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03" r:id="rId2"/>
    <p:sldId id="304" r:id="rId3"/>
    <p:sldId id="305" r:id="rId4"/>
    <p:sldId id="306" r:id="rId5"/>
    <p:sldId id="307" r:id="rId6"/>
    <p:sldId id="308" r:id="rId7"/>
    <p:sldId id="309" r:id="rId8"/>
    <p:sldId id="312" r:id="rId9"/>
    <p:sldId id="313" r:id="rId10"/>
    <p:sldId id="310" r:id="rId11"/>
    <p:sldId id="315" r:id="rId12"/>
    <p:sldId id="314" r:id="rId13"/>
    <p:sldId id="318" r:id="rId14"/>
    <p:sldId id="316" r:id="rId15"/>
    <p:sldId id="319" r:id="rId16"/>
    <p:sldId id="320" r:id="rId17"/>
    <p:sldId id="321" r:id="rId18"/>
    <p:sldId id="337" r:id="rId19"/>
    <p:sldId id="32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55A4"/>
    <a:srgbClr val="706EDC"/>
    <a:srgbClr val="FF66A7"/>
    <a:srgbClr val="EF4C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560" y="12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465B85-BA80-4BCC-8C13-B4660C93CB32}" type="datetimeFigureOut">
              <a:rPr lang="zh-CN" altLang="en-US" smtClean="0"/>
              <a:t>2023/5/28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3972E-BB3E-4DE1-B887-4AE111FD90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251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130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3891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91567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20152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17858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3245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43437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97566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218102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81813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23687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539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4702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8011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9416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1405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2376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9580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88D0DBB-4BAE-EA72-3D1C-2BBE0F5C73F9}"/>
              </a:ext>
            </a:extLst>
          </p:cNvPr>
          <p:cNvSpPr txBox="1"/>
          <p:nvPr userDrawn="1"/>
        </p:nvSpPr>
        <p:spPr>
          <a:xfrm>
            <a:off x="3048000" y="3109463"/>
            <a:ext cx="1030514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83A5B2-9DA6-54FF-9C7D-3636C1AE7A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grayscl/>
          </a:blip>
          <a:srcRect l="9072" r="9072"/>
          <a:stretch>
            <a:fillRect/>
          </a:stretch>
        </p:blipFill>
        <p:spPr>
          <a:xfrm rot="5400000">
            <a:off x="2667000" y="-2667000"/>
            <a:ext cx="6858000" cy="12192000"/>
          </a:xfrm>
          <a:custGeom>
            <a:avLst/>
            <a:gdLst>
              <a:gd name="connsiteX0" fmla="*/ 0 w 5143500"/>
              <a:gd name="connsiteY0" fmla="*/ 9144000 h 9144000"/>
              <a:gd name="connsiteX1" fmla="*/ 0 w 5143500"/>
              <a:gd name="connsiteY1" fmla="*/ 0 h 9144000"/>
              <a:gd name="connsiteX2" fmla="*/ 5143500 w 5143500"/>
              <a:gd name="connsiteY2" fmla="*/ 0 h 9144000"/>
              <a:gd name="connsiteX3" fmla="*/ 5143500 w 5143500"/>
              <a:gd name="connsiteY3" fmla="*/ 91440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0" h="9144000">
                <a:moveTo>
                  <a:pt x="0" y="9144000"/>
                </a:moveTo>
                <a:lnTo>
                  <a:pt x="0" y="0"/>
                </a:lnTo>
                <a:lnTo>
                  <a:pt x="5143500" y="0"/>
                </a:lnTo>
                <a:lnTo>
                  <a:pt x="5143500" y="9144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97444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1AFE160-7282-BA7B-DC43-792FD900F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5/28/2023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EE68457-16F3-7F1E-D920-8EBF00DA9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F5B8D72-A1BD-D419-0943-BF8B4903D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665E627-733E-1347-8C88-7164729BF496}"/>
              </a:ext>
            </a:extLst>
          </p:cNvPr>
          <p:cNvGrpSpPr/>
          <p:nvPr userDrawn="1"/>
        </p:nvGrpSpPr>
        <p:grpSpPr>
          <a:xfrm>
            <a:off x="1" y="3360471"/>
            <a:ext cx="12193587" cy="349594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7CDBE1A-6C67-C99C-A117-2F2E21DAA336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105DDB57-463F-114D-F518-2781934B90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8735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1C1C45-5766-FB32-C80B-E85634BC0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592361-63B5-BD7A-A63A-7A3670E262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663EA8-3FDD-2EF3-FBD0-A446B3F9B2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17E08-BB75-404E-A55C-294E0804B900}" type="datetimeFigureOut">
              <a:rPr lang="zh-CN" altLang="en-US" smtClean="0"/>
              <a:t>2023/5/28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75C6B2-7CCC-CB85-CE36-AC6F331CFF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7D9CF2-1A22-630B-E98C-455D1B02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18767-E259-48B4-AF8E-70D52EDE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182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0A96C180-9C4D-9B8F-53D6-E325EAD02148}"/>
              </a:ext>
            </a:extLst>
          </p:cNvPr>
          <p:cNvSpPr/>
          <p:nvPr/>
        </p:nvSpPr>
        <p:spPr>
          <a:xfrm flipH="1">
            <a:off x="0" y="5118485"/>
            <a:ext cx="11992093" cy="1739515"/>
          </a:xfrm>
          <a:custGeom>
            <a:avLst/>
            <a:gdLst>
              <a:gd name="connsiteX0" fmla="*/ 8542116 w 8994070"/>
              <a:gd name="connsiteY0" fmla="*/ 53 h 2495956"/>
              <a:gd name="connsiteX1" fmla="*/ 8911024 w 8994070"/>
              <a:gd name="connsiteY1" fmla="*/ 93424 h 2495956"/>
              <a:gd name="connsiteX2" fmla="*/ 8994070 w 8994070"/>
              <a:gd name="connsiteY2" fmla="*/ 141061 h 2495956"/>
              <a:gd name="connsiteX3" fmla="*/ 8994070 w 8994070"/>
              <a:gd name="connsiteY3" fmla="*/ 2495956 h 2495956"/>
              <a:gd name="connsiteX4" fmla="*/ 0 w 8994070"/>
              <a:gd name="connsiteY4" fmla="*/ 2495956 h 2495956"/>
              <a:gd name="connsiteX5" fmla="*/ 24687 w 8994070"/>
              <a:gd name="connsiteY5" fmla="*/ 2477941 h 2495956"/>
              <a:gd name="connsiteX6" fmla="*/ 1421695 w 8994070"/>
              <a:gd name="connsiteY6" fmla="*/ 1572031 h 2495956"/>
              <a:gd name="connsiteX7" fmla="*/ 2831395 w 8994070"/>
              <a:gd name="connsiteY7" fmla="*/ 1972081 h 2495956"/>
              <a:gd name="connsiteX8" fmla="*/ 4555420 w 8994070"/>
              <a:gd name="connsiteY8" fmla="*/ 1210081 h 2495956"/>
              <a:gd name="connsiteX9" fmla="*/ 5784145 w 8994070"/>
              <a:gd name="connsiteY9" fmla="*/ 1953031 h 2495956"/>
              <a:gd name="connsiteX10" fmla="*/ 8022520 w 8994070"/>
              <a:gd name="connsiteY10" fmla="*/ 152806 h 2495956"/>
              <a:gd name="connsiteX11" fmla="*/ 8542116 w 8994070"/>
              <a:gd name="connsiteY11" fmla="*/ 53 h 2495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94070" h="2495956">
                <a:moveTo>
                  <a:pt x="8542116" y="53"/>
                </a:moveTo>
                <a:cubicBezTo>
                  <a:pt x="8685177" y="-1640"/>
                  <a:pt x="8803123" y="37688"/>
                  <a:pt x="8911024" y="93424"/>
                </a:cubicBezTo>
                <a:lnTo>
                  <a:pt x="8994070" y="141061"/>
                </a:lnTo>
                <a:lnTo>
                  <a:pt x="8994070" y="2495956"/>
                </a:lnTo>
                <a:lnTo>
                  <a:pt x="0" y="2495956"/>
                </a:lnTo>
                <a:lnTo>
                  <a:pt x="24687" y="2477941"/>
                </a:lnTo>
                <a:cubicBezTo>
                  <a:pt x="305484" y="2264920"/>
                  <a:pt x="975211" y="1656863"/>
                  <a:pt x="1421695" y="1572031"/>
                </a:cubicBezTo>
                <a:cubicBezTo>
                  <a:pt x="1897945" y="1481544"/>
                  <a:pt x="2309108" y="2032406"/>
                  <a:pt x="2831395" y="1972081"/>
                </a:cubicBezTo>
                <a:cubicBezTo>
                  <a:pt x="3353682" y="1911756"/>
                  <a:pt x="4063295" y="1213256"/>
                  <a:pt x="4555420" y="1210081"/>
                </a:cubicBezTo>
                <a:cubicBezTo>
                  <a:pt x="5047545" y="1206906"/>
                  <a:pt x="5206295" y="2129243"/>
                  <a:pt x="5784145" y="1953031"/>
                </a:cubicBezTo>
                <a:cubicBezTo>
                  <a:pt x="6361995" y="1776819"/>
                  <a:pt x="7466895" y="441731"/>
                  <a:pt x="8022520" y="152806"/>
                </a:cubicBezTo>
                <a:cubicBezTo>
                  <a:pt x="8230880" y="44459"/>
                  <a:pt x="8399055" y="1746"/>
                  <a:pt x="8542116" y="53"/>
                </a:cubicBezTo>
                <a:close/>
              </a:path>
            </a:pathLst>
          </a:custGeom>
          <a:gradFill>
            <a:gsLst>
              <a:gs pos="0">
                <a:srgbClr val="3E54A3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EEE19B1-0EA3-EA2C-0A7C-E87B2E1F0A4A}"/>
              </a:ext>
            </a:extLst>
          </p:cNvPr>
          <p:cNvSpPr/>
          <p:nvPr/>
        </p:nvSpPr>
        <p:spPr>
          <a:xfrm>
            <a:off x="0" y="4361301"/>
            <a:ext cx="12192000" cy="1838425"/>
          </a:xfrm>
          <a:custGeom>
            <a:avLst/>
            <a:gdLst>
              <a:gd name="connsiteX0" fmla="*/ 9144000 w 9144000"/>
              <a:gd name="connsiteY0" fmla="*/ 0 h 2225902"/>
              <a:gd name="connsiteX1" fmla="*/ 9144000 w 9144000"/>
              <a:gd name="connsiteY1" fmla="*/ 2225902 h 2225902"/>
              <a:gd name="connsiteX2" fmla="*/ 0 w 9144000"/>
              <a:gd name="connsiteY2" fmla="*/ 2225902 h 2225902"/>
              <a:gd name="connsiteX3" fmla="*/ 0 w 9144000"/>
              <a:gd name="connsiteY3" fmla="*/ 1047592 h 2225902"/>
              <a:gd name="connsiteX4" fmla="*/ 191728 w 9144000"/>
              <a:gd name="connsiteY4" fmla="*/ 1179566 h 2225902"/>
              <a:gd name="connsiteX5" fmla="*/ 1704975 w 9144000"/>
              <a:gd name="connsiteY5" fmla="*/ 1654402 h 2225902"/>
              <a:gd name="connsiteX6" fmla="*/ 4714875 w 9144000"/>
              <a:gd name="connsiteY6" fmla="*/ 654277 h 2225902"/>
              <a:gd name="connsiteX7" fmla="*/ 5981700 w 9144000"/>
              <a:gd name="connsiteY7" fmla="*/ 1225777 h 2225902"/>
              <a:gd name="connsiteX8" fmla="*/ 8562975 w 9144000"/>
              <a:gd name="connsiteY8" fmla="*/ 130402 h 2225902"/>
              <a:gd name="connsiteX9" fmla="*/ 9044109 w 9144000"/>
              <a:gd name="connsiteY9" fmla="*/ 2968 h 222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2225902">
                <a:moveTo>
                  <a:pt x="9144000" y="0"/>
                </a:moveTo>
                <a:lnTo>
                  <a:pt x="9144000" y="2225902"/>
                </a:lnTo>
                <a:lnTo>
                  <a:pt x="0" y="2225902"/>
                </a:lnTo>
                <a:lnTo>
                  <a:pt x="0" y="1047592"/>
                </a:lnTo>
                <a:lnTo>
                  <a:pt x="191728" y="1179566"/>
                </a:lnTo>
                <a:cubicBezTo>
                  <a:pt x="620465" y="1462414"/>
                  <a:pt x="1087041" y="1682977"/>
                  <a:pt x="1704975" y="1654402"/>
                </a:cubicBezTo>
                <a:cubicBezTo>
                  <a:pt x="2528887" y="1616302"/>
                  <a:pt x="4002088" y="725714"/>
                  <a:pt x="4714875" y="654277"/>
                </a:cubicBezTo>
                <a:cubicBezTo>
                  <a:pt x="5427662" y="582840"/>
                  <a:pt x="5340350" y="1313089"/>
                  <a:pt x="5981700" y="1225777"/>
                </a:cubicBezTo>
                <a:cubicBezTo>
                  <a:pt x="6623050" y="1138465"/>
                  <a:pt x="8001000" y="320902"/>
                  <a:pt x="8562975" y="130402"/>
                </a:cubicBezTo>
                <a:cubicBezTo>
                  <a:pt x="8562975" y="130402"/>
                  <a:pt x="8819084" y="27463"/>
                  <a:pt x="9044109" y="2968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>
                  <a:alpha val="0"/>
                </a:srgbClr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6893AED-5BF8-F2C5-55DE-032D00CA71C8}"/>
              </a:ext>
            </a:extLst>
          </p:cNvPr>
          <p:cNvGrpSpPr/>
          <p:nvPr/>
        </p:nvGrpSpPr>
        <p:grpSpPr>
          <a:xfrm>
            <a:off x="3236139" y="1069549"/>
            <a:ext cx="462037" cy="510435"/>
            <a:chOff x="1869490" y="577483"/>
            <a:chExt cx="753280" cy="832184"/>
          </a:xfrm>
        </p:grpSpPr>
        <p:sp>
          <p:nvSpPr>
            <p:cNvPr id="26" name="梯形 25">
              <a:extLst>
                <a:ext uri="{FF2B5EF4-FFF2-40B4-BE49-F238E27FC236}">
                  <a16:creationId xmlns:a16="http://schemas.microsoft.com/office/drawing/2014/main" id="{AF141538-2887-8CFE-7A38-E393745D5068}"/>
                </a:ext>
              </a:extLst>
            </p:cNvPr>
            <p:cNvSpPr/>
            <p:nvPr/>
          </p:nvSpPr>
          <p:spPr>
            <a:xfrm rot="8227273">
              <a:off x="1869490" y="806303"/>
              <a:ext cx="249103" cy="603364"/>
            </a:xfrm>
            <a:prstGeom prst="trapezoid">
              <a:avLst/>
            </a:prstGeom>
            <a:solidFill>
              <a:srgbClr val="FFC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梯形 26">
              <a:extLst>
                <a:ext uri="{FF2B5EF4-FFF2-40B4-BE49-F238E27FC236}">
                  <a16:creationId xmlns:a16="http://schemas.microsoft.com/office/drawing/2014/main" id="{2A9D4BA7-5745-2E8E-EB59-7AC046B321B8}"/>
                </a:ext>
              </a:extLst>
            </p:cNvPr>
            <p:cNvSpPr/>
            <p:nvPr/>
          </p:nvSpPr>
          <p:spPr>
            <a:xfrm rot="9355236">
              <a:off x="2107907" y="663651"/>
              <a:ext cx="249103" cy="603364"/>
            </a:xfrm>
            <a:prstGeom prst="trapezoid">
              <a:avLst/>
            </a:prstGeom>
            <a:solidFill>
              <a:srgbClr val="FFC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梯形 29">
              <a:extLst>
                <a:ext uri="{FF2B5EF4-FFF2-40B4-BE49-F238E27FC236}">
                  <a16:creationId xmlns:a16="http://schemas.microsoft.com/office/drawing/2014/main" id="{EDE04CDB-57EC-8402-DDB2-03BB892854EF}"/>
                </a:ext>
              </a:extLst>
            </p:cNvPr>
            <p:cNvSpPr/>
            <p:nvPr/>
          </p:nvSpPr>
          <p:spPr>
            <a:xfrm rot="10090984">
              <a:off x="2373667" y="577483"/>
              <a:ext cx="249103" cy="603364"/>
            </a:xfrm>
            <a:prstGeom prst="trapezoid">
              <a:avLst/>
            </a:prstGeom>
            <a:solidFill>
              <a:srgbClr val="FFC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4" name="对话气泡: 椭圆形 23">
            <a:extLst>
              <a:ext uri="{FF2B5EF4-FFF2-40B4-BE49-F238E27FC236}">
                <a16:creationId xmlns:a16="http://schemas.microsoft.com/office/drawing/2014/main" id="{C3E5E953-F80C-F703-2055-FE1381B273C9}"/>
              </a:ext>
            </a:extLst>
          </p:cNvPr>
          <p:cNvSpPr/>
          <p:nvPr/>
        </p:nvSpPr>
        <p:spPr>
          <a:xfrm>
            <a:off x="3076127" y="815527"/>
            <a:ext cx="5951003" cy="2968555"/>
          </a:xfrm>
          <a:custGeom>
            <a:avLst/>
            <a:gdLst>
              <a:gd name="connsiteX0" fmla="*/ 3744552 w 4504237"/>
              <a:gd name="connsiteY0" fmla="*/ 2097684 h 1857837"/>
              <a:gd name="connsiteX1" fmla="*/ 2902122 w 4504237"/>
              <a:gd name="connsiteY1" fmla="*/ 1818306 h 1857837"/>
              <a:gd name="connsiteX2" fmla="*/ 1336467 w 4504237"/>
              <a:gd name="connsiteY2" fmla="*/ 1777595 h 1857837"/>
              <a:gd name="connsiteX3" fmla="*/ 1272968 w 4504237"/>
              <a:gd name="connsiteY3" fmla="*/ 92387 h 1857837"/>
              <a:gd name="connsiteX4" fmla="*/ 2852461 w 4504237"/>
              <a:gd name="connsiteY4" fmla="*/ 33611 h 1857837"/>
              <a:gd name="connsiteX5" fmla="*/ 3662547 w 4504237"/>
              <a:gd name="connsiteY5" fmla="*/ 1653111 h 1857837"/>
              <a:gd name="connsiteX6" fmla="*/ 3744552 w 4504237"/>
              <a:gd name="connsiteY6" fmla="*/ 2097684 h 1857837"/>
              <a:gd name="connsiteX0" fmla="*/ 3338687 w 4099463"/>
              <a:gd name="connsiteY0" fmla="*/ 2177937 h 2177937"/>
              <a:gd name="connsiteX1" fmla="*/ 2496257 w 4099463"/>
              <a:gd name="connsiteY1" fmla="*/ 1898559 h 2177937"/>
              <a:gd name="connsiteX2" fmla="*/ 831542 w 4099463"/>
              <a:gd name="connsiteY2" fmla="*/ 1979768 h 2177937"/>
              <a:gd name="connsiteX3" fmla="*/ 867103 w 4099463"/>
              <a:gd name="connsiteY3" fmla="*/ 172640 h 2177937"/>
              <a:gd name="connsiteX4" fmla="*/ 2446596 w 4099463"/>
              <a:gd name="connsiteY4" fmla="*/ 113864 h 2177937"/>
              <a:gd name="connsiteX5" fmla="*/ 3256682 w 4099463"/>
              <a:gd name="connsiteY5" fmla="*/ 1733364 h 2177937"/>
              <a:gd name="connsiteX6" fmla="*/ 3338687 w 4099463"/>
              <a:gd name="connsiteY6" fmla="*/ 2177937 h 2177937"/>
              <a:gd name="connsiteX0" fmla="*/ 2910369 w 3671145"/>
              <a:gd name="connsiteY0" fmla="*/ 2164227 h 2164227"/>
              <a:gd name="connsiteX1" fmla="*/ 2067939 w 3671145"/>
              <a:gd name="connsiteY1" fmla="*/ 1884849 h 2164227"/>
              <a:gd name="connsiteX2" fmla="*/ 403224 w 3671145"/>
              <a:gd name="connsiteY2" fmla="*/ 1966058 h 2164227"/>
              <a:gd name="connsiteX3" fmla="*/ 118745 w 3671145"/>
              <a:gd name="connsiteY3" fmla="*/ 181790 h 2164227"/>
              <a:gd name="connsiteX4" fmla="*/ 2018278 w 3671145"/>
              <a:gd name="connsiteY4" fmla="*/ 100154 h 2164227"/>
              <a:gd name="connsiteX5" fmla="*/ 2828364 w 3671145"/>
              <a:gd name="connsiteY5" fmla="*/ 1719654 h 2164227"/>
              <a:gd name="connsiteX6" fmla="*/ 2910369 w 3671145"/>
              <a:gd name="connsiteY6" fmla="*/ 2164227 h 2164227"/>
              <a:gd name="connsiteX0" fmla="*/ 3386773 w 4147549"/>
              <a:gd name="connsiteY0" fmla="*/ 2077976 h 2077976"/>
              <a:gd name="connsiteX1" fmla="*/ 2544343 w 4147549"/>
              <a:gd name="connsiteY1" fmla="*/ 1798598 h 2077976"/>
              <a:gd name="connsiteX2" fmla="*/ 879628 w 4147549"/>
              <a:gd name="connsiteY2" fmla="*/ 1879807 h 2077976"/>
              <a:gd name="connsiteX3" fmla="*/ 61749 w 4147549"/>
              <a:gd name="connsiteY3" fmla="*/ 400339 h 2077976"/>
              <a:gd name="connsiteX4" fmla="*/ 2494682 w 4147549"/>
              <a:gd name="connsiteY4" fmla="*/ 13903 h 2077976"/>
              <a:gd name="connsiteX5" fmla="*/ 3304768 w 4147549"/>
              <a:gd name="connsiteY5" fmla="*/ 1633403 h 2077976"/>
              <a:gd name="connsiteX6" fmla="*/ 3386773 w 4147549"/>
              <a:gd name="connsiteY6" fmla="*/ 2077976 h 2077976"/>
              <a:gd name="connsiteX0" fmla="*/ 3412065 w 4172841"/>
              <a:gd name="connsiteY0" fmla="*/ 2155471 h 2155471"/>
              <a:gd name="connsiteX1" fmla="*/ 2569635 w 4172841"/>
              <a:gd name="connsiteY1" fmla="*/ 1876093 h 2155471"/>
              <a:gd name="connsiteX2" fmla="*/ 904920 w 4172841"/>
              <a:gd name="connsiteY2" fmla="*/ 1957302 h 2155471"/>
              <a:gd name="connsiteX3" fmla="*/ 87041 w 4172841"/>
              <a:gd name="connsiteY3" fmla="*/ 477834 h 2155471"/>
              <a:gd name="connsiteX4" fmla="*/ 2519974 w 4172841"/>
              <a:gd name="connsiteY4" fmla="*/ 91398 h 2155471"/>
              <a:gd name="connsiteX5" fmla="*/ 3330060 w 4172841"/>
              <a:gd name="connsiteY5" fmla="*/ 1710898 h 2155471"/>
              <a:gd name="connsiteX6" fmla="*/ 3412065 w 4172841"/>
              <a:gd name="connsiteY6" fmla="*/ 2155471 h 2155471"/>
              <a:gd name="connsiteX0" fmla="*/ 3543979 w 4304755"/>
              <a:gd name="connsiteY0" fmla="*/ 2076828 h 2076828"/>
              <a:gd name="connsiteX1" fmla="*/ 2701549 w 4304755"/>
              <a:gd name="connsiteY1" fmla="*/ 1797450 h 2076828"/>
              <a:gd name="connsiteX2" fmla="*/ 396754 w 4304755"/>
              <a:gd name="connsiteY2" fmla="*/ 1756739 h 2076828"/>
              <a:gd name="connsiteX3" fmla="*/ 218955 w 4304755"/>
              <a:gd name="connsiteY3" fmla="*/ 399191 h 2076828"/>
              <a:gd name="connsiteX4" fmla="*/ 2651888 w 4304755"/>
              <a:gd name="connsiteY4" fmla="*/ 12755 h 2076828"/>
              <a:gd name="connsiteX5" fmla="*/ 3461974 w 4304755"/>
              <a:gd name="connsiteY5" fmla="*/ 1632255 h 2076828"/>
              <a:gd name="connsiteX6" fmla="*/ 3543979 w 4304755"/>
              <a:gd name="connsiteY6" fmla="*/ 2076828 h 2076828"/>
              <a:gd name="connsiteX0" fmla="*/ 3543979 w 4169784"/>
              <a:gd name="connsiteY0" fmla="*/ 2072611 h 2072611"/>
              <a:gd name="connsiteX1" fmla="*/ 2701549 w 4169784"/>
              <a:gd name="connsiteY1" fmla="*/ 1793233 h 2072611"/>
              <a:gd name="connsiteX2" fmla="*/ 396754 w 4169784"/>
              <a:gd name="connsiteY2" fmla="*/ 1752522 h 2072611"/>
              <a:gd name="connsiteX3" fmla="*/ 218955 w 4169784"/>
              <a:gd name="connsiteY3" fmla="*/ 394974 h 2072611"/>
              <a:gd name="connsiteX4" fmla="*/ 2651888 w 4169784"/>
              <a:gd name="connsiteY4" fmla="*/ 8538 h 2072611"/>
              <a:gd name="connsiteX5" fmla="*/ 4154084 w 4169784"/>
              <a:gd name="connsiteY5" fmla="*/ 230552 h 2072611"/>
              <a:gd name="connsiteX6" fmla="*/ 3461974 w 4169784"/>
              <a:gd name="connsiteY6" fmla="*/ 1628038 h 2072611"/>
              <a:gd name="connsiteX7" fmla="*/ 3543979 w 4169784"/>
              <a:gd name="connsiteY7" fmla="*/ 2072611 h 2072611"/>
              <a:gd name="connsiteX0" fmla="*/ 3543979 w 4583788"/>
              <a:gd name="connsiteY0" fmla="*/ 2064322 h 2064322"/>
              <a:gd name="connsiteX1" fmla="*/ 2701549 w 4583788"/>
              <a:gd name="connsiteY1" fmla="*/ 1784944 h 2064322"/>
              <a:gd name="connsiteX2" fmla="*/ 396754 w 4583788"/>
              <a:gd name="connsiteY2" fmla="*/ 1744233 h 2064322"/>
              <a:gd name="connsiteX3" fmla="*/ 218955 w 4583788"/>
              <a:gd name="connsiteY3" fmla="*/ 386685 h 2064322"/>
              <a:gd name="connsiteX4" fmla="*/ 2651888 w 4583788"/>
              <a:gd name="connsiteY4" fmla="*/ 249 h 2064322"/>
              <a:gd name="connsiteX5" fmla="*/ 4573184 w 4583788"/>
              <a:gd name="connsiteY5" fmla="*/ 694703 h 2064322"/>
              <a:gd name="connsiteX6" fmla="*/ 3461974 w 4583788"/>
              <a:gd name="connsiteY6" fmla="*/ 1619749 h 2064322"/>
              <a:gd name="connsiteX7" fmla="*/ 3543979 w 4583788"/>
              <a:gd name="connsiteY7" fmla="*/ 2064322 h 2064322"/>
              <a:gd name="connsiteX0" fmla="*/ 3543979 w 4583788"/>
              <a:gd name="connsiteY0" fmla="*/ 2169433 h 2169433"/>
              <a:gd name="connsiteX1" fmla="*/ 2701549 w 4583788"/>
              <a:gd name="connsiteY1" fmla="*/ 1890055 h 2169433"/>
              <a:gd name="connsiteX2" fmla="*/ 396754 w 4583788"/>
              <a:gd name="connsiteY2" fmla="*/ 1849344 h 2169433"/>
              <a:gd name="connsiteX3" fmla="*/ 218955 w 4583788"/>
              <a:gd name="connsiteY3" fmla="*/ 491796 h 2169433"/>
              <a:gd name="connsiteX4" fmla="*/ 2651888 w 4583788"/>
              <a:gd name="connsiteY4" fmla="*/ 105360 h 2169433"/>
              <a:gd name="connsiteX5" fmla="*/ 4573184 w 4583788"/>
              <a:gd name="connsiteY5" fmla="*/ 799814 h 2169433"/>
              <a:gd name="connsiteX6" fmla="*/ 3461974 w 4583788"/>
              <a:gd name="connsiteY6" fmla="*/ 1724860 h 2169433"/>
              <a:gd name="connsiteX7" fmla="*/ 3543979 w 4583788"/>
              <a:gd name="connsiteY7" fmla="*/ 2169433 h 2169433"/>
              <a:gd name="connsiteX0" fmla="*/ 3543979 w 4573184"/>
              <a:gd name="connsiteY0" fmla="*/ 2169433 h 2169433"/>
              <a:gd name="connsiteX1" fmla="*/ 2701549 w 4573184"/>
              <a:gd name="connsiteY1" fmla="*/ 1890055 h 2169433"/>
              <a:gd name="connsiteX2" fmla="*/ 396754 w 4573184"/>
              <a:gd name="connsiteY2" fmla="*/ 1849344 h 2169433"/>
              <a:gd name="connsiteX3" fmla="*/ 218955 w 4573184"/>
              <a:gd name="connsiteY3" fmla="*/ 491796 h 2169433"/>
              <a:gd name="connsiteX4" fmla="*/ 2651888 w 4573184"/>
              <a:gd name="connsiteY4" fmla="*/ 105360 h 2169433"/>
              <a:gd name="connsiteX5" fmla="*/ 4573184 w 4573184"/>
              <a:gd name="connsiteY5" fmla="*/ 799814 h 2169433"/>
              <a:gd name="connsiteX6" fmla="*/ 3461974 w 4573184"/>
              <a:gd name="connsiteY6" fmla="*/ 1724860 h 2169433"/>
              <a:gd name="connsiteX7" fmla="*/ 3543979 w 4573184"/>
              <a:gd name="connsiteY7" fmla="*/ 2169433 h 2169433"/>
              <a:gd name="connsiteX0" fmla="*/ 3543979 w 4466504"/>
              <a:gd name="connsiteY0" fmla="*/ 2250412 h 2250412"/>
              <a:gd name="connsiteX1" fmla="*/ 2701549 w 4466504"/>
              <a:gd name="connsiteY1" fmla="*/ 1971034 h 2250412"/>
              <a:gd name="connsiteX2" fmla="*/ 396754 w 4466504"/>
              <a:gd name="connsiteY2" fmla="*/ 1930323 h 2250412"/>
              <a:gd name="connsiteX3" fmla="*/ 218955 w 4466504"/>
              <a:gd name="connsiteY3" fmla="*/ 572775 h 2250412"/>
              <a:gd name="connsiteX4" fmla="*/ 2651888 w 4466504"/>
              <a:gd name="connsiteY4" fmla="*/ 186339 h 2250412"/>
              <a:gd name="connsiteX5" fmla="*/ 4466504 w 4466504"/>
              <a:gd name="connsiteY5" fmla="*/ 713153 h 2250412"/>
              <a:gd name="connsiteX6" fmla="*/ 3461974 w 4466504"/>
              <a:gd name="connsiteY6" fmla="*/ 1805839 h 2250412"/>
              <a:gd name="connsiteX7" fmla="*/ 3543979 w 4466504"/>
              <a:gd name="connsiteY7" fmla="*/ 2250412 h 2250412"/>
              <a:gd name="connsiteX0" fmla="*/ 3543979 w 4481813"/>
              <a:gd name="connsiteY0" fmla="*/ 2250412 h 2250412"/>
              <a:gd name="connsiteX1" fmla="*/ 2701549 w 4481813"/>
              <a:gd name="connsiteY1" fmla="*/ 1971034 h 2250412"/>
              <a:gd name="connsiteX2" fmla="*/ 396754 w 4481813"/>
              <a:gd name="connsiteY2" fmla="*/ 1930323 h 2250412"/>
              <a:gd name="connsiteX3" fmla="*/ 218955 w 4481813"/>
              <a:gd name="connsiteY3" fmla="*/ 572775 h 2250412"/>
              <a:gd name="connsiteX4" fmla="*/ 2651888 w 4481813"/>
              <a:gd name="connsiteY4" fmla="*/ 186339 h 2250412"/>
              <a:gd name="connsiteX5" fmla="*/ 4466504 w 4481813"/>
              <a:gd name="connsiteY5" fmla="*/ 713153 h 2250412"/>
              <a:gd name="connsiteX6" fmla="*/ 3461974 w 4481813"/>
              <a:gd name="connsiteY6" fmla="*/ 1805839 h 2250412"/>
              <a:gd name="connsiteX7" fmla="*/ 3543979 w 4481813"/>
              <a:gd name="connsiteY7" fmla="*/ 2250412 h 2250412"/>
              <a:gd name="connsiteX0" fmla="*/ 3494085 w 4431919"/>
              <a:gd name="connsiteY0" fmla="*/ 2253969 h 2253969"/>
              <a:gd name="connsiteX1" fmla="*/ 2651655 w 4431919"/>
              <a:gd name="connsiteY1" fmla="*/ 1974591 h 2253969"/>
              <a:gd name="connsiteX2" fmla="*/ 346860 w 4431919"/>
              <a:gd name="connsiteY2" fmla="*/ 1933880 h 2253969"/>
              <a:gd name="connsiteX3" fmla="*/ 169061 w 4431919"/>
              <a:gd name="connsiteY3" fmla="*/ 576332 h 2253969"/>
              <a:gd name="connsiteX4" fmla="*/ 1900954 w 4431919"/>
              <a:gd name="connsiteY4" fmla="*/ 182276 h 2253969"/>
              <a:gd name="connsiteX5" fmla="*/ 4416610 w 4431919"/>
              <a:gd name="connsiteY5" fmla="*/ 716710 h 2253969"/>
              <a:gd name="connsiteX6" fmla="*/ 3412080 w 4431919"/>
              <a:gd name="connsiteY6" fmla="*/ 1809396 h 2253969"/>
              <a:gd name="connsiteX7" fmla="*/ 3494085 w 4431919"/>
              <a:gd name="connsiteY7" fmla="*/ 2253969 h 2253969"/>
              <a:gd name="connsiteX0" fmla="*/ 3522699 w 4460533"/>
              <a:gd name="connsiteY0" fmla="*/ 2146709 h 2146709"/>
              <a:gd name="connsiteX1" fmla="*/ 2680269 w 4460533"/>
              <a:gd name="connsiteY1" fmla="*/ 1867331 h 2146709"/>
              <a:gd name="connsiteX2" fmla="*/ 375474 w 4460533"/>
              <a:gd name="connsiteY2" fmla="*/ 1826620 h 2146709"/>
              <a:gd name="connsiteX3" fmla="*/ 197675 w 4460533"/>
              <a:gd name="connsiteY3" fmla="*/ 469072 h 2146709"/>
              <a:gd name="connsiteX4" fmla="*/ 2333428 w 4460533"/>
              <a:gd name="connsiteY4" fmla="*/ 341716 h 2146709"/>
              <a:gd name="connsiteX5" fmla="*/ 4445224 w 4460533"/>
              <a:gd name="connsiteY5" fmla="*/ 609450 h 2146709"/>
              <a:gd name="connsiteX6" fmla="*/ 3440694 w 4460533"/>
              <a:gd name="connsiteY6" fmla="*/ 1702136 h 2146709"/>
              <a:gd name="connsiteX7" fmla="*/ 3522699 w 4460533"/>
              <a:gd name="connsiteY7" fmla="*/ 2146709 h 2146709"/>
              <a:gd name="connsiteX0" fmla="*/ 3525418 w 4463252"/>
              <a:gd name="connsiteY0" fmla="*/ 2226416 h 2226416"/>
              <a:gd name="connsiteX1" fmla="*/ 2682988 w 4463252"/>
              <a:gd name="connsiteY1" fmla="*/ 1947038 h 2226416"/>
              <a:gd name="connsiteX2" fmla="*/ 378193 w 4463252"/>
              <a:gd name="connsiteY2" fmla="*/ 1906327 h 2226416"/>
              <a:gd name="connsiteX3" fmla="*/ 200394 w 4463252"/>
              <a:gd name="connsiteY3" fmla="*/ 548779 h 2226416"/>
              <a:gd name="connsiteX4" fmla="*/ 2374247 w 4463252"/>
              <a:gd name="connsiteY4" fmla="*/ 215683 h 2226416"/>
              <a:gd name="connsiteX5" fmla="*/ 4447943 w 4463252"/>
              <a:gd name="connsiteY5" fmla="*/ 689157 h 2226416"/>
              <a:gd name="connsiteX6" fmla="*/ 3443413 w 4463252"/>
              <a:gd name="connsiteY6" fmla="*/ 1781843 h 2226416"/>
              <a:gd name="connsiteX7" fmla="*/ 3525418 w 4463252"/>
              <a:gd name="connsiteY7" fmla="*/ 2226416 h 2226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3252" h="2226416">
                <a:moveTo>
                  <a:pt x="3525418" y="2226416"/>
                </a:moveTo>
                <a:lnTo>
                  <a:pt x="2682988" y="1947038"/>
                </a:lnTo>
                <a:cubicBezTo>
                  <a:pt x="2166140" y="2011301"/>
                  <a:pt x="791958" y="2139370"/>
                  <a:pt x="378193" y="1906327"/>
                </a:cubicBezTo>
                <a:cubicBezTo>
                  <a:pt x="-35572" y="1673284"/>
                  <a:pt x="-132282" y="830553"/>
                  <a:pt x="200394" y="548779"/>
                </a:cubicBezTo>
                <a:cubicBezTo>
                  <a:pt x="533070" y="267005"/>
                  <a:pt x="1771732" y="227847"/>
                  <a:pt x="2374247" y="215683"/>
                </a:cubicBezTo>
                <a:cubicBezTo>
                  <a:pt x="2976762" y="203519"/>
                  <a:pt x="4084329" y="-495160"/>
                  <a:pt x="4447943" y="689157"/>
                </a:cubicBezTo>
                <a:cubicBezTo>
                  <a:pt x="4605817" y="1149574"/>
                  <a:pt x="3491757" y="1490073"/>
                  <a:pt x="3443413" y="1781843"/>
                </a:cubicBezTo>
                <a:lnTo>
                  <a:pt x="3525418" y="2226416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21" name="组合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9ED3521-0893-0549-F225-899E11F4B890}"/>
              </a:ext>
            </a:extLst>
          </p:cNvPr>
          <p:cNvGrpSpPr/>
          <p:nvPr/>
        </p:nvGrpSpPr>
        <p:grpSpPr>
          <a:xfrm>
            <a:off x="3688363" y="1663583"/>
            <a:ext cx="4382331" cy="1114621"/>
            <a:chOff x="2442514" y="1392467"/>
            <a:chExt cx="3286748" cy="835966"/>
          </a:xfrm>
          <a:solidFill>
            <a:schemeClr val="lt1"/>
          </a:solidFill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5880849-F1D7-9C2A-71D7-07C31E042072}"/>
                </a:ext>
              </a:extLst>
            </p:cNvPr>
            <p:cNvGrpSpPr/>
            <p:nvPr/>
          </p:nvGrpSpPr>
          <p:grpSpPr>
            <a:xfrm>
              <a:off x="2472994" y="1415936"/>
              <a:ext cx="3256268" cy="812497"/>
              <a:chOff x="2442514" y="104687"/>
              <a:chExt cx="3256268" cy="812497"/>
            </a:xfrm>
            <a:grpFill/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B01391A-331D-5CE5-76FC-D5D68F38B8B9}"/>
                  </a:ext>
                </a:extLst>
              </p:cNvPr>
              <p:cNvSpPr txBox="1"/>
              <p:nvPr/>
            </p:nvSpPr>
            <p:spPr>
              <a:xfrm>
                <a:off x="2442514" y="104687"/>
                <a:ext cx="729903" cy="783237"/>
              </a:xfrm>
              <a:custGeom>
                <a:avLst/>
                <a:gdLst/>
                <a:ahLst/>
                <a:cxnLst/>
                <a:rect l="l" t="t" r="r" b="b"/>
                <a:pathLst>
                  <a:path w="643319" h="690326">
                    <a:moveTo>
                      <a:pt x="336955" y="546845"/>
                    </a:moveTo>
                    <a:cubicBezTo>
                      <a:pt x="319290" y="546845"/>
                      <a:pt x="301964" y="549053"/>
                      <a:pt x="284978" y="553469"/>
                    </a:cubicBezTo>
                    <a:cubicBezTo>
                      <a:pt x="267991" y="557886"/>
                      <a:pt x="251005" y="561113"/>
                      <a:pt x="234019" y="563152"/>
                    </a:cubicBezTo>
                    <a:lnTo>
                      <a:pt x="234019" y="568247"/>
                    </a:lnTo>
                    <a:cubicBezTo>
                      <a:pt x="235378" y="577760"/>
                      <a:pt x="237076" y="586593"/>
                      <a:pt x="239115" y="594746"/>
                    </a:cubicBezTo>
                    <a:cubicBezTo>
                      <a:pt x="241153" y="602899"/>
                      <a:pt x="244550" y="611053"/>
                      <a:pt x="249306" y="619206"/>
                    </a:cubicBezTo>
                    <a:cubicBezTo>
                      <a:pt x="249986" y="622603"/>
                      <a:pt x="250665" y="624302"/>
                      <a:pt x="251345" y="624302"/>
                    </a:cubicBezTo>
                    <a:cubicBezTo>
                      <a:pt x="258819" y="620905"/>
                      <a:pt x="266462" y="618527"/>
                      <a:pt x="274276" y="617168"/>
                    </a:cubicBezTo>
                    <a:cubicBezTo>
                      <a:pt x="282090" y="615809"/>
                      <a:pt x="289734" y="614450"/>
                      <a:pt x="297208" y="613091"/>
                    </a:cubicBezTo>
                    <a:cubicBezTo>
                      <a:pt x="306720" y="611053"/>
                      <a:pt x="317082" y="607825"/>
                      <a:pt x="328292" y="603409"/>
                    </a:cubicBezTo>
                    <a:cubicBezTo>
                      <a:pt x="339503" y="598993"/>
                      <a:pt x="350205" y="595765"/>
                      <a:pt x="360396" y="593727"/>
                    </a:cubicBezTo>
                    <a:cubicBezTo>
                      <a:pt x="365153" y="588291"/>
                      <a:pt x="370928" y="581327"/>
                      <a:pt x="377722" y="572834"/>
                    </a:cubicBezTo>
                    <a:cubicBezTo>
                      <a:pt x="384517" y="564341"/>
                      <a:pt x="388254" y="557716"/>
                      <a:pt x="388933" y="552960"/>
                    </a:cubicBezTo>
                    <a:cubicBezTo>
                      <a:pt x="388254" y="554319"/>
                      <a:pt x="386895" y="554658"/>
                      <a:pt x="384857" y="553979"/>
                    </a:cubicBezTo>
                    <a:cubicBezTo>
                      <a:pt x="382818" y="553300"/>
                      <a:pt x="380780" y="552620"/>
                      <a:pt x="378742" y="551941"/>
                    </a:cubicBezTo>
                    <a:lnTo>
                      <a:pt x="370588" y="548883"/>
                    </a:lnTo>
                    <a:cubicBezTo>
                      <a:pt x="365153" y="547524"/>
                      <a:pt x="359547" y="546845"/>
                      <a:pt x="353772" y="546845"/>
                    </a:cubicBezTo>
                    <a:cubicBezTo>
                      <a:pt x="347996" y="546845"/>
                      <a:pt x="342391" y="546845"/>
                      <a:pt x="336955" y="546845"/>
                    </a:cubicBezTo>
                    <a:close/>
                    <a:moveTo>
                      <a:pt x="347784" y="489389"/>
                    </a:moveTo>
                    <a:cubicBezTo>
                      <a:pt x="356192" y="489134"/>
                      <a:pt x="364473" y="489431"/>
                      <a:pt x="372627" y="490281"/>
                    </a:cubicBezTo>
                    <a:cubicBezTo>
                      <a:pt x="388933" y="491979"/>
                      <a:pt x="403881" y="496226"/>
                      <a:pt x="417470" y="503020"/>
                    </a:cubicBezTo>
                    <a:cubicBezTo>
                      <a:pt x="433098" y="510494"/>
                      <a:pt x="444478" y="520516"/>
                      <a:pt x="451613" y="533086"/>
                    </a:cubicBezTo>
                    <a:cubicBezTo>
                      <a:pt x="458747" y="545656"/>
                      <a:pt x="460615" y="560434"/>
                      <a:pt x="457218" y="577420"/>
                    </a:cubicBezTo>
                    <a:cubicBezTo>
                      <a:pt x="453821" y="593727"/>
                      <a:pt x="447196" y="610034"/>
                      <a:pt x="437344" y="626340"/>
                    </a:cubicBezTo>
                    <a:cubicBezTo>
                      <a:pt x="427492" y="642647"/>
                      <a:pt x="414413" y="653518"/>
                      <a:pt x="398106" y="658954"/>
                    </a:cubicBezTo>
                    <a:cubicBezTo>
                      <a:pt x="391311" y="660992"/>
                      <a:pt x="384857" y="660992"/>
                      <a:pt x="378742" y="658954"/>
                    </a:cubicBezTo>
                    <a:cubicBezTo>
                      <a:pt x="370588" y="662351"/>
                      <a:pt x="360566" y="665579"/>
                      <a:pt x="348676" y="668636"/>
                    </a:cubicBezTo>
                    <a:cubicBezTo>
                      <a:pt x="336786" y="671694"/>
                      <a:pt x="324725" y="673902"/>
                      <a:pt x="312495" y="675261"/>
                    </a:cubicBezTo>
                    <a:cubicBezTo>
                      <a:pt x="300265" y="676620"/>
                      <a:pt x="288205" y="676790"/>
                      <a:pt x="276314" y="675770"/>
                    </a:cubicBezTo>
                    <a:cubicBezTo>
                      <a:pt x="264424" y="674751"/>
                      <a:pt x="254063" y="671524"/>
                      <a:pt x="245230" y="666088"/>
                    </a:cubicBezTo>
                    <a:cubicBezTo>
                      <a:pt x="236397" y="676960"/>
                      <a:pt x="224337" y="683075"/>
                      <a:pt x="209049" y="684433"/>
                    </a:cubicBezTo>
                    <a:cubicBezTo>
                      <a:pt x="193761" y="685792"/>
                      <a:pt x="181701" y="678658"/>
                      <a:pt x="172868" y="663031"/>
                    </a:cubicBezTo>
                    <a:cubicBezTo>
                      <a:pt x="165394" y="649442"/>
                      <a:pt x="160638" y="635513"/>
                      <a:pt x="158600" y="621245"/>
                    </a:cubicBezTo>
                    <a:cubicBezTo>
                      <a:pt x="156561" y="606976"/>
                      <a:pt x="156901" y="592368"/>
                      <a:pt x="159619" y="577420"/>
                    </a:cubicBezTo>
                    <a:cubicBezTo>
                      <a:pt x="160978" y="566549"/>
                      <a:pt x="164375" y="554319"/>
                      <a:pt x="169811" y="540730"/>
                    </a:cubicBezTo>
                    <a:cubicBezTo>
                      <a:pt x="175246" y="527141"/>
                      <a:pt x="183400" y="517968"/>
                      <a:pt x="194271" y="513212"/>
                    </a:cubicBezTo>
                    <a:cubicBezTo>
                      <a:pt x="203104" y="508456"/>
                      <a:pt x="210917" y="509475"/>
                      <a:pt x="217712" y="516270"/>
                    </a:cubicBezTo>
                    <a:lnTo>
                      <a:pt x="223827" y="524423"/>
                    </a:lnTo>
                    <a:cubicBezTo>
                      <a:pt x="238095" y="516949"/>
                      <a:pt x="253723" y="510324"/>
                      <a:pt x="270709" y="504549"/>
                    </a:cubicBezTo>
                    <a:cubicBezTo>
                      <a:pt x="287695" y="498774"/>
                      <a:pt x="304851" y="494527"/>
                      <a:pt x="322177" y="491809"/>
                    </a:cubicBezTo>
                    <a:cubicBezTo>
                      <a:pt x="330840" y="490450"/>
                      <a:pt x="339376" y="489644"/>
                      <a:pt x="347784" y="489389"/>
                    </a:cubicBezTo>
                    <a:close/>
                    <a:moveTo>
                      <a:pt x="384092" y="395752"/>
                    </a:moveTo>
                    <a:cubicBezTo>
                      <a:pt x="406005" y="395582"/>
                      <a:pt x="427662" y="396686"/>
                      <a:pt x="449065" y="399064"/>
                    </a:cubicBezTo>
                    <a:cubicBezTo>
                      <a:pt x="491870" y="403821"/>
                      <a:pt x="529240" y="415031"/>
                      <a:pt x="561174" y="432697"/>
                    </a:cubicBezTo>
                    <a:cubicBezTo>
                      <a:pt x="574763" y="440171"/>
                      <a:pt x="587333" y="451042"/>
                      <a:pt x="598883" y="465311"/>
                    </a:cubicBezTo>
                    <a:cubicBezTo>
                      <a:pt x="610434" y="479579"/>
                      <a:pt x="619776" y="495546"/>
                      <a:pt x="626911" y="513212"/>
                    </a:cubicBezTo>
                    <a:cubicBezTo>
                      <a:pt x="634045" y="530878"/>
                      <a:pt x="638971" y="549053"/>
                      <a:pt x="641689" y="567738"/>
                    </a:cubicBezTo>
                    <a:cubicBezTo>
                      <a:pt x="644407" y="586423"/>
                      <a:pt x="643727" y="603919"/>
                      <a:pt x="639650" y="620225"/>
                    </a:cubicBezTo>
                    <a:cubicBezTo>
                      <a:pt x="635574" y="636532"/>
                      <a:pt x="627930" y="650971"/>
                      <a:pt x="616719" y="663540"/>
                    </a:cubicBezTo>
                    <a:cubicBezTo>
                      <a:pt x="605508" y="676110"/>
                      <a:pt x="589711" y="684773"/>
                      <a:pt x="569327" y="689529"/>
                    </a:cubicBezTo>
                    <a:cubicBezTo>
                      <a:pt x="560494" y="691568"/>
                      <a:pt x="552001" y="689699"/>
                      <a:pt x="543848" y="683924"/>
                    </a:cubicBezTo>
                    <a:cubicBezTo>
                      <a:pt x="535695" y="678149"/>
                      <a:pt x="533316" y="669825"/>
                      <a:pt x="536714" y="658954"/>
                    </a:cubicBezTo>
                    <a:cubicBezTo>
                      <a:pt x="539432" y="648762"/>
                      <a:pt x="543678" y="638401"/>
                      <a:pt x="549453" y="627869"/>
                    </a:cubicBezTo>
                    <a:cubicBezTo>
                      <a:pt x="555229" y="617338"/>
                      <a:pt x="560325" y="606976"/>
                      <a:pt x="564741" y="596784"/>
                    </a:cubicBezTo>
                    <a:cubicBezTo>
                      <a:pt x="569157" y="586593"/>
                      <a:pt x="572555" y="576061"/>
                      <a:pt x="574933" y="565190"/>
                    </a:cubicBezTo>
                    <a:cubicBezTo>
                      <a:pt x="577311" y="554319"/>
                      <a:pt x="576462" y="543108"/>
                      <a:pt x="572385" y="531557"/>
                    </a:cubicBezTo>
                    <a:cubicBezTo>
                      <a:pt x="566270" y="512533"/>
                      <a:pt x="555908" y="497924"/>
                      <a:pt x="541300" y="487733"/>
                    </a:cubicBezTo>
                    <a:cubicBezTo>
                      <a:pt x="526692" y="477541"/>
                      <a:pt x="510555" y="470067"/>
                      <a:pt x="492889" y="465311"/>
                    </a:cubicBezTo>
                    <a:cubicBezTo>
                      <a:pt x="475224" y="460555"/>
                      <a:pt x="456709" y="458007"/>
                      <a:pt x="437344" y="457667"/>
                    </a:cubicBezTo>
                    <a:cubicBezTo>
                      <a:pt x="417980" y="457327"/>
                      <a:pt x="400484" y="457497"/>
                      <a:pt x="384857" y="458177"/>
                    </a:cubicBezTo>
                    <a:cubicBezTo>
                      <a:pt x="359038" y="459535"/>
                      <a:pt x="333388" y="462253"/>
                      <a:pt x="307909" y="466330"/>
                    </a:cubicBezTo>
                    <a:cubicBezTo>
                      <a:pt x="282430" y="470407"/>
                      <a:pt x="257120" y="474993"/>
                      <a:pt x="231980" y="480089"/>
                    </a:cubicBezTo>
                    <a:cubicBezTo>
                      <a:pt x="206841" y="485185"/>
                      <a:pt x="181701" y="490111"/>
                      <a:pt x="156561" y="494867"/>
                    </a:cubicBezTo>
                    <a:cubicBezTo>
                      <a:pt x="131422" y="499623"/>
                      <a:pt x="106282" y="503360"/>
                      <a:pt x="81142" y="506078"/>
                    </a:cubicBezTo>
                    <a:cubicBezTo>
                      <a:pt x="82501" y="525102"/>
                      <a:pt x="83690" y="543617"/>
                      <a:pt x="84710" y="561623"/>
                    </a:cubicBezTo>
                    <a:cubicBezTo>
                      <a:pt x="85729" y="579628"/>
                      <a:pt x="90315" y="598143"/>
                      <a:pt x="98468" y="617168"/>
                    </a:cubicBezTo>
                    <a:cubicBezTo>
                      <a:pt x="104584" y="630757"/>
                      <a:pt x="105263" y="643157"/>
                      <a:pt x="100507" y="654368"/>
                    </a:cubicBezTo>
                    <a:cubicBezTo>
                      <a:pt x="95751" y="665579"/>
                      <a:pt x="88616" y="673902"/>
                      <a:pt x="79104" y="679338"/>
                    </a:cubicBezTo>
                    <a:cubicBezTo>
                      <a:pt x="69592" y="684773"/>
                      <a:pt x="59230" y="686472"/>
                      <a:pt x="48019" y="684433"/>
                    </a:cubicBezTo>
                    <a:cubicBezTo>
                      <a:pt x="36808" y="682395"/>
                      <a:pt x="27466" y="675261"/>
                      <a:pt x="19992" y="663031"/>
                    </a:cubicBezTo>
                    <a:cubicBezTo>
                      <a:pt x="11839" y="648762"/>
                      <a:pt x="6233" y="633135"/>
                      <a:pt x="3176" y="616149"/>
                    </a:cubicBezTo>
                    <a:cubicBezTo>
                      <a:pt x="118" y="599162"/>
                      <a:pt x="-731" y="582006"/>
                      <a:pt x="628" y="564680"/>
                    </a:cubicBezTo>
                    <a:cubicBezTo>
                      <a:pt x="1987" y="547354"/>
                      <a:pt x="5554" y="530538"/>
                      <a:pt x="11329" y="514231"/>
                    </a:cubicBezTo>
                    <a:cubicBezTo>
                      <a:pt x="17104" y="497924"/>
                      <a:pt x="25088" y="483316"/>
                      <a:pt x="35280" y="470407"/>
                    </a:cubicBezTo>
                    <a:cubicBezTo>
                      <a:pt x="40715" y="462933"/>
                      <a:pt x="48529" y="459196"/>
                      <a:pt x="58721" y="459196"/>
                    </a:cubicBezTo>
                    <a:cubicBezTo>
                      <a:pt x="68912" y="459196"/>
                      <a:pt x="75027" y="464631"/>
                      <a:pt x="77066" y="475503"/>
                    </a:cubicBezTo>
                    <a:cubicBezTo>
                      <a:pt x="77066" y="476861"/>
                      <a:pt x="77405" y="477881"/>
                      <a:pt x="78085" y="478560"/>
                    </a:cubicBezTo>
                    <a:cubicBezTo>
                      <a:pt x="108660" y="459535"/>
                      <a:pt x="145011" y="443059"/>
                      <a:pt x="187137" y="429130"/>
                    </a:cubicBezTo>
                    <a:cubicBezTo>
                      <a:pt x="229263" y="415201"/>
                      <a:pt x="272747" y="405519"/>
                      <a:pt x="317591" y="400084"/>
                    </a:cubicBezTo>
                    <a:cubicBezTo>
                      <a:pt x="340013" y="397366"/>
                      <a:pt x="362180" y="395922"/>
                      <a:pt x="384092" y="395752"/>
                    </a:cubicBezTo>
                    <a:close/>
                    <a:moveTo>
                      <a:pt x="356065" y="280840"/>
                    </a:moveTo>
                    <a:cubicBezTo>
                      <a:pt x="346553" y="280840"/>
                      <a:pt x="337550" y="281180"/>
                      <a:pt x="329057" y="281859"/>
                    </a:cubicBezTo>
                    <a:cubicBezTo>
                      <a:pt x="320564" y="282539"/>
                      <a:pt x="312580" y="283558"/>
                      <a:pt x="305106" y="284917"/>
                    </a:cubicBezTo>
                    <a:cubicBezTo>
                      <a:pt x="290158" y="287635"/>
                      <a:pt x="275550" y="290522"/>
                      <a:pt x="261282" y="293580"/>
                    </a:cubicBezTo>
                    <a:cubicBezTo>
                      <a:pt x="247013" y="296637"/>
                      <a:pt x="232405" y="298166"/>
                      <a:pt x="217457" y="298166"/>
                    </a:cubicBezTo>
                    <a:lnTo>
                      <a:pt x="215419" y="298166"/>
                    </a:lnTo>
                    <a:cubicBezTo>
                      <a:pt x="218137" y="304961"/>
                      <a:pt x="220515" y="311755"/>
                      <a:pt x="222553" y="318550"/>
                    </a:cubicBezTo>
                    <a:cubicBezTo>
                      <a:pt x="224591" y="325344"/>
                      <a:pt x="227309" y="332139"/>
                      <a:pt x="230706" y="338933"/>
                    </a:cubicBezTo>
                    <a:cubicBezTo>
                      <a:pt x="236142" y="336215"/>
                      <a:pt x="242087" y="333837"/>
                      <a:pt x="248542" y="331799"/>
                    </a:cubicBezTo>
                    <a:cubicBezTo>
                      <a:pt x="254997" y="329760"/>
                      <a:pt x="260942" y="327722"/>
                      <a:pt x="266378" y="325684"/>
                    </a:cubicBezTo>
                    <a:cubicBezTo>
                      <a:pt x="277928" y="322287"/>
                      <a:pt x="289988" y="318550"/>
                      <a:pt x="302558" y="314473"/>
                    </a:cubicBezTo>
                    <a:cubicBezTo>
                      <a:pt x="315128" y="310396"/>
                      <a:pt x="327528" y="307678"/>
                      <a:pt x="339758" y="306319"/>
                    </a:cubicBezTo>
                    <a:lnTo>
                      <a:pt x="339758" y="305300"/>
                    </a:lnTo>
                    <a:cubicBezTo>
                      <a:pt x="343155" y="299865"/>
                      <a:pt x="346723" y="295278"/>
                      <a:pt x="350459" y="291541"/>
                    </a:cubicBezTo>
                    <a:cubicBezTo>
                      <a:pt x="354197" y="287804"/>
                      <a:pt x="358103" y="284237"/>
                      <a:pt x="362180" y="280840"/>
                    </a:cubicBezTo>
                    <a:close/>
                    <a:moveTo>
                      <a:pt x="390494" y="225454"/>
                    </a:moveTo>
                    <a:cubicBezTo>
                      <a:pt x="404699" y="225518"/>
                      <a:pt x="417661" y="228353"/>
                      <a:pt x="429382" y="233958"/>
                    </a:cubicBezTo>
                    <a:cubicBezTo>
                      <a:pt x="440932" y="239394"/>
                      <a:pt x="447048" y="248057"/>
                      <a:pt x="447727" y="259947"/>
                    </a:cubicBezTo>
                    <a:cubicBezTo>
                      <a:pt x="448406" y="271837"/>
                      <a:pt x="445859" y="284237"/>
                      <a:pt x="440083" y="297147"/>
                    </a:cubicBezTo>
                    <a:cubicBezTo>
                      <a:pt x="434308" y="310056"/>
                      <a:pt x="426155" y="321947"/>
                      <a:pt x="415623" y="332818"/>
                    </a:cubicBezTo>
                    <a:cubicBezTo>
                      <a:pt x="405092" y="343689"/>
                      <a:pt x="394390" y="351163"/>
                      <a:pt x="383519" y="355240"/>
                    </a:cubicBezTo>
                    <a:cubicBezTo>
                      <a:pt x="381481" y="360676"/>
                      <a:pt x="376725" y="364412"/>
                      <a:pt x="369251" y="366451"/>
                    </a:cubicBezTo>
                    <a:cubicBezTo>
                      <a:pt x="351585" y="373925"/>
                      <a:pt x="330352" y="379191"/>
                      <a:pt x="305552" y="382248"/>
                    </a:cubicBezTo>
                    <a:cubicBezTo>
                      <a:pt x="280752" y="385306"/>
                      <a:pt x="257821" y="384117"/>
                      <a:pt x="236758" y="378681"/>
                    </a:cubicBezTo>
                    <a:cubicBezTo>
                      <a:pt x="232002" y="390911"/>
                      <a:pt x="224188" y="399404"/>
                      <a:pt x="213317" y="404160"/>
                    </a:cubicBezTo>
                    <a:cubicBezTo>
                      <a:pt x="200407" y="409596"/>
                      <a:pt x="188857" y="409426"/>
                      <a:pt x="178665" y="403651"/>
                    </a:cubicBezTo>
                    <a:cubicBezTo>
                      <a:pt x="168473" y="397875"/>
                      <a:pt x="160999" y="389212"/>
                      <a:pt x="156243" y="377662"/>
                    </a:cubicBezTo>
                    <a:cubicBezTo>
                      <a:pt x="148769" y="359317"/>
                      <a:pt x="145372" y="338593"/>
                      <a:pt x="146051" y="315492"/>
                    </a:cubicBezTo>
                    <a:cubicBezTo>
                      <a:pt x="146731" y="292391"/>
                      <a:pt x="154884" y="273026"/>
                      <a:pt x="170511" y="257399"/>
                    </a:cubicBezTo>
                    <a:cubicBezTo>
                      <a:pt x="175268" y="253322"/>
                      <a:pt x="180873" y="251624"/>
                      <a:pt x="187328" y="252303"/>
                    </a:cubicBezTo>
                    <a:cubicBezTo>
                      <a:pt x="193783" y="252983"/>
                      <a:pt x="198709" y="256380"/>
                      <a:pt x="202106" y="262495"/>
                    </a:cubicBezTo>
                    <a:lnTo>
                      <a:pt x="211278" y="283898"/>
                    </a:lnTo>
                    <a:lnTo>
                      <a:pt x="211278" y="282878"/>
                    </a:lnTo>
                    <a:cubicBezTo>
                      <a:pt x="224867" y="266572"/>
                      <a:pt x="241854" y="255021"/>
                      <a:pt x="262237" y="248226"/>
                    </a:cubicBezTo>
                    <a:cubicBezTo>
                      <a:pt x="282621" y="241432"/>
                      <a:pt x="302664" y="236336"/>
                      <a:pt x="322369" y="232939"/>
                    </a:cubicBezTo>
                    <a:cubicBezTo>
                      <a:pt x="337996" y="230900"/>
                      <a:pt x="355831" y="228692"/>
                      <a:pt x="375875" y="226314"/>
                    </a:cubicBezTo>
                    <a:cubicBezTo>
                      <a:pt x="380886" y="225720"/>
                      <a:pt x="385759" y="225433"/>
                      <a:pt x="390494" y="225454"/>
                    </a:cubicBezTo>
                    <a:close/>
                    <a:moveTo>
                      <a:pt x="461295" y="101465"/>
                    </a:moveTo>
                    <a:cubicBezTo>
                      <a:pt x="468769" y="102824"/>
                      <a:pt x="475563" y="105542"/>
                      <a:pt x="481678" y="109619"/>
                    </a:cubicBezTo>
                    <a:cubicBezTo>
                      <a:pt x="487793" y="113695"/>
                      <a:pt x="491530" y="119471"/>
                      <a:pt x="492889" y="126945"/>
                    </a:cubicBezTo>
                    <a:lnTo>
                      <a:pt x="493908" y="133060"/>
                    </a:lnTo>
                    <a:cubicBezTo>
                      <a:pt x="497985" y="158879"/>
                      <a:pt x="487454" y="175525"/>
                      <a:pt x="462314" y="182999"/>
                    </a:cubicBezTo>
                    <a:cubicBezTo>
                      <a:pt x="433098" y="192512"/>
                      <a:pt x="400144" y="200495"/>
                      <a:pt x="363454" y="206950"/>
                    </a:cubicBezTo>
                    <a:cubicBezTo>
                      <a:pt x="326764" y="213405"/>
                      <a:pt x="289564" y="216972"/>
                      <a:pt x="251854" y="217651"/>
                    </a:cubicBezTo>
                    <a:cubicBezTo>
                      <a:pt x="214145" y="218331"/>
                      <a:pt x="177455" y="215273"/>
                      <a:pt x="141783" y="208479"/>
                    </a:cubicBezTo>
                    <a:cubicBezTo>
                      <a:pt x="106112" y="201684"/>
                      <a:pt x="75027" y="189794"/>
                      <a:pt x="48529" y="172807"/>
                    </a:cubicBezTo>
                    <a:cubicBezTo>
                      <a:pt x="45132" y="170769"/>
                      <a:pt x="43603" y="167542"/>
                      <a:pt x="43943" y="163125"/>
                    </a:cubicBezTo>
                    <a:cubicBezTo>
                      <a:pt x="44282" y="158709"/>
                      <a:pt x="46151" y="155482"/>
                      <a:pt x="49548" y="153443"/>
                    </a:cubicBezTo>
                    <a:cubicBezTo>
                      <a:pt x="64496" y="146649"/>
                      <a:pt x="80293" y="141723"/>
                      <a:pt x="96940" y="138665"/>
                    </a:cubicBezTo>
                    <a:cubicBezTo>
                      <a:pt x="113586" y="135608"/>
                      <a:pt x="130403" y="133569"/>
                      <a:pt x="147389" y="132550"/>
                    </a:cubicBezTo>
                    <a:cubicBezTo>
                      <a:pt x="164375" y="131531"/>
                      <a:pt x="181361" y="131021"/>
                      <a:pt x="198348" y="131021"/>
                    </a:cubicBezTo>
                    <a:cubicBezTo>
                      <a:pt x="215334" y="131021"/>
                      <a:pt x="231980" y="131021"/>
                      <a:pt x="248287" y="131021"/>
                    </a:cubicBezTo>
                    <a:cubicBezTo>
                      <a:pt x="272068" y="131021"/>
                      <a:pt x="295849" y="130172"/>
                      <a:pt x="319629" y="128473"/>
                    </a:cubicBezTo>
                    <a:cubicBezTo>
                      <a:pt x="343410" y="126775"/>
                      <a:pt x="366851" y="123208"/>
                      <a:pt x="389953" y="117772"/>
                    </a:cubicBezTo>
                    <a:cubicBezTo>
                      <a:pt x="401503" y="115054"/>
                      <a:pt x="413224" y="111317"/>
                      <a:pt x="425114" y="106561"/>
                    </a:cubicBezTo>
                    <a:cubicBezTo>
                      <a:pt x="437004" y="101805"/>
                      <a:pt x="449065" y="100106"/>
                      <a:pt x="461295" y="101465"/>
                    </a:cubicBezTo>
                    <a:close/>
                    <a:moveTo>
                      <a:pt x="229432" y="57"/>
                    </a:moveTo>
                    <a:cubicBezTo>
                      <a:pt x="241323" y="-282"/>
                      <a:pt x="251345" y="907"/>
                      <a:pt x="259498" y="3624"/>
                    </a:cubicBezTo>
                    <a:cubicBezTo>
                      <a:pt x="271049" y="7022"/>
                      <a:pt x="281580" y="12627"/>
                      <a:pt x="291093" y="20441"/>
                    </a:cubicBezTo>
                    <a:cubicBezTo>
                      <a:pt x="300605" y="28254"/>
                      <a:pt x="308758" y="36917"/>
                      <a:pt x="315553" y="46430"/>
                    </a:cubicBezTo>
                    <a:cubicBezTo>
                      <a:pt x="323027" y="57301"/>
                      <a:pt x="324216" y="68682"/>
                      <a:pt x="319120" y="80572"/>
                    </a:cubicBezTo>
                    <a:cubicBezTo>
                      <a:pt x="314024" y="92463"/>
                      <a:pt x="306720" y="101126"/>
                      <a:pt x="297208" y="106561"/>
                    </a:cubicBezTo>
                    <a:cubicBezTo>
                      <a:pt x="286336" y="113356"/>
                      <a:pt x="275125" y="114545"/>
                      <a:pt x="263575" y="110128"/>
                    </a:cubicBezTo>
                    <a:cubicBezTo>
                      <a:pt x="252024" y="105712"/>
                      <a:pt x="243191" y="98408"/>
                      <a:pt x="237076" y="88216"/>
                    </a:cubicBezTo>
                    <a:cubicBezTo>
                      <a:pt x="233679" y="82780"/>
                      <a:pt x="230452" y="76835"/>
                      <a:pt x="227394" y="70380"/>
                    </a:cubicBezTo>
                    <a:cubicBezTo>
                      <a:pt x="224337" y="63926"/>
                      <a:pt x="221109" y="57980"/>
                      <a:pt x="217712" y="52545"/>
                    </a:cubicBezTo>
                    <a:cubicBezTo>
                      <a:pt x="214315" y="47109"/>
                      <a:pt x="210917" y="41164"/>
                      <a:pt x="207520" y="34709"/>
                    </a:cubicBezTo>
                    <a:cubicBezTo>
                      <a:pt x="204123" y="28254"/>
                      <a:pt x="203443" y="21630"/>
                      <a:pt x="205482" y="14835"/>
                    </a:cubicBezTo>
                    <a:cubicBezTo>
                      <a:pt x="209559" y="5323"/>
                      <a:pt x="217542" y="397"/>
                      <a:pt x="229432" y="57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BC20FA5-6045-D5A8-88AB-CCAA95F73F87}"/>
                  </a:ext>
                </a:extLst>
              </p:cNvPr>
              <p:cNvSpPr txBox="1"/>
              <p:nvPr/>
            </p:nvSpPr>
            <p:spPr>
              <a:xfrm>
                <a:off x="3214497" y="167804"/>
                <a:ext cx="687823" cy="720120"/>
              </a:xfrm>
              <a:custGeom>
                <a:avLst/>
                <a:gdLst/>
                <a:ahLst/>
                <a:cxnLst/>
                <a:rect l="l" t="t" r="r" b="b"/>
                <a:pathLst>
                  <a:path w="687823" h="720120">
                    <a:moveTo>
                      <a:pt x="354079" y="73"/>
                    </a:moveTo>
                    <a:cubicBezTo>
                      <a:pt x="357084" y="412"/>
                      <a:pt x="359255" y="1941"/>
                      <a:pt x="360592" y="4659"/>
                    </a:cubicBezTo>
                    <a:cubicBezTo>
                      <a:pt x="366622" y="18248"/>
                      <a:pt x="369638" y="32007"/>
                      <a:pt x="369638" y="45935"/>
                    </a:cubicBezTo>
                    <a:cubicBezTo>
                      <a:pt x="369638" y="59864"/>
                      <a:pt x="368958" y="73963"/>
                      <a:pt x="367599" y="88231"/>
                    </a:cubicBezTo>
                    <a:cubicBezTo>
                      <a:pt x="381188" y="85513"/>
                      <a:pt x="394607" y="82626"/>
                      <a:pt x="407857" y="79568"/>
                    </a:cubicBezTo>
                    <a:cubicBezTo>
                      <a:pt x="421106" y="76511"/>
                      <a:pt x="434525" y="74302"/>
                      <a:pt x="448114" y="72943"/>
                    </a:cubicBezTo>
                    <a:cubicBezTo>
                      <a:pt x="456947" y="71585"/>
                      <a:pt x="464421" y="73623"/>
                      <a:pt x="470536" y="79059"/>
                    </a:cubicBezTo>
                    <a:cubicBezTo>
                      <a:pt x="476651" y="84494"/>
                      <a:pt x="480898" y="91289"/>
                      <a:pt x="483276" y="99442"/>
                    </a:cubicBezTo>
                    <a:cubicBezTo>
                      <a:pt x="485654" y="107595"/>
                      <a:pt x="485824" y="115579"/>
                      <a:pt x="483785" y="123393"/>
                    </a:cubicBezTo>
                    <a:cubicBezTo>
                      <a:pt x="481747" y="131206"/>
                      <a:pt x="476651" y="137152"/>
                      <a:pt x="468498" y="141228"/>
                    </a:cubicBezTo>
                    <a:cubicBezTo>
                      <a:pt x="437922" y="154817"/>
                      <a:pt x="405309" y="163650"/>
                      <a:pt x="370657" y="167727"/>
                    </a:cubicBezTo>
                    <a:lnTo>
                      <a:pt x="378810" y="242127"/>
                    </a:lnTo>
                    <a:lnTo>
                      <a:pt x="392059" y="242127"/>
                    </a:lnTo>
                    <a:cubicBezTo>
                      <a:pt x="420596" y="211551"/>
                      <a:pt x="446925" y="180127"/>
                      <a:pt x="471046" y="147853"/>
                    </a:cubicBezTo>
                    <a:cubicBezTo>
                      <a:pt x="495166" y="115579"/>
                      <a:pt x="519456" y="82796"/>
                      <a:pt x="543916" y="49502"/>
                    </a:cubicBezTo>
                    <a:cubicBezTo>
                      <a:pt x="548673" y="43387"/>
                      <a:pt x="554788" y="41859"/>
                      <a:pt x="562262" y="44916"/>
                    </a:cubicBezTo>
                    <a:cubicBezTo>
                      <a:pt x="569736" y="47974"/>
                      <a:pt x="572114" y="53239"/>
                      <a:pt x="569396" y="60713"/>
                    </a:cubicBezTo>
                    <a:cubicBezTo>
                      <a:pt x="557166" y="91968"/>
                      <a:pt x="542048" y="122034"/>
                      <a:pt x="524043" y="150910"/>
                    </a:cubicBezTo>
                    <a:cubicBezTo>
                      <a:pt x="506037" y="179787"/>
                      <a:pt x="486163" y="208494"/>
                      <a:pt x="464421" y="237031"/>
                    </a:cubicBezTo>
                    <a:cubicBezTo>
                      <a:pt x="495676" y="234313"/>
                      <a:pt x="526421" y="230746"/>
                      <a:pt x="556656" y="226329"/>
                    </a:cubicBezTo>
                    <a:cubicBezTo>
                      <a:pt x="586892" y="221913"/>
                      <a:pt x="616278" y="215628"/>
                      <a:pt x="644815" y="207475"/>
                    </a:cubicBezTo>
                    <a:cubicBezTo>
                      <a:pt x="655007" y="204757"/>
                      <a:pt x="663500" y="205436"/>
                      <a:pt x="670294" y="209513"/>
                    </a:cubicBezTo>
                    <a:cubicBezTo>
                      <a:pt x="677089" y="213590"/>
                      <a:pt x="682015" y="219195"/>
                      <a:pt x="685072" y="226329"/>
                    </a:cubicBezTo>
                    <a:cubicBezTo>
                      <a:pt x="688130" y="233464"/>
                      <a:pt x="688639" y="241277"/>
                      <a:pt x="686601" y="249770"/>
                    </a:cubicBezTo>
                    <a:cubicBezTo>
                      <a:pt x="684563" y="258264"/>
                      <a:pt x="679806" y="265228"/>
                      <a:pt x="672332" y="270664"/>
                    </a:cubicBezTo>
                    <a:cubicBezTo>
                      <a:pt x="664179" y="276779"/>
                      <a:pt x="654497" y="281535"/>
                      <a:pt x="643286" y="284932"/>
                    </a:cubicBezTo>
                    <a:cubicBezTo>
                      <a:pt x="632075" y="288329"/>
                      <a:pt x="620355" y="290877"/>
                      <a:pt x="608124" y="292576"/>
                    </a:cubicBezTo>
                    <a:cubicBezTo>
                      <a:pt x="595894" y="294274"/>
                      <a:pt x="583664" y="295633"/>
                      <a:pt x="571434" y="296652"/>
                    </a:cubicBezTo>
                    <a:cubicBezTo>
                      <a:pt x="559204" y="297672"/>
                      <a:pt x="547993" y="298521"/>
                      <a:pt x="537801" y="299200"/>
                    </a:cubicBezTo>
                    <a:cubicBezTo>
                      <a:pt x="515380" y="301239"/>
                      <a:pt x="492788" y="303277"/>
                      <a:pt x="470026" y="305315"/>
                    </a:cubicBezTo>
                    <a:cubicBezTo>
                      <a:pt x="447265" y="307354"/>
                      <a:pt x="424333" y="309052"/>
                      <a:pt x="401232" y="310411"/>
                    </a:cubicBezTo>
                    <a:cubicBezTo>
                      <a:pt x="393758" y="319244"/>
                      <a:pt x="386125" y="327567"/>
                      <a:pt x="378332" y="335381"/>
                    </a:cubicBezTo>
                    <a:cubicBezTo>
                      <a:pt x="370540" y="343195"/>
                      <a:pt x="362620" y="350839"/>
                      <a:pt x="354573" y="358313"/>
                    </a:cubicBezTo>
                    <a:cubicBezTo>
                      <a:pt x="353904" y="359672"/>
                      <a:pt x="353570" y="360691"/>
                      <a:pt x="353570" y="361370"/>
                    </a:cubicBezTo>
                    <a:cubicBezTo>
                      <a:pt x="353570" y="362050"/>
                      <a:pt x="353235" y="362389"/>
                      <a:pt x="352566" y="362389"/>
                    </a:cubicBezTo>
                    <a:cubicBezTo>
                      <a:pt x="362079" y="362389"/>
                      <a:pt x="371421" y="362050"/>
                      <a:pt x="380594" y="361370"/>
                    </a:cubicBezTo>
                    <a:cubicBezTo>
                      <a:pt x="389766" y="360691"/>
                      <a:pt x="399109" y="358992"/>
                      <a:pt x="408621" y="356274"/>
                    </a:cubicBezTo>
                    <a:cubicBezTo>
                      <a:pt x="428325" y="351518"/>
                      <a:pt x="447519" y="346082"/>
                      <a:pt x="466205" y="339967"/>
                    </a:cubicBezTo>
                    <a:cubicBezTo>
                      <a:pt x="484889" y="333852"/>
                      <a:pt x="504084" y="329096"/>
                      <a:pt x="523788" y="325699"/>
                    </a:cubicBezTo>
                    <a:cubicBezTo>
                      <a:pt x="536018" y="323661"/>
                      <a:pt x="546379" y="326039"/>
                      <a:pt x="554873" y="332833"/>
                    </a:cubicBezTo>
                    <a:cubicBezTo>
                      <a:pt x="563366" y="339628"/>
                      <a:pt x="568971" y="347611"/>
                      <a:pt x="571689" y="356784"/>
                    </a:cubicBezTo>
                    <a:cubicBezTo>
                      <a:pt x="574407" y="365956"/>
                      <a:pt x="573897" y="374959"/>
                      <a:pt x="570160" y="383792"/>
                    </a:cubicBezTo>
                    <a:cubicBezTo>
                      <a:pt x="566423" y="392625"/>
                      <a:pt x="558440" y="398060"/>
                      <a:pt x="546210" y="400099"/>
                    </a:cubicBezTo>
                    <a:cubicBezTo>
                      <a:pt x="532621" y="402137"/>
                      <a:pt x="516654" y="405195"/>
                      <a:pt x="498309" y="409271"/>
                    </a:cubicBezTo>
                    <a:cubicBezTo>
                      <a:pt x="479963" y="413348"/>
                      <a:pt x="461108" y="416745"/>
                      <a:pt x="441744" y="419463"/>
                    </a:cubicBezTo>
                    <a:cubicBezTo>
                      <a:pt x="422380" y="422181"/>
                      <a:pt x="403355" y="423030"/>
                      <a:pt x="384670" y="422011"/>
                    </a:cubicBezTo>
                    <a:cubicBezTo>
                      <a:pt x="365985" y="420992"/>
                      <a:pt x="349604" y="416406"/>
                      <a:pt x="335527" y="408252"/>
                    </a:cubicBezTo>
                    <a:cubicBezTo>
                      <a:pt x="332862" y="417085"/>
                      <a:pt x="331028" y="425918"/>
                      <a:pt x="330025" y="434751"/>
                    </a:cubicBezTo>
                    <a:cubicBezTo>
                      <a:pt x="329022" y="443584"/>
                      <a:pt x="329523" y="451397"/>
                      <a:pt x="331530" y="458192"/>
                    </a:cubicBezTo>
                    <a:cubicBezTo>
                      <a:pt x="333537" y="464986"/>
                      <a:pt x="337544" y="470762"/>
                      <a:pt x="343553" y="475518"/>
                    </a:cubicBezTo>
                    <a:cubicBezTo>
                      <a:pt x="349562" y="480274"/>
                      <a:pt x="358681" y="482992"/>
                      <a:pt x="370912" y="483671"/>
                    </a:cubicBezTo>
                    <a:cubicBezTo>
                      <a:pt x="381783" y="484351"/>
                      <a:pt x="391974" y="484011"/>
                      <a:pt x="401487" y="482652"/>
                    </a:cubicBezTo>
                    <a:cubicBezTo>
                      <a:pt x="410999" y="481293"/>
                      <a:pt x="420681" y="480104"/>
                      <a:pt x="430533" y="479085"/>
                    </a:cubicBezTo>
                    <a:cubicBezTo>
                      <a:pt x="440385" y="478066"/>
                      <a:pt x="450237" y="477556"/>
                      <a:pt x="460089" y="477556"/>
                    </a:cubicBezTo>
                    <a:cubicBezTo>
                      <a:pt x="469941" y="477556"/>
                      <a:pt x="480303" y="479255"/>
                      <a:pt x="491174" y="482652"/>
                    </a:cubicBezTo>
                    <a:cubicBezTo>
                      <a:pt x="506122" y="487408"/>
                      <a:pt x="519541" y="494372"/>
                      <a:pt x="531432" y="503545"/>
                    </a:cubicBezTo>
                    <a:cubicBezTo>
                      <a:pt x="543322" y="512718"/>
                      <a:pt x="553004" y="523419"/>
                      <a:pt x="560478" y="535649"/>
                    </a:cubicBezTo>
                    <a:cubicBezTo>
                      <a:pt x="567952" y="547879"/>
                      <a:pt x="572708" y="561298"/>
                      <a:pt x="574746" y="575906"/>
                    </a:cubicBezTo>
                    <a:cubicBezTo>
                      <a:pt x="576785" y="590515"/>
                      <a:pt x="575766" y="605632"/>
                      <a:pt x="571689" y="621260"/>
                    </a:cubicBezTo>
                    <a:cubicBezTo>
                      <a:pt x="566933" y="638246"/>
                      <a:pt x="559289" y="653024"/>
                      <a:pt x="548758" y="665594"/>
                    </a:cubicBezTo>
                    <a:cubicBezTo>
                      <a:pt x="538226" y="678164"/>
                      <a:pt x="525996" y="688525"/>
                      <a:pt x="512067" y="696679"/>
                    </a:cubicBezTo>
                    <a:cubicBezTo>
                      <a:pt x="498139" y="704832"/>
                      <a:pt x="483021" y="710777"/>
                      <a:pt x="466714" y="714514"/>
                    </a:cubicBezTo>
                    <a:cubicBezTo>
                      <a:pt x="450407" y="718251"/>
                      <a:pt x="434101" y="720120"/>
                      <a:pt x="417794" y="720120"/>
                    </a:cubicBezTo>
                    <a:cubicBezTo>
                      <a:pt x="404884" y="720120"/>
                      <a:pt x="390785" y="717912"/>
                      <a:pt x="375498" y="713495"/>
                    </a:cubicBezTo>
                    <a:cubicBezTo>
                      <a:pt x="360210" y="709079"/>
                      <a:pt x="347224" y="702624"/>
                      <a:pt x="336538" y="694131"/>
                    </a:cubicBezTo>
                    <a:cubicBezTo>
                      <a:pt x="325853" y="685638"/>
                      <a:pt x="318650" y="675106"/>
                      <a:pt x="314929" y="662536"/>
                    </a:cubicBezTo>
                    <a:cubicBezTo>
                      <a:pt x="311208" y="649967"/>
                      <a:pt x="314400" y="635868"/>
                      <a:pt x="324507" y="620241"/>
                    </a:cubicBezTo>
                    <a:cubicBezTo>
                      <a:pt x="327851" y="614805"/>
                      <a:pt x="333197" y="611238"/>
                      <a:pt x="340543" y="609539"/>
                    </a:cubicBezTo>
                    <a:cubicBezTo>
                      <a:pt x="347890" y="607841"/>
                      <a:pt x="353936" y="610049"/>
                      <a:pt x="358681" y="616164"/>
                    </a:cubicBezTo>
                    <a:cubicBezTo>
                      <a:pt x="363438" y="622958"/>
                      <a:pt x="372950" y="629073"/>
                      <a:pt x="387218" y="634509"/>
                    </a:cubicBezTo>
                    <a:cubicBezTo>
                      <a:pt x="401487" y="639945"/>
                      <a:pt x="416265" y="643172"/>
                      <a:pt x="431552" y="644191"/>
                    </a:cubicBezTo>
                    <a:cubicBezTo>
                      <a:pt x="446840" y="645210"/>
                      <a:pt x="461108" y="643342"/>
                      <a:pt x="474358" y="638586"/>
                    </a:cubicBezTo>
                    <a:cubicBezTo>
                      <a:pt x="487607" y="633830"/>
                      <a:pt x="495591" y="624657"/>
                      <a:pt x="498309" y="611068"/>
                    </a:cubicBezTo>
                    <a:cubicBezTo>
                      <a:pt x="501706" y="593402"/>
                      <a:pt x="497969" y="578115"/>
                      <a:pt x="487097" y="565205"/>
                    </a:cubicBezTo>
                    <a:cubicBezTo>
                      <a:pt x="476226" y="552296"/>
                      <a:pt x="462977" y="545161"/>
                      <a:pt x="447350" y="543802"/>
                    </a:cubicBezTo>
                    <a:cubicBezTo>
                      <a:pt x="439196" y="542444"/>
                      <a:pt x="431213" y="542444"/>
                      <a:pt x="423399" y="543802"/>
                    </a:cubicBezTo>
                    <a:cubicBezTo>
                      <a:pt x="415585" y="545161"/>
                      <a:pt x="407942" y="546520"/>
                      <a:pt x="400468" y="547879"/>
                    </a:cubicBezTo>
                    <a:cubicBezTo>
                      <a:pt x="390955" y="549238"/>
                      <a:pt x="381273" y="550427"/>
                      <a:pt x="371421" y="551446"/>
                    </a:cubicBezTo>
                    <a:cubicBezTo>
                      <a:pt x="361569" y="552465"/>
                      <a:pt x="351789" y="552465"/>
                      <a:pt x="342080" y="551446"/>
                    </a:cubicBezTo>
                    <a:cubicBezTo>
                      <a:pt x="332371" y="550427"/>
                      <a:pt x="323130" y="548389"/>
                      <a:pt x="314355" y="545331"/>
                    </a:cubicBezTo>
                    <a:cubicBezTo>
                      <a:pt x="305581" y="542274"/>
                      <a:pt x="297117" y="537348"/>
                      <a:pt x="288963" y="530553"/>
                    </a:cubicBezTo>
                    <a:cubicBezTo>
                      <a:pt x="274695" y="519003"/>
                      <a:pt x="266032" y="505244"/>
                      <a:pt x="262974" y="489277"/>
                    </a:cubicBezTo>
                    <a:cubicBezTo>
                      <a:pt x="259917" y="473310"/>
                      <a:pt x="260766" y="456833"/>
                      <a:pt x="265522" y="439847"/>
                    </a:cubicBezTo>
                    <a:cubicBezTo>
                      <a:pt x="230870" y="468384"/>
                      <a:pt x="194690" y="493014"/>
                      <a:pt x="156980" y="513737"/>
                    </a:cubicBezTo>
                    <a:cubicBezTo>
                      <a:pt x="119271" y="534460"/>
                      <a:pt x="80033" y="546520"/>
                      <a:pt x="39266" y="549917"/>
                    </a:cubicBezTo>
                    <a:cubicBezTo>
                      <a:pt x="26356" y="551276"/>
                      <a:pt x="16674" y="548049"/>
                      <a:pt x="10219" y="540235"/>
                    </a:cubicBezTo>
                    <a:cubicBezTo>
                      <a:pt x="3764" y="532422"/>
                      <a:pt x="367" y="523419"/>
                      <a:pt x="27" y="513227"/>
                    </a:cubicBezTo>
                    <a:cubicBezTo>
                      <a:pt x="-312" y="503035"/>
                      <a:pt x="2575" y="493523"/>
                      <a:pt x="8690" y="484690"/>
                    </a:cubicBezTo>
                    <a:cubicBezTo>
                      <a:pt x="14805" y="475857"/>
                      <a:pt x="24318" y="471101"/>
                      <a:pt x="37227" y="470422"/>
                    </a:cubicBezTo>
                    <a:cubicBezTo>
                      <a:pt x="61008" y="469742"/>
                      <a:pt x="85468" y="464307"/>
                      <a:pt x="110608" y="454115"/>
                    </a:cubicBezTo>
                    <a:cubicBezTo>
                      <a:pt x="135748" y="443923"/>
                      <a:pt x="160547" y="431353"/>
                      <a:pt x="185008" y="416406"/>
                    </a:cubicBezTo>
                    <a:cubicBezTo>
                      <a:pt x="209468" y="401458"/>
                      <a:pt x="232909" y="384981"/>
                      <a:pt x="255331" y="366976"/>
                    </a:cubicBezTo>
                    <a:cubicBezTo>
                      <a:pt x="277753" y="348970"/>
                      <a:pt x="298476" y="331474"/>
                      <a:pt x="317500" y="314488"/>
                    </a:cubicBezTo>
                    <a:cubicBezTo>
                      <a:pt x="272763" y="313809"/>
                      <a:pt x="229331" y="309732"/>
                      <a:pt x="187205" y="302258"/>
                    </a:cubicBezTo>
                    <a:cubicBezTo>
                      <a:pt x="145079" y="294784"/>
                      <a:pt x="103293" y="281195"/>
                      <a:pt x="61847" y="261491"/>
                    </a:cubicBezTo>
                    <a:cubicBezTo>
                      <a:pt x="57770" y="259453"/>
                      <a:pt x="56581" y="255716"/>
                      <a:pt x="58280" y="250280"/>
                    </a:cubicBezTo>
                    <a:cubicBezTo>
                      <a:pt x="59978" y="244844"/>
                      <a:pt x="63206" y="242466"/>
                      <a:pt x="67962" y="243146"/>
                    </a:cubicBezTo>
                    <a:cubicBezTo>
                      <a:pt x="106690" y="249261"/>
                      <a:pt x="145419" y="252488"/>
                      <a:pt x="184148" y="252828"/>
                    </a:cubicBezTo>
                    <a:cubicBezTo>
                      <a:pt x="222876" y="253168"/>
                      <a:pt x="261605" y="251979"/>
                      <a:pt x="300334" y="249261"/>
                    </a:cubicBezTo>
                    <a:cubicBezTo>
                      <a:pt x="296936" y="236351"/>
                      <a:pt x="295238" y="223272"/>
                      <a:pt x="295238" y="210023"/>
                    </a:cubicBezTo>
                    <a:cubicBezTo>
                      <a:pt x="295238" y="196773"/>
                      <a:pt x="295917" y="183354"/>
                      <a:pt x="297276" y="169765"/>
                    </a:cubicBezTo>
                    <a:cubicBezTo>
                      <a:pt x="273495" y="167727"/>
                      <a:pt x="250054" y="163480"/>
                      <a:pt x="226953" y="157025"/>
                    </a:cubicBezTo>
                    <a:cubicBezTo>
                      <a:pt x="203852" y="150571"/>
                      <a:pt x="182789" y="141568"/>
                      <a:pt x="163764" y="130017"/>
                    </a:cubicBezTo>
                    <a:cubicBezTo>
                      <a:pt x="158329" y="127299"/>
                      <a:pt x="156460" y="122543"/>
                      <a:pt x="158159" y="115749"/>
                    </a:cubicBezTo>
                    <a:cubicBezTo>
                      <a:pt x="159857" y="108954"/>
                      <a:pt x="164104" y="106237"/>
                      <a:pt x="170898" y="107595"/>
                    </a:cubicBezTo>
                    <a:cubicBezTo>
                      <a:pt x="192641" y="105557"/>
                      <a:pt x="214213" y="104368"/>
                      <a:pt x="235616" y="104028"/>
                    </a:cubicBezTo>
                    <a:cubicBezTo>
                      <a:pt x="257019" y="103689"/>
                      <a:pt x="278591" y="102500"/>
                      <a:pt x="300334" y="100461"/>
                    </a:cubicBezTo>
                    <a:cubicBezTo>
                      <a:pt x="301693" y="99782"/>
                      <a:pt x="304410" y="99442"/>
                      <a:pt x="308487" y="99442"/>
                    </a:cubicBezTo>
                    <a:cubicBezTo>
                      <a:pt x="311162" y="81776"/>
                      <a:pt x="315003" y="63941"/>
                      <a:pt x="320009" y="45935"/>
                    </a:cubicBezTo>
                    <a:cubicBezTo>
                      <a:pt x="325014" y="27930"/>
                      <a:pt x="333866" y="13492"/>
                      <a:pt x="346563" y="2620"/>
                    </a:cubicBezTo>
                    <a:cubicBezTo>
                      <a:pt x="348569" y="582"/>
                      <a:pt x="351075" y="-267"/>
                      <a:pt x="354079" y="73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EFF1E5B-7817-B9E1-7247-8285E0D27A9D}"/>
                  </a:ext>
                </a:extLst>
              </p:cNvPr>
              <p:cNvSpPr txBox="1"/>
              <p:nvPr/>
            </p:nvSpPr>
            <p:spPr>
              <a:xfrm>
                <a:off x="3985841" y="216606"/>
                <a:ext cx="729903" cy="683557"/>
              </a:xfrm>
              <a:custGeom>
                <a:avLst/>
                <a:gdLst/>
                <a:ahLst/>
                <a:cxnLst/>
                <a:rect l="l" t="t" r="r" b="b"/>
                <a:pathLst>
                  <a:path w="729903" h="683557">
                    <a:moveTo>
                      <a:pt x="591733" y="247284"/>
                    </a:moveTo>
                    <a:cubicBezTo>
                      <a:pt x="571349" y="248303"/>
                      <a:pt x="549437" y="252379"/>
                      <a:pt x="525996" y="259514"/>
                    </a:cubicBezTo>
                    <a:cubicBezTo>
                      <a:pt x="502555" y="266648"/>
                      <a:pt x="481322" y="271914"/>
                      <a:pt x="462298" y="275311"/>
                    </a:cubicBezTo>
                    <a:cubicBezTo>
                      <a:pt x="468413" y="295015"/>
                      <a:pt x="471640" y="315398"/>
                      <a:pt x="471980" y="336461"/>
                    </a:cubicBezTo>
                    <a:cubicBezTo>
                      <a:pt x="472319" y="357524"/>
                      <a:pt x="474188" y="378248"/>
                      <a:pt x="477585" y="398631"/>
                    </a:cubicBezTo>
                    <a:lnTo>
                      <a:pt x="486758" y="451628"/>
                    </a:lnTo>
                    <a:cubicBezTo>
                      <a:pt x="505103" y="467256"/>
                      <a:pt x="524637" y="473710"/>
                      <a:pt x="545360" y="470993"/>
                    </a:cubicBezTo>
                    <a:cubicBezTo>
                      <a:pt x="566083" y="468275"/>
                      <a:pt x="585108" y="459782"/>
                      <a:pt x="602434" y="445513"/>
                    </a:cubicBezTo>
                    <a:cubicBezTo>
                      <a:pt x="619760" y="431245"/>
                      <a:pt x="634199" y="413069"/>
                      <a:pt x="645749" y="390987"/>
                    </a:cubicBezTo>
                    <a:cubicBezTo>
                      <a:pt x="657300" y="368905"/>
                      <a:pt x="663075" y="346653"/>
                      <a:pt x="663075" y="324231"/>
                    </a:cubicBezTo>
                    <a:cubicBezTo>
                      <a:pt x="663075" y="292977"/>
                      <a:pt x="656281" y="272084"/>
                      <a:pt x="642692" y="261552"/>
                    </a:cubicBezTo>
                    <a:cubicBezTo>
                      <a:pt x="629103" y="251021"/>
                      <a:pt x="612116" y="246264"/>
                      <a:pt x="591733" y="247284"/>
                    </a:cubicBezTo>
                    <a:close/>
                    <a:moveTo>
                      <a:pt x="594790" y="178489"/>
                    </a:moveTo>
                    <a:cubicBezTo>
                      <a:pt x="615853" y="178489"/>
                      <a:pt x="634538" y="181207"/>
                      <a:pt x="650845" y="186643"/>
                    </a:cubicBezTo>
                    <a:cubicBezTo>
                      <a:pt x="669870" y="193437"/>
                      <a:pt x="685157" y="203969"/>
                      <a:pt x="696708" y="218237"/>
                    </a:cubicBezTo>
                    <a:cubicBezTo>
                      <a:pt x="708259" y="232506"/>
                      <a:pt x="716582" y="248643"/>
                      <a:pt x="721678" y="266648"/>
                    </a:cubicBezTo>
                    <a:cubicBezTo>
                      <a:pt x="726774" y="284653"/>
                      <a:pt x="729492" y="303508"/>
                      <a:pt x="729831" y="323212"/>
                    </a:cubicBezTo>
                    <a:cubicBezTo>
                      <a:pt x="730171" y="342916"/>
                      <a:pt x="729321" y="361261"/>
                      <a:pt x="727283" y="378248"/>
                    </a:cubicBezTo>
                    <a:cubicBezTo>
                      <a:pt x="723886" y="401349"/>
                      <a:pt x="717941" y="423601"/>
                      <a:pt x="709448" y="445004"/>
                    </a:cubicBezTo>
                    <a:cubicBezTo>
                      <a:pt x="700955" y="466406"/>
                      <a:pt x="689574" y="485771"/>
                      <a:pt x="675305" y="503097"/>
                    </a:cubicBezTo>
                    <a:cubicBezTo>
                      <a:pt x="661037" y="520423"/>
                      <a:pt x="644221" y="534861"/>
                      <a:pt x="624856" y="546411"/>
                    </a:cubicBezTo>
                    <a:cubicBezTo>
                      <a:pt x="605492" y="557962"/>
                      <a:pt x="583240" y="565436"/>
                      <a:pt x="558100" y="568833"/>
                    </a:cubicBezTo>
                    <a:cubicBezTo>
                      <a:pt x="540434" y="571551"/>
                      <a:pt x="523618" y="571042"/>
                      <a:pt x="507651" y="567305"/>
                    </a:cubicBezTo>
                    <a:cubicBezTo>
                      <a:pt x="491684" y="563568"/>
                      <a:pt x="477246" y="557962"/>
                      <a:pt x="464336" y="550488"/>
                    </a:cubicBezTo>
                    <a:cubicBezTo>
                      <a:pt x="458900" y="551847"/>
                      <a:pt x="453805" y="551507"/>
                      <a:pt x="449048" y="549469"/>
                    </a:cubicBezTo>
                    <a:cubicBezTo>
                      <a:pt x="435459" y="544033"/>
                      <a:pt x="425098" y="536050"/>
                      <a:pt x="417963" y="525518"/>
                    </a:cubicBezTo>
                    <a:cubicBezTo>
                      <a:pt x="410829" y="514987"/>
                      <a:pt x="405394" y="503266"/>
                      <a:pt x="401657" y="490357"/>
                    </a:cubicBezTo>
                    <a:cubicBezTo>
                      <a:pt x="397920" y="477447"/>
                      <a:pt x="395712" y="463858"/>
                      <a:pt x="395032" y="449590"/>
                    </a:cubicBezTo>
                    <a:cubicBezTo>
                      <a:pt x="394353" y="435321"/>
                      <a:pt x="394013" y="422072"/>
                      <a:pt x="394013" y="409842"/>
                    </a:cubicBezTo>
                    <a:cubicBezTo>
                      <a:pt x="394013" y="386061"/>
                      <a:pt x="395542" y="360752"/>
                      <a:pt x="398599" y="333913"/>
                    </a:cubicBezTo>
                    <a:cubicBezTo>
                      <a:pt x="401657" y="307075"/>
                      <a:pt x="408961" y="282785"/>
                      <a:pt x="420512" y="261042"/>
                    </a:cubicBezTo>
                    <a:cubicBezTo>
                      <a:pt x="423229" y="256286"/>
                      <a:pt x="428325" y="253229"/>
                      <a:pt x="435799" y="251870"/>
                    </a:cubicBezTo>
                    <a:cubicBezTo>
                      <a:pt x="444632" y="235563"/>
                      <a:pt x="457881" y="221974"/>
                      <a:pt x="475547" y="211103"/>
                    </a:cubicBezTo>
                    <a:cubicBezTo>
                      <a:pt x="493213" y="200232"/>
                      <a:pt x="512237" y="192078"/>
                      <a:pt x="532621" y="186643"/>
                    </a:cubicBezTo>
                    <a:cubicBezTo>
                      <a:pt x="553004" y="181207"/>
                      <a:pt x="573727" y="178489"/>
                      <a:pt x="594790" y="178489"/>
                    </a:cubicBezTo>
                    <a:close/>
                    <a:moveTo>
                      <a:pt x="142277" y="6"/>
                    </a:moveTo>
                    <a:cubicBezTo>
                      <a:pt x="144995" y="91"/>
                      <a:pt x="147712" y="1153"/>
                      <a:pt x="150430" y="3191"/>
                    </a:cubicBezTo>
                    <a:cubicBezTo>
                      <a:pt x="166057" y="15421"/>
                      <a:pt x="176759" y="34786"/>
                      <a:pt x="182534" y="61284"/>
                    </a:cubicBezTo>
                    <a:cubicBezTo>
                      <a:pt x="188309" y="87783"/>
                      <a:pt x="191537" y="116320"/>
                      <a:pt x="192216" y="146895"/>
                    </a:cubicBezTo>
                    <a:cubicBezTo>
                      <a:pt x="220074" y="150292"/>
                      <a:pt x="246572" y="160824"/>
                      <a:pt x="271712" y="178489"/>
                    </a:cubicBezTo>
                    <a:cubicBezTo>
                      <a:pt x="290057" y="192078"/>
                      <a:pt x="305854" y="208555"/>
                      <a:pt x="319104" y="227919"/>
                    </a:cubicBezTo>
                    <a:cubicBezTo>
                      <a:pt x="332353" y="247284"/>
                      <a:pt x="343394" y="268177"/>
                      <a:pt x="352227" y="290599"/>
                    </a:cubicBezTo>
                    <a:cubicBezTo>
                      <a:pt x="361060" y="313020"/>
                      <a:pt x="367684" y="336122"/>
                      <a:pt x="372101" y="359903"/>
                    </a:cubicBezTo>
                    <a:cubicBezTo>
                      <a:pt x="376517" y="383683"/>
                      <a:pt x="379065" y="406445"/>
                      <a:pt x="379745" y="428187"/>
                    </a:cubicBezTo>
                    <a:cubicBezTo>
                      <a:pt x="380424" y="449930"/>
                      <a:pt x="379405" y="472861"/>
                      <a:pt x="376687" y="496982"/>
                    </a:cubicBezTo>
                    <a:cubicBezTo>
                      <a:pt x="373969" y="521102"/>
                      <a:pt x="368534" y="544373"/>
                      <a:pt x="360380" y="566795"/>
                    </a:cubicBezTo>
                    <a:cubicBezTo>
                      <a:pt x="352227" y="589217"/>
                      <a:pt x="341186" y="609600"/>
                      <a:pt x="327257" y="627946"/>
                    </a:cubicBezTo>
                    <a:cubicBezTo>
                      <a:pt x="313328" y="646291"/>
                      <a:pt x="295493" y="660559"/>
                      <a:pt x="273750" y="670751"/>
                    </a:cubicBezTo>
                    <a:cubicBezTo>
                      <a:pt x="249290" y="682302"/>
                      <a:pt x="227208" y="686039"/>
                      <a:pt x="207504" y="681962"/>
                    </a:cubicBezTo>
                    <a:cubicBezTo>
                      <a:pt x="187800" y="677885"/>
                      <a:pt x="170644" y="669052"/>
                      <a:pt x="156036" y="655463"/>
                    </a:cubicBezTo>
                    <a:cubicBezTo>
                      <a:pt x="141428" y="641874"/>
                      <a:pt x="129707" y="624888"/>
                      <a:pt x="120874" y="604504"/>
                    </a:cubicBezTo>
                    <a:cubicBezTo>
                      <a:pt x="112041" y="584121"/>
                      <a:pt x="106606" y="563398"/>
                      <a:pt x="104567" y="542335"/>
                    </a:cubicBezTo>
                    <a:cubicBezTo>
                      <a:pt x="103888" y="536220"/>
                      <a:pt x="105077" y="531464"/>
                      <a:pt x="108134" y="528066"/>
                    </a:cubicBezTo>
                    <a:cubicBezTo>
                      <a:pt x="111192" y="524669"/>
                      <a:pt x="114759" y="522291"/>
                      <a:pt x="118836" y="520932"/>
                    </a:cubicBezTo>
                    <a:cubicBezTo>
                      <a:pt x="122912" y="519573"/>
                      <a:pt x="127499" y="519403"/>
                      <a:pt x="132595" y="520423"/>
                    </a:cubicBezTo>
                    <a:cubicBezTo>
                      <a:pt x="137690" y="521442"/>
                      <a:pt x="141937" y="523310"/>
                      <a:pt x="145334" y="526028"/>
                    </a:cubicBezTo>
                    <a:cubicBezTo>
                      <a:pt x="155526" y="534861"/>
                      <a:pt x="165378" y="543184"/>
                      <a:pt x="174890" y="550998"/>
                    </a:cubicBezTo>
                    <a:cubicBezTo>
                      <a:pt x="184402" y="558811"/>
                      <a:pt x="193915" y="564417"/>
                      <a:pt x="203427" y="567814"/>
                    </a:cubicBezTo>
                    <a:cubicBezTo>
                      <a:pt x="212939" y="571211"/>
                      <a:pt x="222622" y="571891"/>
                      <a:pt x="232474" y="569853"/>
                    </a:cubicBezTo>
                    <a:cubicBezTo>
                      <a:pt x="242326" y="567814"/>
                      <a:pt x="252687" y="561020"/>
                      <a:pt x="263559" y="549469"/>
                    </a:cubicBezTo>
                    <a:cubicBezTo>
                      <a:pt x="268994" y="544033"/>
                      <a:pt x="273411" y="536559"/>
                      <a:pt x="276808" y="527047"/>
                    </a:cubicBezTo>
                    <a:cubicBezTo>
                      <a:pt x="280205" y="517535"/>
                      <a:pt x="283263" y="509042"/>
                      <a:pt x="285981" y="501568"/>
                    </a:cubicBezTo>
                    <a:cubicBezTo>
                      <a:pt x="295493" y="473031"/>
                      <a:pt x="301268" y="444834"/>
                      <a:pt x="303307" y="416976"/>
                    </a:cubicBezTo>
                    <a:cubicBezTo>
                      <a:pt x="305345" y="389119"/>
                      <a:pt x="302627" y="360582"/>
                      <a:pt x="295153" y="331366"/>
                    </a:cubicBezTo>
                    <a:cubicBezTo>
                      <a:pt x="287679" y="300790"/>
                      <a:pt x="275449" y="274122"/>
                      <a:pt x="258463" y="251360"/>
                    </a:cubicBezTo>
                    <a:cubicBezTo>
                      <a:pt x="241476" y="228599"/>
                      <a:pt x="218715" y="213481"/>
                      <a:pt x="190178" y="206007"/>
                    </a:cubicBezTo>
                    <a:cubicBezTo>
                      <a:pt x="188819" y="224352"/>
                      <a:pt x="187460" y="241678"/>
                      <a:pt x="186101" y="257985"/>
                    </a:cubicBezTo>
                    <a:cubicBezTo>
                      <a:pt x="184743" y="274292"/>
                      <a:pt x="183383" y="287881"/>
                      <a:pt x="182024" y="298752"/>
                    </a:cubicBezTo>
                    <a:cubicBezTo>
                      <a:pt x="179986" y="317097"/>
                      <a:pt x="177438" y="338500"/>
                      <a:pt x="174381" y="362960"/>
                    </a:cubicBezTo>
                    <a:cubicBezTo>
                      <a:pt x="171323" y="387420"/>
                      <a:pt x="166057" y="411031"/>
                      <a:pt x="158583" y="433793"/>
                    </a:cubicBezTo>
                    <a:cubicBezTo>
                      <a:pt x="151110" y="456554"/>
                      <a:pt x="140408" y="476428"/>
                      <a:pt x="126480" y="493414"/>
                    </a:cubicBezTo>
                    <a:cubicBezTo>
                      <a:pt x="112551" y="510401"/>
                      <a:pt x="94036" y="520932"/>
                      <a:pt x="70934" y="525009"/>
                    </a:cubicBezTo>
                    <a:cubicBezTo>
                      <a:pt x="63461" y="526368"/>
                      <a:pt x="56326" y="525858"/>
                      <a:pt x="49532" y="523480"/>
                    </a:cubicBezTo>
                    <a:cubicBezTo>
                      <a:pt x="42737" y="521102"/>
                      <a:pt x="36962" y="517365"/>
                      <a:pt x="32206" y="512269"/>
                    </a:cubicBezTo>
                    <a:cubicBezTo>
                      <a:pt x="27450" y="507173"/>
                      <a:pt x="24562" y="501058"/>
                      <a:pt x="23543" y="493924"/>
                    </a:cubicBezTo>
                    <a:cubicBezTo>
                      <a:pt x="22524" y="486790"/>
                      <a:pt x="24392" y="479486"/>
                      <a:pt x="29148" y="472012"/>
                    </a:cubicBezTo>
                    <a:cubicBezTo>
                      <a:pt x="54288" y="431245"/>
                      <a:pt x="72973" y="388439"/>
                      <a:pt x="85203" y="343596"/>
                    </a:cubicBezTo>
                    <a:cubicBezTo>
                      <a:pt x="97433" y="298752"/>
                      <a:pt x="106266" y="252889"/>
                      <a:pt x="111701" y="206007"/>
                    </a:cubicBezTo>
                    <a:cubicBezTo>
                      <a:pt x="95395" y="210084"/>
                      <a:pt x="79088" y="215010"/>
                      <a:pt x="62781" y="220785"/>
                    </a:cubicBezTo>
                    <a:cubicBezTo>
                      <a:pt x="46474" y="226560"/>
                      <a:pt x="30507" y="231826"/>
                      <a:pt x="14880" y="236582"/>
                    </a:cubicBezTo>
                    <a:cubicBezTo>
                      <a:pt x="8765" y="237941"/>
                      <a:pt x="4348" y="235733"/>
                      <a:pt x="1631" y="229958"/>
                    </a:cubicBezTo>
                    <a:cubicBezTo>
                      <a:pt x="-1087" y="224182"/>
                      <a:pt x="-408" y="219596"/>
                      <a:pt x="3669" y="216199"/>
                    </a:cubicBezTo>
                    <a:cubicBezTo>
                      <a:pt x="37641" y="184944"/>
                      <a:pt x="75351" y="163881"/>
                      <a:pt x="116797" y="153010"/>
                    </a:cubicBezTo>
                    <a:cubicBezTo>
                      <a:pt x="118836" y="129909"/>
                      <a:pt x="120364" y="106977"/>
                      <a:pt x="121384" y="84216"/>
                    </a:cubicBezTo>
                    <a:cubicBezTo>
                      <a:pt x="122403" y="61454"/>
                      <a:pt x="123592" y="38862"/>
                      <a:pt x="124951" y="16440"/>
                    </a:cubicBezTo>
                    <a:cubicBezTo>
                      <a:pt x="125630" y="11005"/>
                      <a:pt x="128688" y="6419"/>
                      <a:pt x="134123" y="2682"/>
                    </a:cubicBezTo>
                    <a:cubicBezTo>
                      <a:pt x="136841" y="813"/>
                      <a:pt x="139559" y="-79"/>
                      <a:pt x="142277" y="6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A96B08B-8F71-9335-CA9E-A42BA0B8E60D}"/>
                  </a:ext>
                </a:extLst>
              </p:cNvPr>
              <p:cNvSpPr txBox="1"/>
              <p:nvPr/>
            </p:nvSpPr>
            <p:spPr>
              <a:xfrm>
                <a:off x="4799265" y="138543"/>
                <a:ext cx="899517" cy="778641"/>
              </a:xfrm>
              <a:custGeom>
                <a:avLst/>
                <a:gdLst/>
                <a:ahLst/>
                <a:cxnLst/>
                <a:rect l="l" t="t" r="r" b="b"/>
                <a:pathLst>
                  <a:path w="731970" h="633609">
                    <a:moveTo>
                      <a:pt x="168278" y="465445"/>
                    </a:moveTo>
                    <a:cubicBezTo>
                      <a:pt x="171166" y="465870"/>
                      <a:pt x="174138" y="467016"/>
                      <a:pt x="177196" y="468885"/>
                    </a:cubicBezTo>
                    <a:cubicBezTo>
                      <a:pt x="183311" y="472622"/>
                      <a:pt x="187048" y="477208"/>
                      <a:pt x="188407" y="482644"/>
                    </a:cubicBezTo>
                    <a:cubicBezTo>
                      <a:pt x="191125" y="503707"/>
                      <a:pt x="187388" y="522901"/>
                      <a:pt x="177196" y="540227"/>
                    </a:cubicBezTo>
                    <a:cubicBezTo>
                      <a:pt x="167004" y="557553"/>
                      <a:pt x="154434" y="573350"/>
                      <a:pt x="139486" y="587619"/>
                    </a:cubicBezTo>
                    <a:cubicBezTo>
                      <a:pt x="132012" y="595093"/>
                      <a:pt x="123859" y="602227"/>
                      <a:pt x="115026" y="609021"/>
                    </a:cubicBezTo>
                    <a:cubicBezTo>
                      <a:pt x="106193" y="615816"/>
                      <a:pt x="97020" y="621421"/>
                      <a:pt x="87508" y="625838"/>
                    </a:cubicBezTo>
                    <a:cubicBezTo>
                      <a:pt x="77996" y="630254"/>
                      <a:pt x="67974" y="632802"/>
                      <a:pt x="57443" y="633482"/>
                    </a:cubicBezTo>
                    <a:cubicBezTo>
                      <a:pt x="46911" y="634161"/>
                      <a:pt x="36210" y="632123"/>
                      <a:pt x="25339" y="627367"/>
                    </a:cubicBezTo>
                    <a:cubicBezTo>
                      <a:pt x="14467" y="622610"/>
                      <a:pt x="7163" y="615136"/>
                      <a:pt x="3426" y="604945"/>
                    </a:cubicBezTo>
                    <a:cubicBezTo>
                      <a:pt x="-311" y="594753"/>
                      <a:pt x="-990" y="584561"/>
                      <a:pt x="1388" y="574369"/>
                    </a:cubicBezTo>
                    <a:cubicBezTo>
                      <a:pt x="3766" y="564178"/>
                      <a:pt x="8862" y="555175"/>
                      <a:pt x="16676" y="547361"/>
                    </a:cubicBezTo>
                    <a:cubicBezTo>
                      <a:pt x="24489" y="539548"/>
                      <a:pt x="34172" y="535641"/>
                      <a:pt x="45722" y="535641"/>
                    </a:cubicBezTo>
                    <a:cubicBezTo>
                      <a:pt x="42325" y="535641"/>
                      <a:pt x="42325" y="535471"/>
                      <a:pt x="45722" y="535131"/>
                    </a:cubicBezTo>
                    <a:cubicBezTo>
                      <a:pt x="49119" y="534791"/>
                      <a:pt x="51498" y="534282"/>
                      <a:pt x="52856" y="533602"/>
                    </a:cubicBezTo>
                    <a:lnTo>
                      <a:pt x="68144" y="524430"/>
                    </a:lnTo>
                    <a:cubicBezTo>
                      <a:pt x="73579" y="521033"/>
                      <a:pt x="78845" y="517805"/>
                      <a:pt x="83941" y="514748"/>
                    </a:cubicBezTo>
                    <a:cubicBezTo>
                      <a:pt x="89037" y="511690"/>
                      <a:pt x="93963" y="508463"/>
                      <a:pt x="98719" y="505065"/>
                    </a:cubicBezTo>
                    <a:cubicBezTo>
                      <a:pt x="108911" y="497592"/>
                      <a:pt x="118763" y="490287"/>
                      <a:pt x="128275" y="483153"/>
                    </a:cubicBezTo>
                    <a:cubicBezTo>
                      <a:pt x="137787" y="476019"/>
                      <a:pt x="148319" y="470414"/>
                      <a:pt x="159870" y="466337"/>
                    </a:cubicBezTo>
                    <a:cubicBezTo>
                      <a:pt x="162587" y="465318"/>
                      <a:pt x="165390" y="465020"/>
                      <a:pt x="168278" y="465445"/>
                    </a:cubicBezTo>
                    <a:close/>
                    <a:moveTo>
                      <a:pt x="347398" y="340978"/>
                    </a:moveTo>
                    <a:cubicBezTo>
                      <a:pt x="349436" y="356606"/>
                      <a:pt x="352154" y="372063"/>
                      <a:pt x="355551" y="387351"/>
                    </a:cubicBezTo>
                    <a:cubicBezTo>
                      <a:pt x="358949" y="402638"/>
                      <a:pt x="363365" y="418436"/>
                      <a:pt x="368801" y="434742"/>
                    </a:cubicBezTo>
                    <a:cubicBezTo>
                      <a:pt x="369480" y="438140"/>
                      <a:pt x="369990" y="441367"/>
                      <a:pt x="370329" y="444425"/>
                    </a:cubicBezTo>
                    <a:cubicBezTo>
                      <a:pt x="370669" y="447482"/>
                      <a:pt x="370499" y="450709"/>
                      <a:pt x="369820" y="454107"/>
                    </a:cubicBezTo>
                    <a:cubicBezTo>
                      <a:pt x="392921" y="459542"/>
                      <a:pt x="413644" y="462260"/>
                      <a:pt x="431990" y="462260"/>
                    </a:cubicBezTo>
                    <a:cubicBezTo>
                      <a:pt x="426554" y="446633"/>
                      <a:pt x="423157" y="429137"/>
                      <a:pt x="421798" y="409773"/>
                    </a:cubicBezTo>
                    <a:cubicBezTo>
                      <a:pt x="420439" y="390408"/>
                      <a:pt x="419759" y="371554"/>
                      <a:pt x="419759" y="353208"/>
                    </a:cubicBezTo>
                    <a:lnTo>
                      <a:pt x="402433" y="351170"/>
                    </a:lnTo>
                    <a:cubicBezTo>
                      <a:pt x="381370" y="349132"/>
                      <a:pt x="364045" y="345735"/>
                      <a:pt x="350456" y="340978"/>
                    </a:cubicBezTo>
                    <a:close/>
                    <a:moveTo>
                      <a:pt x="646287" y="335882"/>
                    </a:moveTo>
                    <a:cubicBezTo>
                      <a:pt x="628058" y="341998"/>
                      <a:pt x="608646" y="346754"/>
                      <a:pt x="588051" y="350151"/>
                    </a:cubicBezTo>
                    <a:cubicBezTo>
                      <a:pt x="567455" y="353548"/>
                      <a:pt x="548377" y="355247"/>
                      <a:pt x="530818" y="355247"/>
                    </a:cubicBezTo>
                    <a:lnTo>
                      <a:pt x="518619" y="355247"/>
                    </a:lnTo>
                    <a:cubicBezTo>
                      <a:pt x="520658" y="370195"/>
                      <a:pt x="522526" y="384973"/>
                      <a:pt x="524225" y="399581"/>
                    </a:cubicBezTo>
                    <a:cubicBezTo>
                      <a:pt x="525924" y="414189"/>
                      <a:pt x="526773" y="428627"/>
                      <a:pt x="526773" y="442896"/>
                    </a:cubicBezTo>
                    <a:cubicBezTo>
                      <a:pt x="552432" y="432704"/>
                      <a:pt x="575728" y="418605"/>
                      <a:pt x="596658" y="400600"/>
                    </a:cubicBezTo>
                    <a:cubicBezTo>
                      <a:pt x="617588" y="382595"/>
                      <a:pt x="634131" y="361022"/>
                      <a:pt x="646287" y="335882"/>
                    </a:cubicBezTo>
                    <a:close/>
                    <a:moveTo>
                      <a:pt x="96171" y="242628"/>
                    </a:moveTo>
                    <a:cubicBezTo>
                      <a:pt x="103985" y="243647"/>
                      <a:pt x="111799" y="245176"/>
                      <a:pt x="119612" y="247214"/>
                    </a:cubicBezTo>
                    <a:cubicBezTo>
                      <a:pt x="127426" y="249253"/>
                      <a:pt x="134390" y="251631"/>
                      <a:pt x="140506" y="254348"/>
                    </a:cubicBezTo>
                    <a:cubicBezTo>
                      <a:pt x="156133" y="261143"/>
                      <a:pt x="172439" y="270485"/>
                      <a:pt x="189426" y="282376"/>
                    </a:cubicBezTo>
                    <a:cubicBezTo>
                      <a:pt x="206412" y="294266"/>
                      <a:pt x="218642" y="308025"/>
                      <a:pt x="226116" y="323652"/>
                    </a:cubicBezTo>
                    <a:cubicBezTo>
                      <a:pt x="230872" y="333844"/>
                      <a:pt x="232571" y="343866"/>
                      <a:pt x="231212" y="353718"/>
                    </a:cubicBezTo>
                    <a:cubicBezTo>
                      <a:pt x="229853" y="363570"/>
                      <a:pt x="224757" y="372233"/>
                      <a:pt x="215925" y="379707"/>
                    </a:cubicBezTo>
                    <a:cubicBezTo>
                      <a:pt x="208451" y="386501"/>
                      <a:pt x="199108" y="389899"/>
                      <a:pt x="187897" y="389899"/>
                    </a:cubicBezTo>
                    <a:cubicBezTo>
                      <a:pt x="176686" y="389899"/>
                      <a:pt x="167344" y="385822"/>
                      <a:pt x="159870" y="377669"/>
                    </a:cubicBezTo>
                    <a:cubicBezTo>
                      <a:pt x="150358" y="366797"/>
                      <a:pt x="141694" y="355756"/>
                      <a:pt x="133881" y="344545"/>
                    </a:cubicBezTo>
                    <a:cubicBezTo>
                      <a:pt x="126067" y="333335"/>
                      <a:pt x="116725" y="322973"/>
                      <a:pt x="105854" y="313461"/>
                    </a:cubicBezTo>
                    <a:cubicBezTo>
                      <a:pt x="97020" y="305987"/>
                      <a:pt x="86999" y="298852"/>
                      <a:pt x="75788" y="292058"/>
                    </a:cubicBezTo>
                    <a:cubicBezTo>
                      <a:pt x="64577" y="285263"/>
                      <a:pt x="56253" y="276770"/>
                      <a:pt x="50818" y="266579"/>
                    </a:cubicBezTo>
                    <a:cubicBezTo>
                      <a:pt x="48100" y="260463"/>
                      <a:pt x="48780" y="255707"/>
                      <a:pt x="52856" y="252310"/>
                    </a:cubicBezTo>
                    <a:cubicBezTo>
                      <a:pt x="58971" y="247554"/>
                      <a:pt x="65766" y="244496"/>
                      <a:pt x="73240" y="243138"/>
                    </a:cubicBezTo>
                    <a:cubicBezTo>
                      <a:pt x="80714" y="241779"/>
                      <a:pt x="88358" y="241609"/>
                      <a:pt x="96171" y="242628"/>
                    </a:cubicBezTo>
                    <a:close/>
                    <a:moveTo>
                      <a:pt x="428932" y="186064"/>
                    </a:moveTo>
                    <a:cubicBezTo>
                      <a:pt x="411266" y="188102"/>
                      <a:pt x="394620" y="190480"/>
                      <a:pt x="378992" y="193198"/>
                    </a:cubicBezTo>
                    <a:cubicBezTo>
                      <a:pt x="363365" y="195916"/>
                      <a:pt x="349776" y="198294"/>
                      <a:pt x="338225" y="200332"/>
                    </a:cubicBezTo>
                    <a:cubicBezTo>
                      <a:pt x="340264" y="215960"/>
                      <a:pt x="341283" y="231077"/>
                      <a:pt x="341283" y="245685"/>
                    </a:cubicBezTo>
                    <a:cubicBezTo>
                      <a:pt x="341283" y="260294"/>
                      <a:pt x="341623" y="275411"/>
                      <a:pt x="342302" y="291039"/>
                    </a:cubicBezTo>
                    <a:cubicBezTo>
                      <a:pt x="355891" y="291039"/>
                      <a:pt x="369480" y="291718"/>
                      <a:pt x="383069" y="293077"/>
                    </a:cubicBezTo>
                    <a:cubicBezTo>
                      <a:pt x="396658" y="294436"/>
                      <a:pt x="409568" y="295795"/>
                      <a:pt x="421798" y="297154"/>
                    </a:cubicBezTo>
                    <a:lnTo>
                      <a:pt x="421798" y="293077"/>
                    </a:lnTo>
                    <a:cubicBezTo>
                      <a:pt x="421798" y="275411"/>
                      <a:pt x="422307" y="257576"/>
                      <a:pt x="423326" y="239570"/>
                    </a:cubicBezTo>
                    <a:cubicBezTo>
                      <a:pt x="424346" y="221565"/>
                      <a:pt x="426214" y="203729"/>
                      <a:pt x="428932" y="186064"/>
                    </a:cubicBezTo>
                    <a:close/>
                    <a:moveTo>
                      <a:pt x="507408" y="179949"/>
                    </a:moveTo>
                    <a:cubicBezTo>
                      <a:pt x="506050" y="205768"/>
                      <a:pt x="506050" y="230907"/>
                      <a:pt x="507408" y="255368"/>
                    </a:cubicBezTo>
                    <a:cubicBezTo>
                      <a:pt x="507408" y="260803"/>
                      <a:pt x="507579" y="266579"/>
                      <a:pt x="507918" y="272694"/>
                    </a:cubicBezTo>
                    <a:cubicBezTo>
                      <a:pt x="508258" y="278809"/>
                      <a:pt x="508767" y="284584"/>
                      <a:pt x="509447" y="290020"/>
                    </a:cubicBezTo>
                    <a:cubicBezTo>
                      <a:pt x="529151" y="286622"/>
                      <a:pt x="548515" y="282715"/>
                      <a:pt x="567540" y="278299"/>
                    </a:cubicBezTo>
                    <a:cubicBezTo>
                      <a:pt x="586564" y="273883"/>
                      <a:pt x="605929" y="268957"/>
                      <a:pt x="625633" y="263521"/>
                    </a:cubicBezTo>
                    <a:cubicBezTo>
                      <a:pt x="633786" y="260803"/>
                      <a:pt x="640920" y="258595"/>
                      <a:pt x="647035" y="256896"/>
                    </a:cubicBezTo>
                    <a:cubicBezTo>
                      <a:pt x="653150" y="255198"/>
                      <a:pt x="658926" y="254009"/>
                      <a:pt x="664361" y="253329"/>
                    </a:cubicBezTo>
                    <a:cubicBezTo>
                      <a:pt x="662323" y="238381"/>
                      <a:pt x="656548" y="226151"/>
                      <a:pt x="647035" y="216639"/>
                    </a:cubicBezTo>
                    <a:cubicBezTo>
                      <a:pt x="637523" y="207127"/>
                      <a:pt x="625633" y="199653"/>
                      <a:pt x="611364" y="194217"/>
                    </a:cubicBezTo>
                    <a:cubicBezTo>
                      <a:pt x="597096" y="188781"/>
                      <a:pt x="580959" y="185044"/>
                      <a:pt x="562953" y="183006"/>
                    </a:cubicBezTo>
                    <a:cubicBezTo>
                      <a:pt x="544948" y="180968"/>
                      <a:pt x="526433" y="179949"/>
                      <a:pt x="507408" y="179949"/>
                    </a:cubicBezTo>
                    <a:close/>
                    <a:moveTo>
                      <a:pt x="74641" y="17645"/>
                    </a:moveTo>
                    <a:cubicBezTo>
                      <a:pt x="81691" y="18155"/>
                      <a:pt x="88867" y="19938"/>
                      <a:pt x="96171" y="22996"/>
                    </a:cubicBezTo>
                    <a:cubicBezTo>
                      <a:pt x="110779" y="29111"/>
                      <a:pt x="123859" y="35905"/>
                      <a:pt x="135410" y="43379"/>
                    </a:cubicBezTo>
                    <a:cubicBezTo>
                      <a:pt x="147640" y="52212"/>
                      <a:pt x="160040" y="62234"/>
                      <a:pt x="172609" y="73445"/>
                    </a:cubicBezTo>
                    <a:cubicBezTo>
                      <a:pt x="185179" y="84656"/>
                      <a:pt x="195201" y="97395"/>
                      <a:pt x="202675" y="111664"/>
                    </a:cubicBezTo>
                    <a:cubicBezTo>
                      <a:pt x="208790" y="123894"/>
                      <a:pt x="209809" y="135614"/>
                      <a:pt x="205733" y="146825"/>
                    </a:cubicBezTo>
                    <a:cubicBezTo>
                      <a:pt x="201656" y="158036"/>
                      <a:pt x="195031" y="166529"/>
                      <a:pt x="185859" y="172305"/>
                    </a:cubicBezTo>
                    <a:cubicBezTo>
                      <a:pt x="176686" y="178080"/>
                      <a:pt x="166494" y="180458"/>
                      <a:pt x="155283" y="179439"/>
                    </a:cubicBezTo>
                    <a:cubicBezTo>
                      <a:pt x="144073" y="178420"/>
                      <a:pt x="134390" y="171795"/>
                      <a:pt x="126237" y="159565"/>
                    </a:cubicBezTo>
                    <a:cubicBezTo>
                      <a:pt x="119442" y="150053"/>
                      <a:pt x="113327" y="140201"/>
                      <a:pt x="107892" y="130009"/>
                    </a:cubicBezTo>
                    <a:cubicBezTo>
                      <a:pt x="102456" y="119817"/>
                      <a:pt x="95662" y="110305"/>
                      <a:pt x="87508" y="101472"/>
                    </a:cubicBezTo>
                    <a:cubicBezTo>
                      <a:pt x="80035" y="93319"/>
                      <a:pt x="71541" y="84995"/>
                      <a:pt x="62029" y="76502"/>
                    </a:cubicBezTo>
                    <a:cubicBezTo>
                      <a:pt x="52517" y="68009"/>
                      <a:pt x="45722" y="58667"/>
                      <a:pt x="41645" y="48475"/>
                    </a:cubicBezTo>
                    <a:lnTo>
                      <a:pt x="42665" y="48475"/>
                    </a:lnTo>
                    <a:cubicBezTo>
                      <a:pt x="39268" y="43039"/>
                      <a:pt x="38418" y="37434"/>
                      <a:pt x="40117" y="31659"/>
                    </a:cubicBezTo>
                    <a:cubicBezTo>
                      <a:pt x="41815" y="25883"/>
                      <a:pt x="46402" y="21976"/>
                      <a:pt x="53876" y="19938"/>
                    </a:cubicBezTo>
                    <a:cubicBezTo>
                      <a:pt x="60670" y="17900"/>
                      <a:pt x="67592" y="17135"/>
                      <a:pt x="74641" y="17645"/>
                    </a:cubicBezTo>
                    <a:close/>
                    <a:moveTo>
                      <a:pt x="492376" y="64"/>
                    </a:moveTo>
                    <a:cubicBezTo>
                      <a:pt x="493904" y="234"/>
                      <a:pt x="495518" y="744"/>
                      <a:pt x="497217" y="1593"/>
                    </a:cubicBezTo>
                    <a:cubicBezTo>
                      <a:pt x="504011" y="4990"/>
                      <a:pt x="507408" y="10086"/>
                      <a:pt x="507408" y="16881"/>
                    </a:cubicBezTo>
                    <a:cubicBezTo>
                      <a:pt x="508088" y="16881"/>
                      <a:pt x="508428" y="16541"/>
                      <a:pt x="508428" y="15861"/>
                    </a:cubicBezTo>
                    <a:cubicBezTo>
                      <a:pt x="509787" y="33527"/>
                      <a:pt x="510466" y="51363"/>
                      <a:pt x="510466" y="69368"/>
                    </a:cubicBezTo>
                    <a:cubicBezTo>
                      <a:pt x="510466" y="87374"/>
                      <a:pt x="510126" y="105209"/>
                      <a:pt x="509447" y="122875"/>
                    </a:cubicBezTo>
                    <a:cubicBezTo>
                      <a:pt x="542591" y="122875"/>
                      <a:pt x="572009" y="125593"/>
                      <a:pt x="597701" y="131028"/>
                    </a:cubicBezTo>
                    <a:cubicBezTo>
                      <a:pt x="618669" y="135105"/>
                      <a:pt x="637945" y="141899"/>
                      <a:pt x="655531" y="151412"/>
                    </a:cubicBezTo>
                    <a:cubicBezTo>
                      <a:pt x="673117" y="160924"/>
                      <a:pt x="687999" y="172984"/>
                      <a:pt x="700176" y="187592"/>
                    </a:cubicBezTo>
                    <a:cubicBezTo>
                      <a:pt x="712353" y="202201"/>
                      <a:pt x="721149" y="219017"/>
                      <a:pt x="726563" y="238042"/>
                    </a:cubicBezTo>
                    <a:cubicBezTo>
                      <a:pt x="731977" y="257066"/>
                      <a:pt x="733326" y="277789"/>
                      <a:pt x="730608" y="300211"/>
                    </a:cubicBezTo>
                    <a:cubicBezTo>
                      <a:pt x="727901" y="324672"/>
                      <a:pt x="721475" y="348282"/>
                      <a:pt x="711331" y="371044"/>
                    </a:cubicBezTo>
                    <a:cubicBezTo>
                      <a:pt x="701187" y="393806"/>
                      <a:pt x="688336" y="415038"/>
                      <a:pt x="672777" y="434742"/>
                    </a:cubicBezTo>
                    <a:cubicBezTo>
                      <a:pt x="657219" y="454446"/>
                      <a:pt x="639296" y="471942"/>
                      <a:pt x="619008" y="487230"/>
                    </a:cubicBezTo>
                    <a:cubicBezTo>
                      <a:pt x="598720" y="502518"/>
                      <a:pt x="577079" y="514578"/>
                      <a:pt x="554084" y="523411"/>
                    </a:cubicBezTo>
                    <a:cubicBezTo>
                      <a:pt x="533785" y="531564"/>
                      <a:pt x="509041" y="537679"/>
                      <a:pt x="479851" y="541756"/>
                    </a:cubicBezTo>
                    <a:cubicBezTo>
                      <a:pt x="450661" y="545832"/>
                      <a:pt x="421628" y="546342"/>
                      <a:pt x="392751" y="543285"/>
                    </a:cubicBezTo>
                    <a:cubicBezTo>
                      <a:pt x="363875" y="540227"/>
                      <a:pt x="337206" y="532583"/>
                      <a:pt x="312746" y="520353"/>
                    </a:cubicBezTo>
                    <a:cubicBezTo>
                      <a:pt x="288286" y="508123"/>
                      <a:pt x="270620" y="489778"/>
                      <a:pt x="259749" y="465318"/>
                    </a:cubicBezTo>
                    <a:cubicBezTo>
                      <a:pt x="254993" y="454446"/>
                      <a:pt x="256352" y="443236"/>
                      <a:pt x="263826" y="431685"/>
                    </a:cubicBezTo>
                    <a:cubicBezTo>
                      <a:pt x="257031" y="411981"/>
                      <a:pt x="253124" y="390578"/>
                      <a:pt x="252105" y="367477"/>
                    </a:cubicBezTo>
                    <a:cubicBezTo>
                      <a:pt x="251086" y="344376"/>
                      <a:pt x="252615" y="321274"/>
                      <a:pt x="256692" y="298173"/>
                    </a:cubicBezTo>
                    <a:cubicBezTo>
                      <a:pt x="260768" y="275072"/>
                      <a:pt x="267053" y="253329"/>
                      <a:pt x="275546" y="232946"/>
                    </a:cubicBezTo>
                    <a:cubicBezTo>
                      <a:pt x="284039" y="212562"/>
                      <a:pt x="294061" y="195236"/>
                      <a:pt x="305612" y="180968"/>
                    </a:cubicBezTo>
                    <a:cubicBezTo>
                      <a:pt x="309009" y="177571"/>
                      <a:pt x="312067" y="175872"/>
                      <a:pt x="314784" y="175872"/>
                    </a:cubicBezTo>
                    <a:cubicBezTo>
                      <a:pt x="329732" y="161603"/>
                      <a:pt x="348077" y="150562"/>
                      <a:pt x="369820" y="142749"/>
                    </a:cubicBezTo>
                    <a:cubicBezTo>
                      <a:pt x="391562" y="134935"/>
                      <a:pt x="414664" y="129330"/>
                      <a:pt x="439124" y="125932"/>
                    </a:cubicBezTo>
                    <a:cubicBezTo>
                      <a:pt x="443880" y="105549"/>
                      <a:pt x="449655" y="85505"/>
                      <a:pt x="456450" y="65801"/>
                    </a:cubicBezTo>
                    <a:cubicBezTo>
                      <a:pt x="463244" y="46097"/>
                      <a:pt x="471398" y="26733"/>
                      <a:pt x="480910" y="7708"/>
                    </a:cubicBezTo>
                    <a:cubicBezTo>
                      <a:pt x="483967" y="2103"/>
                      <a:pt x="487789" y="-445"/>
                      <a:pt x="492376" y="64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F810274-ED4D-221E-CAE9-5D147FA1995D}"/>
                </a:ext>
              </a:extLst>
            </p:cNvPr>
            <p:cNvSpPr txBox="1"/>
            <p:nvPr/>
          </p:nvSpPr>
          <p:spPr>
            <a:xfrm>
              <a:off x="2442514" y="1392467"/>
              <a:ext cx="729903" cy="783237"/>
            </a:xfrm>
            <a:custGeom>
              <a:avLst/>
              <a:gdLst/>
              <a:ahLst/>
              <a:cxnLst/>
              <a:rect l="l" t="t" r="r" b="b"/>
              <a:pathLst>
                <a:path w="643319" h="690326">
                  <a:moveTo>
                    <a:pt x="336955" y="546845"/>
                  </a:moveTo>
                  <a:cubicBezTo>
                    <a:pt x="319290" y="546845"/>
                    <a:pt x="301964" y="549053"/>
                    <a:pt x="284978" y="553469"/>
                  </a:cubicBezTo>
                  <a:cubicBezTo>
                    <a:pt x="267991" y="557886"/>
                    <a:pt x="251005" y="561113"/>
                    <a:pt x="234019" y="563152"/>
                  </a:cubicBezTo>
                  <a:lnTo>
                    <a:pt x="234019" y="568247"/>
                  </a:lnTo>
                  <a:cubicBezTo>
                    <a:pt x="235378" y="577760"/>
                    <a:pt x="237076" y="586593"/>
                    <a:pt x="239115" y="594746"/>
                  </a:cubicBezTo>
                  <a:cubicBezTo>
                    <a:pt x="241153" y="602899"/>
                    <a:pt x="244550" y="611053"/>
                    <a:pt x="249306" y="619206"/>
                  </a:cubicBezTo>
                  <a:cubicBezTo>
                    <a:pt x="249986" y="622603"/>
                    <a:pt x="250665" y="624302"/>
                    <a:pt x="251345" y="624302"/>
                  </a:cubicBezTo>
                  <a:cubicBezTo>
                    <a:pt x="258819" y="620905"/>
                    <a:pt x="266462" y="618527"/>
                    <a:pt x="274276" y="617168"/>
                  </a:cubicBezTo>
                  <a:cubicBezTo>
                    <a:pt x="282090" y="615809"/>
                    <a:pt x="289734" y="614450"/>
                    <a:pt x="297208" y="613091"/>
                  </a:cubicBezTo>
                  <a:cubicBezTo>
                    <a:pt x="306720" y="611053"/>
                    <a:pt x="317082" y="607825"/>
                    <a:pt x="328292" y="603409"/>
                  </a:cubicBezTo>
                  <a:cubicBezTo>
                    <a:pt x="339503" y="598993"/>
                    <a:pt x="350205" y="595765"/>
                    <a:pt x="360396" y="593727"/>
                  </a:cubicBezTo>
                  <a:cubicBezTo>
                    <a:pt x="365153" y="588291"/>
                    <a:pt x="370928" y="581327"/>
                    <a:pt x="377722" y="572834"/>
                  </a:cubicBezTo>
                  <a:cubicBezTo>
                    <a:pt x="384517" y="564341"/>
                    <a:pt x="388254" y="557716"/>
                    <a:pt x="388933" y="552960"/>
                  </a:cubicBezTo>
                  <a:cubicBezTo>
                    <a:pt x="388254" y="554319"/>
                    <a:pt x="386895" y="554658"/>
                    <a:pt x="384857" y="553979"/>
                  </a:cubicBezTo>
                  <a:cubicBezTo>
                    <a:pt x="382818" y="553300"/>
                    <a:pt x="380780" y="552620"/>
                    <a:pt x="378742" y="551941"/>
                  </a:cubicBezTo>
                  <a:lnTo>
                    <a:pt x="370588" y="548883"/>
                  </a:lnTo>
                  <a:cubicBezTo>
                    <a:pt x="365153" y="547524"/>
                    <a:pt x="359547" y="546845"/>
                    <a:pt x="353772" y="546845"/>
                  </a:cubicBezTo>
                  <a:cubicBezTo>
                    <a:pt x="347996" y="546845"/>
                    <a:pt x="342391" y="546845"/>
                    <a:pt x="336955" y="546845"/>
                  </a:cubicBezTo>
                  <a:close/>
                  <a:moveTo>
                    <a:pt x="347784" y="489389"/>
                  </a:moveTo>
                  <a:cubicBezTo>
                    <a:pt x="356192" y="489134"/>
                    <a:pt x="364473" y="489431"/>
                    <a:pt x="372627" y="490281"/>
                  </a:cubicBezTo>
                  <a:cubicBezTo>
                    <a:pt x="388933" y="491979"/>
                    <a:pt x="403881" y="496226"/>
                    <a:pt x="417470" y="503020"/>
                  </a:cubicBezTo>
                  <a:cubicBezTo>
                    <a:pt x="433098" y="510494"/>
                    <a:pt x="444478" y="520516"/>
                    <a:pt x="451613" y="533086"/>
                  </a:cubicBezTo>
                  <a:cubicBezTo>
                    <a:pt x="458747" y="545656"/>
                    <a:pt x="460615" y="560434"/>
                    <a:pt x="457218" y="577420"/>
                  </a:cubicBezTo>
                  <a:cubicBezTo>
                    <a:pt x="453821" y="593727"/>
                    <a:pt x="447196" y="610034"/>
                    <a:pt x="437344" y="626340"/>
                  </a:cubicBezTo>
                  <a:cubicBezTo>
                    <a:pt x="427492" y="642647"/>
                    <a:pt x="414413" y="653518"/>
                    <a:pt x="398106" y="658954"/>
                  </a:cubicBezTo>
                  <a:cubicBezTo>
                    <a:pt x="391311" y="660992"/>
                    <a:pt x="384857" y="660992"/>
                    <a:pt x="378742" y="658954"/>
                  </a:cubicBezTo>
                  <a:cubicBezTo>
                    <a:pt x="370588" y="662351"/>
                    <a:pt x="360566" y="665579"/>
                    <a:pt x="348676" y="668636"/>
                  </a:cubicBezTo>
                  <a:cubicBezTo>
                    <a:pt x="336786" y="671694"/>
                    <a:pt x="324725" y="673902"/>
                    <a:pt x="312495" y="675261"/>
                  </a:cubicBezTo>
                  <a:cubicBezTo>
                    <a:pt x="300265" y="676620"/>
                    <a:pt x="288205" y="676790"/>
                    <a:pt x="276314" y="675770"/>
                  </a:cubicBezTo>
                  <a:cubicBezTo>
                    <a:pt x="264424" y="674751"/>
                    <a:pt x="254063" y="671524"/>
                    <a:pt x="245230" y="666088"/>
                  </a:cubicBezTo>
                  <a:cubicBezTo>
                    <a:pt x="236397" y="676960"/>
                    <a:pt x="224337" y="683075"/>
                    <a:pt x="209049" y="684433"/>
                  </a:cubicBezTo>
                  <a:cubicBezTo>
                    <a:pt x="193761" y="685792"/>
                    <a:pt x="181701" y="678658"/>
                    <a:pt x="172868" y="663031"/>
                  </a:cubicBezTo>
                  <a:cubicBezTo>
                    <a:pt x="165394" y="649442"/>
                    <a:pt x="160638" y="635513"/>
                    <a:pt x="158600" y="621245"/>
                  </a:cubicBezTo>
                  <a:cubicBezTo>
                    <a:pt x="156561" y="606976"/>
                    <a:pt x="156901" y="592368"/>
                    <a:pt x="159619" y="577420"/>
                  </a:cubicBezTo>
                  <a:cubicBezTo>
                    <a:pt x="160978" y="566549"/>
                    <a:pt x="164375" y="554319"/>
                    <a:pt x="169811" y="540730"/>
                  </a:cubicBezTo>
                  <a:cubicBezTo>
                    <a:pt x="175246" y="527141"/>
                    <a:pt x="183400" y="517968"/>
                    <a:pt x="194271" y="513212"/>
                  </a:cubicBezTo>
                  <a:cubicBezTo>
                    <a:pt x="203104" y="508456"/>
                    <a:pt x="210917" y="509475"/>
                    <a:pt x="217712" y="516270"/>
                  </a:cubicBezTo>
                  <a:lnTo>
                    <a:pt x="223827" y="524423"/>
                  </a:lnTo>
                  <a:cubicBezTo>
                    <a:pt x="238095" y="516949"/>
                    <a:pt x="253723" y="510324"/>
                    <a:pt x="270709" y="504549"/>
                  </a:cubicBezTo>
                  <a:cubicBezTo>
                    <a:pt x="287695" y="498774"/>
                    <a:pt x="304851" y="494527"/>
                    <a:pt x="322177" y="491809"/>
                  </a:cubicBezTo>
                  <a:cubicBezTo>
                    <a:pt x="330840" y="490450"/>
                    <a:pt x="339376" y="489644"/>
                    <a:pt x="347784" y="489389"/>
                  </a:cubicBezTo>
                  <a:close/>
                  <a:moveTo>
                    <a:pt x="384092" y="395752"/>
                  </a:moveTo>
                  <a:cubicBezTo>
                    <a:pt x="406005" y="395582"/>
                    <a:pt x="427662" y="396686"/>
                    <a:pt x="449065" y="399064"/>
                  </a:cubicBezTo>
                  <a:cubicBezTo>
                    <a:pt x="491870" y="403821"/>
                    <a:pt x="529240" y="415031"/>
                    <a:pt x="561174" y="432697"/>
                  </a:cubicBezTo>
                  <a:cubicBezTo>
                    <a:pt x="574763" y="440171"/>
                    <a:pt x="587333" y="451042"/>
                    <a:pt x="598883" y="465311"/>
                  </a:cubicBezTo>
                  <a:cubicBezTo>
                    <a:pt x="610434" y="479579"/>
                    <a:pt x="619776" y="495546"/>
                    <a:pt x="626911" y="513212"/>
                  </a:cubicBezTo>
                  <a:cubicBezTo>
                    <a:pt x="634045" y="530878"/>
                    <a:pt x="638971" y="549053"/>
                    <a:pt x="641689" y="567738"/>
                  </a:cubicBezTo>
                  <a:cubicBezTo>
                    <a:pt x="644407" y="586423"/>
                    <a:pt x="643727" y="603919"/>
                    <a:pt x="639650" y="620225"/>
                  </a:cubicBezTo>
                  <a:cubicBezTo>
                    <a:pt x="635574" y="636532"/>
                    <a:pt x="627930" y="650971"/>
                    <a:pt x="616719" y="663540"/>
                  </a:cubicBezTo>
                  <a:cubicBezTo>
                    <a:pt x="605508" y="676110"/>
                    <a:pt x="589711" y="684773"/>
                    <a:pt x="569327" y="689529"/>
                  </a:cubicBezTo>
                  <a:cubicBezTo>
                    <a:pt x="560494" y="691568"/>
                    <a:pt x="552001" y="689699"/>
                    <a:pt x="543848" y="683924"/>
                  </a:cubicBezTo>
                  <a:cubicBezTo>
                    <a:pt x="535695" y="678149"/>
                    <a:pt x="533316" y="669825"/>
                    <a:pt x="536714" y="658954"/>
                  </a:cubicBezTo>
                  <a:cubicBezTo>
                    <a:pt x="539432" y="648762"/>
                    <a:pt x="543678" y="638401"/>
                    <a:pt x="549453" y="627869"/>
                  </a:cubicBezTo>
                  <a:cubicBezTo>
                    <a:pt x="555229" y="617338"/>
                    <a:pt x="560325" y="606976"/>
                    <a:pt x="564741" y="596784"/>
                  </a:cubicBezTo>
                  <a:cubicBezTo>
                    <a:pt x="569157" y="586593"/>
                    <a:pt x="572555" y="576061"/>
                    <a:pt x="574933" y="565190"/>
                  </a:cubicBezTo>
                  <a:cubicBezTo>
                    <a:pt x="577311" y="554319"/>
                    <a:pt x="576462" y="543108"/>
                    <a:pt x="572385" y="531557"/>
                  </a:cubicBezTo>
                  <a:cubicBezTo>
                    <a:pt x="566270" y="512533"/>
                    <a:pt x="555908" y="497924"/>
                    <a:pt x="541300" y="487733"/>
                  </a:cubicBezTo>
                  <a:cubicBezTo>
                    <a:pt x="526692" y="477541"/>
                    <a:pt x="510555" y="470067"/>
                    <a:pt x="492889" y="465311"/>
                  </a:cubicBezTo>
                  <a:cubicBezTo>
                    <a:pt x="475224" y="460555"/>
                    <a:pt x="456709" y="458007"/>
                    <a:pt x="437344" y="457667"/>
                  </a:cubicBezTo>
                  <a:cubicBezTo>
                    <a:pt x="417980" y="457327"/>
                    <a:pt x="400484" y="457497"/>
                    <a:pt x="384857" y="458177"/>
                  </a:cubicBezTo>
                  <a:cubicBezTo>
                    <a:pt x="359038" y="459535"/>
                    <a:pt x="333388" y="462253"/>
                    <a:pt x="307909" y="466330"/>
                  </a:cubicBezTo>
                  <a:cubicBezTo>
                    <a:pt x="282430" y="470407"/>
                    <a:pt x="257120" y="474993"/>
                    <a:pt x="231980" y="480089"/>
                  </a:cubicBezTo>
                  <a:cubicBezTo>
                    <a:pt x="206841" y="485185"/>
                    <a:pt x="181701" y="490111"/>
                    <a:pt x="156561" y="494867"/>
                  </a:cubicBezTo>
                  <a:cubicBezTo>
                    <a:pt x="131422" y="499623"/>
                    <a:pt x="106282" y="503360"/>
                    <a:pt x="81142" y="506078"/>
                  </a:cubicBezTo>
                  <a:cubicBezTo>
                    <a:pt x="82501" y="525102"/>
                    <a:pt x="83690" y="543617"/>
                    <a:pt x="84710" y="561623"/>
                  </a:cubicBezTo>
                  <a:cubicBezTo>
                    <a:pt x="85729" y="579628"/>
                    <a:pt x="90315" y="598143"/>
                    <a:pt x="98468" y="617168"/>
                  </a:cubicBezTo>
                  <a:cubicBezTo>
                    <a:pt x="104584" y="630757"/>
                    <a:pt x="105263" y="643157"/>
                    <a:pt x="100507" y="654368"/>
                  </a:cubicBezTo>
                  <a:cubicBezTo>
                    <a:pt x="95751" y="665579"/>
                    <a:pt x="88616" y="673902"/>
                    <a:pt x="79104" y="679338"/>
                  </a:cubicBezTo>
                  <a:cubicBezTo>
                    <a:pt x="69592" y="684773"/>
                    <a:pt x="59230" y="686472"/>
                    <a:pt x="48019" y="684433"/>
                  </a:cubicBezTo>
                  <a:cubicBezTo>
                    <a:pt x="36808" y="682395"/>
                    <a:pt x="27466" y="675261"/>
                    <a:pt x="19992" y="663031"/>
                  </a:cubicBezTo>
                  <a:cubicBezTo>
                    <a:pt x="11839" y="648762"/>
                    <a:pt x="6233" y="633135"/>
                    <a:pt x="3176" y="616149"/>
                  </a:cubicBezTo>
                  <a:cubicBezTo>
                    <a:pt x="118" y="599162"/>
                    <a:pt x="-731" y="582006"/>
                    <a:pt x="628" y="564680"/>
                  </a:cubicBezTo>
                  <a:cubicBezTo>
                    <a:pt x="1987" y="547354"/>
                    <a:pt x="5554" y="530538"/>
                    <a:pt x="11329" y="514231"/>
                  </a:cubicBezTo>
                  <a:cubicBezTo>
                    <a:pt x="17104" y="497924"/>
                    <a:pt x="25088" y="483316"/>
                    <a:pt x="35280" y="470407"/>
                  </a:cubicBezTo>
                  <a:cubicBezTo>
                    <a:pt x="40715" y="462933"/>
                    <a:pt x="48529" y="459196"/>
                    <a:pt x="58721" y="459196"/>
                  </a:cubicBezTo>
                  <a:cubicBezTo>
                    <a:pt x="68912" y="459196"/>
                    <a:pt x="75027" y="464631"/>
                    <a:pt x="77066" y="475503"/>
                  </a:cubicBezTo>
                  <a:cubicBezTo>
                    <a:pt x="77066" y="476861"/>
                    <a:pt x="77405" y="477881"/>
                    <a:pt x="78085" y="478560"/>
                  </a:cubicBezTo>
                  <a:cubicBezTo>
                    <a:pt x="108660" y="459535"/>
                    <a:pt x="145011" y="443059"/>
                    <a:pt x="187137" y="429130"/>
                  </a:cubicBezTo>
                  <a:cubicBezTo>
                    <a:pt x="229263" y="415201"/>
                    <a:pt x="272747" y="405519"/>
                    <a:pt x="317591" y="400084"/>
                  </a:cubicBezTo>
                  <a:cubicBezTo>
                    <a:pt x="340013" y="397366"/>
                    <a:pt x="362180" y="395922"/>
                    <a:pt x="384092" y="395752"/>
                  </a:cubicBezTo>
                  <a:close/>
                  <a:moveTo>
                    <a:pt x="356065" y="280840"/>
                  </a:moveTo>
                  <a:cubicBezTo>
                    <a:pt x="346553" y="280840"/>
                    <a:pt x="337550" y="281180"/>
                    <a:pt x="329057" y="281859"/>
                  </a:cubicBezTo>
                  <a:cubicBezTo>
                    <a:pt x="320564" y="282539"/>
                    <a:pt x="312580" y="283558"/>
                    <a:pt x="305106" y="284917"/>
                  </a:cubicBezTo>
                  <a:cubicBezTo>
                    <a:pt x="290158" y="287635"/>
                    <a:pt x="275550" y="290522"/>
                    <a:pt x="261282" y="293580"/>
                  </a:cubicBezTo>
                  <a:cubicBezTo>
                    <a:pt x="247013" y="296637"/>
                    <a:pt x="232405" y="298166"/>
                    <a:pt x="217457" y="298166"/>
                  </a:cubicBezTo>
                  <a:lnTo>
                    <a:pt x="215419" y="298166"/>
                  </a:lnTo>
                  <a:cubicBezTo>
                    <a:pt x="218137" y="304961"/>
                    <a:pt x="220515" y="311755"/>
                    <a:pt x="222553" y="318550"/>
                  </a:cubicBezTo>
                  <a:cubicBezTo>
                    <a:pt x="224591" y="325344"/>
                    <a:pt x="227309" y="332139"/>
                    <a:pt x="230706" y="338933"/>
                  </a:cubicBezTo>
                  <a:cubicBezTo>
                    <a:pt x="236142" y="336215"/>
                    <a:pt x="242087" y="333837"/>
                    <a:pt x="248542" y="331799"/>
                  </a:cubicBezTo>
                  <a:cubicBezTo>
                    <a:pt x="254997" y="329760"/>
                    <a:pt x="260942" y="327722"/>
                    <a:pt x="266378" y="325684"/>
                  </a:cubicBezTo>
                  <a:cubicBezTo>
                    <a:pt x="277928" y="322287"/>
                    <a:pt x="289988" y="318550"/>
                    <a:pt x="302558" y="314473"/>
                  </a:cubicBezTo>
                  <a:cubicBezTo>
                    <a:pt x="315128" y="310396"/>
                    <a:pt x="327528" y="307678"/>
                    <a:pt x="339758" y="306319"/>
                  </a:cubicBezTo>
                  <a:lnTo>
                    <a:pt x="339758" y="305300"/>
                  </a:lnTo>
                  <a:cubicBezTo>
                    <a:pt x="343155" y="299865"/>
                    <a:pt x="346723" y="295278"/>
                    <a:pt x="350459" y="291541"/>
                  </a:cubicBezTo>
                  <a:cubicBezTo>
                    <a:pt x="354197" y="287804"/>
                    <a:pt x="358103" y="284237"/>
                    <a:pt x="362180" y="280840"/>
                  </a:cubicBezTo>
                  <a:close/>
                  <a:moveTo>
                    <a:pt x="390494" y="225454"/>
                  </a:moveTo>
                  <a:cubicBezTo>
                    <a:pt x="404699" y="225518"/>
                    <a:pt x="417661" y="228353"/>
                    <a:pt x="429382" y="233958"/>
                  </a:cubicBezTo>
                  <a:cubicBezTo>
                    <a:pt x="440932" y="239394"/>
                    <a:pt x="447048" y="248057"/>
                    <a:pt x="447727" y="259947"/>
                  </a:cubicBezTo>
                  <a:cubicBezTo>
                    <a:pt x="448406" y="271837"/>
                    <a:pt x="445859" y="284237"/>
                    <a:pt x="440083" y="297147"/>
                  </a:cubicBezTo>
                  <a:cubicBezTo>
                    <a:pt x="434308" y="310056"/>
                    <a:pt x="426155" y="321947"/>
                    <a:pt x="415623" y="332818"/>
                  </a:cubicBezTo>
                  <a:cubicBezTo>
                    <a:pt x="405092" y="343689"/>
                    <a:pt x="394390" y="351163"/>
                    <a:pt x="383519" y="355240"/>
                  </a:cubicBezTo>
                  <a:cubicBezTo>
                    <a:pt x="381481" y="360676"/>
                    <a:pt x="376725" y="364412"/>
                    <a:pt x="369251" y="366451"/>
                  </a:cubicBezTo>
                  <a:cubicBezTo>
                    <a:pt x="351585" y="373925"/>
                    <a:pt x="330352" y="379191"/>
                    <a:pt x="305552" y="382248"/>
                  </a:cubicBezTo>
                  <a:cubicBezTo>
                    <a:pt x="280752" y="385306"/>
                    <a:pt x="257821" y="384117"/>
                    <a:pt x="236758" y="378681"/>
                  </a:cubicBezTo>
                  <a:cubicBezTo>
                    <a:pt x="232002" y="390911"/>
                    <a:pt x="224188" y="399404"/>
                    <a:pt x="213317" y="404160"/>
                  </a:cubicBezTo>
                  <a:cubicBezTo>
                    <a:pt x="200407" y="409596"/>
                    <a:pt x="188857" y="409426"/>
                    <a:pt x="178665" y="403651"/>
                  </a:cubicBezTo>
                  <a:cubicBezTo>
                    <a:pt x="168473" y="397875"/>
                    <a:pt x="160999" y="389212"/>
                    <a:pt x="156243" y="377662"/>
                  </a:cubicBezTo>
                  <a:cubicBezTo>
                    <a:pt x="148769" y="359317"/>
                    <a:pt x="145372" y="338593"/>
                    <a:pt x="146051" y="315492"/>
                  </a:cubicBezTo>
                  <a:cubicBezTo>
                    <a:pt x="146731" y="292391"/>
                    <a:pt x="154884" y="273026"/>
                    <a:pt x="170511" y="257399"/>
                  </a:cubicBezTo>
                  <a:cubicBezTo>
                    <a:pt x="175268" y="253322"/>
                    <a:pt x="180873" y="251624"/>
                    <a:pt x="187328" y="252303"/>
                  </a:cubicBezTo>
                  <a:cubicBezTo>
                    <a:pt x="193783" y="252983"/>
                    <a:pt x="198709" y="256380"/>
                    <a:pt x="202106" y="262495"/>
                  </a:cubicBezTo>
                  <a:lnTo>
                    <a:pt x="211278" y="283898"/>
                  </a:lnTo>
                  <a:lnTo>
                    <a:pt x="211278" y="282878"/>
                  </a:lnTo>
                  <a:cubicBezTo>
                    <a:pt x="224867" y="266572"/>
                    <a:pt x="241854" y="255021"/>
                    <a:pt x="262237" y="248226"/>
                  </a:cubicBezTo>
                  <a:cubicBezTo>
                    <a:pt x="282621" y="241432"/>
                    <a:pt x="302664" y="236336"/>
                    <a:pt x="322369" y="232939"/>
                  </a:cubicBezTo>
                  <a:cubicBezTo>
                    <a:pt x="337996" y="230900"/>
                    <a:pt x="355831" y="228692"/>
                    <a:pt x="375875" y="226314"/>
                  </a:cubicBezTo>
                  <a:cubicBezTo>
                    <a:pt x="380886" y="225720"/>
                    <a:pt x="385759" y="225433"/>
                    <a:pt x="390494" y="225454"/>
                  </a:cubicBezTo>
                  <a:close/>
                  <a:moveTo>
                    <a:pt x="461295" y="101465"/>
                  </a:moveTo>
                  <a:cubicBezTo>
                    <a:pt x="468769" y="102824"/>
                    <a:pt x="475563" y="105542"/>
                    <a:pt x="481678" y="109619"/>
                  </a:cubicBezTo>
                  <a:cubicBezTo>
                    <a:pt x="487793" y="113695"/>
                    <a:pt x="491530" y="119471"/>
                    <a:pt x="492889" y="126945"/>
                  </a:cubicBezTo>
                  <a:lnTo>
                    <a:pt x="493908" y="133060"/>
                  </a:lnTo>
                  <a:cubicBezTo>
                    <a:pt x="497985" y="158879"/>
                    <a:pt x="487454" y="175525"/>
                    <a:pt x="462314" y="182999"/>
                  </a:cubicBezTo>
                  <a:cubicBezTo>
                    <a:pt x="433098" y="192512"/>
                    <a:pt x="400144" y="200495"/>
                    <a:pt x="363454" y="206950"/>
                  </a:cubicBezTo>
                  <a:cubicBezTo>
                    <a:pt x="326764" y="213405"/>
                    <a:pt x="289564" y="216972"/>
                    <a:pt x="251854" y="217651"/>
                  </a:cubicBezTo>
                  <a:cubicBezTo>
                    <a:pt x="214145" y="218331"/>
                    <a:pt x="177455" y="215273"/>
                    <a:pt x="141783" y="208479"/>
                  </a:cubicBezTo>
                  <a:cubicBezTo>
                    <a:pt x="106112" y="201684"/>
                    <a:pt x="75027" y="189794"/>
                    <a:pt x="48529" y="172807"/>
                  </a:cubicBezTo>
                  <a:cubicBezTo>
                    <a:pt x="45132" y="170769"/>
                    <a:pt x="43603" y="167542"/>
                    <a:pt x="43943" y="163125"/>
                  </a:cubicBezTo>
                  <a:cubicBezTo>
                    <a:pt x="44282" y="158709"/>
                    <a:pt x="46151" y="155482"/>
                    <a:pt x="49548" y="153443"/>
                  </a:cubicBezTo>
                  <a:cubicBezTo>
                    <a:pt x="64496" y="146649"/>
                    <a:pt x="80293" y="141723"/>
                    <a:pt x="96940" y="138665"/>
                  </a:cubicBezTo>
                  <a:cubicBezTo>
                    <a:pt x="113586" y="135608"/>
                    <a:pt x="130403" y="133569"/>
                    <a:pt x="147389" y="132550"/>
                  </a:cubicBezTo>
                  <a:cubicBezTo>
                    <a:pt x="164375" y="131531"/>
                    <a:pt x="181361" y="131021"/>
                    <a:pt x="198348" y="131021"/>
                  </a:cubicBezTo>
                  <a:cubicBezTo>
                    <a:pt x="215334" y="131021"/>
                    <a:pt x="231980" y="131021"/>
                    <a:pt x="248287" y="131021"/>
                  </a:cubicBezTo>
                  <a:cubicBezTo>
                    <a:pt x="272068" y="131021"/>
                    <a:pt x="295849" y="130172"/>
                    <a:pt x="319629" y="128473"/>
                  </a:cubicBezTo>
                  <a:cubicBezTo>
                    <a:pt x="343410" y="126775"/>
                    <a:pt x="366851" y="123208"/>
                    <a:pt x="389953" y="117772"/>
                  </a:cubicBezTo>
                  <a:cubicBezTo>
                    <a:pt x="401503" y="115054"/>
                    <a:pt x="413224" y="111317"/>
                    <a:pt x="425114" y="106561"/>
                  </a:cubicBezTo>
                  <a:cubicBezTo>
                    <a:pt x="437004" y="101805"/>
                    <a:pt x="449065" y="100106"/>
                    <a:pt x="461295" y="101465"/>
                  </a:cubicBezTo>
                  <a:close/>
                  <a:moveTo>
                    <a:pt x="229432" y="57"/>
                  </a:moveTo>
                  <a:cubicBezTo>
                    <a:pt x="241323" y="-282"/>
                    <a:pt x="251345" y="907"/>
                    <a:pt x="259498" y="3624"/>
                  </a:cubicBezTo>
                  <a:cubicBezTo>
                    <a:pt x="271049" y="7022"/>
                    <a:pt x="281580" y="12627"/>
                    <a:pt x="291093" y="20441"/>
                  </a:cubicBezTo>
                  <a:cubicBezTo>
                    <a:pt x="300605" y="28254"/>
                    <a:pt x="308758" y="36917"/>
                    <a:pt x="315553" y="46430"/>
                  </a:cubicBezTo>
                  <a:cubicBezTo>
                    <a:pt x="323027" y="57301"/>
                    <a:pt x="324216" y="68682"/>
                    <a:pt x="319120" y="80572"/>
                  </a:cubicBezTo>
                  <a:cubicBezTo>
                    <a:pt x="314024" y="92463"/>
                    <a:pt x="306720" y="101126"/>
                    <a:pt x="297208" y="106561"/>
                  </a:cubicBezTo>
                  <a:cubicBezTo>
                    <a:pt x="286336" y="113356"/>
                    <a:pt x="275125" y="114545"/>
                    <a:pt x="263575" y="110128"/>
                  </a:cubicBezTo>
                  <a:cubicBezTo>
                    <a:pt x="252024" y="105712"/>
                    <a:pt x="243191" y="98408"/>
                    <a:pt x="237076" y="88216"/>
                  </a:cubicBezTo>
                  <a:cubicBezTo>
                    <a:pt x="233679" y="82780"/>
                    <a:pt x="230452" y="76835"/>
                    <a:pt x="227394" y="70380"/>
                  </a:cubicBezTo>
                  <a:cubicBezTo>
                    <a:pt x="224337" y="63926"/>
                    <a:pt x="221109" y="57980"/>
                    <a:pt x="217712" y="52545"/>
                  </a:cubicBezTo>
                  <a:cubicBezTo>
                    <a:pt x="214315" y="47109"/>
                    <a:pt x="210917" y="41164"/>
                    <a:pt x="207520" y="34709"/>
                  </a:cubicBezTo>
                  <a:cubicBezTo>
                    <a:pt x="204123" y="28254"/>
                    <a:pt x="203443" y="21630"/>
                    <a:pt x="205482" y="14835"/>
                  </a:cubicBezTo>
                  <a:cubicBezTo>
                    <a:pt x="209559" y="5323"/>
                    <a:pt x="217542" y="397"/>
                    <a:pt x="229432" y="57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0569C6E-4F35-BB52-E86F-9375C74AA0E5}"/>
                </a:ext>
              </a:extLst>
            </p:cNvPr>
            <p:cNvSpPr txBox="1"/>
            <p:nvPr/>
          </p:nvSpPr>
          <p:spPr>
            <a:xfrm>
              <a:off x="3214497" y="1455584"/>
              <a:ext cx="687823" cy="720120"/>
            </a:xfrm>
            <a:custGeom>
              <a:avLst/>
              <a:gdLst/>
              <a:ahLst/>
              <a:cxnLst/>
              <a:rect l="l" t="t" r="r" b="b"/>
              <a:pathLst>
                <a:path w="687823" h="720120">
                  <a:moveTo>
                    <a:pt x="354079" y="73"/>
                  </a:moveTo>
                  <a:cubicBezTo>
                    <a:pt x="357084" y="412"/>
                    <a:pt x="359255" y="1941"/>
                    <a:pt x="360592" y="4659"/>
                  </a:cubicBezTo>
                  <a:cubicBezTo>
                    <a:pt x="366622" y="18248"/>
                    <a:pt x="369638" y="32007"/>
                    <a:pt x="369638" y="45935"/>
                  </a:cubicBezTo>
                  <a:cubicBezTo>
                    <a:pt x="369638" y="59864"/>
                    <a:pt x="368958" y="73963"/>
                    <a:pt x="367599" y="88231"/>
                  </a:cubicBezTo>
                  <a:cubicBezTo>
                    <a:pt x="381188" y="85513"/>
                    <a:pt x="394607" y="82626"/>
                    <a:pt x="407857" y="79568"/>
                  </a:cubicBezTo>
                  <a:cubicBezTo>
                    <a:pt x="421106" y="76511"/>
                    <a:pt x="434525" y="74302"/>
                    <a:pt x="448114" y="72943"/>
                  </a:cubicBezTo>
                  <a:cubicBezTo>
                    <a:pt x="456947" y="71585"/>
                    <a:pt x="464421" y="73623"/>
                    <a:pt x="470536" y="79059"/>
                  </a:cubicBezTo>
                  <a:cubicBezTo>
                    <a:pt x="476651" y="84494"/>
                    <a:pt x="480898" y="91289"/>
                    <a:pt x="483276" y="99442"/>
                  </a:cubicBezTo>
                  <a:cubicBezTo>
                    <a:pt x="485654" y="107595"/>
                    <a:pt x="485824" y="115579"/>
                    <a:pt x="483785" y="123393"/>
                  </a:cubicBezTo>
                  <a:cubicBezTo>
                    <a:pt x="481747" y="131206"/>
                    <a:pt x="476651" y="137152"/>
                    <a:pt x="468498" y="141228"/>
                  </a:cubicBezTo>
                  <a:cubicBezTo>
                    <a:pt x="437922" y="154817"/>
                    <a:pt x="405309" y="163650"/>
                    <a:pt x="370657" y="167727"/>
                  </a:cubicBezTo>
                  <a:lnTo>
                    <a:pt x="378810" y="242127"/>
                  </a:lnTo>
                  <a:lnTo>
                    <a:pt x="392059" y="242127"/>
                  </a:lnTo>
                  <a:cubicBezTo>
                    <a:pt x="420596" y="211551"/>
                    <a:pt x="446925" y="180127"/>
                    <a:pt x="471046" y="147853"/>
                  </a:cubicBezTo>
                  <a:cubicBezTo>
                    <a:pt x="495166" y="115579"/>
                    <a:pt x="519456" y="82796"/>
                    <a:pt x="543916" y="49502"/>
                  </a:cubicBezTo>
                  <a:cubicBezTo>
                    <a:pt x="548673" y="43387"/>
                    <a:pt x="554788" y="41859"/>
                    <a:pt x="562262" y="44916"/>
                  </a:cubicBezTo>
                  <a:cubicBezTo>
                    <a:pt x="569736" y="47974"/>
                    <a:pt x="572114" y="53239"/>
                    <a:pt x="569396" y="60713"/>
                  </a:cubicBezTo>
                  <a:cubicBezTo>
                    <a:pt x="557166" y="91968"/>
                    <a:pt x="542048" y="122034"/>
                    <a:pt x="524043" y="150910"/>
                  </a:cubicBezTo>
                  <a:cubicBezTo>
                    <a:pt x="506037" y="179787"/>
                    <a:pt x="486163" y="208494"/>
                    <a:pt x="464421" y="237031"/>
                  </a:cubicBezTo>
                  <a:cubicBezTo>
                    <a:pt x="495676" y="234313"/>
                    <a:pt x="526421" y="230746"/>
                    <a:pt x="556656" y="226329"/>
                  </a:cubicBezTo>
                  <a:cubicBezTo>
                    <a:pt x="586892" y="221913"/>
                    <a:pt x="616278" y="215628"/>
                    <a:pt x="644815" y="207475"/>
                  </a:cubicBezTo>
                  <a:cubicBezTo>
                    <a:pt x="655007" y="204757"/>
                    <a:pt x="663500" y="205436"/>
                    <a:pt x="670294" y="209513"/>
                  </a:cubicBezTo>
                  <a:cubicBezTo>
                    <a:pt x="677089" y="213590"/>
                    <a:pt x="682015" y="219195"/>
                    <a:pt x="685072" y="226329"/>
                  </a:cubicBezTo>
                  <a:cubicBezTo>
                    <a:pt x="688130" y="233464"/>
                    <a:pt x="688639" y="241277"/>
                    <a:pt x="686601" y="249770"/>
                  </a:cubicBezTo>
                  <a:cubicBezTo>
                    <a:pt x="684563" y="258264"/>
                    <a:pt x="679806" y="265228"/>
                    <a:pt x="672332" y="270664"/>
                  </a:cubicBezTo>
                  <a:cubicBezTo>
                    <a:pt x="664179" y="276779"/>
                    <a:pt x="654497" y="281535"/>
                    <a:pt x="643286" y="284932"/>
                  </a:cubicBezTo>
                  <a:cubicBezTo>
                    <a:pt x="632075" y="288329"/>
                    <a:pt x="620355" y="290877"/>
                    <a:pt x="608124" y="292576"/>
                  </a:cubicBezTo>
                  <a:cubicBezTo>
                    <a:pt x="595894" y="294274"/>
                    <a:pt x="583664" y="295633"/>
                    <a:pt x="571434" y="296652"/>
                  </a:cubicBezTo>
                  <a:cubicBezTo>
                    <a:pt x="559204" y="297672"/>
                    <a:pt x="547993" y="298521"/>
                    <a:pt x="537801" y="299200"/>
                  </a:cubicBezTo>
                  <a:cubicBezTo>
                    <a:pt x="515380" y="301239"/>
                    <a:pt x="492788" y="303277"/>
                    <a:pt x="470026" y="305315"/>
                  </a:cubicBezTo>
                  <a:cubicBezTo>
                    <a:pt x="447265" y="307354"/>
                    <a:pt x="424333" y="309052"/>
                    <a:pt x="401232" y="310411"/>
                  </a:cubicBezTo>
                  <a:cubicBezTo>
                    <a:pt x="393758" y="319244"/>
                    <a:pt x="386125" y="327567"/>
                    <a:pt x="378332" y="335381"/>
                  </a:cubicBezTo>
                  <a:cubicBezTo>
                    <a:pt x="370540" y="343195"/>
                    <a:pt x="362620" y="350839"/>
                    <a:pt x="354573" y="358313"/>
                  </a:cubicBezTo>
                  <a:cubicBezTo>
                    <a:pt x="353904" y="359672"/>
                    <a:pt x="353570" y="360691"/>
                    <a:pt x="353570" y="361370"/>
                  </a:cubicBezTo>
                  <a:cubicBezTo>
                    <a:pt x="353570" y="362050"/>
                    <a:pt x="353235" y="362389"/>
                    <a:pt x="352566" y="362389"/>
                  </a:cubicBezTo>
                  <a:cubicBezTo>
                    <a:pt x="362079" y="362389"/>
                    <a:pt x="371421" y="362050"/>
                    <a:pt x="380594" y="361370"/>
                  </a:cubicBezTo>
                  <a:cubicBezTo>
                    <a:pt x="389766" y="360691"/>
                    <a:pt x="399109" y="358992"/>
                    <a:pt x="408621" y="356274"/>
                  </a:cubicBezTo>
                  <a:cubicBezTo>
                    <a:pt x="428325" y="351518"/>
                    <a:pt x="447519" y="346082"/>
                    <a:pt x="466205" y="339967"/>
                  </a:cubicBezTo>
                  <a:cubicBezTo>
                    <a:pt x="484889" y="333852"/>
                    <a:pt x="504084" y="329096"/>
                    <a:pt x="523788" y="325699"/>
                  </a:cubicBezTo>
                  <a:cubicBezTo>
                    <a:pt x="536018" y="323661"/>
                    <a:pt x="546379" y="326039"/>
                    <a:pt x="554873" y="332833"/>
                  </a:cubicBezTo>
                  <a:cubicBezTo>
                    <a:pt x="563366" y="339628"/>
                    <a:pt x="568971" y="347611"/>
                    <a:pt x="571689" y="356784"/>
                  </a:cubicBezTo>
                  <a:cubicBezTo>
                    <a:pt x="574407" y="365956"/>
                    <a:pt x="573897" y="374959"/>
                    <a:pt x="570160" y="383792"/>
                  </a:cubicBezTo>
                  <a:cubicBezTo>
                    <a:pt x="566423" y="392625"/>
                    <a:pt x="558440" y="398060"/>
                    <a:pt x="546210" y="400099"/>
                  </a:cubicBezTo>
                  <a:cubicBezTo>
                    <a:pt x="532621" y="402137"/>
                    <a:pt x="516654" y="405195"/>
                    <a:pt x="498309" y="409271"/>
                  </a:cubicBezTo>
                  <a:cubicBezTo>
                    <a:pt x="479963" y="413348"/>
                    <a:pt x="461108" y="416745"/>
                    <a:pt x="441744" y="419463"/>
                  </a:cubicBezTo>
                  <a:cubicBezTo>
                    <a:pt x="422380" y="422181"/>
                    <a:pt x="403355" y="423030"/>
                    <a:pt x="384670" y="422011"/>
                  </a:cubicBezTo>
                  <a:cubicBezTo>
                    <a:pt x="365985" y="420992"/>
                    <a:pt x="349604" y="416406"/>
                    <a:pt x="335527" y="408252"/>
                  </a:cubicBezTo>
                  <a:cubicBezTo>
                    <a:pt x="332862" y="417085"/>
                    <a:pt x="331028" y="425918"/>
                    <a:pt x="330025" y="434751"/>
                  </a:cubicBezTo>
                  <a:cubicBezTo>
                    <a:pt x="329022" y="443584"/>
                    <a:pt x="329523" y="451397"/>
                    <a:pt x="331530" y="458192"/>
                  </a:cubicBezTo>
                  <a:cubicBezTo>
                    <a:pt x="333537" y="464986"/>
                    <a:pt x="337544" y="470762"/>
                    <a:pt x="343553" y="475518"/>
                  </a:cubicBezTo>
                  <a:cubicBezTo>
                    <a:pt x="349562" y="480274"/>
                    <a:pt x="358681" y="482992"/>
                    <a:pt x="370912" y="483671"/>
                  </a:cubicBezTo>
                  <a:cubicBezTo>
                    <a:pt x="381783" y="484351"/>
                    <a:pt x="391974" y="484011"/>
                    <a:pt x="401487" y="482652"/>
                  </a:cubicBezTo>
                  <a:cubicBezTo>
                    <a:pt x="410999" y="481293"/>
                    <a:pt x="420681" y="480104"/>
                    <a:pt x="430533" y="479085"/>
                  </a:cubicBezTo>
                  <a:cubicBezTo>
                    <a:pt x="440385" y="478066"/>
                    <a:pt x="450237" y="477556"/>
                    <a:pt x="460089" y="477556"/>
                  </a:cubicBezTo>
                  <a:cubicBezTo>
                    <a:pt x="469941" y="477556"/>
                    <a:pt x="480303" y="479255"/>
                    <a:pt x="491174" y="482652"/>
                  </a:cubicBezTo>
                  <a:cubicBezTo>
                    <a:pt x="506122" y="487408"/>
                    <a:pt x="519541" y="494372"/>
                    <a:pt x="531432" y="503545"/>
                  </a:cubicBezTo>
                  <a:cubicBezTo>
                    <a:pt x="543322" y="512718"/>
                    <a:pt x="553004" y="523419"/>
                    <a:pt x="560478" y="535649"/>
                  </a:cubicBezTo>
                  <a:cubicBezTo>
                    <a:pt x="567952" y="547879"/>
                    <a:pt x="572708" y="561298"/>
                    <a:pt x="574746" y="575906"/>
                  </a:cubicBezTo>
                  <a:cubicBezTo>
                    <a:pt x="576785" y="590515"/>
                    <a:pt x="575766" y="605632"/>
                    <a:pt x="571689" y="621260"/>
                  </a:cubicBezTo>
                  <a:cubicBezTo>
                    <a:pt x="566933" y="638246"/>
                    <a:pt x="559289" y="653024"/>
                    <a:pt x="548758" y="665594"/>
                  </a:cubicBezTo>
                  <a:cubicBezTo>
                    <a:pt x="538226" y="678164"/>
                    <a:pt x="525996" y="688525"/>
                    <a:pt x="512067" y="696679"/>
                  </a:cubicBezTo>
                  <a:cubicBezTo>
                    <a:pt x="498139" y="704832"/>
                    <a:pt x="483021" y="710777"/>
                    <a:pt x="466714" y="714514"/>
                  </a:cubicBezTo>
                  <a:cubicBezTo>
                    <a:pt x="450407" y="718251"/>
                    <a:pt x="434101" y="720120"/>
                    <a:pt x="417794" y="720120"/>
                  </a:cubicBezTo>
                  <a:cubicBezTo>
                    <a:pt x="404884" y="720120"/>
                    <a:pt x="390785" y="717912"/>
                    <a:pt x="375498" y="713495"/>
                  </a:cubicBezTo>
                  <a:cubicBezTo>
                    <a:pt x="360210" y="709079"/>
                    <a:pt x="347224" y="702624"/>
                    <a:pt x="336538" y="694131"/>
                  </a:cubicBezTo>
                  <a:cubicBezTo>
                    <a:pt x="325853" y="685638"/>
                    <a:pt x="318650" y="675106"/>
                    <a:pt x="314929" y="662536"/>
                  </a:cubicBezTo>
                  <a:cubicBezTo>
                    <a:pt x="311208" y="649967"/>
                    <a:pt x="314400" y="635868"/>
                    <a:pt x="324507" y="620241"/>
                  </a:cubicBezTo>
                  <a:cubicBezTo>
                    <a:pt x="327851" y="614805"/>
                    <a:pt x="333197" y="611238"/>
                    <a:pt x="340543" y="609539"/>
                  </a:cubicBezTo>
                  <a:cubicBezTo>
                    <a:pt x="347890" y="607841"/>
                    <a:pt x="353936" y="610049"/>
                    <a:pt x="358681" y="616164"/>
                  </a:cubicBezTo>
                  <a:cubicBezTo>
                    <a:pt x="363438" y="622958"/>
                    <a:pt x="372950" y="629073"/>
                    <a:pt x="387218" y="634509"/>
                  </a:cubicBezTo>
                  <a:cubicBezTo>
                    <a:pt x="401487" y="639945"/>
                    <a:pt x="416265" y="643172"/>
                    <a:pt x="431552" y="644191"/>
                  </a:cubicBezTo>
                  <a:cubicBezTo>
                    <a:pt x="446840" y="645210"/>
                    <a:pt x="461108" y="643342"/>
                    <a:pt x="474358" y="638586"/>
                  </a:cubicBezTo>
                  <a:cubicBezTo>
                    <a:pt x="487607" y="633830"/>
                    <a:pt x="495591" y="624657"/>
                    <a:pt x="498309" y="611068"/>
                  </a:cubicBezTo>
                  <a:cubicBezTo>
                    <a:pt x="501706" y="593402"/>
                    <a:pt x="497969" y="578115"/>
                    <a:pt x="487097" y="565205"/>
                  </a:cubicBezTo>
                  <a:cubicBezTo>
                    <a:pt x="476226" y="552296"/>
                    <a:pt x="462977" y="545161"/>
                    <a:pt x="447350" y="543802"/>
                  </a:cubicBezTo>
                  <a:cubicBezTo>
                    <a:pt x="439196" y="542444"/>
                    <a:pt x="431213" y="542444"/>
                    <a:pt x="423399" y="543802"/>
                  </a:cubicBezTo>
                  <a:cubicBezTo>
                    <a:pt x="415585" y="545161"/>
                    <a:pt x="407942" y="546520"/>
                    <a:pt x="400468" y="547879"/>
                  </a:cubicBezTo>
                  <a:cubicBezTo>
                    <a:pt x="390955" y="549238"/>
                    <a:pt x="381273" y="550427"/>
                    <a:pt x="371421" y="551446"/>
                  </a:cubicBezTo>
                  <a:cubicBezTo>
                    <a:pt x="361569" y="552465"/>
                    <a:pt x="351789" y="552465"/>
                    <a:pt x="342080" y="551446"/>
                  </a:cubicBezTo>
                  <a:cubicBezTo>
                    <a:pt x="332371" y="550427"/>
                    <a:pt x="323130" y="548389"/>
                    <a:pt x="314355" y="545331"/>
                  </a:cubicBezTo>
                  <a:cubicBezTo>
                    <a:pt x="305581" y="542274"/>
                    <a:pt x="297117" y="537348"/>
                    <a:pt x="288963" y="530553"/>
                  </a:cubicBezTo>
                  <a:cubicBezTo>
                    <a:pt x="274695" y="519003"/>
                    <a:pt x="266032" y="505244"/>
                    <a:pt x="262974" y="489277"/>
                  </a:cubicBezTo>
                  <a:cubicBezTo>
                    <a:pt x="259917" y="473310"/>
                    <a:pt x="260766" y="456833"/>
                    <a:pt x="265522" y="439847"/>
                  </a:cubicBezTo>
                  <a:cubicBezTo>
                    <a:pt x="230870" y="468384"/>
                    <a:pt x="194690" y="493014"/>
                    <a:pt x="156980" y="513737"/>
                  </a:cubicBezTo>
                  <a:cubicBezTo>
                    <a:pt x="119271" y="534460"/>
                    <a:pt x="80033" y="546520"/>
                    <a:pt x="39266" y="549917"/>
                  </a:cubicBezTo>
                  <a:cubicBezTo>
                    <a:pt x="26356" y="551276"/>
                    <a:pt x="16674" y="548049"/>
                    <a:pt x="10219" y="540235"/>
                  </a:cubicBezTo>
                  <a:cubicBezTo>
                    <a:pt x="3764" y="532422"/>
                    <a:pt x="367" y="523419"/>
                    <a:pt x="27" y="513227"/>
                  </a:cubicBezTo>
                  <a:cubicBezTo>
                    <a:pt x="-312" y="503035"/>
                    <a:pt x="2575" y="493523"/>
                    <a:pt x="8690" y="484690"/>
                  </a:cubicBezTo>
                  <a:cubicBezTo>
                    <a:pt x="14805" y="475857"/>
                    <a:pt x="24318" y="471101"/>
                    <a:pt x="37227" y="470422"/>
                  </a:cubicBezTo>
                  <a:cubicBezTo>
                    <a:pt x="61008" y="469742"/>
                    <a:pt x="85468" y="464307"/>
                    <a:pt x="110608" y="454115"/>
                  </a:cubicBezTo>
                  <a:cubicBezTo>
                    <a:pt x="135748" y="443923"/>
                    <a:pt x="160547" y="431353"/>
                    <a:pt x="185008" y="416406"/>
                  </a:cubicBezTo>
                  <a:cubicBezTo>
                    <a:pt x="209468" y="401458"/>
                    <a:pt x="232909" y="384981"/>
                    <a:pt x="255331" y="366976"/>
                  </a:cubicBezTo>
                  <a:cubicBezTo>
                    <a:pt x="277753" y="348970"/>
                    <a:pt x="298476" y="331474"/>
                    <a:pt x="317500" y="314488"/>
                  </a:cubicBezTo>
                  <a:cubicBezTo>
                    <a:pt x="272763" y="313809"/>
                    <a:pt x="229331" y="309732"/>
                    <a:pt x="187205" y="302258"/>
                  </a:cubicBezTo>
                  <a:cubicBezTo>
                    <a:pt x="145079" y="294784"/>
                    <a:pt x="103293" y="281195"/>
                    <a:pt x="61847" y="261491"/>
                  </a:cubicBezTo>
                  <a:cubicBezTo>
                    <a:pt x="57770" y="259453"/>
                    <a:pt x="56581" y="255716"/>
                    <a:pt x="58280" y="250280"/>
                  </a:cubicBezTo>
                  <a:cubicBezTo>
                    <a:pt x="59978" y="244844"/>
                    <a:pt x="63206" y="242466"/>
                    <a:pt x="67962" y="243146"/>
                  </a:cubicBezTo>
                  <a:cubicBezTo>
                    <a:pt x="106690" y="249261"/>
                    <a:pt x="145419" y="252488"/>
                    <a:pt x="184148" y="252828"/>
                  </a:cubicBezTo>
                  <a:cubicBezTo>
                    <a:pt x="222876" y="253168"/>
                    <a:pt x="261605" y="251979"/>
                    <a:pt x="300334" y="249261"/>
                  </a:cubicBezTo>
                  <a:cubicBezTo>
                    <a:pt x="296936" y="236351"/>
                    <a:pt x="295238" y="223272"/>
                    <a:pt x="295238" y="210023"/>
                  </a:cubicBezTo>
                  <a:cubicBezTo>
                    <a:pt x="295238" y="196773"/>
                    <a:pt x="295917" y="183354"/>
                    <a:pt x="297276" y="169765"/>
                  </a:cubicBezTo>
                  <a:cubicBezTo>
                    <a:pt x="273495" y="167727"/>
                    <a:pt x="250054" y="163480"/>
                    <a:pt x="226953" y="157025"/>
                  </a:cubicBezTo>
                  <a:cubicBezTo>
                    <a:pt x="203852" y="150571"/>
                    <a:pt x="182789" y="141568"/>
                    <a:pt x="163764" y="130017"/>
                  </a:cubicBezTo>
                  <a:cubicBezTo>
                    <a:pt x="158329" y="127299"/>
                    <a:pt x="156460" y="122543"/>
                    <a:pt x="158159" y="115749"/>
                  </a:cubicBezTo>
                  <a:cubicBezTo>
                    <a:pt x="159857" y="108954"/>
                    <a:pt x="164104" y="106237"/>
                    <a:pt x="170898" y="107595"/>
                  </a:cubicBezTo>
                  <a:cubicBezTo>
                    <a:pt x="192641" y="105557"/>
                    <a:pt x="214213" y="104368"/>
                    <a:pt x="235616" y="104028"/>
                  </a:cubicBezTo>
                  <a:cubicBezTo>
                    <a:pt x="257019" y="103689"/>
                    <a:pt x="278591" y="102500"/>
                    <a:pt x="300334" y="100461"/>
                  </a:cubicBezTo>
                  <a:cubicBezTo>
                    <a:pt x="301693" y="99782"/>
                    <a:pt x="304410" y="99442"/>
                    <a:pt x="308487" y="99442"/>
                  </a:cubicBezTo>
                  <a:cubicBezTo>
                    <a:pt x="311162" y="81776"/>
                    <a:pt x="315003" y="63941"/>
                    <a:pt x="320009" y="45935"/>
                  </a:cubicBezTo>
                  <a:cubicBezTo>
                    <a:pt x="325014" y="27930"/>
                    <a:pt x="333866" y="13492"/>
                    <a:pt x="346563" y="2620"/>
                  </a:cubicBezTo>
                  <a:cubicBezTo>
                    <a:pt x="348569" y="582"/>
                    <a:pt x="351075" y="-267"/>
                    <a:pt x="354079" y="73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0E3BA1D-C3D2-55B3-193C-826D6A5FAB48}"/>
                </a:ext>
              </a:extLst>
            </p:cNvPr>
            <p:cNvSpPr txBox="1"/>
            <p:nvPr/>
          </p:nvSpPr>
          <p:spPr>
            <a:xfrm>
              <a:off x="3985841" y="1504386"/>
              <a:ext cx="729903" cy="683557"/>
            </a:xfrm>
            <a:custGeom>
              <a:avLst/>
              <a:gdLst/>
              <a:ahLst/>
              <a:cxnLst/>
              <a:rect l="l" t="t" r="r" b="b"/>
              <a:pathLst>
                <a:path w="729903" h="683557">
                  <a:moveTo>
                    <a:pt x="591733" y="247284"/>
                  </a:moveTo>
                  <a:cubicBezTo>
                    <a:pt x="571349" y="248303"/>
                    <a:pt x="549437" y="252379"/>
                    <a:pt x="525996" y="259514"/>
                  </a:cubicBezTo>
                  <a:cubicBezTo>
                    <a:pt x="502555" y="266648"/>
                    <a:pt x="481322" y="271914"/>
                    <a:pt x="462298" y="275311"/>
                  </a:cubicBezTo>
                  <a:cubicBezTo>
                    <a:pt x="468413" y="295015"/>
                    <a:pt x="471640" y="315398"/>
                    <a:pt x="471980" y="336461"/>
                  </a:cubicBezTo>
                  <a:cubicBezTo>
                    <a:pt x="472319" y="357524"/>
                    <a:pt x="474188" y="378248"/>
                    <a:pt x="477585" y="398631"/>
                  </a:cubicBezTo>
                  <a:lnTo>
                    <a:pt x="486758" y="451628"/>
                  </a:lnTo>
                  <a:cubicBezTo>
                    <a:pt x="505103" y="467256"/>
                    <a:pt x="524637" y="473710"/>
                    <a:pt x="545360" y="470993"/>
                  </a:cubicBezTo>
                  <a:cubicBezTo>
                    <a:pt x="566083" y="468275"/>
                    <a:pt x="585108" y="459782"/>
                    <a:pt x="602434" y="445513"/>
                  </a:cubicBezTo>
                  <a:cubicBezTo>
                    <a:pt x="619760" y="431245"/>
                    <a:pt x="634199" y="413069"/>
                    <a:pt x="645749" y="390987"/>
                  </a:cubicBezTo>
                  <a:cubicBezTo>
                    <a:pt x="657300" y="368905"/>
                    <a:pt x="663075" y="346653"/>
                    <a:pt x="663075" y="324231"/>
                  </a:cubicBezTo>
                  <a:cubicBezTo>
                    <a:pt x="663075" y="292977"/>
                    <a:pt x="656281" y="272084"/>
                    <a:pt x="642692" y="261552"/>
                  </a:cubicBezTo>
                  <a:cubicBezTo>
                    <a:pt x="629103" y="251021"/>
                    <a:pt x="612116" y="246264"/>
                    <a:pt x="591733" y="247284"/>
                  </a:cubicBezTo>
                  <a:close/>
                  <a:moveTo>
                    <a:pt x="594790" y="178489"/>
                  </a:moveTo>
                  <a:cubicBezTo>
                    <a:pt x="615853" y="178489"/>
                    <a:pt x="634538" y="181207"/>
                    <a:pt x="650845" y="186643"/>
                  </a:cubicBezTo>
                  <a:cubicBezTo>
                    <a:pt x="669870" y="193437"/>
                    <a:pt x="685157" y="203969"/>
                    <a:pt x="696708" y="218237"/>
                  </a:cubicBezTo>
                  <a:cubicBezTo>
                    <a:pt x="708259" y="232506"/>
                    <a:pt x="716582" y="248643"/>
                    <a:pt x="721678" y="266648"/>
                  </a:cubicBezTo>
                  <a:cubicBezTo>
                    <a:pt x="726774" y="284653"/>
                    <a:pt x="729492" y="303508"/>
                    <a:pt x="729831" y="323212"/>
                  </a:cubicBezTo>
                  <a:cubicBezTo>
                    <a:pt x="730171" y="342916"/>
                    <a:pt x="729321" y="361261"/>
                    <a:pt x="727283" y="378248"/>
                  </a:cubicBezTo>
                  <a:cubicBezTo>
                    <a:pt x="723886" y="401349"/>
                    <a:pt x="717941" y="423601"/>
                    <a:pt x="709448" y="445004"/>
                  </a:cubicBezTo>
                  <a:cubicBezTo>
                    <a:pt x="700955" y="466406"/>
                    <a:pt x="689574" y="485771"/>
                    <a:pt x="675305" y="503097"/>
                  </a:cubicBezTo>
                  <a:cubicBezTo>
                    <a:pt x="661037" y="520423"/>
                    <a:pt x="644221" y="534861"/>
                    <a:pt x="624856" y="546411"/>
                  </a:cubicBezTo>
                  <a:cubicBezTo>
                    <a:pt x="605492" y="557962"/>
                    <a:pt x="583240" y="565436"/>
                    <a:pt x="558100" y="568833"/>
                  </a:cubicBezTo>
                  <a:cubicBezTo>
                    <a:pt x="540434" y="571551"/>
                    <a:pt x="523618" y="571042"/>
                    <a:pt x="507651" y="567305"/>
                  </a:cubicBezTo>
                  <a:cubicBezTo>
                    <a:pt x="491684" y="563568"/>
                    <a:pt x="477246" y="557962"/>
                    <a:pt x="464336" y="550488"/>
                  </a:cubicBezTo>
                  <a:cubicBezTo>
                    <a:pt x="458900" y="551847"/>
                    <a:pt x="453805" y="551507"/>
                    <a:pt x="449048" y="549469"/>
                  </a:cubicBezTo>
                  <a:cubicBezTo>
                    <a:pt x="435459" y="544033"/>
                    <a:pt x="425098" y="536050"/>
                    <a:pt x="417963" y="525518"/>
                  </a:cubicBezTo>
                  <a:cubicBezTo>
                    <a:pt x="410829" y="514987"/>
                    <a:pt x="405394" y="503266"/>
                    <a:pt x="401657" y="490357"/>
                  </a:cubicBezTo>
                  <a:cubicBezTo>
                    <a:pt x="397920" y="477447"/>
                    <a:pt x="395712" y="463858"/>
                    <a:pt x="395032" y="449590"/>
                  </a:cubicBezTo>
                  <a:cubicBezTo>
                    <a:pt x="394353" y="435321"/>
                    <a:pt x="394013" y="422072"/>
                    <a:pt x="394013" y="409842"/>
                  </a:cubicBezTo>
                  <a:cubicBezTo>
                    <a:pt x="394013" y="386061"/>
                    <a:pt x="395542" y="360752"/>
                    <a:pt x="398599" y="333913"/>
                  </a:cubicBezTo>
                  <a:cubicBezTo>
                    <a:pt x="401657" y="307075"/>
                    <a:pt x="408961" y="282785"/>
                    <a:pt x="420512" y="261042"/>
                  </a:cubicBezTo>
                  <a:cubicBezTo>
                    <a:pt x="423229" y="256286"/>
                    <a:pt x="428325" y="253229"/>
                    <a:pt x="435799" y="251870"/>
                  </a:cubicBezTo>
                  <a:cubicBezTo>
                    <a:pt x="444632" y="235563"/>
                    <a:pt x="457881" y="221974"/>
                    <a:pt x="475547" y="211103"/>
                  </a:cubicBezTo>
                  <a:cubicBezTo>
                    <a:pt x="493213" y="200232"/>
                    <a:pt x="512237" y="192078"/>
                    <a:pt x="532621" y="186643"/>
                  </a:cubicBezTo>
                  <a:cubicBezTo>
                    <a:pt x="553004" y="181207"/>
                    <a:pt x="573727" y="178489"/>
                    <a:pt x="594790" y="178489"/>
                  </a:cubicBezTo>
                  <a:close/>
                  <a:moveTo>
                    <a:pt x="142277" y="6"/>
                  </a:moveTo>
                  <a:cubicBezTo>
                    <a:pt x="144995" y="91"/>
                    <a:pt x="147712" y="1153"/>
                    <a:pt x="150430" y="3191"/>
                  </a:cubicBezTo>
                  <a:cubicBezTo>
                    <a:pt x="166057" y="15421"/>
                    <a:pt x="176759" y="34786"/>
                    <a:pt x="182534" y="61284"/>
                  </a:cubicBezTo>
                  <a:cubicBezTo>
                    <a:pt x="188309" y="87783"/>
                    <a:pt x="191537" y="116320"/>
                    <a:pt x="192216" y="146895"/>
                  </a:cubicBezTo>
                  <a:cubicBezTo>
                    <a:pt x="220074" y="150292"/>
                    <a:pt x="246572" y="160824"/>
                    <a:pt x="271712" y="178489"/>
                  </a:cubicBezTo>
                  <a:cubicBezTo>
                    <a:pt x="290057" y="192078"/>
                    <a:pt x="305854" y="208555"/>
                    <a:pt x="319104" y="227919"/>
                  </a:cubicBezTo>
                  <a:cubicBezTo>
                    <a:pt x="332353" y="247284"/>
                    <a:pt x="343394" y="268177"/>
                    <a:pt x="352227" y="290599"/>
                  </a:cubicBezTo>
                  <a:cubicBezTo>
                    <a:pt x="361060" y="313020"/>
                    <a:pt x="367684" y="336122"/>
                    <a:pt x="372101" y="359903"/>
                  </a:cubicBezTo>
                  <a:cubicBezTo>
                    <a:pt x="376517" y="383683"/>
                    <a:pt x="379065" y="406445"/>
                    <a:pt x="379745" y="428187"/>
                  </a:cubicBezTo>
                  <a:cubicBezTo>
                    <a:pt x="380424" y="449930"/>
                    <a:pt x="379405" y="472861"/>
                    <a:pt x="376687" y="496982"/>
                  </a:cubicBezTo>
                  <a:cubicBezTo>
                    <a:pt x="373969" y="521102"/>
                    <a:pt x="368534" y="544373"/>
                    <a:pt x="360380" y="566795"/>
                  </a:cubicBezTo>
                  <a:cubicBezTo>
                    <a:pt x="352227" y="589217"/>
                    <a:pt x="341186" y="609600"/>
                    <a:pt x="327257" y="627946"/>
                  </a:cubicBezTo>
                  <a:cubicBezTo>
                    <a:pt x="313328" y="646291"/>
                    <a:pt x="295493" y="660559"/>
                    <a:pt x="273750" y="670751"/>
                  </a:cubicBezTo>
                  <a:cubicBezTo>
                    <a:pt x="249290" y="682302"/>
                    <a:pt x="227208" y="686039"/>
                    <a:pt x="207504" y="681962"/>
                  </a:cubicBezTo>
                  <a:cubicBezTo>
                    <a:pt x="187800" y="677885"/>
                    <a:pt x="170644" y="669052"/>
                    <a:pt x="156036" y="655463"/>
                  </a:cubicBezTo>
                  <a:cubicBezTo>
                    <a:pt x="141428" y="641874"/>
                    <a:pt x="129707" y="624888"/>
                    <a:pt x="120874" y="604504"/>
                  </a:cubicBezTo>
                  <a:cubicBezTo>
                    <a:pt x="112041" y="584121"/>
                    <a:pt x="106606" y="563398"/>
                    <a:pt x="104567" y="542335"/>
                  </a:cubicBezTo>
                  <a:cubicBezTo>
                    <a:pt x="103888" y="536220"/>
                    <a:pt x="105077" y="531464"/>
                    <a:pt x="108134" y="528066"/>
                  </a:cubicBezTo>
                  <a:cubicBezTo>
                    <a:pt x="111192" y="524669"/>
                    <a:pt x="114759" y="522291"/>
                    <a:pt x="118836" y="520932"/>
                  </a:cubicBezTo>
                  <a:cubicBezTo>
                    <a:pt x="122912" y="519573"/>
                    <a:pt x="127499" y="519403"/>
                    <a:pt x="132595" y="520423"/>
                  </a:cubicBezTo>
                  <a:cubicBezTo>
                    <a:pt x="137690" y="521442"/>
                    <a:pt x="141937" y="523310"/>
                    <a:pt x="145334" y="526028"/>
                  </a:cubicBezTo>
                  <a:cubicBezTo>
                    <a:pt x="155526" y="534861"/>
                    <a:pt x="165378" y="543184"/>
                    <a:pt x="174890" y="550998"/>
                  </a:cubicBezTo>
                  <a:cubicBezTo>
                    <a:pt x="184402" y="558811"/>
                    <a:pt x="193915" y="564417"/>
                    <a:pt x="203427" y="567814"/>
                  </a:cubicBezTo>
                  <a:cubicBezTo>
                    <a:pt x="212939" y="571211"/>
                    <a:pt x="222622" y="571891"/>
                    <a:pt x="232474" y="569853"/>
                  </a:cubicBezTo>
                  <a:cubicBezTo>
                    <a:pt x="242326" y="567814"/>
                    <a:pt x="252687" y="561020"/>
                    <a:pt x="263559" y="549469"/>
                  </a:cubicBezTo>
                  <a:cubicBezTo>
                    <a:pt x="268994" y="544033"/>
                    <a:pt x="273411" y="536559"/>
                    <a:pt x="276808" y="527047"/>
                  </a:cubicBezTo>
                  <a:cubicBezTo>
                    <a:pt x="280205" y="517535"/>
                    <a:pt x="283263" y="509042"/>
                    <a:pt x="285981" y="501568"/>
                  </a:cubicBezTo>
                  <a:cubicBezTo>
                    <a:pt x="295493" y="473031"/>
                    <a:pt x="301268" y="444834"/>
                    <a:pt x="303307" y="416976"/>
                  </a:cubicBezTo>
                  <a:cubicBezTo>
                    <a:pt x="305345" y="389119"/>
                    <a:pt x="302627" y="360582"/>
                    <a:pt x="295153" y="331366"/>
                  </a:cubicBezTo>
                  <a:cubicBezTo>
                    <a:pt x="287679" y="300790"/>
                    <a:pt x="275449" y="274122"/>
                    <a:pt x="258463" y="251360"/>
                  </a:cubicBezTo>
                  <a:cubicBezTo>
                    <a:pt x="241476" y="228599"/>
                    <a:pt x="218715" y="213481"/>
                    <a:pt x="190178" y="206007"/>
                  </a:cubicBezTo>
                  <a:cubicBezTo>
                    <a:pt x="188819" y="224352"/>
                    <a:pt x="187460" y="241678"/>
                    <a:pt x="186101" y="257985"/>
                  </a:cubicBezTo>
                  <a:cubicBezTo>
                    <a:pt x="184743" y="274292"/>
                    <a:pt x="183383" y="287881"/>
                    <a:pt x="182024" y="298752"/>
                  </a:cubicBezTo>
                  <a:cubicBezTo>
                    <a:pt x="179986" y="317097"/>
                    <a:pt x="177438" y="338500"/>
                    <a:pt x="174381" y="362960"/>
                  </a:cubicBezTo>
                  <a:cubicBezTo>
                    <a:pt x="171323" y="387420"/>
                    <a:pt x="166057" y="411031"/>
                    <a:pt x="158583" y="433793"/>
                  </a:cubicBezTo>
                  <a:cubicBezTo>
                    <a:pt x="151110" y="456554"/>
                    <a:pt x="140408" y="476428"/>
                    <a:pt x="126480" y="493414"/>
                  </a:cubicBezTo>
                  <a:cubicBezTo>
                    <a:pt x="112551" y="510401"/>
                    <a:pt x="94036" y="520932"/>
                    <a:pt x="70934" y="525009"/>
                  </a:cubicBezTo>
                  <a:cubicBezTo>
                    <a:pt x="63461" y="526368"/>
                    <a:pt x="56326" y="525858"/>
                    <a:pt x="49532" y="523480"/>
                  </a:cubicBezTo>
                  <a:cubicBezTo>
                    <a:pt x="42737" y="521102"/>
                    <a:pt x="36962" y="517365"/>
                    <a:pt x="32206" y="512269"/>
                  </a:cubicBezTo>
                  <a:cubicBezTo>
                    <a:pt x="27450" y="507173"/>
                    <a:pt x="24562" y="501058"/>
                    <a:pt x="23543" y="493924"/>
                  </a:cubicBezTo>
                  <a:cubicBezTo>
                    <a:pt x="22524" y="486790"/>
                    <a:pt x="24392" y="479486"/>
                    <a:pt x="29148" y="472012"/>
                  </a:cubicBezTo>
                  <a:cubicBezTo>
                    <a:pt x="54288" y="431245"/>
                    <a:pt x="72973" y="388439"/>
                    <a:pt x="85203" y="343596"/>
                  </a:cubicBezTo>
                  <a:cubicBezTo>
                    <a:pt x="97433" y="298752"/>
                    <a:pt x="106266" y="252889"/>
                    <a:pt x="111701" y="206007"/>
                  </a:cubicBezTo>
                  <a:cubicBezTo>
                    <a:pt x="95395" y="210084"/>
                    <a:pt x="79088" y="215010"/>
                    <a:pt x="62781" y="220785"/>
                  </a:cubicBezTo>
                  <a:cubicBezTo>
                    <a:pt x="46474" y="226560"/>
                    <a:pt x="30507" y="231826"/>
                    <a:pt x="14880" y="236582"/>
                  </a:cubicBezTo>
                  <a:cubicBezTo>
                    <a:pt x="8765" y="237941"/>
                    <a:pt x="4348" y="235733"/>
                    <a:pt x="1631" y="229958"/>
                  </a:cubicBezTo>
                  <a:cubicBezTo>
                    <a:pt x="-1087" y="224182"/>
                    <a:pt x="-408" y="219596"/>
                    <a:pt x="3669" y="216199"/>
                  </a:cubicBezTo>
                  <a:cubicBezTo>
                    <a:pt x="37641" y="184944"/>
                    <a:pt x="75351" y="163881"/>
                    <a:pt x="116797" y="153010"/>
                  </a:cubicBezTo>
                  <a:cubicBezTo>
                    <a:pt x="118836" y="129909"/>
                    <a:pt x="120364" y="106977"/>
                    <a:pt x="121384" y="84216"/>
                  </a:cubicBezTo>
                  <a:cubicBezTo>
                    <a:pt x="122403" y="61454"/>
                    <a:pt x="123592" y="38862"/>
                    <a:pt x="124951" y="16440"/>
                  </a:cubicBezTo>
                  <a:cubicBezTo>
                    <a:pt x="125630" y="11005"/>
                    <a:pt x="128688" y="6419"/>
                    <a:pt x="134123" y="2682"/>
                  </a:cubicBezTo>
                  <a:cubicBezTo>
                    <a:pt x="136841" y="813"/>
                    <a:pt x="139559" y="-79"/>
                    <a:pt x="142277" y="6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F540C12-B971-D99A-7E5E-22222D257DBB}"/>
                </a:ext>
              </a:extLst>
            </p:cNvPr>
            <p:cNvSpPr txBox="1"/>
            <p:nvPr/>
          </p:nvSpPr>
          <p:spPr>
            <a:xfrm>
              <a:off x="4799265" y="1426323"/>
              <a:ext cx="899517" cy="778641"/>
            </a:xfrm>
            <a:custGeom>
              <a:avLst/>
              <a:gdLst/>
              <a:ahLst/>
              <a:cxnLst/>
              <a:rect l="l" t="t" r="r" b="b"/>
              <a:pathLst>
                <a:path w="731970" h="633609">
                  <a:moveTo>
                    <a:pt x="168278" y="465445"/>
                  </a:moveTo>
                  <a:cubicBezTo>
                    <a:pt x="171166" y="465870"/>
                    <a:pt x="174138" y="467016"/>
                    <a:pt x="177196" y="468885"/>
                  </a:cubicBezTo>
                  <a:cubicBezTo>
                    <a:pt x="183311" y="472622"/>
                    <a:pt x="187048" y="477208"/>
                    <a:pt x="188407" y="482644"/>
                  </a:cubicBezTo>
                  <a:cubicBezTo>
                    <a:pt x="191125" y="503707"/>
                    <a:pt x="187388" y="522901"/>
                    <a:pt x="177196" y="540227"/>
                  </a:cubicBezTo>
                  <a:cubicBezTo>
                    <a:pt x="167004" y="557553"/>
                    <a:pt x="154434" y="573350"/>
                    <a:pt x="139486" y="587619"/>
                  </a:cubicBezTo>
                  <a:cubicBezTo>
                    <a:pt x="132012" y="595093"/>
                    <a:pt x="123859" y="602227"/>
                    <a:pt x="115026" y="609021"/>
                  </a:cubicBezTo>
                  <a:cubicBezTo>
                    <a:pt x="106193" y="615816"/>
                    <a:pt x="97020" y="621421"/>
                    <a:pt x="87508" y="625838"/>
                  </a:cubicBezTo>
                  <a:cubicBezTo>
                    <a:pt x="77996" y="630254"/>
                    <a:pt x="67974" y="632802"/>
                    <a:pt x="57443" y="633482"/>
                  </a:cubicBezTo>
                  <a:cubicBezTo>
                    <a:pt x="46911" y="634161"/>
                    <a:pt x="36210" y="632123"/>
                    <a:pt x="25339" y="627367"/>
                  </a:cubicBezTo>
                  <a:cubicBezTo>
                    <a:pt x="14467" y="622610"/>
                    <a:pt x="7163" y="615136"/>
                    <a:pt x="3426" y="604945"/>
                  </a:cubicBezTo>
                  <a:cubicBezTo>
                    <a:pt x="-311" y="594753"/>
                    <a:pt x="-990" y="584561"/>
                    <a:pt x="1388" y="574369"/>
                  </a:cubicBezTo>
                  <a:cubicBezTo>
                    <a:pt x="3766" y="564178"/>
                    <a:pt x="8862" y="555175"/>
                    <a:pt x="16676" y="547361"/>
                  </a:cubicBezTo>
                  <a:cubicBezTo>
                    <a:pt x="24489" y="539548"/>
                    <a:pt x="34172" y="535641"/>
                    <a:pt x="45722" y="535641"/>
                  </a:cubicBezTo>
                  <a:cubicBezTo>
                    <a:pt x="42325" y="535641"/>
                    <a:pt x="42325" y="535471"/>
                    <a:pt x="45722" y="535131"/>
                  </a:cubicBezTo>
                  <a:cubicBezTo>
                    <a:pt x="49119" y="534791"/>
                    <a:pt x="51498" y="534282"/>
                    <a:pt x="52856" y="533602"/>
                  </a:cubicBezTo>
                  <a:lnTo>
                    <a:pt x="68144" y="524430"/>
                  </a:lnTo>
                  <a:cubicBezTo>
                    <a:pt x="73579" y="521033"/>
                    <a:pt x="78845" y="517805"/>
                    <a:pt x="83941" y="514748"/>
                  </a:cubicBezTo>
                  <a:cubicBezTo>
                    <a:pt x="89037" y="511690"/>
                    <a:pt x="93963" y="508463"/>
                    <a:pt x="98719" y="505065"/>
                  </a:cubicBezTo>
                  <a:cubicBezTo>
                    <a:pt x="108911" y="497592"/>
                    <a:pt x="118763" y="490287"/>
                    <a:pt x="128275" y="483153"/>
                  </a:cubicBezTo>
                  <a:cubicBezTo>
                    <a:pt x="137787" y="476019"/>
                    <a:pt x="148319" y="470414"/>
                    <a:pt x="159870" y="466337"/>
                  </a:cubicBezTo>
                  <a:cubicBezTo>
                    <a:pt x="162587" y="465318"/>
                    <a:pt x="165390" y="465020"/>
                    <a:pt x="168278" y="465445"/>
                  </a:cubicBezTo>
                  <a:close/>
                  <a:moveTo>
                    <a:pt x="347398" y="340978"/>
                  </a:moveTo>
                  <a:cubicBezTo>
                    <a:pt x="349436" y="356606"/>
                    <a:pt x="352154" y="372063"/>
                    <a:pt x="355551" y="387351"/>
                  </a:cubicBezTo>
                  <a:cubicBezTo>
                    <a:pt x="358949" y="402638"/>
                    <a:pt x="363365" y="418436"/>
                    <a:pt x="368801" y="434742"/>
                  </a:cubicBezTo>
                  <a:cubicBezTo>
                    <a:pt x="369480" y="438140"/>
                    <a:pt x="369990" y="441367"/>
                    <a:pt x="370329" y="444425"/>
                  </a:cubicBezTo>
                  <a:cubicBezTo>
                    <a:pt x="370669" y="447482"/>
                    <a:pt x="370499" y="450709"/>
                    <a:pt x="369820" y="454107"/>
                  </a:cubicBezTo>
                  <a:cubicBezTo>
                    <a:pt x="392921" y="459542"/>
                    <a:pt x="413644" y="462260"/>
                    <a:pt x="431990" y="462260"/>
                  </a:cubicBezTo>
                  <a:cubicBezTo>
                    <a:pt x="426554" y="446633"/>
                    <a:pt x="423157" y="429137"/>
                    <a:pt x="421798" y="409773"/>
                  </a:cubicBezTo>
                  <a:cubicBezTo>
                    <a:pt x="420439" y="390408"/>
                    <a:pt x="419759" y="371554"/>
                    <a:pt x="419759" y="353208"/>
                  </a:cubicBezTo>
                  <a:lnTo>
                    <a:pt x="402433" y="351170"/>
                  </a:lnTo>
                  <a:cubicBezTo>
                    <a:pt x="381370" y="349132"/>
                    <a:pt x="364045" y="345735"/>
                    <a:pt x="350456" y="340978"/>
                  </a:cubicBezTo>
                  <a:close/>
                  <a:moveTo>
                    <a:pt x="646287" y="335882"/>
                  </a:moveTo>
                  <a:cubicBezTo>
                    <a:pt x="628058" y="341998"/>
                    <a:pt x="608646" y="346754"/>
                    <a:pt x="588051" y="350151"/>
                  </a:cubicBezTo>
                  <a:cubicBezTo>
                    <a:pt x="567455" y="353548"/>
                    <a:pt x="548377" y="355247"/>
                    <a:pt x="530818" y="355247"/>
                  </a:cubicBezTo>
                  <a:lnTo>
                    <a:pt x="518619" y="355247"/>
                  </a:lnTo>
                  <a:cubicBezTo>
                    <a:pt x="520658" y="370195"/>
                    <a:pt x="522526" y="384973"/>
                    <a:pt x="524225" y="399581"/>
                  </a:cubicBezTo>
                  <a:cubicBezTo>
                    <a:pt x="525924" y="414189"/>
                    <a:pt x="526773" y="428627"/>
                    <a:pt x="526773" y="442896"/>
                  </a:cubicBezTo>
                  <a:cubicBezTo>
                    <a:pt x="552432" y="432704"/>
                    <a:pt x="575728" y="418605"/>
                    <a:pt x="596658" y="400600"/>
                  </a:cubicBezTo>
                  <a:cubicBezTo>
                    <a:pt x="617588" y="382595"/>
                    <a:pt x="634131" y="361022"/>
                    <a:pt x="646287" y="335882"/>
                  </a:cubicBezTo>
                  <a:close/>
                  <a:moveTo>
                    <a:pt x="96171" y="242628"/>
                  </a:moveTo>
                  <a:cubicBezTo>
                    <a:pt x="103985" y="243647"/>
                    <a:pt x="111799" y="245176"/>
                    <a:pt x="119612" y="247214"/>
                  </a:cubicBezTo>
                  <a:cubicBezTo>
                    <a:pt x="127426" y="249253"/>
                    <a:pt x="134390" y="251631"/>
                    <a:pt x="140506" y="254348"/>
                  </a:cubicBezTo>
                  <a:cubicBezTo>
                    <a:pt x="156133" y="261143"/>
                    <a:pt x="172439" y="270485"/>
                    <a:pt x="189426" y="282376"/>
                  </a:cubicBezTo>
                  <a:cubicBezTo>
                    <a:pt x="206412" y="294266"/>
                    <a:pt x="218642" y="308025"/>
                    <a:pt x="226116" y="323652"/>
                  </a:cubicBezTo>
                  <a:cubicBezTo>
                    <a:pt x="230872" y="333844"/>
                    <a:pt x="232571" y="343866"/>
                    <a:pt x="231212" y="353718"/>
                  </a:cubicBezTo>
                  <a:cubicBezTo>
                    <a:pt x="229853" y="363570"/>
                    <a:pt x="224757" y="372233"/>
                    <a:pt x="215925" y="379707"/>
                  </a:cubicBezTo>
                  <a:cubicBezTo>
                    <a:pt x="208451" y="386501"/>
                    <a:pt x="199108" y="389899"/>
                    <a:pt x="187897" y="389899"/>
                  </a:cubicBezTo>
                  <a:cubicBezTo>
                    <a:pt x="176686" y="389899"/>
                    <a:pt x="167344" y="385822"/>
                    <a:pt x="159870" y="377669"/>
                  </a:cubicBezTo>
                  <a:cubicBezTo>
                    <a:pt x="150358" y="366797"/>
                    <a:pt x="141694" y="355756"/>
                    <a:pt x="133881" y="344545"/>
                  </a:cubicBezTo>
                  <a:cubicBezTo>
                    <a:pt x="126067" y="333335"/>
                    <a:pt x="116725" y="322973"/>
                    <a:pt x="105854" y="313461"/>
                  </a:cubicBezTo>
                  <a:cubicBezTo>
                    <a:pt x="97020" y="305987"/>
                    <a:pt x="86999" y="298852"/>
                    <a:pt x="75788" y="292058"/>
                  </a:cubicBezTo>
                  <a:cubicBezTo>
                    <a:pt x="64577" y="285263"/>
                    <a:pt x="56253" y="276770"/>
                    <a:pt x="50818" y="266579"/>
                  </a:cubicBezTo>
                  <a:cubicBezTo>
                    <a:pt x="48100" y="260463"/>
                    <a:pt x="48780" y="255707"/>
                    <a:pt x="52856" y="252310"/>
                  </a:cubicBezTo>
                  <a:cubicBezTo>
                    <a:pt x="58971" y="247554"/>
                    <a:pt x="65766" y="244496"/>
                    <a:pt x="73240" y="243138"/>
                  </a:cubicBezTo>
                  <a:cubicBezTo>
                    <a:pt x="80714" y="241779"/>
                    <a:pt x="88358" y="241609"/>
                    <a:pt x="96171" y="242628"/>
                  </a:cubicBezTo>
                  <a:close/>
                  <a:moveTo>
                    <a:pt x="428932" y="186064"/>
                  </a:moveTo>
                  <a:cubicBezTo>
                    <a:pt x="411266" y="188102"/>
                    <a:pt x="394620" y="190480"/>
                    <a:pt x="378992" y="193198"/>
                  </a:cubicBezTo>
                  <a:cubicBezTo>
                    <a:pt x="363365" y="195916"/>
                    <a:pt x="349776" y="198294"/>
                    <a:pt x="338225" y="200332"/>
                  </a:cubicBezTo>
                  <a:cubicBezTo>
                    <a:pt x="340264" y="215960"/>
                    <a:pt x="341283" y="231077"/>
                    <a:pt x="341283" y="245685"/>
                  </a:cubicBezTo>
                  <a:cubicBezTo>
                    <a:pt x="341283" y="260294"/>
                    <a:pt x="341623" y="275411"/>
                    <a:pt x="342302" y="291039"/>
                  </a:cubicBezTo>
                  <a:cubicBezTo>
                    <a:pt x="355891" y="291039"/>
                    <a:pt x="369480" y="291718"/>
                    <a:pt x="383069" y="293077"/>
                  </a:cubicBezTo>
                  <a:cubicBezTo>
                    <a:pt x="396658" y="294436"/>
                    <a:pt x="409568" y="295795"/>
                    <a:pt x="421798" y="297154"/>
                  </a:cubicBezTo>
                  <a:lnTo>
                    <a:pt x="421798" y="293077"/>
                  </a:lnTo>
                  <a:cubicBezTo>
                    <a:pt x="421798" y="275411"/>
                    <a:pt x="422307" y="257576"/>
                    <a:pt x="423326" y="239570"/>
                  </a:cubicBezTo>
                  <a:cubicBezTo>
                    <a:pt x="424346" y="221565"/>
                    <a:pt x="426214" y="203729"/>
                    <a:pt x="428932" y="186064"/>
                  </a:cubicBezTo>
                  <a:close/>
                  <a:moveTo>
                    <a:pt x="507408" y="179949"/>
                  </a:moveTo>
                  <a:cubicBezTo>
                    <a:pt x="506050" y="205768"/>
                    <a:pt x="506050" y="230907"/>
                    <a:pt x="507408" y="255368"/>
                  </a:cubicBezTo>
                  <a:cubicBezTo>
                    <a:pt x="507408" y="260803"/>
                    <a:pt x="507579" y="266579"/>
                    <a:pt x="507918" y="272694"/>
                  </a:cubicBezTo>
                  <a:cubicBezTo>
                    <a:pt x="508258" y="278809"/>
                    <a:pt x="508767" y="284584"/>
                    <a:pt x="509447" y="290020"/>
                  </a:cubicBezTo>
                  <a:cubicBezTo>
                    <a:pt x="529151" y="286622"/>
                    <a:pt x="548515" y="282715"/>
                    <a:pt x="567540" y="278299"/>
                  </a:cubicBezTo>
                  <a:cubicBezTo>
                    <a:pt x="586564" y="273883"/>
                    <a:pt x="605929" y="268957"/>
                    <a:pt x="625633" y="263521"/>
                  </a:cubicBezTo>
                  <a:cubicBezTo>
                    <a:pt x="633786" y="260803"/>
                    <a:pt x="640920" y="258595"/>
                    <a:pt x="647035" y="256896"/>
                  </a:cubicBezTo>
                  <a:cubicBezTo>
                    <a:pt x="653150" y="255198"/>
                    <a:pt x="658926" y="254009"/>
                    <a:pt x="664361" y="253329"/>
                  </a:cubicBezTo>
                  <a:cubicBezTo>
                    <a:pt x="662323" y="238381"/>
                    <a:pt x="656548" y="226151"/>
                    <a:pt x="647035" y="216639"/>
                  </a:cubicBezTo>
                  <a:cubicBezTo>
                    <a:pt x="637523" y="207127"/>
                    <a:pt x="625633" y="199653"/>
                    <a:pt x="611364" y="194217"/>
                  </a:cubicBezTo>
                  <a:cubicBezTo>
                    <a:pt x="597096" y="188781"/>
                    <a:pt x="580959" y="185044"/>
                    <a:pt x="562953" y="183006"/>
                  </a:cubicBezTo>
                  <a:cubicBezTo>
                    <a:pt x="544948" y="180968"/>
                    <a:pt x="526433" y="179949"/>
                    <a:pt x="507408" y="179949"/>
                  </a:cubicBezTo>
                  <a:close/>
                  <a:moveTo>
                    <a:pt x="74641" y="17645"/>
                  </a:moveTo>
                  <a:cubicBezTo>
                    <a:pt x="81691" y="18155"/>
                    <a:pt x="88867" y="19938"/>
                    <a:pt x="96171" y="22996"/>
                  </a:cubicBezTo>
                  <a:cubicBezTo>
                    <a:pt x="110779" y="29111"/>
                    <a:pt x="123859" y="35905"/>
                    <a:pt x="135410" y="43379"/>
                  </a:cubicBezTo>
                  <a:cubicBezTo>
                    <a:pt x="147640" y="52212"/>
                    <a:pt x="160040" y="62234"/>
                    <a:pt x="172609" y="73445"/>
                  </a:cubicBezTo>
                  <a:cubicBezTo>
                    <a:pt x="185179" y="84656"/>
                    <a:pt x="195201" y="97395"/>
                    <a:pt x="202675" y="111664"/>
                  </a:cubicBezTo>
                  <a:cubicBezTo>
                    <a:pt x="208790" y="123894"/>
                    <a:pt x="209809" y="135614"/>
                    <a:pt x="205733" y="146825"/>
                  </a:cubicBezTo>
                  <a:cubicBezTo>
                    <a:pt x="201656" y="158036"/>
                    <a:pt x="195031" y="166529"/>
                    <a:pt x="185859" y="172305"/>
                  </a:cubicBezTo>
                  <a:cubicBezTo>
                    <a:pt x="176686" y="178080"/>
                    <a:pt x="166494" y="180458"/>
                    <a:pt x="155283" y="179439"/>
                  </a:cubicBezTo>
                  <a:cubicBezTo>
                    <a:pt x="144073" y="178420"/>
                    <a:pt x="134390" y="171795"/>
                    <a:pt x="126237" y="159565"/>
                  </a:cubicBezTo>
                  <a:cubicBezTo>
                    <a:pt x="119442" y="150053"/>
                    <a:pt x="113327" y="140201"/>
                    <a:pt x="107892" y="130009"/>
                  </a:cubicBezTo>
                  <a:cubicBezTo>
                    <a:pt x="102456" y="119817"/>
                    <a:pt x="95662" y="110305"/>
                    <a:pt x="87508" y="101472"/>
                  </a:cubicBezTo>
                  <a:cubicBezTo>
                    <a:pt x="80035" y="93319"/>
                    <a:pt x="71541" y="84995"/>
                    <a:pt x="62029" y="76502"/>
                  </a:cubicBezTo>
                  <a:cubicBezTo>
                    <a:pt x="52517" y="68009"/>
                    <a:pt x="45722" y="58667"/>
                    <a:pt x="41645" y="48475"/>
                  </a:cubicBezTo>
                  <a:lnTo>
                    <a:pt x="42665" y="48475"/>
                  </a:lnTo>
                  <a:cubicBezTo>
                    <a:pt x="39268" y="43039"/>
                    <a:pt x="38418" y="37434"/>
                    <a:pt x="40117" y="31659"/>
                  </a:cubicBezTo>
                  <a:cubicBezTo>
                    <a:pt x="41815" y="25883"/>
                    <a:pt x="46402" y="21976"/>
                    <a:pt x="53876" y="19938"/>
                  </a:cubicBezTo>
                  <a:cubicBezTo>
                    <a:pt x="60670" y="17900"/>
                    <a:pt x="67592" y="17135"/>
                    <a:pt x="74641" y="17645"/>
                  </a:cubicBezTo>
                  <a:close/>
                  <a:moveTo>
                    <a:pt x="492376" y="64"/>
                  </a:moveTo>
                  <a:cubicBezTo>
                    <a:pt x="493904" y="234"/>
                    <a:pt x="495518" y="744"/>
                    <a:pt x="497217" y="1593"/>
                  </a:cubicBezTo>
                  <a:cubicBezTo>
                    <a:pt x="504011" y="4990"/>
                    <a:pt x="507408" y="10086"/>
                    <a:pt x="507408" y="16881"/>
                  </a:cubicBezTo>
                  <a:cubicBezTo>
                    <a:pt x="508088" y="16881"/>
                    <a:pt x="508428" y="16541"/>
                    <a:pt x="508428" y="15861"/>
                  </a:cubicBezTo>
                  <a:cubicBezTo>
                    <a:pt x="509787" y="33527"/>
                    <a:pt x="510466" y="51363"/>
                    <a:pt x="510466" y="69368"/>
                  </a:cubicBezTo>
                  <a:cubicBezTo>
                    <a:pt x="510466" y="87374"/>
                    <a:pt x="510126" y="105209"/>
                    <a:pt x="509447" y="122875"/>
                  </a:cubicBezTo>
                  <a:cubicBezTo>
                    <a:pt x="542591" y="122875"/>
                    <a:pt x="572009" y="125593"/>
                    <a:pt x="597701" y="131028"/>
                  </a:cubicBezTo>
                  <a:cubicBezTo>
                    <a:pt x="618669" y="135105"/>
                    <a:pt x="637945" y="141899"/>
                    <a:pt x="655531" y="151412"/>
                  </a:cubicBezTo>
                  <a:cubicBezTo>
                    <a:pt x="673117" y="160924"/>
                    <a:pt x="687999" y="172984"/>
                    <a:pt x="700176" y="187592"/>
                  </a:cubicBezTo>
                  <a:cubicBezTo>
                    <a:pt x="712353" y="202201"/>
                    <a:pt x="721149" y="219017"/>
                    <a:pt x="726563" y="238042"/>
                  </a:cubicBezTo>
                  <a:cubicBezTo>
                    <a:pt x="731977" y="257066"/>
                    <a:pt x="733326" y="277789"/>
                    <a:pt x="730608" y="300211"/>
                  </a:cubicBezTo>
                  <a:cubicBezTo>
                    <a:pt x="727901" y="324672"/>
                    <a:pt x="721475" y="348282"/>
                    <a:pt x="711331" y="371044"/>
                  </a:cubicBezTo>
                  <a:cubicBezTo>
                    <a:pt x="701187" y="393806"/>
                    <a:pt x="688336" y="415038"/>
                    <a:pt x="672777" y="434742"/>
                  </a:cubicBezTo>
                  <a:cubicBezTo>
                    <a:pt x="657219" y="454446"/>
                    <a:pt x="639296" y="471942"/>
                    <a:pt x="619008" y="487230"/>
                  </a:cubicBezTo>
                  <a:cubicBezTo>
                    <a:pt x="598720" y="502518"/>
                    <a:pt x="577079" y="514578"/>
                    <a:pt x="554084" y="523411"/>
                  </a:cubicBezTo>
                  <a:cubicBezTo>
                    <a:pt x="533785" y="531564"/>
                    <a:pt x="509041" y="537679"/>
                    <a:pt x="479851" y="541756"/>
                  </a:cubicBezTo>
                  <a:cubicBezTo>
                    <a:pt x="450661" y="545832"/>
                    <a:pt x="421628" y="546342"/>
                    <a:pt x="392751" y="543285"/>
                  </a:cubicBezTo>
                  <a:cubicBezTo>
                    <a:pt x="363875" y="540227"/>
                    <a:pt x="337206" y="532583"/>
                    <a:pt x="312746" y="520353"/>
                  </a:cubicBezTo>
                  <a:cubicBezTo>
                    <a:pt x="288286" y="508123"/>
                    <a:pt x="270620" y="489778"/>
                    <a:pt x="259749" y="465318"/>
                  </a:cubicBezTo>
                  <a:cubicBezTo>
                    <a:pt x="254993" y="454446"/>
                    <a:pt x="256352" y="443236"/>
                    <a:pt x="263826" y="431685"/>
                  </a:cubicBezTo>
                  <a:cubicBezTo>
                    <a:pt x="257031" y="411981"/>
                    <a:pt x="253124" y="390578"/>
                    <a:pt x="252105" y="367477"/>
                  </a:cubicBezTo>
                  <a:cubicBezTo>
                    <a:pt x="251086" y="344376"/>
                    <a:pt x="252615" y="321274"/>
                    <a:pt x="256692" y="298173"/>
                  </a:cubicBezTo>
                  <a:cubicBezTo>
                    <a:pt x="260768" y="275072"/>
                    <a:pt x="267053" y="253329"/>
                    <a:pt x="275546" y="232946"/>
                  </a:cubicBezTo>
                  <a:cubicBezTo>
                    <a:pt x="284039" y="212562"/>
                    <a:pt x="294061" y="195236"/>
                    <a:pt x="305612" y="180968"/>
                  </a:cubicBezTo>
                  <a:cubicBezTo>
                    <a:pt x="309009" y="177571"/>
                    <a:pt x="312067" y="175872"/>
                    <a:pt x="314784" y="175872"/>
                  </a:cubicBezTo>
                  <a:cubicBezTo>
                    <a:pt x="329732" y="161603"/>
                    <a:pt x="348077" y="150562"/>
                    <a:pt x="369820" y="142749"/>
                  </a:cubicBezTo>
                  <a:cubicBezTo>
                    <a:pt x="391562" y="134935"/>
                    <a:pt x="414664" y="129330"/>
                    <a:pt x="439124" y="125932"/>
                  </a:cubicBezTo>
                  <a:cubicBezTo>
                    <a:pt x="443880" y="105549"/>
                    <a:pt x="449655" y="85505"/>
                    <a:pt x="456450" y="65801"/>
                  </a:cubicBezTo>
                  <a:cubicBezTo>
                    <a:pt x="463244" y="46097"/>
                    <a:pt x="471398" y="26733"/>
                    <a:pt x="480910" y="7708"/>
                  </a:cubicBezTo>
                  <a:cubicBezTo>
                    <a:pt x="483967" y="2103"/>
                    <a:pt x="487789" y="-445"/>
                    <a:pt x="492376" y="64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sp>
        <p:nvSpPr>
          <p:cNvPr id="15" name="任意多边形: 形状 1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4ED5376-7892-C05E-4063-262FEEDCA59C}"/>
              </a:ext>
            </a:extLst>
          </p:cNvPr>
          <p:cNvSpPr/>
          <p:nvPr/>
        </p:nvSpPr>
        <p:spPr>
          <a:xfrm>
            <a:off x="7190343" y="2877104"/>
            <a:ext cx="1836787" cy="3980897"/>
          </a:xfrm>
          <a:custGeom>
            <a:avLst/>
            <a:gdLst>
              <a:gd name="connsiteX0" fmla="*/ 950583 w 1303628"/>
              <a:gd name="connsiteY0" fmla="*/ 428118 h 2825375"/>
              <a:gd name="connsiteX1" fmla="*/ 952359 w 1303628"/>
              <a:gd name="connsiteY1" fmla="*/ 428626 h 2825375"/>
              <a:gd name="connsiteX2" fmla="*/ 953627 w 1303628"/>
              <a:gd name="connsiteY2" fmla="*/ 431162 h 2825375"/>
              <a:gd name="connsiteX3" fmla="*/ 951091 w 1303628"/>
              <a:gd name="connsiteY3" fmla="*/ 429894 h 2825375"/>
              <a:gd name="connsiteX4" fmla="*/ 1100729 w 1303628"/>
              <a:gd name="connsiteY4" fmla="*/ 0 h 2825375"/>
              <a:gd name="connsiteX5" fmla="*/ 1161599 w 1303628"/>
              <a:gd name="connsiteY5" fmla="*/ 101450 h 2825375"/>
              <a:gd name="connsiteX6" fmla="*/ 1151454 w 1303628"/>
              <a:gd name="connsiteY6" fmla="*/ 187682 h 2825375"/>
              <a:gd name="connsiteX7" fmla="*/ 1181889 w 1303628"/>
              <a:gd name="connsiteY7" fmla="*/ 202900 h 2825375"/>
              <a:gd name="connsiteX8" fmla="*/ 1181889 w 1303628"/>
              <a:gd name="connsiteY8" fmla="*/ 299277 h 2825375"/>
              <a:gd name="connsiteX9" fmla="*/ 1186961 w 1303628"/>
              <a:gd name="connsiteY9" fmla="*/ 390582 h 2825375"/>
              <a:gd name="connsiteX10" fmla="*/ 1303628 w 1303628"/>
              <a:gd name="connsiteY10" fmla="*/ 532611 h 2825375"/>
              <a:gd name="connsiteX11" fmla="*/ 1202179 w 1303628"/>
              <a:gd name="connsiteY11" fmla="*/ 674641 h 2825375"/>
              <a:gd name="connsiteX12" fmla="*/ 1126091 w 1303628"/>
              <a:gd name="connsiteY12" fmla="*/ 786235 h 2825375"/>
              <a:gd name="connsiteX13" fmla="*/ 1029714 w 1303628"/>
              <a:gd name="connsiteY13" fmla="*/ 857250 h 2825375"/>
              <a:gd name="connsiteX14" fmla="*/ 973917 w 1303628"/>
              <a:gd name="connsiteY14" fmla="*/ 918120 h 2825375"/>
              <a:gd name="connsiteX15" fmla="*/ 953627 w 1303628"/>
              <a:gd name="connsiteY15" fmla="*/ 1029715 h 2825375"/>
              <a:gd name="connsiteX16" fmla="*/ 948554 w 1303628"/>
              <a:gd name="connsiteY16" fmla="*/ 1252904 h 2825375"/>
              <a:gd name="connsiteX17" fmla="*/ 938409 w 1303628"/>
              <a:gd name="connsiteY17" fmla="*/ 1278267 h 2825375"/>
              <a:gd name="connsiteX18" fmla="*/ 943482 w 1303628"/>
              <a:gd name="connsiteY18" fmla="*/ 1354354 h 2825375"/>
              <a:gd name="connsiteX19" fmla="*/ 958699 w 1303628"/>
              <a:gd name="connsiteY19" fmla="*/ 1648558 h 2825375"/>
              <a:gd name="connsiteX20" fmla="*/ 1024642 w 1303628"/>
              <a:gd name="connsiteY20" fmla="*/ 1805805 h 2825375"/>
              <a:gd name="connsiteX21" fmla="*/ 968844 w 1303628"/>
              <a:gd name="connsiteY21" fmla="*/ 1836240 h 2825375"/>
              <a:gd name="connsiteX22" fmla="*/ 842032 w 1303628"/>
              <a:gd name="connsiteY22" fmla="*/ 1881892 h 2825375"/>
              <a:gd name="connsiteX23" fmla="*/ 786235 w 1303628"/>
              <a:gd name="connsiteY23" fmla="*/ 2069574 h 2825375"/>
              <a:gd name="connsiteX24" fmla="*/ 786235 w 1303628"/>
              <a:gd name="connsiteY24" fmla="*/ 2201459 h 2825375"/>
              <a:gd name="connsiteX25" fmla="*/ 765945 w 1303628"/>
              <a:gd name="connsiteY25" fmla="*/ 2328271 h 2825375"/>
              <a:gd name="connsiteX26" fmla="*/ 750727 w 1303628"/>
              <a:gd name="connsiteY26" fmla="*/ 2373923 h 2825375"/>
              <a:gd name="connsiteX27" fmla="*/ 740582 w 1303628"/>
              <a:gd name="connsiteY27" fmla="*/ 2429721 h 2825375"/>
              <a:gd name="connsiteX28" fmla="*/ 730437 w 1303628"/>
              <a:gd name="connsiteY28" fmla="*/ 2490591 h 2825375"/>
              <a:gd name="connsiteX29" fmla="*/ 705075 w 1303628"/>
              <a:gd name="connsiteY29" fmla="*/ 2576823 h 2825375"/>
              <a:gd name="connsiteX30" fmla="*/ 715220 w 1303628"/>
              <a:gd name="connsiteY30" fmla="*/ 2597113 h 2825375"/>
              <a:gd name="connsiteX31" fmla="*/ 689858 w 1303628"/>
              <a:gd name="connsiteY31" fmla="*/ 2632620 h 2825375"/>
              <a:gd name="connsiteX32" fmla="*/ 725365 w 1303628"/>
              <a:gd name="connsiteY32" fmla="*/ 2739142 h 2825375"/>
              <a:gd name="connsiteX33" fmla="*/ 771017 w 1303628"/>
              <a:gd name="connsiteY33" fmla="*/ 2784795 h 2825375"/>
              <a:gd name="connsiteX34" fmla="*/ 781162 w 1303628"/>
              <a:gd name="connsiteY34" fmla="*/ 2805085 h 2825375"/>
              <a:gd name="connsiteX35" fmla="*/ 776090 w 1303628"/>
              <a:gd name="connsiteY35" fmla="*/ 2825375 h 2825375"/>
              <a:gd name="connsiteX36" fmla="*/ 644205 w 1303628"/>
              <a:gd name="connsiteY36" fmla="*/ 2825375 h 2825375"/>
              <a:gd name="connsiteX37" fmla="*/ 527538 w 1303628"/>
              <a:gd name="connsiteY37" fmla="*/ 2683345 h 2825375"/>
              <a:gd name="connsiteX38" fmla="*/ 583335 w 1303628"/>
              <a:gd name="connsiteY38" fmla="*/ 2581895 h 2825375"/>
              <a:gd name="connsiteX39" fmla="*/ 593480 w 1303628"/>
              <a:gd name="connsiteY39" fmla="*/ 2510881 h 2825375"/>
              <a:gd name="connsiteX40" fmla="*/ 603625 w 1303628"/>
              <a:gd name="connsiteY40" fmla="*/ 2470301 h 2825375"/>
              <a:gd name="connsiteX41" fmla="*/ 608698 w 1303628"/>
              <a:gd name="connsiteY41" fmla="*/ 2399286 h 2825375"/>
              <a:gd name="connsiteX42" fmla="*/ 623915 w 1303628"/>
              <a:gd name="connsiteY42" fmla="*/ 2236966 h 2825375"/>
              <a:gd name="connsiteX43" fmla="*/ 634060 w 1303628"/>
              <a:gd name="connsiteY43" fmla="*/ 2186242 h 2825375"/>
              <a:gd name="connsiteX44" fmla="*/ 639133 w 1303628"/>
              <a:gd name="connsiteY44" fmla="*/ 2110154 h 2825375"/>
              <a:gd name="connsiteX45" fmla="*/ 613770 w 1303628"/>
              <a:gd name="connsiteY45" fmla="*/ 1912327 h 2825375"/>
              <a:gd name="connsiteX46" fmla="*/ 603625 w 1303628"/>
              <a:gd name="connsiteY46" fmla="*/ 1907255 h 2825375"/>
              <a:gd name="connsiteX47" fmla="*/ 451451 w 1303628"/>
              <a:gd name="connsiteY47" fmla="*/ 1927545 h 2825375"/>
              <a:gd name="connsiteX48" fmla="*/ 421016 w 1303628"/>
              <a:gd name="connsiteY48" fmla="*/ 2003632 h 2825375"/>
              <a:gd name="connsiteX49" fmla="*/ 370291 w 1303628"/>
              <a:gd name="connsiteY49" fmla="*/ 2054357 h 2825375"/>
              <a:gd name="connsiteX50" fmla="*/ 324639 w 1303628"/>
              <a:gd name="connsiteY50" fmla="*/ 2110154 h 2825375"/>
              <a:gd name="connsiteX51" fmla="*/ 248551 w 1303628"/>
              <a:gd name="connsiteY51" fmla="*/ 2257256 h 2825375"/>
              <a:gd name="connsiteX52" fmla="*/ 213044 w 1303628"/>
              <a:gd name="connsiteY52" fmla="*/ 2287691 h 2825375"/>
              <a:gd name="connsiteX53" fmla="*/ 162319 w 1303628"/>
              <a:gd name="connsiteY53" fmla="*/ 2353634 h 2825375"/>
              <a:gd name="connsiteX54" fmla="*/ 131884 w 1303628"/>
              <a:gd name="connsiteY54" fmla="*/ 2409431 h 2825375"/>
              <a:gd name="connsiteX55" fmla="*/ 45652 w 1303628"/>
              <a:gd name="connsiteY55" fmla="*/ 2470301 h 2825375"/>
              <a:gd name="connsiteX56" fmla="*/ 0 w 1303628"/>
              <a:gd name="connsiteY56" fmla="*/ 2414503 h 2825375"/>
              <a:gd name="connsiteX57" fmla="*/ 136957 w 1303628"/>
              <a:gd name="connsiteY57" fmla="*/ 2226821 h 2825375"/>
              <a:gd name="connsiteX58" fmla="*/ 142029 w 1303628"/>
              <a:gd name="connsiteY58" fmla="*/ 2191314 h 2825375"/>
              <a:gd name="connsiteX59" fmla="*/ 167392 w 1303628"/>
              <a:gd name="connsiteY59" fmla="*/ 2145662 h 2825375"/>
              <a:gd name="connsiteX60" fmla="*/ 213044 w 1303628"/>
              <a:gd name="connsiteY60" fmla="*/ 2008704 h 2825375"/>
              <a:gd name="connsiteX61" fmla="*/ 263769 w 1303628"/>
              <a:gd name="connsiteY61" fmla="*/ 1927545 h 2825375"/>
              <a:gd name="connsiteX62" fmla="*/ 278986 w 1303628"/>
              <a:gd name="connsiteY62" fmla="*/ 1841312 h 2825375"/>
              <a:gd name="connsiteX63" fmla="*/ 294204 w 1303628"/>
              <a:gd name="connsiteY63" fmla="*/ 1775370 h 2825375"/>
              <a:gd name="connsiteX64" fmla="*/ 334784 w 1303628"/>
              <a:gd name="connsiteY64" fmla="*/ 1678993 h 2825375"/>
              <a:gd name="connsiteX65" fmla="*/ 299276 w 1303628"/>
              <a:gd name="connsiteY65" fmla="*/ 1653630 h 2825375"/>
              <a:gd name="connsiteX66" fmla="*/ 268841 w 1303628"/>
              <a:gd name="connsiteY66" fmla="*/ 1582616 h 2825375"/>
              <a:gd name="connsiteX67" fmla="*/ 284059 w 1303628"/>
              <a:gd name="connsiteY67" fmla="*/ 1430441 h 2825375"/>
              <a:gd name="connsiteX68" fmla="*/ 197826 w 1303628"/>
              <a:gd name="connsiteY68" fmla="*/ 1334064 h 2825375"/>
              <a:gd name="connsiteX69" fmla="*/ 273914 w 1303628"/>
              <a:gd name="connsiteY69" fmla="*/ 1044932 h 2825375"/>
              <a:gd name="connsiteX70" fmla="*/ 329711 w 1303628"/>
              <a:gd name="connsiteY70" fmla="*/ 882613 h 2825375"/>
              <a:gd name="connsiteX71" fmla="*/ 410871 w 1303628"/>
              <a:gd name="connsiteY71" fmla="*/ 745656 h 2825375"/>
              <a:gd name="connsiteX72" fmla="*/ 547828 w 1303628"/>
              <a:gd name="connsiteY72" fmla="*/ 694931 h 2825375"/>
              <a:gd name="connsiteX73" fmla="*/ 603625 w 1303628"/>
              <a:gd name="connsiteY73" fmla="*/ 684786 h 2825375"/>
              <a:gd name="connsiteX74" fmla="*/ 664495 w 1303628"/>
              <a:gd name="connsiteY74" fmla="*/ 654351 h 2825375"/>
              <a:gd name="connsiteX75" fmla="*/ 674640 w 1303628"/>
              <a:gd name="connsiteY75" fmla="*/ 578264 h 2825375"/>
              <a:gd name="connsiteX76" fmla="*/ 649278 w 1303628"/>
              <a:gd name="connsiteY76" fmla="*/ 517394 h 2825375"/>
              <a:gd name="connsiteX77" fmla="*/ 679713 w 1303628"/>
              <a:gd name="connsiteY77" fmla="*/ 426089 h 2825375"/>
              <a:gd name="connsiteX78" fmla="*/ 588408 w 1303628"/>
              <a:gd name="connsiteY78" fmla="*/ 324639 h 2825375"/>
              <a:gd name="connsiteX79" fmla="*/ 831887 w 1303628"/>
              <a:gd name="connsiteY79" fmla="*/ 233335 h 2825375"/>
              <a:gd name="connsiteX80" fmla="*/ 989134 w 1303628"/>
              <a:gd name="connsiteY80" fmla="*/ 421017 h 2825375"/>
              <a:gd name="connsiteX81" fmla="*/ 948554 w 1303628"/>
              <a:gd name="connsiteY81" fmla="*/ 421017 h 2825375"/>
              <a:gd name="connsiteX82" fmla="*/ 950583 w 1303628"/>
              <a:gd name="connsiteY82" fmla="*/ 428118 h 2825375"/>
              <a:gd name="connsiteX83" fmla="*/ 943482 w 1303628"/>
              <a:gd name="connsiteY83" fmla="*/ 426089 h 2825375"/>
              <a:gd name="connsiteX84" fmla="*/ 892757 w 1303628"/>
              <a:gd name="connsiteY84" fmla="*/ 436234 h 2825375"/>
              <a:gd name="connsiteX85" fmla="*/ 887685 w 1303628"/>
              <a:gd name="connsiteY85" fmla="*/ 476814 h 2825375"/>
              <a:gd name="connsiteX86" fmla="*/ 897829 w 1303628"/>
              <a:gd name="connsiteY86" fmla="*/ 527539 h 2825375"/>
              <a:gd name="connsiteX87" fmla="*/ 872467 w 1303628"/>
              <a:gd name="connsiteY87" fmla="*/ 583336 h 2825375"/>
              <a:gd name="connsiteX88" fmla="*/ 806525 w 1303628"/>
              <a:gd name="connsiteY88" fmla="*/ 674641 h 2825375"/>
              <a:gd name="connsiteX89" fmla="*/ 821742 w 1303628"/>
              <a:gd name="connsiteY89" fmla="*/ 679713 h 2825375"/>
              <a:gd name="connsiteX90" fmla="*/ 892757 w 1303628"/>
              <a:gd name="connsiteY90" fmla="*/ 664496 h 2825375"/>
              <a:gd name="connsiteX91" fmla="*/ 923192 w 1303628"/>
              <a:gd name="connsiteY91" fmla="*/ 618843 h 2825375"/>
              <a:gd name="connsiteX92" fmla="*/ 968844 w 1303628"/>
              <a:gd name="connsiteY92" fmla="*/ 537684 h 2825375"/>
              <a:gd name="connsiteX93" fmla="*/ 963772 w 1303628"/>
              <a:gd name="connsiteY93" fmla="*/ 507249 h 2825375"/>
              <a:gd name="connsiteX94" fmla="*/ 968844 w 1303628"/>
              <a:gd name="connsiteY94" fmla="*/ 502176 h 2825375"/>
              <a:gd name="connsiteX95" fmla="*/ 978989 w 1303628"/>
              <a:gd name="connsiteY95" fmla="*/ 573191 h 2825375"/>
              <a:gd name="connsiteX96" fmla="*/ 1009424 w 1303628"/>
              <a:gd name="connsiteY96" fmla="*/ 537684 h 2825375"/>
              <a:gd name="connsiteX97" fmla="*/ 1014497 w 1303628"/>
              <a:gd name="connsiteY97" fmla="*/ 497104 h 2825375"/>
              <a:gd name="connsiteX98" fmla="*/ 1065221 w 1303628"/>
              <a:gd name="connsiteY98" fmla="*/ 360147 h 2825375"/>
              <a:gd name="connsiteX99" fmla="*/ 1075366 w 1303628"/>
              <a:gd name="connsiteY99" fmla="*/ 294204 h 2825375"/>
              <a:gd name="connsiteX100" fmla="*/ 1085511 w 1303628"/>
              <a:gd name="connsiteY100" fmla="*/ 253625 h 2825375"/>
              <a:gd name="connsiteX101" fmla="*/ 1085511 w 1303628"/>
              <a:gd name="connsiteY101" fmla="*/ 142030 h 2825375"/>
              <a:gd name="connsiteX102" fmla="*/ 1050004 w 1303628"/>
              <a:gd name="connsiteY102" fmla="*/ 55798 h 2825375"/>
              <a:gd name="connsiteX103" fmla="*/ 1100729 w 1303628"/>
              <a:gd name="connsiteY103" fmla="*/ 0 h 282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303628" h="2825375">
                <a:moveTo>
                  <a:pt x="950583" y="428118"/>
                </a:moveTo>
                <a:lnTo>
                  <a:pt x="952359" y="428626"/>
                </a:lnTo>
                <a:cubicBezTo>
                  <a:pt x="953627" y="429894"/>
                  <a:pt x="953627" y="431162"/>
                  <a:pt x="953627" y="431162"/>
                </a:cubicBezTo>
                <a:cubicBezTo>
                  <a:pt x="953627" y="433698"/>
                  <a:pt x="952359" y="432430"/>
                  <a:pt x="951091" y="429894"/>
                </a:cubicBezTo>
                <a:close/>
                <a:moveTo>
                  <a:pt x="1100729" y="0"/>
                </a:moveTo>
                <a:cubicBezTo>
                  <a:pt x="1166671" y="0"/>
                  <a:pt x="1161599" y="71015"/>
                  <a:pt x="1161599" y="101450"/>
                </a:cubicBezTo>
                <a:cubicBezTo>
                  <a:pt x="1161599" y="116667"/>
                  <a:pt x="1156526" y="162320"/>
                  <a:pt x="1151454" y="187682"/>
                </a:cubicBezTo>
                <a:lnTo>
                  <a:pt x="1181889" y="202900"/>
                </a:lnTo>
                <a:lnTo>
                  <a:pt x="1181889" y="299277"/>
                </a:lnTo>
                <a:cubicBezTo>
                  <a:pt x="1186961" y="329712"/>
                  <a:pt x="1171744" y="360147"/>
                  <a:pt x="1186961" y="390582"/>
                </a:cubicBezTo>
                <a:cubicBezTo>
                  <a:pt x="1217396" y="446379"/>
                  <a:pt x="1303628" y="522466"/>
                  <a:pt x="1303628" y="532611"/>
                </a:cubicBezTo>
                <a:cubicBezTo>
                  <a:pt x="1303628" y="547829"/>
                  <a:pt x="1222468" y="649278"/>
                  <a:pt x="1202179" y="674641"/>
                </a:cubicBezTo>
                <a:cubicBezTo>
                  <a:pt x="1176816" y="700003"/>
                  <a:pt x="1156526" y="745656"/>
                  <a:pt x="1126091" y="786235"/>
                </a:cubicBezTo>
                <a:cubicBezTo>
                  <a:pt x="1100729" y="811598"/>
                  <a:pt x="1055076" y="836960"/>
                  <a:pt x="1029714" y="857250"/>
                </a:cubicBezTo>
                <a:cubicBezTo>
                  <a:pt x="1009424" y="867395"/>
                  <a:pt x="984062" y="887685"/>
                  <a:pt x="973917" y="918120"/>
                </a:cubicBezTo>
                <a:cubicBezTo>
                  <a:pt x="958699" y="948555"/>
                  <a:pt x="953627" y="989135"/>
                  <a:pt x="953627" y="1029715"/>
                </a:cubicBezTo>
                <a:cubicBezTo>
                  <a:pt x="943482" y="1181889"/>
                  <a:pt x="948554" y="1237687"/>
                  <a:pt x="948554" y="1252904"/>
                </a:cubicBezTo>
                <a:cubicBezTo>
                  <a:pt x="948554" y="1263049"/>
                  <a:pt x="938409" y="1268122"/>
                  <a:pt x="938409" y="1278267"/>
                </a:cubicBezTo>
                <a:cubicBezTo>
                  <a:pt x="938409" y="1293484"/>
                  <a:pt x="943482" y="1328991"/>
                  <a:pt x="943482" y="1354354"/>
                </a:cubicBezTo>
                <a:cubicBezTo>
                  <a:pt x="953627" y="1450731"/>
                  <a:pt x="958699" y="1638413"/>
                  <a:pt x="958699" y="1648558"/>
                </a:cubicBezTo>
                <a:cubicBezTo>
                  <a:pt x="958699" y="1663775"/>
                  <a:pt x="1024642" y="1790588"/>
                  <a:pt x="1024642" y="1805805"/>
                </a:cubicBezTo>
                <a:cubicBezTo>
                  <a:pt x="1024642" y="1815950"/>
                  <a:pt x="984062" y="1831167"/>
                  <a:pt x="968844" y="1836240"/>
                </a:cubicBezTo>
                <a:cubicBezTo>
                  <a:pt x="928264" y="1846385"/>
                  <a:pt x="882612" y="1866675"/>
                  <a:pt x="842032" y="1881892"/>
                </a:cubicBezTo>
                <a:cubicBezTo>
                  <a:pt x="831887" y="1942762"/>
                  <a:pt x="796380" y="2003632"/>
                  <a:pt x="786235" y="2069574"/>
                </a:cubicBezTo>
                <a:cubicBezTo>
                  <a:pt x="776090" y="2105082"/>
                  <a:pt x="791307" y="2155806"/>
                  <a:pt x="786235" y="2201459"/>
                </a:cubicBezTo>
                <a:cubicBezTo>
                  <a:pt x="786235" y="2242039"/>
                  <a:pt x="765945" y="2313054"/>
                  <a:pt x="765945" y="2328271"/>
                </a:cubicBezTo>
                <a:cubicBezTo>
                  <a:pt x="765945" y="2338416"/>
                  <a:pt x="755800" y="2353634"/>
                  <a:pt x="750727" y="2373923"/>
                </a:cubicBezTo>
                <a:cubicBezTo>
                  <a:pt x="750727" y="2389141"/>
                  <a:pt x="745655" y="2409431"/>
                  <a:pt x="740582" y="2429721"/>
                </a:cubicBezTo>
                <a:cubicBezTo>
                  <a:pt x="735510" y="2444938"/>
                  <a:pt x="735510" y="2470301"/>
                  <a:pt x="730437" y="2490591"/>
                </a:cubicBezTo>
                <a:cubicBezTo>
                  <a:pt x="725365" y="2515953"/>
                  <a:pt x="705075" y="2561605"/>
                  <a:pt x="705075" y="2576823"/>
                </a:cubicBezTo>
                <a:cubicBezTo>
                  <a:pt x="705075" y="2586968"/>
                  <a:pt x="715220" y="2586968"/>
                  <a:pt x="715220" y="2597113"/>
                </a:cubicBezTo>
                <a:cubicBezTo>
                  <a:pt x="715220" y="2612330"/>
                  <a:pt x="689858" y="2622475"/>
                  <a:pt x="689858" y="2632620"/>
                </a:cubicBezTo>
                <a:cubicBezTo>
                  <a:pt x="689858" y="2647838"/>
                  <a:pt x="700003" y="2708707"/>
                  <a:pt x="725365" y="2739142"/>
                </a:cubicBezTo>
                <a:cubicBezTo>
                  <a:pt x="730437" y="2754360"/>
                  <a:pt x="760872" y="2759432"/>
                  <a:pt x="771017" y="2784795"/>
                </a:cubicBezTo>
                <a:cubicBezTo>
                  <a:pt x="776090" y="2784795"/>
                  <a:pt x="781162" y="2794940"/>
                  <a:pt x="781162" y="2805085"/>
                </a:cubicBezTo>
                <a:cubicBezTo>
                  <a:pt x="781162" y="2820302"/>
                  <a:pt x="776090" y="2815230"/>
                  <a:pt x="776090" y="2825375"/>
                </a:cubicBezTo>
                <a:lnTo>
                  <a:pt x="644205" y="2825375"/>
                </a:lnTo>
                <a:cubicBezTo>
                  <a:pt x="613770" y="2779722"/>
                  <a:pt x="527538" y="2693490"/>
                  <a:pt x="527538" y="2683345"/>
                </a:cubicBezTo>
                <a:cubicBezTo>
                  <a:pt x="527538" y="2668128"/>
                  <a:pt x="563045" y="2617403"/>
                  <a:pt x="583335" y="2581895"/>
                </a:cubicBezTo>
                <a:cubicBezTo>
                  <a:pt x="588408" y="2561605"/>
                  <a:pt x="593480" y="2536243"/>
                  <a:pt x="593480" y="2510881"/>
                </a:cubicBezTo>
                <a:cubicBezTo>
                  <a:pt x="598553" y="2500736"/>
                  <a:pt x="603625" y="2485518"/>
                  <a:pt x="603625" y="2470301"/>
                </a:cubicBezTo>
                <a:cubicBezTo>
                  <a:pt x="603625" y="2450011"/>
                  <a:pt x="608698" y="2424648"/>
                  <a:pt x="608698" y="2399286"/>
                </a:cubicBezTo>
                <a:cubicBezTo>
                  <a:pt x="613770" y="2348561"/>
                  <a:pt x="623915" y="2252184"/>
                  <a:pt x="623915" y="2236966"/>
                </a:cubicBezTo>
                <a:cubicBezTo>
                  <a:pt x="623915" y="2226821"/>
                  <a:pt x="634060" y="2201459"/>
                  <a:pt x="634060" y="2186242"/>
                </a:cubicBezTo>
                <a:cubicBezTo>
                  <a:pt x="639133" y="2160879"/>
                  <a:pt x="639133" y="2125372"/>
                  <a:pt x="639133" y="2110154"/>
                </a:cubicBezTo>
                <a:cubicBezTo>
                  <a:pt x="639133" y="2039139"/>
                  <a:pt x="618843" y="1978269"/>
                  <a:pt x="613770" y="1912327"/>
                </a:cubicBezTo>
                <a:cubicBezTo>
                  <a:pt x="613770" y="1912327"/>
                  <a:pt x="613770" y="1907255"/>
                  <a:pt x="603625" y="1907255"/>
                </a:cubicBezTo>
                <a:cubicBezTo>
                  <a:pt x="588408" y="1907255"/>
                  <a:pt x="502176" y="1922472"/>
                  <a:pt x="451451" y="1927545"/>
                </a:cubicBezTo>
                <a:cubicBezTo>
                  <a:pt x="421016" y="1942762"/>
                  <a:pt x="426088" y="1988414"/>
                  <a:pt x="421016" y="2003632"/>
                </a:cubicBezTo>
                <a:cubicBezTo>
                  <a:pt x="410871" y="2023922"/>
                  <a:pt x="370291" y="2039139"/>
                  <a:pt x="370291" y="2054357"/>
                </a:cubicBezTo>
                <a:cubicBezTo>
                  <a:pt x="370291" y="2064502"/>
                  <a:pt x="334784" y="2089864"/>
                  <a:pt x="324639" y="2110154"/>
                </a:cubicBezTo>
                <a:cubicBezTo>
                  <a:pt x="289131" y="2155806"/>
                  <a:pt x="278986" y="2206531"/>
                  <a:pt x="248551" y="2257256"/>
                </a:cubicBezTo>
                <a:cubicBezTo>
                  <a:pt x="243479" y="2267401"/>
                  <a:pt x="223189" y="2272474"/>
                  <a:pt x="213044" y="2287691"/>
                </a:cubicBezTo>
                <a:cubicBezTo>
                  <a:pt x="192754" y="2302909"/>
                  <a:pt x="172464" y="2328271"/>
                  <a:pt x="162319" y="2353634"/>
                </a:cubicBezTo>
                <a:cubicBezTo>
                  <a:pt x="152174" y="2363778"/>
                  <a:pt x="147102" y="2389141"/>
                  <a:pt x="131884" y="2409431"/>
                </a:cubicBezTo>
                <a:cubicBezTo>
                  <a:pt x="111594" y="2434793"/>
                  <a:pt x="71014" y="2470301"/>
                  <a:pt x="45652" y="2470301"/>
                </a:cubicBezTo>
                <a:cubicBezTo>
                  <a:pt x="15217" y="2470301"/>
                  <a:pt x="0" y="2429721"/>
                  <a:pt x="0" y="2414503"/>
                </a:cubicBezTo>
                <a:cubicBezTo>
                  <a:pt x="0" y="2338416"/>
                  <a:pt x="96377" y="2267401"/>
                  <a:pt x="136957" y="2226821"/>
                </a:cubicBezTo>
                <a:cubicBezTo>
                  <a:pt x="142029" y="2216676"/>
                  <a:pt x="136957" y="2201459"/>
                  <a:pt x="142029" y="2191314"/>
                </a:cubicBezTo>
                <a:cubicBezTo>
                  <a:pt x="142029" y="2171024"/>
                  <a:pt x="162319" y="2160879"/>
                  <a:pt x="167392" y="2145662"/>
                </a:cubicBezTo>
                <a:cubicBezTo>
                  <a:pt x="187681" y="2100009"/>
                  <a:pt x="197826" y="2054357"/>
                  <a:pt x="213044" y="2008704"/>
                </a:cubicBezTo>
                <a:cubicBezTo>
                  <a:pt x="223189" y="1978269"/>
                  <a:pt x="248551" y="1952907"/>
                  <a:pt x="263769" y="1927545"/>
                </a:cubicBezTo>
                <a:cubicBezTo>
                  <a:pt x="278986" y="1902182"/>
                  <a:pt x="278986" y="1851457"/>
                  <a:pt x="278986" y="1841312"/>
                </a:cubicBezTo>
                <a:cubicBezTo>
                  <a:pt x="278986" y="1826095"/>
                  <a:pt x="294204" y="1785515"/>
                  <a:pt x="294204" y="1775370"/>
                </a:cubicBezTo>
                <a:cubicBezTo>
                  <a:pt x="294204" y="1760153"/>
                  <a:pt x="334784" y="1694210"/>
                  <a:pt x="334784" y="1678993"/>
                </a:cubicBezTo>
                <a:cubicBezTo>
                  <a:pt x="334784" y="1653630"/>
                  <a:pt x="314494" y="1658703"/>
                  <a:pt x="299276" y="1653630"/>
                </a:cubicBezTo>
                <a:cubicBezTo>
                  <a:pt x="268841" y="1633341"/>
                  <a:pt x="268841" y="1602906"/>
                  <a:pt x="268841" y="1582616"/>
                </a:cubicBezTo>
                <a:cubicBezTo>
                  <a:pt x="268841" y="1567398"/>
                  <a:pt x="284059" y="1440586"/>
                  <a:pt x="284059" y="1430441"/>
                </a:cubicBezTo>
                <a:cubicBezTo>
                  <a:pt x="284059" y="1364499"/>
                  <a:pt x="228261" y="1364499"/>
                  <a:pt x="197826" y="1334064"/>
                </a:cubicBezTo>
                <a:lnTo>
                  <a:pt x="273914" y="1044932"/>
                </a:lnTo>
                <a:cubicBezTo>
                  <a:pt x="289131" y="989135"/>
                  <a:pt x="309421" y="928265"/>
                  <a:pt x="329711" y="882613"/>
                </a:cubicBezTo>
                <a:cubicBezTo>
                  <a:pt x="350001" y="836960"/>
                  <a:pt x="410871" y="755801"/>
                  <a:pt x="410871" y="745656"/>
                </a:cubicBezTo>
                <a:cubicBezTo>
                  <a:pt x="410871" y="730438"/>
                  <a:pt x="502176" y="710148"/>
                  <a:pt x="547828" y="694931"/>
                </a:cubicBezTo>
                <a:cubicBezTo>
                  <a:pt x="563045" y="689858"/>
                  <a:pt x="588408" y="689858"/>
                  <a:pt x="603625" y="684786"/>
                </a:cubicBezTo>
                <a:cubicBezTo>
                  <a:pt x="628988" y="669568"/>
                  <a:pt x="628988" y="649278"/>
                  <a:pt x="664495" y="654351"/>
                </a:cubicBezTo>
                <a:cubicBezTo>
                  <a:pt x="664495" y="628988"/>
                  <a:pt x="674640" y="593481"/>
                  <a:pt x="674640" y="578264"/>
                </a:cubicBezTo>
                <a:cubicBezTo>
                  <a:pt x="674640" y="522466"/>
                  <a:pt x="649278" y="573191"/>
                  <a:pt x="649278" y="517394"/>
                </a:cubicBezTo>
                <a:cubicBezTo>
                  <a:pt x="649278" y="507249"/>
                  <a:pt x="679713" y="436234"/>
                  <a:pt x="679713" y="426089"/>
                </a:cubicBezTo>
                <a:cubicBezTo>
                  <a:pt x="679713" y="410872"/>
                  <a:pt x="613770" y="355074"/>
                  <a:pt x="588408" y="324639"/>
                </a:cubicBezTo>
                <a:lnTo>
                  <a:pt x="831887" y="233335"/>
                </a:lnTo>
                <a:cubicBezTo>
                  <a:pt x="877540" y="284059"/>
                  <a:pt x="928264" y="350002"/>
                  <a:pt x="989134" y="421017"/>
                </a:cubicBezTo>
                <a:lnTo>
                  <a:pt x="948554" y="421017"/>
                </a:lnTo>
                <a:lnTo>
                  <a:pt x="950583" y="428118"/>
                </a:lnTo>
                <a:lnTo>
                  <a:pt x="943482" y="426089"/>
                </a:lnTo>
                <a:cubicBezTo>
                  <a:pt x="928264" y="426089"/>
                  <a:pt x="907974" y="436234"/>
                  <a:pt x="892757" y="436234"/>
                </a:cubicBezTo>
                <a:cubicBezTo>
                  <a:pt x="887685" y="446379"/>
                  <a:pt x="887685" y="461596"/>
                  <a:pt x="887685" y="476814"/>
                </a:cubicBezTo>
                <a:cubicBezTo>
                  <a:pt x="887685" y="486959"/>
                  <a:pt x="897829" y="517394"/>
                  <a:pt x="897829" y="527539"/>
                </a:cubicBezTo>
                <a:cubicBezTo>
                  <a:pt x="897829" y="542756"/>
                  <a:pt x="882612" y="568119"/>
                  <a:pt x="872467" y="583336"/>
                </a:cubicBezTo>
                <a:cubicBezTo>
                  <a:pt x="842032" y="588409"/>
                  <a:pt x="826815" y="644206"/>
                  <a:pt x="806525" y="674641"/>
                </a:cubicBezTo>
                <a:cubicBezTo>
                  <a:pt x="811597" y="679713"/>
                  <a:pt x="811597" y="679713"/>
                  <a:pt x="821742" y="679713"/>
                </a:cubicBezTo>
                <a:cubicBezTo>
                  <a:pt x="836960" y="679713"/>
                  <a:pt x="872467" y="674641"/>
                  <a:pt x="892757" y="664496"/>
                </a:cubicBezTo>
                <a:cubicBezTo>
                  <a:pt x="902902" y="659423"/>
                  <a:pt x="907974" y="628988"/>
                  <a:pt x="923192" y="618843"/>
                </a:cubicBezTo>
                <a:cubicBezTo>
                  <a:pt x="928264" y="613771"/>
                  <a:pt x="968844" y="552901"/>
                  <a:pt x="968844" y="537684"/>
                </a:cubicBezTo>
                <a:cubicBezTo>
                  <a:pt x="968844" y="522466"/>
                  <a:pt x="963772" y="517394"/>
                  <a:pt x="963772" y="507249"/>
                </a:cubicBezTo>
                <a:lnTo>
                  <a:pt x="968844" y="502176"/>
                </a:lnTo>
                <a:cubicBezTo>
                  <a:pt x="968844" y="522466"/>
                  <a:pt x="973917" y="547829"/>
                  <a:pt x="978989" y="573191"/>
                </a:cubicBezTo>
                <a:cubicBezTo>
                  <a:pt x="989134" y="557974"/>
                  <a:pt x="999279" y="547829"/>
                  <a:pt x="1009424" y="537684"/>
                </a:cubicBezTo>
                <a:cubicBezTo>
                  <a:pt x="1014497" y="527539"/>
                  <a:pt x="1014497" y="512321"/>
                  <a:pt x="1014497" y="497104"/>
                </a:cubicBezTo>
                <a:cubicBezTo>
                  <a:pt x="1014497" y="486959"/>
                  <a:pt x="1044932" y="405799"/>
                  <a:pt x="1065221" y="360147"/>
                </a:cubicBezTo>
                <a:cubicBezTo>
                  <a:pt x="1070294" y="339857"/>
                  <a:pt x="1075366" y="314494"/>
                  <a:pt x="1075366" y="294204"/>
                </a:cubicBezTo>
                <a:cubicBezTo>
                  <a:pt x="1080439" y="284059"/>
                  <a:pt x="1080439" y="268842"/>
                  <a:pt x="1085511" y="253625"/>
                </a:cubicBezTo>
                <a:cubicBezTo>
                  <a:pt x="1080439" y="248552"/>
                  <a:pt x="1080439" y="243480"/>
                  <a:pt x="1085511" y="142030"/>
                </a:cubicBezTo>
                <a:cubicBezTo>
                  <a:pt x="1080439" y="111595"/>
                  <a:pt x="1050004" y="81160"/>
                  <a:pt x="1050004" y="55798"/>
                </a:cubicBezTo>
                <a:cubicBezTo>
                  <a:pt x="1050004" y="20290"/>
                  <a:pt x="1060149" y="0"/>
                  <a:pt x="1100729" y="0"/>
                </a:cubicBezTo>
                <a:close/>
              </a:path>
            </a:pathLst>
          </a:custGeom>
          <a:gradFill>
            <a:gsLst>
              <a:gs pos="0">
                <a:srgbClr val="3E54A3"/>
              </a:gs>
              <a:gs pos="56900">
                <a:srgbClr val="706EDC"/>
              </a:gs>
              <a:gs pos="100000">
                <a:srgbClr val="FF66A7"/>
              </a:gs>
            </a:gsLst>
            <a:lin ang="5400000" scaled="1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lang="zh-CN" altLang="en-US" sz="2400" dirty="0">
              <a:cs typeface="+mn-ea"/>
            </a:endParaRPr>
          </a:p>
        </p:txBody>
      </p:sp>
      <p:sp>
        <p:nvSpPr>
          <p:cNvPr id="25" name="对话气泡: 椭圆形 23">
            <a:extLst>
              <a:ext uri="{FF2B5EF4-FFF2-40B4-BE49-F238E27FC236}">
                <a16:creationId xmlns:a16="http://schemas.microsoft.com/office/drawing/2014/main" id="{76DD72CC-26DC-AF15-84D0-572CB31C05CB}"/>
              </a:ext>
            </a:extLst>
          </p:cNvPr>
          <p:cNvSpPr/>
          <p:nvPr/>
        </p:nvSpPr>
        <p:spPr>
          <a:xfrm>
            <a:off x="3232409" y="925212"/>
            <a:ext cx="5612404" cy="2671659"/>
          </a:xfrm>
          <a:custGeom>
            <a:avLst/>
            <a:gdLst>
              <a:gd name="connsiteX0" fmla="*/ 3744552 w 4504237"/>
              <a:gd name="connsiteY0" fmla="*/ 2097684 h 1857837"/>
              <a:gd name="connsiteX1" fmla="*/ 2902122 w 4504237"/>
              <a:gd name="connsiteY1" fmla="*/ 1818306 h 1857837"/>
              <a:gd name="connsiteX2" fmla="*/ 1336467 w 4504237"/>
              <a:gd name="connsiteY2" fmla="*/ 1777595 h 1857837"/>
              <a:gd name="connsiteX3" fmla="*/ 1272968 w 4504237"/>
              <a:gd name="connsiteY3" fmla="*/ 92387 h 1857837"/>
              <a:gd name="connsiteX4" fmla="*/ 2852461 w 4504237"/>
              <a:gd name="connsiteY4" fmla="*/ 33611 h 1857837"/>
              <a:gd name="connsiteX5" fmla="*/ 3662547 w 4504237"/>
              <a:gd name="connsiteY5" fmla="*/ 1653111 h 1857837"/>
              <a:gd name="connsiteX6" fmla="*/ 3744552 w 4504237"/>
              <a:gd name="connsiteY6" fmla="*/ 2097684 h 1857837"/>
              <a:gd name="connsiteX0" fmla="*/ 3338687 w 4099463"/>
              <a:gd name="connsiteY0" fmla="*/ 2177937 h 2177937"/>
              <a:gd name="connsiteX1" fmla="*/ 2496257 w 4099463"/>
              <a:gd name="connsiteY1" fmla="*/ 1898559 h 2177937"/>
              <a:gd name="connsiteX2" fmla="*/ 831542 w 4099463"/>
              <a:gd name="connsiteY2" fmla="*/ 1979768 h 2177937"/>
              <a:gd name="connsiteX3" fmla="*/ 867103 w 4099463"/>
              <a:gd name="connsiteY3" fmla="*/ 172640 h 2177937"/>
              <a:gd name="connsiteX4" fmla="*/ 2446596 w 4099463"/>
              <a:gd name="connsiteY4" fmla="*/ 113864 h 2177937"/>
              <a:gd name="connsiteX5" fmla="*/ 3256682 w 4099463"/>
              <a:gd name="connsiteY5" fmla="*/ 1733364 h 2177937"/>
              <a:gd name="connsiteX6" fmla="*/ 3338687 w 4099463"/>
              <a:gd name="connsiteY6" fmla="*/ 2177937 h 2177937"/>
              <a:gd name="connsiteX0" fmla="*/ 2910369 w 3671145"/>
              <a:gd name="connsiteY0" fmla="*/ 2164227 h 2164227"/>
              <a:gd name="connsiteX1" fmla="*/ 2067939 w 3671145"/>
              <a:gd name="connsiteY1" fmla="*/ 1884849 h 2164227"/>
              <a:gd name="connsiteX2" fmla="*/ 403224 w 3671145"/>
              <a:gd name="connsiteY2" fmla="*/ 1966058 h 2164227"/>
              <a:gd name="connsiteX3" fmla="*/ 118745 w 3671145"/>
              <a:gd name="connsiteY3" fmla="*/ 181790 h 2164227"/>
              <a:gd name="connsiteX4" fmla="*/ 2018278 w 3671145"/>
              <a:gd name="connsiteY4" fmla="*/ 100154 h 2164227"/>
              <a:gd name="connsiteX5" fmla="*/ 2828364 w 3671145"/>
              <a:gd name="connsiteY5" fmla="*/ 1719654 h 2164227"/>
              <a:gd name="connsiteX6" fmla="*/ 2910369 w 3671145"/>
              <a:gd name="connsiteY6" fmla="*/ 2164227 h 2164227"/>
              <a:gd name="connsiteX0" fmla="*/ 3386773 w 4147549"/>
              <a:gd name="connsiteY0" fmla="*/ 2077976 h 2077976"/>
              <a:gd name="connsiteX1" fmla="*/ 2544343 w 4147549"/>
              <a:gd name="connsiteY1" fmla="*/ 1798598 h 2077976"/>
              <a:gd name="connsiteX2" fmla="*/ 879628 w 4147549"/>
              <a:gd name="connsiteY2" fmla="*/ 1879807 h 2077976"/>
              <a:gd name="connsiteX3" fmla="*/ 61749 w 4147549"/>
              <a:gd name="connsiteY3" fmla="*/ 400339 h 2077976"/>
              <a:gd name="connsiteX4" fmla="*/ 2494682 w 4147549"/>
              <a:gd name="connsiteY4" fmla="*/ 13903 h 2077976"/>
              <a:gd name="connsiteX5" fmla="*/ 3304768 w 4147549"/>
              <a:gd name="connsiteY5" fmla="*/ 1633403 h 2077976"/>
              <a:gd name="connsiteX6" fmla="*/ 3386773 w 4147549"/>
              <a:gd name="connsiteY6" fmla="*/ 2077976 h 2077976"/>
              <a:gd name="connsiteX0" fmla="*/ 3412065 w 4172841"/>
              <a:gd name="connsiteY0" fmla="*/ 2155471 h 2155471"/>
              <a:gd name="connsiteX1" fmla="*/ 2569635 w 4172841"/>
              <a:gd name="connsiteY1" fmla="*/ 1876093 h 2155471"/>
              <a:gd name="connsiteX2" fmla="*/ 904920 w 4172841"/>
              <a:gd name="connsiteY2" fmla="*/ 1957302 h 2155471"/>
              <a:gd name="connsiteX3" fmla="*/ 87041 w 4172841"/>
              <a:gd name="connsiteY3" fmla="*/ 477834 h 2155471"/>
              <a:gd name="connsiteX4" fmla="*/ 2519974 w 4172841"/>
              <a:gd name="connsiteY4" fmla="*/ 91398 h 2155471"/>
              <a:gd name="connsiteX5" fmla="*/ 3330060 w 4172841"/>
              <a:gd name="connsiteY5" fmla="*/ 1710898 h 2155471"/>
              <a:gd name="connsiteX6" fmla="*/ 3412065 w 4172841"/>
              <a:gd name="connsiteY6" fmla="*/ 2155471 h 2155471"/>
              <a:gd name="connsiteX0" fmla="*/ 3543979 w 4304755"/>
              <a:gd name="connsiteY0" fmla="*/ 2076828 h 2076828"/>
              <a:gd name="connsiteX1" fmla="*/ 2701549 w 4304755"/>
              <a:gd name="connsiteY1" fmla="*/ 1797450 h 2076828"/>
              <a:gd name="connsiteX2" fmla="*/ 396754 w 4304755"/>
              <a:gd name="connsiteY2" fmla="*/ 1756739 h 2076828"/>
              <a:gd name="connsiteX3" fmla="*/ 218955 w 4304755"/>
              <a:gd name="connsiteY3" fmla="*/ 399191 h 2076828"/>
              <a:gd name="connsiteX4" fmla="*/ 2651888 w 4304755"/>
              <a:gd name="connsiteY4" fmla="*/ 12755 h 2076828"/>
              <a:gd name="connsiteX5" fmla="*/ 3461974 w 4304755"/>
              <a:gd name="connsiteY5" fmla="*/ 1632255 h 2076828"/>
              <a:gd name="connsiteX6" fmla="*/ 3543979 w 4304755"/>
              <a:gd name="connsiteY6" fmla="*/ 2076828 h 2076828"/>
              <a:gd name="connsiteX0" fmla="*/ 3543979 w 4169784"/>
              <a:gd name="connsiteY0" fmla="*/ 2072611 h 2072611"/>
              <a:gd name="connsiteX1" fmla="*/ 2701549 w 4169784"/>
              <a:gd name="connsiteY1" fmla="*/ 1793233 h 2072611"/>
              <a:gd name="connsiteX2" fmla="*/ 396754 w 4169784"/>
              <a:gd name="connsiteY2" fmla="*/ 1752522 h 2072611"/>
              <a:gd name="connsiteX3" fmla="*/ 218955 w 4169784"/>
              <a:gd name="connsiteY3" fmla="*/ 394974 h 2072611"/>
              <a:gd name="connsiteX4" fmla="*/ 2651888 w 4169784"/>
              <a:gd name="connsiteY4" fmla="*/ 8538 h 2072611"/>
              <a:gd name="connsiteX5" fmla="*/ 4154084 w 4169784"/>
              <a:gd name="connsiteY5" fmla="*/ 230552 h 2072611"/>
              <a:gd name="connsiteX6" fmla="*/ 3461974 w 4169784"/>
              <a:gd name="connsiteY6" fmla="*/ 1628038 h 2072611"/>
              <a:gd name="connsiteX7" fmla="*/ 3543979 w 4169784"/>
              <a:gd name="connsiteY7" fmla="*/ 2072611 h 2072611"/>
              <a:gd name="connsiteX0" fmla="*/ 3543979 w 4583788"/>
              <a:gd name="connsiteY0" fmla="*/ 2064322 h 2064322"/>
              <a:gd name="connsiteX1" fmla="*/ 2701549 w 4583788"/>
              <a:gd name="connsiteY1" fmla="*/ 1784944 h 2064322"/>
              <a:gd name="connsiteX2" fmla="*/ 396754 w 4583788"/>
              <a:gd name="connsiteY2" fmla="*/ 1744233 h 2064322"/>
              <a:gd name="connsiteX3" fmla="*/ 218955 w 4583788"/>
              <a:gd name="connsiteY3" fmla="*/ 386685 h 2064322"/>
              <a:gd name="connsiteX4" fmla="*/ 2651888 w 4583788"/>
              <a:gd name="connsiteY4" fmla="*/ 249 h 2064322"/>
              <a:gd name="connsiteX5" fmla="*/ 4573184 w 4583788"/>
              <a:gd name="connsiteY5" fmla="*/ 694703 h 2064322"/>
              <a:gd name="connsiteX6" fmla="*/ 3461974 w 4583788"/>
              <a:gd name="connsiteY6" fmla="*/ 1619749 h 2064322"/>
              <a:gd name="connsiteX7" fmla="*/ 3543979 w 4583788"/>
              <a:gd name="connsiteY7" fmla="*/ 2064322 h 2064322"/>
              <a:gd name="connsiteX0" fmla="*/ 3543979 w 4583788"/>
              <a:gd name="connsiteY0" fmla="*/ 2169433 h 2169433"/>
              <a:gd name="connsiteX1" fmla="*/ 2701549 w 4583788"/>
              <a:gd name="connsiteY1" fmla="*/ 1890055 h 2169433"/>
              <a:gd name="connsiteX2" fmla="*/ 396754 w 4583788"/>
              <a:gd name="connsiteY2" fmla="*/ 1849344 h 2169433"/>
              <a:gd name="connsiteX3" fmla="*/ 218955 w 4583788"/>
              <a:gd name="connsiteY3" fmla="*/ 491796 h 2169433"/>
              <a:gd name="connsiteX4" fmla="*/ 2651888 w 4583788"/>
              <a:gd name="connsiteY4" fmla="*/ 105360 h 2169433"/>
              <a:gd name="connsiteX5" fmla="*/ 4573184 w 4583788"/>
              <a:gd name="connsiteY5" fmla="*/ 799814 h 2169433"/>
              <a:gd name="connsiteX6" fmla="*/ 3461974 w 4583788"/>
              <a:gd name="connsiteY6" fmla="*/ 1724860 h 2169433"/>
              <a:gd name="connsiteX7" fmla="*/ 3543979 w 4583788"/>
              <a:gd name="connsiteY7" fmla="*/ 2169433 h 2169433"/>
              <a:gd name="connsiteX0" fmla="*/ 3543979 w 4573184"/>
              <a:gd name="connsiteY0" fmla="*/ 2169433 h 2169433"/>
              <a:gd name="connsiteX1" fmla="*/ 2701549 w 4573184"/>
              <a:gd name="connsiteY1" fmla="*/ 1890055 h 2169433"/>
              <a:gd name="connsiteX2" fmla="*/ 396754 w 4573184"/>
              <a:gd name="connsiteY2" fmla="*/ 1849344 h 2169433"/>
              <a:gd name="connsiteX3" fmla="*/ 218955 w 4573184"/>
              <a:gd name="connsiteY3" fmla="*/ 491796 h 2169433"/>
              <a:gd name="connsiteX4" fmla="*/ 2651888 w 4573184"/>
              <a:gd name="connsiteY4" fmla="*/ 105360 h 2169433"/>
              <a:gd name="connsiteX5" fmla="*/ 4573184 w 4573184"/>
              <a:gd name="connsiteY5" fmla="*/ 799814 h 2169433"/>
              <a:gd name="connsiteX6" fmla="*/ 3461974 w 4573184"/>
              <a:gd name="connsiteY6" fmla="*/ 1724860 h 2169433"/>
              <a:gd name="connsiteX7" fmla="*/ 3543979 w 4573184"/>
              <a:gd name="connsiteY7" fmla="*/ 2169433 h 2169433"/>
              <a:gd name="connsiteX0" fmla="*/ 3543979 w 4466504"/>
              <a:gd name="connsiteY0" fmla="*/ 2250412 h 2250412"/>
              <a:gd name="connsiteX1" fmla="*/ 2701549 w 4466504"/>
              <a:gd name="connsiteY1" fmla="*/ 1971034 h 2250412"/>
              <a:gd name="connsiteX2" fmla="*/ 396754 w 4466504"/>
              <a:gd name="connsiteY2" fmla="*/ 1930323 h 2250412"/>
              <a:gd name="connsiteX3" fmla="*/ 218955 w 4466504"/>
              <a:gd name="connsiteY3" fmla="*/ 572775 h 2250412"/>
              <a:gd name="connsiteX4" fmla="*/ 2651888 w 4466504"/>
              <a:gd name="connsiteY4" fmla="*/ 186339 h 2250412"/>
              <a:gd name="connsiteX5" fmla="*/ 4466504 w 4466504"/>
              <a:gd name="connsiteY5" fmla="*/ 713153 h 2250412"/>
              <a:gd name="connsiteX6" fmla="*/ 3461974 w 4466504"/>
              <a:gd name="connsiteY6" fmla="*/ 1805839 h 2250412"/>
              <a:gd name="connsiteX7" fmla="*/ 3543979 w 4466504"/>
              <a:gd name="connsiteY7" fmla="*/ 2250412 h 2250412"/>
              <a:gd name="connsiteX0" fmla="*/ 3543979 w 4481813"/>
              <a:gd name="connsiteY0" fmla="*/ 2250412 h 2250412"/>
              <a:gd name="connsiteX1" fmla="*/ 2701549 w 4481813"/>
              <a:gd name="connsiteY1" fmla="*/ 1971034 h 2250412"/>
              <a:gd name="connsiteX2" fmla="*/ 396754 w 4481813"/>
              <a:gd name="connsiteY2" fmla="*/ 1930323 h 2250412"/>
              <a:gd name="connsiteX3" fmla="*/ 218955 w 4481813"/>
              <a:gd name="connsiteY3" fmla="*/ 572775 h 2250412"/>
              <a:gd name="connsiteX4" fmla="*/ 2651888 w 4481813"/>
              <a:gd name="connsiteY4" fmla="*/ 186339 h 2250412"/>
              <a:gd name="connsiteX5" fmla="*/ 4466504 w 4481813"/>
              <a:gd name="connsiteY5" fmla="*/ 713153 h 2250412"/>
              <a:gd name="connsiteX6" fmla="*/ 3461974 w 4481813"/>
              <a:gd name="connsiteY6" fmla="*/ 1805839 h 2250412"/>
              <a:gd name="connsiteX7" fmla="*/ 3543979 w 4481813"/>
              <a:gd name="connsiteY7" fmla="*/ 2250412 h 2250412"/>
              <a:gd name="connsiteX0" fmla="*/ 3494085 w 4431919"/>
              <a:gd name="connsiteY0" fmla="*/ 2253969 h 2253969"/>
              <a:gd name="connsiteX1" fmla="*/ 2651655 w 4431919"/>
              <a:gd name="connsiteY1" fmla="*/ 1974591 h 2253969"/>
              <a:gd name="connsiteX2" fmla="*/ 346860 w 4431919"/>
              <a:gd name="connsiteY2" fmla="*/ 1933880 h 2253969"/>
              <a:gd name="connsiteX3" fmla="*/ 169061 w 4431919"/>
              <a:gd name="connsiteY3" fmla="*/ 576332 h 2253969"/>
              <a:gd name="connsiteX4" fmla="*/ 1900954 w 4431919"/>
              <a:gd name="connsiteY4" fmla="*/ 182276 h 2253969"/>
              <a:gd name="connsiteX5" fmla="*/ 4416610 w 4431919"/>
              <a:gd name="connsiteY5" fmla="*/ 716710 h 2253969"/>
              <a:gd name="connsiteX6" fmla="*/ 3412080 w 4431919"/>
              <a:gd name="connsiteY6" fmla="*/ 1809396 h 2253969"/>
              <a:gd name="connsiteX7" fmla="*/ 3494085 w 4431919"/>
              <a:gd name="connsiteY7" fmla="*/ 2253969 h 2253969"/>
              <a:gd name="connsiteX0" fmla="*/ 3522699 w 4460533"/>
              <a:gd name="connsiteY0" fmla="*/ 2146709 h 2146709"/>
              <a:gd name="connsiteX1" fmla="*/ 2680269 w 4460533"/>
              <a:gd name="connsiteY1" fmla="*/ 1867331 h 2146709"/>
              <a:gd name="connsiteX2" fmla="*/ 375474 w 4460533"/>
              <a:gd name="connsiteY2" fmla="*/ 1826620 h 2146709"/>
              <a:gd name="connsiteX3" fmla="*/ 197675 w 4460533"/>
              <a:gd name="connsiteY3" fmla="*/ 469072 h 2146709"/>
              <a:gd name="connsiteX4" fmla="*/ 2333428 w 4460533"/>
              <a:gd name="connsiteY4" fmla="*/ 341716 h 2146709"/>
              <a:gd name="connsiteX5" fmla="*/ 4445224 w 4460533"/>
              <a:gd name="connsiteY5" fmla="*/ 609450 h 2146709"/>
              <a:gd name="connsiteX6" fmla="*/ 3440694 w 4460533"/>
              <a:gd name="connsiteY6" fmla="*/ 1702136 h 2146709"/>
              <a:gd name="connsiteX7" fmla="*/ 3522699 w 4460533"/>
              <a:gd name="connsiteY7" fmla="*/ 2146709 h 2146709"/>
              <a:gd name="connsiteX0" fmla="*/ 3525418 w 4463252"/>
              <a:gd name="connsiteY0" fmla="*/ 2226416 h 2226416"/>
              <a:gd name="connsiteX1" fmla="*/ 2682988 w 4463252"/>
              <a:gd name="connsiteY1" fmla="*/ 1947038 h 2226416"/>
              <a:gd name="connsiteX2" fmla="*/ 378193 w 4463252"/>
              <a:gd name="connsiteY2" fmla="*/ 1906327 h 2226416"/>
              <a:gd name="connsiteX3" fmla="*/ 200394 w 4463252"/>
              <a:gd name="connsiteY3" fmla="*/ 548779 h 2226416"/>
              <a:gd name="connsiteX4" fmla="*/ 2374247 w 4463252"/>
              <a:gd name="connsiteY4" fmla="*/ 215683 h 2226416"/>
              <a:gd name="connsiteX5" fmla="*/ 4447943 w 4463252"/>
              <a:gd name="connsiteY5" fmla="*/ 689157 h 2226416"/>
              <a:gd name="connsiteX6" fmla="*/ 3443413 w 4463252"/>
              <a:gd name="connsiteY6" fmla="*/ 1781843 h 2226416"/>
              <a:gd name="connsiteX7" fmla="*/ 3525418 w 4463252"/>
              <a:gd name="connsiteY7" fmla="*/ 2226416 h 2226416"/>
              <a:gd name="connsiteX0" fmla="*/ 3525418 w 4463252"/>
              <a:gd name="connsiteY0" fmla="*/ 2266935 h 2266935"/>
              <a:gd name="connsiteX1" fmla="*/ 2682988 w 4463252"/>
              <a:gd name="connsiteY1" fmla="*/ 1987557 h 2266935"/>
              <a:gd name="connsiteX2" fmla="*/ 378193 w 4463252"/>
              <a:gd name="connsiteY2" fmla="*/ 1946846 h 2266935"/>
              <a:gd name="connsiteX3" fmla="*/ 200394 w 4463252"/>
              <a:gd name="connsiteY3" fmla="*/ 589298 h 2266935"/>
              <a:gd name="connsiteX4" fmla="*/ 2374247 w 4463252"/>
              <a:gd name="connsiteY4" fmla="*/ 256202 h 2266935"/>
              <a:gd name="connsiteX5" fmla="*/ 4447943 w 4463252"/>
              <a:gd name="connsiteY5" fmla="*/ 729676 h 2266935"/>
              <a:gd name="connsiteX6" fmla="*/ 3443413 w 4463252"/>
              <a:gd name="connsiteY6" fmla="*/ 1822362 h 2266935"/>
              <a:gd name="connsiteX7" fmla="*/ 3525418 w 4463252"/>
              <a:gd name="connsiteY7" fmla="*/ 2266935 h 2266935"/>
              <a:gd name="connsiteX0" fmla="*/ 3525418 w 4455833"/>
              <a:gd name="connsiteY0" fmla="*/ 2266935 h 2266935"/>
              <a:gd name="connsiteX1" fmla="*/ 2682988 w 4455833"/>
              <a:gd name="connsiteY1" fmla="*/ 1987557 h 2266935"/>
              <a:gd name="connsiteX2" fmla="*/ 378193 w 4455833"/>
              <a:gd name="connsiteY2" fmla="*/ 1946846 h 2266935"/>
              <a:gd name="connsiteX3" fmla="*/ 200394 w 4455833"/>
              <a:gd name="connsiteY3" fmla="*/ 589298 h 2266935"/>
              <a:gd name="connsiteX4" fmla="*/ 2374247 w 4455833"/>
              <a:gd name="connsiteY4" fmla="*/ 256202 h 2266935"/>
              <a:gd name="connsiteX5" fmla="*/ 4447943 w 4455833"/>
              <a:gd name="connsiteY5" fmla="*/ 729676 h 2266935"/>
              <a:gd name="connsiteX6" fmla="*/ 3443413 w 4455833"/>
              <a:gd name="connsiteY6" fmla="*/ 1822362 h 2266935"/>
              <a:gd name="connsiteX7" fmla="*/ 3525418 w 4455833"/>
              <a:gd name="connsiteY7" fmla="*/ 2266935 h 2266935"/>
              <a:gd name="connsiteX0" fmla="*/ 3525418 w 4428391"/>
              <a:gd name="connsiteY0" fmla="*/ 2294125 h 2294125"/>
              <a:gd name="connsiteX1" fmla="*/ 2682988 w 4428391"/>
              <a:gd name="connsiteY1" fmla="*/ 2014747 h 2294125"/>
              <a:gd name="connsiteX2" fmla="*/ 378193 w 4428391"/>
              <a:gd name="connsiteY2" fmla="*/ 1974036 h 2294125"/>
              <a:gd name="connsiteX3" fmla="*/ 200394 w 4428391"/>
              <a:gd name="connsiteY3" fmla="*/ 616488 h 2294125"/>
              <a:gd name="connsiteX4" fmla="*/ 2374247 w 4428391"/>
              <a:gd name="connsiteY4" fmla="*/ 283392 h 2294125"/>
              <a:gd name="connsiteX5" fmla="*/ 4420305 w 4428391"/>
              <a:gd name="connsiteY5" fmla="*/ 711045 h 2294125"/>
              <a:gd name="connsiteX6" fmla="*/ 3443413 w 4428391"/>
              <a:gd name="connsiteY6" fmla="*/ 1849552 h 2294125"/>
              <a:gd name="connsiteX7" fmla="*/ 3525418 w 4428391"/>
              <a:gd name="connsiteY7" fmla="*/ 2294125 h 2294125"/>
              <a:gd name="connsiteX0" fmla="*/ 3525418 w 4428009"/>
              <a:gd name="connsiteY0" fmla="*/ 2294125 h 2294125"/>
              <a:gd name="connsiteX1" fmla="*/ 2682988 w 4428009"/>
              <a:gd name="connsiteY1" fmla="*/ 2014747 h 2294125"/>
              <a:gd name="connsiteX2" fmla="*/ 378193 w 4428009"/>
              <a:gd name="connsiteY2" fmla="*/ 1974036 h 2294125"/>
              <a:gd name="connsiteX3" fmla="*/ 200394 w 4428009"/>
              <a:gd name="connsiteY3" fmla="*/ 616488 h 2294125"/>
              <a:gd name="connsiteX4" fmla="*/ 2374247 w 4428009"/>
              <a:gd name="connsiteY4" fmla="*/ 283392 h 2294125"/>
              <a:gd name="connsiteX5" fmla="*/ 4420305 w 4428009"/>
              <a:gd name="connsiteY5" fmla="*/ 711045 h 2294125"/>
              <a:gd name="connsiteX6" fmla="*/ 3388138 w 4428009"/>
              <a:gd name="connsiteY6" fmla="*/ 1849552 h 2294125"/>
              <a:gd name="connsiteX7" fmla="*/ 3525418 w 4428009"/>
              <a:gd name="connsiteY7" fmla="*/ 2294125 h 2294125"/>
              <a:gd name="connsiteX0" fmla="*/ 3470142 w 4428009"/>
              <a:gd name="connsiteY0" fmla="*/ 2309398 h 2309398"/>
              <a:gd name="connsiteX1" fmla="*/ 2682988 w 4428009"/>
              <a:gd name="connsiteY1" fmla="*/ 2014747 h 2309398"/>
              <a:gd name="connsiteX2" fmla="*/ 378193 w 4428009"/>
              <a:gd name="connsiteY2" fmla="*/ 1974036 h 2309398"/>
              <a:gd name="connsiteX3" fmla="*/ 200394 w 4428009"/>
              <a:gd name="connsiteY3" fmla="*/ 616488 h 2309398"/>
              <a:gd name="connsiteX4" fmla="*/ 2374247 w 4428009"/>
              <a:gd name="connsiteY4" fmla="*/ 283392 h 2309398"/>
              <a:gd name="connsiteX5" fmla="*/ 4420305 w 4428009"/>
              <a:gd name="connsiteY5" fmla="*/ 711045 h 2309398"/>
              <a:gd name="connsiteX6" fmla="*/ 3388138 w 4428009"/>
              <a:gd name="connsiteY6" fmla="*/ 1849552 h 2309398"/>
              <a:gd name="connsiteX7" fmla="*/ 3470142 w 4428009"/>
              <a:gd name="connsiteY7" fmla="*/ 2309398 h 2309398"/>
              <a:gd name="connsiteX0" fmla="*/ 3446954 w 4404821"/>
              <a:gd name="connsiteY0" fmla="*/ 2309398 h 2309398"/>
              <a:gd name="connsiteX1" fmla="*/ 2659800 w 4404821"/>
              <a:gd name="connsiteY1" fmla="*/ 2014747 h 2309398"/>
              <a:gd name="connsiteX2" fmla="*/ 355005 w 4404821"/>
              <a:gd name="connsiteY2" fmla="*/ 1974036 h 2309398"/>
              <a:gd name="connsiteX3" fmla="*/ 211754 w 4404821"/>
              <a:gd name="connsiteY3" fmla="*/ 647036 h 2309398"/>
              <a:gd name="connsiteX4" fmla="*/ 2351059 w 4404821"/>
              <a:gd name="connsiteY4" fmla="*/ 283392 h 2309398"/>
              <a:gd name="connsiteX5" fmla="*/ 4397117 w 4404821"/>
              <a:gd name="connsiteY5" fmla="*/ 711045 h 2309398"/>
              <a:gd name="connsiteX6" fmla="*/ 3364950 w 4404821"/>
              <a:gd name="connsiteY6" fmla="*/ 1849552 h 2309398"/>
              <a:gd name="connsiteX7" fmla="*/ 3446954 w 4404821"/>
              <a:gd name="connsiteY7" fmla="*/ 2309398 h 2309398"/>
              <a:gd name="connsiteX0" fmla="*/ 3431421 w 4389288"/>
              <a:gd name="connsiteY0" fmla="*/ 2309398 h 2309398"/>
              <a:gd name="connsiteX1" fmla="*/ 2644267 w 4389288"/>
              <a:gd name="connsiteY1" fmla="*/ 2014747 h 2309398"/>
              <a:gd name="connsiteX2" fmla="*/ 374020 w 4389288"/>
              <a:gd name="connsiteY2" fmla="*/ 1966399 h 2309398"/>
              <a:gd name="connsiteX3" fmla="*/ 196221 w 4389288"/>
              <a:gd name="connsiteY3" fmla="*/ 647036 h 2309398"/>
              <a:gd name="connsiteX4" fmla="*/ 2335526 w 4389288"/>
              <a:gd name="connsiteY4" fmla="*/ 283392 h 2309398"/>
              <a:gd name="connsiteX5" fmla="*/ 4381584 w 4389288"/>
              <a:gd name="connsiteY5" fmla="*/ 711045 h 2309398"/>
              <a:gd name="connsiteX6" fmla="*/ 3349417 w 4389288"/>
              <a:gd name="connsiteY6" fmla="*/ 1849552 h 2309398"/>
              <a:gd name="connsiteX7" fmla="*/ 3431421 w 4389288"/>
              <a:gd name="connsiteY7" fmla="*/ 2309398 h 230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9288" h="2309398">
                <a:moveTo>
                  <a:pt x="3431421" y="2309398"/>
                </a:moveTo>
                <a:lnTo>
                  <a:pt x="2644267" y="2014747"/>
                </a:lnTo>
                <a:cubicBezTo>
                  <a:pt x="2127419" y="2079010"/>
                  <a:pt x="782028" y="2194351"/>
                  <a:pt x="374020" y="1966399"/>
                </a:cubicBezTo>
                <a:cubicBezTo>
                  <a:pt x="-33988" y="1738447"/>
                  <a:pt x="-130696" y="927537"/>
                  <a:pt x="196221" y="647036"/>
                </a:cubicBezTo>
                <a:cubicBezTo>
                  <a:pt x="523138" y="366535"/>
                  <a:pt x="1733011" y="295556"/>
                  <a:pt x="2335526" y="283392"/>
                </a:cubicBezTo>
                <a:cubicBezTo>
                  <a:pt x="2938041" y="271228"/>
                  <a:pt x="4066336" y="-572551"/>
                  <a:pt x="4381584" y="711045"/>
                </a:cubicBezTo>
                <a:cubicBezTo>
                  <a:pt x="4491093" y="1102731"/>
                  <a:pt x="3397761" y="1557782"/>
                  <a:pt x="3349417" y="1849552"/>
                </a:cubicBezTo>
                <a:lnTo>
                  <a:pt x="3431421" y="2309398"/>
                </a:lnTo>
                <a:close/>
              </a:path>
            </a:pathLst>
          </a:cu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grpSp>
        <p:nvGrpSpPr>
          <p:cNvPr id="55" name="图形 5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6FB8A3E-D296-6A1E-8F8E-EAC665199D0C}"/>
              </a:ext>
            </a:extLst>
          </p:cNvPr>
          <p:cNvGrpSpPr/>
          <p:nvPr/>
        </p:nvGrpSpPr>
        <p:grpSpPr>
          <a:xfrm rot="2627015">
            <a:off x="4744816" y="2555067"/>
            <a:ext cx="802245" cy="2075883"/>
            <a:chOff x="0" y="0"/>
            <a:chExt cx="1987693" cy="5143338"/>
          </a:xfrm>
        </p:grpSpPr>
        <p:grpSp>
          <p:nvGrpSpPr>
            <p:cNvPr id="56" name="图形 53">
              <a:extLst>
                <a:ext uri="{FF2B5EF4-FFF2-40B4-BE49-F238E27FC236}">
                  <a16:creationId xmlns:a16="http://schemas.microsoft.com/office/drawing/2014/main" id="{77DECCA0-9A3B-F3E9-691A-BEEBA6B3D6D0}"/>
                </a:ext>
              </a:extLst>
            </p:cNvPr>
            <p:cNvGrpSpPr/>
            <p:nvPr/>
          </p:nvGrpSpPr>
          <p:grpSpPr>
            <a:xfrm>
              <a:off x="488171" y="3332635"/>
              <a:ext cx="1011851" cy="1810702"/>
              <a:chOff x="488171" y="3332635"/>
              <a:chExt cx="1011851" cy="1810702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EB6A55C-2C06-F376-598D-865248AA23A2}"/>
                  </a:ext>
                </a:extLst>
              </p:cNvPr>
              <p:cNvSpPr/>
              <p:nvPr/>
            </p:nvSpPr>
            <p:spPr>
              <a:xfrm>
                <a:off x="488171" y="3332635"/>
                <a:ext cx="1011851" cy="1810702"/>
              </a:xfrm>
              <a:custGeom>
                <a:avLst/>
                <a:gdLst>
                  <a:gd name="connsiteX0" fmla="*/ 1011852 w 1011851"/>
                  <a:gd name="connsiteY0" fmla="*/ 676432 h 1810702"/>
                  <a:gd name="connsiteX1" fmla="*/ 505926 w 1011851"/>
                  <a:gd name="connsiteY1" fmla="*/ 1810703 h 1810702"/>
                  <a:gd name="connsiteX2" fmla="*/ 0 w 1011851"/>
                  <a:gd name="connsiteY2" fmla="*/ 676432 h 1810702"/>
                  <a:gd name="connsiteX3" fmla="*/ 505926 w 1011851"/>
                  <a:gd name="connsiteY3" fmla="*/ 0 h 1810702"/>
                  <a:gd name="connsiteX4" fmla="*/ 1011852 w 1011851"/>
                  <a:gd name="connsiteY4" fmla="*/ 676432 h 181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1851" h="1810702">
                    <a:moveTo>
                      <a:pt x="1011852" y="676432"/>
                    </a:moveTo>
                    <a:cubicBezTo>
                      <a:pt x="1011852" y="1176440"/>
                      <a:pt x="505926" y="1810703"/>
                      <a:pt x="505926" y="1810703"/>
                    </a:cubicBezTo>
                    <a:cubicBezTo>
                      <a:pt x="505926" y="1810703"/>
                      <a:pt x="0" y="1176456"/>
                      <a:pt x="0" y="676432"/>
                    </a:cubicBezTo>
                    <a:cubicBezTo>
                      <a:pt x="0" y="176489"/>
                      <a:pt x="226566" y="0"/>
                      <a:pt x="505926" y="0"/>
                    </a:cubicBezTo>
                    <a:cubicBezTo>
                      <a:pt x="785350" y="0"/>
                      <a:pt x="1011852" y="176489"/>
                      <a:pt x="1011852" y="676432"/>
                    </a:cubicBezTo>
                    <a:close/>
                  </a:path>
                </a:pathLst>
              </a:custGeom>
              <a:solidFill>
                <a:srgbClr val="FFCC04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D2EF4C4-DD72-3680-2035-0FBF433A1189}"/>
                  </a:ext>
                </a:extLst>
              </p:cNvPr>
              <p:cNvSpPr/>
              <p:nvPr/>
            </p:nvSpPr>
            <p:spPr>
              <a:xfrm>
                <a:off x="603427" y="3332635"/>
                <a:ext cx="781420" cy="1398397"/>
              </a:xfrm>
              <a:custGeom>
                <a:avLst/>
                <a:gdLst>
                  <a:gd name="connsiteX0" fmla="*/ 781421 w 781420"/>
                  <a:gd name="connsiteY0" fmla="*/ 522467 h 1398397"/>
                  <a:gd name="connsiteX1" fmla="*/ 390686 w 781420"/>
                  <a:gd name="connsiteY1" fmla="*/ 1398398 h 1398397"/>
                  <a:gd name="connsiteX2" fmla="*/ 0 w 781420"/>
                  <a:gd name="connsiteY2" fmla="*/ 522467 h 1398397"/>
                  <a:gd name="connsiteX3" fmla="*/ 390686 w 781420"/>
                  <a:gd name="connsiteY3" fmla="*/ 0 h 1398397"/>
                  <a:gd name="connsiteX4" fmla="*/ 781421 w 781420"/>
                  <a:gd name="connsiteY4" fmla="*/ 522467 h 1398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420" h="1398397">
                    <a:moveTo>
                      <a:pt x="781421" y="522467"/>
                    </a:moveTo>
                    <a:cubicBezTo>
                      <a:pt x="781421" y="908561"/>
                      <a:pt x="390686" y="1398398"/>
                      <a:pt x="390686" y="1398398"/>
                    </a:cubicBezTo>
                    <a:cubicBezTo>
                      <a:pt x="390686" y="1398398"/>
                      <a:pt x="0" y="908561"/>
                      <a:pt x="0" y="522467"/>
                    </a:cubicBezTo>
                    <a:cubicBezTo>
                      <a:pt x="0" y="136308"/>
                      <a:pt x="174905" y="0"/>
                      <a:pt x="390686" y="0"/>
                    </a:cubicBezTo>
                    <a:cubicBezTo>
                      <a:pt x="606467" y="0"/>
                      <a:pt x="781421" y="136292"/>
                      <a:pt x="781421" y="522467"/>
                    </a:cubicBezTo>
                    <a:close/>
                  </a:path>
                </a:pathLst>
              </a:custGeom>
              <a:solidFill>
                <a:srgbClr val="F7AF19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grpSp>
          <p:nvGrpSpPr>
            <p:cNvPr id="59" name="图形 53">
              <a:extLst>
                <a:ext uri="{FF2B5EF4-FFF2-40B4-BE49-F238E27FC236}">
                  <a16:creationId xmlns:a16="http://schemas.microsoft.com/office/drawing/2014/main" id="{A732ED4F-86DB-7EFB-8ACE-A551693FF7BE}"/>
                </a:ext>
              </a:extLst>
            </p:cNvPr>
            <p:cNvGrpSpPr/>
            <p:nvPr/>
          </p:nvGrpSpPr>
          <p:grpSpPr>
            <a:xfrm>
              <a:off x="0" y="2598090"/>
              <a:ext cx="1987693" cy="1291088"/>
              <a:chOff x="0" y="2598090"/>
              <a:chExt cx="1987693" cy="1291088"/>
            </a:xfrm>
            <a:solidFill>
              <a:srgbClr val="EF4C45"/>
            </a:solidFill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ECDDF43-98C1-F0A7-EB40-712EB123ACAF}"/>
                  </a:ext>
                </a:extLst>
              </p:cNvPr>
              <p:cNvSpPr/>
              <p:nvPr/>
            </p:nvSpPr>
            <p:spPr>
              <a:xfrm>
                <a:off x="1328497" y="2598090"/>
                <a:ext cx="659196" cy="1291088"/>
              </a:xfrm>
              <a:custGeom>
                <a:avLst/>
                <a:gdLst>
                  <a:gd name="connsiteX0" fmla="*/ 0 w 659196"/>
                  <a:gd name="connsiteY0" fmla="*/ 0 h 1291088"/>
                  <a:gd name="connsiteX1" fmla="*/ 0 w 659196"/>
                  <a:gd name="connsiteY1" fmla="*/ 778591 h 1291088"/>
                  <a:gd name="connsiteX2" fmla="*/ 493766 w 659196"/>
                  <a:gd name="connsiteY2" fmla="*/ 1245354 h 1291088"/>
                  <a:gd name="connsiteX3" fmla="*/ 622782 w 659196"/>
                  <a:gd name="connsiteY3" fmla="*/ 1232419 h 1291088"/>
                  <a:gd name="connsiteX4" fmla="*/ 659196 w 659196"/>
                  <a:gd name="connsiteY4" fmla="*/ 936712 h 1291088"/>
                  <a:gd name="connsiteX5" fmla="*/ 0 w 659196"/>
                  <a:gd name="connsiteY5" fmla="*/ 0 h 129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196" h="1291088">
                    <a:moveTo>
                      <a:pt x="0" y="0"/>
                    </a:moveTo>
                    <a:lnTo>
                      <a:pt x="0" y="778591"/>
                    </a:lnTo>
                    <a:cubicBezTo>
                      <a:pt x="212515" y="831983"/>
                      <a:pt x="391883" y="1006709"/>
                      <a:pt x="493766" y="1245354"/>
                    </a:cubicBezTo>
                    <a:cubicBezTo>
                      <a:pt x="522257" y="1312118"/>
                      <a:pt x="604559" y="1304066"/>
                      <a:pt x="622782" y="1232419"/>
                    </a:cubicBezTo>
                    <a:cubicBezTo>
                      <a:pt x="646406" y="1139461"/>
                      <a:pt x="659196" y="1040019"/>
                      <a:pt x="659196" y="936712"/>
                    </a:cubicBezTo>
                    <a:cubicBezTo>
                      <a:pt x="659196" y="444838"/>
                      <a:pt x="369310" y="41232"/>
                      <a:pt x="0" y="0"/>
                    </a:cubicBezTo>
                    <a:close/>
                  </a:path>
                </a:pathLst>
              </a:custGeom>
              <a:solidFill>
                <a:srgbClr val="EF4C45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750B4AF-E25C-E841-E0D2-2930DB0BA3D2}"/>
                  </a:ext>
                </a:extLst>
              </p:cNvPr>
              <p:cNvSpPr/>
              <p:nvPr/>
            </p:nvSpPr>
            <p:spPr>
              <a:xfrm>
                <a:off x="0" y="2598090"/>
                <a:ext cx="659244" cy="1291088"/>
              </a:xfrm>
              <a:custGeom>
                <a:avLst/>
                <a:gdLst>
                  <a:gd name="connsiteX0" fmla="*/ 659245 w 659244"/>
                  <a:gd name="connsiteY0" fmla="*/ 0 h 1291088"/>
                  <a:gd name="connsiteX1" fmla="*/ 659245 w 659244"/>
                  <a:gd name="connsiteY1" fmla="*/ 778591 h 1291088"/>
                  <a:gd name="connsiteX2" fmla="*/ 165478 w 659244"/>
                  <a:gd name="connsiteY2" fmla="*/ 1245354 h 1291088"/>
                  <a:gd name="connsiteX3" fmla="*/ 36446 w 659244"/>
                  <a:gd name="connsiteY3" fmla="*/ 1232419 h 1291088"/>
                  <a:gd name="connsiteX4" fmla="*/ 0 w 659244"/>
                  <a:gd name="connsiteY4" fmla="*/ 936712 h 1291088"/>
                  <a:gd name="connsiteX5" fmla="*/ 659245 w 659244"/>
                  <a:gd name="connsiteY5" fmla="*/ 0 h 129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244" h="1291088">
                    <a:moveTo>
                      <a:pt x="659245" y="0"/>
                    </a:moveTo>
                    <a:lnTo>
                      <a:pt x="659245" y="778591"/>
                    </a:lnTo>
                    <a:cubicBezTo>
                      <a:pt x="446729" y="831983"/>
                      <a:pt x="267329" y="1006709"/>
                      <a:pt x="165478" y="1245354"/>
                    </a:cubicBezTo>
                    <a:cubicBezTo>
                      <a:pt x="136988" y="1312118"/>
                      <a:pt x="54653" y="1304066"/>
                      <a:pt x="36446" y="1232419"/>
                    </a:cubicBezTo>
                    <a:cubicBezTo>
                      <a:pt x="12790" y="1139461"/>
                      <a:pt x="0" y="1040019"/>
                      <a:pt x="0" y="936712"/>
                    </a:cubicBezTo>
                    <a:cubicBezTo>
                      <a:pt x="0" y="444838"/>
                      <a:pt x="289902" y="41232"/>
                      <a:pt x="659245" y="0"/>
                    </a:cubicBezTo>
                    <a:close/>
                  </a:path>
                </a:pathLst>
              </a:custGeom>
              <a:solidFill>
                <a:srgbClr val="EF4C45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575C0D9-9D69-0D76-96C8-A98F6315F804}"/>
                </a:ext>
              </a:extLst>
            </p:cNvPr>
            <p:cNvSpPr/>
            <p:nvPr/>
          </p:nvSpPr>
          <p:spPr>
            <a:xfrm>
              <a:off x="799789" y="1042654"/>
              <a:ext cx="388632" cy="1822118"/>
            </a:xfrm>
            <a:custGeom>
              <a:avLst/>
              <a:gdLst>
                <a:gd name="connsiteX0" fmla="*/ 0 w 388632"/>
                <a:gd name="connsiteY0" fmla="*/ 0 h 1822118"/>
                <a:gd name="connsiteX1" fmla="*/ 388633 w 388632"/>
                <a:gd name="connsiteY1" fmla="*/ 0 h 1822118"/>
                <a:gd name="connsiteX2" fmla="*/ 388633 w 388632"/>
                <a:gd name="connsiteY2" fmla="*/ 1822118 h 1822118"/>
                <a:gd name="connsiteX3" fmla="*/ 0 w 388632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1822118">
                  <a:moveTo>
                    <a:pt x="0" y="0"/>
                  </a:moveTo>
                  <a:lnTo>
                    <a:pt x="388633" y="0"/>
                  </a:lnTo>
                  <a:lnTo>
                    <a:pt x="388633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1E67A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AE1A630-D318-1FAD-49B3-E8B0D8DFE1B1}"/>
                </a:ext>
              </a:extLst>
            </p:cNvPr>
            <p:cNvSpPr/>
            <p:nvPr/>
          </p:nvSpPr>
          <p:spPr>
            <a:xfrm>
              <a:off x="411189" y="1042654"/>
              <a:ext cx="388600" cy="1822118"/>
            </a:xfrm>
            <a:custGeom>
              <a:avLst/>
              <a:gdLst>
                <a:gd name="connsiteX0" fmla="*/ 0 w 388600"/>
                <a:gd name="connsiteY0" fmla="*/ 0 h 1822118"/>
                <a:gd name="connsiteX1" fmla="*/ 388600 w 388600"/>
                <a:gd name="connsiteY1" fmla="*/ 0 h 1822118"/>
                <a:gd name="connsiteX2" fmla="*/ 388600 w 388600"/>
                <a:gd name="connsiteY2" fmla="*/ 1822118 h 1822118"/>
                <a:gd name="connsiteX3" fmla="*/ 0 w 388600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00" h="1822118">
                  <a:moveTo>
                    <a:pt x="0" y="0"/>
                  </a:moveTo>
                  <a:lnTo>
                    <a:pt x="388600" y="0"/>
                  </a:lnTo>
                  <a:lnTo>
                    <a:pt x="388600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2C81C6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533D60C-D5F2-A091-B564-33344EFEC7FC}"/>
                </a:ext>
              </a:extLst>
            </p:cNvPr>
            <p:cNvSpPr/>
            <p:nvPr/>
          </p:nvSpPr>
          <p:spPr>
            <a:xfrm>
              <a:off x="1188421" y="1042654"/>
              <a:ext cx="388567" cy="1822118"/>
            </a:xfrm>
            <a:custGeom>
              <a:avLst/>
              <a:gdLst>
                <a:gd name="connsiteX0" fmla="*/ 0 w 388567"/>
                <a:gd name="connsiteY0" fmla="*/ 0 h 1822118"/>
                <a:gd name="connsiteX1" fmla="*/ 388568 w 388567"/>
                <a:gd name="connsiteY1" fmla="*/ 0 h 1822118"/>
                <a:gd name="connsiteX2" fmla="*/ 388568 w 388567"/>
                <a:gd name="connsiteY2" fmla="*/ 1822118 h 1822118"/>
                <a:gd name="connsiteX3" fmla="*/ 0 w 388567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67" h="1822118">
                  <a:moveTo>
                    <a:pt x="0" y="0"/>
                  </a:moveTo>
                  <a:lnTo>
                    <a:pt x="388568" y="0"/>
                  </a:lnTo>
                  <a:lnTo>
                    <a:pt x="388568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29509B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7E0EF91-C42D-66CA-2AF2-98FF6A7DED53}"/>
                </a:ext>
              </a:extLst>
            </p:cNvPr>
            <p:cNvSpPr/>
            <p:nvPr/>
          </p:nvSpPr>
          <p:spPr>
            <a:xfrm>
              <a:off x="799789" y="2864772"/>
              <a:ext cx="388632" cy="306071"/>
            </a:xfrm>
            <a:custGeom>
              <a:avLst/>
              <a:gdLst>
                <a:gd name="connsiteX0" fmla="*/ 0 w 388632"/>
                <a:gd name="connsiteY0" fmla="*/ 0 h 306071"/>
                <a:gd name="connsiteX1" fmla="*/ 388633 w 388632"/>
                <a:gd name="connsiteY1" fmla="*/ 0 h 306071"/>
                <a:gd name="connsiteX2" fmla="*/ 388633 w 388632"/>
                <a:gd name="connsiteY2" fmla="*/ 306071 h 306071"/>
                <a:gd name="connsiteX3" fmla="*/ 0 w 388632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306071">
                  <a:moveTo>
                    <a:pt x="0" y="0"/>
                  </a:moveTo>
                  <a:lnTo>
                    <a:pt x="388633" y="0"/>
                  </a:lnTo>
                  <a:lnTo>
                    <a:pt x="388633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CED4D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FFC65E9-BC89-CA1A-BA0F-A68E90C18501}"/>
                </a:ext>
              </a:extLst>
            </p:cNvPr>
            <p:cNvSpPr/>
            <p:nvPr/>
          </p:nvSpPr>
          <p:spPr>
            <a:xfrm>
              <a:off x="411189" y="2864772"/>
              <a:ext cx="388600" cy="306071"/>
            </a:xfrm>
            <a:custGeom>
              <a:avLst/>
              <a:gdLst>
                <a:gd name="connsiteX0" fmla="*/ 0 w 388600"/>
                <a:gd name="connsiteY0" fmla="*/ 0 h 306071"/>
                <a:gd name="connsiteX1" fmla="*/ 388600 w 388600"/>
                <a:gd name="connsiteY1" fmla="*/ 0 h 306071"/>
                <a:gd name="connsiteX2" fmla="*/ 388600 w 388600"/>
                <a:gd name="connsiteY2" fmla="*/ 306071 h 306071"/>
                <a:gd name="connsiteX3" fmla="*/ 0 w 388600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00" h="306071">
                  <a:moveTo>
                    <a:pt x="0" y="0"/>
                  </a:moveTo>
                  <a:lnTo>
                    <a:pt x="388600" y="0"/>
                  </a:lnTo>
                  <a:lnTo>
                    <a:pt x="388600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E5E8EC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13422C9-2BF1-155F-9FBC-15612D38F354}"/>
                </a:ext>
              </a:extLst>
            </p:cNvPr>
            <p:cNvSpPr/>
            <p:nvPr/>
          </p:nvSpPr>
          <p:spPr>
            <a:xfrm>
              <a:off x="748936" y="3569727"/>
              <a:ext cx="490419" cy="877645"/>
            </a:xfrm>
            <a:custGeom>
              <a:avLst/>
              <a:gdLst>
                <a:gd name="connsiteX0" fmla="*/ 490419 w 490419"/>
                <a:gd name="connsiteY0" fmla="*/ 327900 h 877645"/>
                <a:gd name="connsiteX1" fmla="*/ 245194 w 490419"/>
                <a:gd name="connsiteY1" fmla="*/ 877645 h 877645"/>
                <a:gd name="connsiteX2" fmla="*/ 0 w 490419"/>
                <a:gd name="connsiteY2" fmla="*/ 327900 h 877645"/>
                <a:gd name="connsiteX3" fmla="*/ 245194 w 490419"/>
                <a:gd name="connsiteY3" fmla="*/ 0 h 877645"/>
                <a:gd name="connsiteX4" fmla="*/ 490419 w 490419"/>
                <a:gd name="connsiteY4" fmla="*/ 327900 h 877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419" h="877645">
                  <a:moveTo>
                    <a:pt x="490419" y="327900"/>
                  </a:moveTo>
                  <a:cubicBezTo>
                    <a:pt x="490419" y="570216"/>
                    <a:pt x="245194" y="877645"/>
                    <a:pt x="245194" y="877645"/>
                  </a:cubicBezTo>
                  <a:cubicBezTo>
                    <a:pt x="245194" y="877645"/>
                    <a:pt x="0" y="570216"/>
                    <a:pt x="0" y="327900"/>
                  </a:cubicBezTo>
                  <a:cubicBezTo>
                    <a:pt x="0" y="85537"/>
                    <a:pt x="109774" y="0"/>
                    <a:pt x="245194" y="0"/>
                  </a:cubicBezTo>
                  <a:cubicBezTo>
                    <a:pt x="380613" y="-16"/>
                    <a:pt x="490419" y="85537"/>
                    <a:pt x="490419" y="327900"/>
                  </a:cubicBezTo>
                  <a:close/>
                </a:path>
              </a:pathLst>
            </a:custGeom>
            <a:solidFill>
              <a:srgbClr val="F4881C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2BF3F72-2568-5920-CE2B-E18D77306AC7}"/>
                </a:ext>
              </a:extLst>
            </p:cNvPr>
            <p:cNvSpPr/>
            <p:nvPr/>
          </p:nvSpPr>
          <p:spPr>
            <a:xfrm>
              <a:off x="1188421" y="2864772"/>
              <a:ext cx="388567" cy="306071"/>
            </a:xfrm>
            <a:custGeom>
              <a:avLst/>
              <a:gdLst>
                <a:gd name="connsiteX0" fmla="*/ 0 w 388567"/>
                <a:gd name="connsiteY0" fmla="*/ 0 h 306071"/>
                <a:gd name="connsiteX1" fmla="*/ 388568 w 388567"/>
                <a:gd name="connsiteY1" fmla="*/ 0 h 306071"/>
                <a:gd name="connsiteX2" fmla="*/ 388568 w 388567"/>
                <a:gd name="connsiteY2" fmla="*/ 306071 h 306071"/>
                <a:gd name="connsiteX3" fmla="*/ 0 w 388567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67" h="306071">
                  <a:moveTo>
                    <a:pt x="0" y="0"/>
                  </a:moveTo>
                  <a:lnTo>
                    <a:pt x="388568" y="0"/>
                  </a:lnTo>
                  <a:lnTo>
                    <a:pt x="388568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ABB2B9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09A91B9-B0F9-562B-133B-A630BFCD67D4}"/>
                </a:ext>
              </a:extLst>
            </p:cNvPr>
            <p:cNvSpPr/>
            <p:nvPr/>
          </p:nvSpPr>
          <p:spPr>
            <a:xfrm>
              <a:off x="799789" y="3170844"/>
              <a:ext cx="388632" cy="558589"/>
            </a:xfrm>
            <a:custGeom>
              <a:avLst/>
              <a:gdLst>
                <a:gd name="connsiteX0" fmla="*/ 0 w 388632"/>
                <a:gd name="connsiteY0" fmla="*/ 0 h 558589"/>
                <a:gd name="connsiteX1" fmla="*/ 388633 w 388632"/>
                <a:gd name="connsiteY1" fmla="*/ 0 h 558589"/>
                <a:gd name="connsiteX2" fmla="*/ 388633 w 388632"/>
                <a:gd name="connsiteY2" fmla="*/ 558590 h 558589"/>
                <a:gd name="connsiteX3" fmla="*/ 0 w 388632"/>
                <a:gd name="connsiteY3" fmla="*/ 55859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558589">
                  <a:moveTo>
                    <a:pt x="0" y="0"/>
                  </a:moveTo>
                  <a:lnTo>
                    <a:pt x="388633" y="0"/>
                  </a:lnTo>
                  <a:lnTo>
                    <a:pt x="388633" y="558590"/>
                  </a:lnTo>
                  <a:lnTo>
                    <a:pt x="0" y="558590"/>
                  </a:lnTo>
                  <a:close/>
                </a:path>
              </a:pathLst>
            </a:custGeom>
            <a:solidFill>
              <a:srgbClr val="3A3838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12BD5B8-33F8-FB5E-AA1B-7C97BB124355}"/>
                </a:ext>
              </a:extLst>
            </p:cNvPr>
            <p:cNvSpPr/>
            <p:nvPr/>
          </p:nvSpPr>
          <p:spPr>
            <a:xfrm>
              <a:off x="411189" y="3170844"/>
              <a:ext cx="388600" cy="558589"/>
            </a:xfrm>
            <a:custGeom>
              <a:avLst/>
              <a:gdLst>
                <a:gd name="connsiteX0" fmla="*/ 388600 w 388600"/>
                <a:gd name="connsiteY0" fmla="*/ 0 h 558589"/>
                <a:gd name="connsiteX1" fmla="*/ 0 w 388600"/>
                <a:gd name="connsiteY1" fmla="*/ 0 h 558589"/>
                <a:gd name="connsiteX2" fmla="*/ 0 w 388600"/>
                <a:gd name="connsiteY2" fmla="*/ 308675 h 558589"/>
                <a:gd name="connsiteX3" fmla="*/ 249915 w 388600"/>
                <a:gd name="connsiteY3" fmla="*/ 558590 h 558589"/>
                <a:gd name="connsiteX4" fmla="*/ 388600 w 388600"/>
                <a:gd name="connsiteY4" fmla="*/ 558590 h 558589"/>
                <a:gd name="connsiteX5" fmla="*/ 388600 w 388600"/>
                <a:gd name="connsiteY5" fmla="*/ 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600" h="558589">
                  <a:moveTo>
                    <a:pt x="388600" y="0"/>
                  </a:moveTo>
                  <a:lnTo>
                    <a:pt x="0" y="0"/>
                  </a:lnTo>
                  <a:lnTo>
                    <a:pt x="0" y="308675"/>
                  </a:lnTo>
                  <a:cubicBezTo>
                    <a:pt x="0" y="446649"/>
                    <a:pt x="111909" y="558590"/>
                    <a:pt x="249915" y="558590"/>
                  </a:cubicBezTo>
                  <a:lnTo>
                    <a:pt x="388600" y="558590"/>
                  </a:lnTo>
                  <a:lnTo>
                    <a:pt x="388600" y="0"/>
                  </a:lnTo>
                  <a:close/>
                </a:path>
              </a:pathLst>
            </a:custGeom>
            <a:solidFill>
              <a:srgbClr val="5D5D5D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4CAF697-25DE-778E-A930-80C153DFE1FA}"/>
                </a:ext>
              </a:extLst>
            </p:cNvPr>
            <p:cNvSpPr/>
            <p:nvPr/>
          </p:nvSpPr>
          <p:spPr>
            <a:xfrm>
              <a:off x="1188421" y="3170844"/>
              <a:ext cx="388567" cy="558589"/>
            </a:xfrm>
            <a:custGeom>
              <a:avLst/>
              <a:gdLst>
                <a:gd name="connsiteX0" fmla="*/ 388568 w 388567"/>
                <a:gd name="connsiteY0" fmla="*/ 0 h 558589"/>
                <a:gd name="connsiteX1" fmla="*/ 0 w 388567"/>
                <a:gd name="connsiteY1" fmla="*/ 0 h 558589"/>
                <a:gd name="connsiteX2" fmla="*/ 0 w 388567"/>
                <a:gd name="connsiteY2" fmla="*/ 558590 h 558589"/>
                <a:gd name="connsiteX3" fmla="*/ 138685 w 388567"/>
                <a:gd name="connsiteY3" fmla="*/ 558590 h 558589"/>
                <a:gd name="connsiteX4" fmla="*/ 388568 w 388567"/>
                <a:gd name="connsiteY4" fmla="*/ 308675 h 558589"/>
                <a:gd name="connsiteX5" fmla="*/ 388568 w 388567"/>
                <a:gd name="connsiteY5" fmla="*/ 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567" h="558589">
                  <a:moveTo>
                    <a:pt x="388568" y="0"/>
                  </a:moveTo>
                  <a:lnTo>
                    <a:pt x="0" y="0"/>
                  </a:lnTo>
                  <a:lnTo>
                    <a:pt x="0" y="558590"/>
                  </a:lnTo>
                  <a:lnTo>
                    <a:pt x="138685" y="558590"/>
                  </a:lnTo>
                  <a:cubicBezTo>
                    <a:pt x="276708" y="558590"/>
                    <a:pt x="388568" y="446649"/>
                    <a:pt x="388568" y="308675"/>
                  </a:cubicBezTo>
                  <a:lnTo>
                    <a:pt x="388568" y="0"/>
                  </a:lnTo>
                  <a:close/>
                </a:path>
              </a:pathLst>
            </a:custGeom>
            <a:solidFill>
              <a:srgbClr val="282626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CDEBC31-76EC-7292-C261-7F0B69C81C58}"/>
                </a:ext>
              </a:extLst>
            </p:cNvPr>
            <p:cNvSpPr/>
            <p:nvPr/>
          </p:nvSpPr>
          <p:spPr>
            <a:xfrm>
              <a:off x="411189" y="0"/>
              <a:ext cx="1165800" cy="1042654"/>
            </a:xfrm>
            <a:custGeom>
              <a:avLst/>
              <a:gdLst>
                <a:gd name="connsiteX0" fmla="*/ 582925 w 1165800"/>
                <a:gd name="connsiteY0" fmla="*/ 0 h 1042654"/>
                <a:gd name="connsiteX1" fmla="*/ 0 w 1165800"/>
                <a:gd name="connsiteY1" fmla="*/ 1042654 h 1042654"/>
                <a:gd name="connsiteX2" fmla="*/ 1165801 w 1165800"/>
                <a:gd name="connsiteY2" fmla="*/ 1042654 h 104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5800" h="1042654">
                  <a:moveTo>
                    <a:pt x="582925" y="0"/>
                  </a:moveTo>
                  <a:lnTo>
                    <a:pt x="0" y="1042654"/>
                  </a:lnTo>
                  <a:lnTo>
                    <a:pt x="1165801" y="1042654"/>
                  </a:lnTo>
                  <a:close/>
                </a:path>
              </a:pathLst>
            </a:custGeom>
            <a:solidFill>
              <a:srgbClr val="C17E5D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22213CC-FBDB-FA74-9502-A2BEBC5A9B91}"/>
                </a:ext>
              </a:extLst>
            </p:cNvPr>
            <p:cNvSpPr/>
            <p:nvPr/>
          </p:nvSpPr>
          <p:spPr>
            <a:xfrm>
              <a:off x="411189" y="339"/>
              <a:ext cx="582666" cy="1042314"/>
            </a:xfrm>
            <a:custGeom>
              <a:avLst/>
              <a:gdLst>
                <a:gd name="connsiteX0" fmla="*/ 582666 w 582666"/>
                <a:gd name="connsiteY0" fmla="*/ 0 h 1042314"/>
                <a:gd name="connsiteX1" fmla="*/ 0 w 582666"/>
                <a:gd name="connsiteY1" fmla="*/ 1042315 h 1042314"/>
                <a:gd name="connsiteX2" fmla="*/ 582666 w 582666"/>
                <a:gd name="connsiteY2" fmla="*/ 1042315 h 104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2666" h="1042314">
                  <a:moveTo>
                    <a:pt x="582666" y="0"/>
                  </a:moveTo>
                  <a:lnTo>
                    <a:pt x="0" y="1042315"/>
                  </a:lnTo>
                  <a:lnTo>
                    <a:pt x="582666" y="1042315"/>
                  </a:lnTo>
                  <a:close/>
                </a:path>
              </a:pathLst>
            </a:custGeom>
            <a:solidFill>
              <a:srgbClr val="EFB39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62B2861-DCB6-1B96-F9FF-DE857F1F0485}"/>
                </a:ext>
              </a:extLst>
            </p:cNvPr>
            <p:cNvSpPr/>
            <p:nvPr/>
          </p:nvSpPr>
          <p:spPr>
            <a:xfrm>
              <a:off x="799789" y="0"/>
              <a:ext cx="388632" cy="1042654"/>
            </a:xfrm>
            <a:custGeom>
              <a:avLst/>
              <a:gdLst>
                <a:gd name="connsiteX0" fmla="*/ 194324 w 388632"/>
                <a:gd name="connsiteY0" fmla="*/ 0 h 1042654"/>
                <a:gd name="connsiteX1" fmla="*/ 0 w 388632"/>
                <a:gd name="connsiteY1" fmla="*/ 1042654 h 1042654"/>
                <a:gd name="connsiteX2" fmla="*/ 388633 w 388632"/>
                <a:gd name="connsiteY2" fmla="*/ 1042654 h 104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32" h="1042654">
                  <a:moveTo>
                    <a:pt x="194324" y="0"/>
                  </a:moveTo>
                  <a:lnTo>
                    <a:pt x="0" y="1042654"/>
                  </a:lnTo>
                  <a:lnTo>
                    <a:pt x="388633" y="1042654"/>
                  </a:lnTo>
                  <a:close/>
                </a:path>
              </a:pathLst>
            </a:custGeom>
            <a:solidFill>
              <a:srgbClr val="DE9F7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5047500-DA35-6AF4-286A-B11E375B1057}"/>
                </a:ext>
              </a:extLst>
            </p:cNvPr>
            <p:cNvSpPr/>
            <p:nvPr/>
          </p:nvSpPr>
          <p:spPr>
            <a:xfrm>
              <a:off x="733429" y="0"/>
              <a:ext cx="610331" cy="620728"/>
            </a:xfrm>
            <a:custGeom>
              <a:avLst/>
              <a:gdLst>
                <a:gd name="connsiteX0" fmla="*/ 610332 w 610331"/>
                <a:gd name="connsiteY0" fmla="*/ 620729 h 620728"/>
                <a:gd name="connsiteX1" fmla="*/ 260684 w 610331"/>
                <a:gd name="connsiteY1" fmla="*/ 0 h 620728"/>
                <a:gd name="connsiteX2" fmla="*/ 0 w 610331"/>
                <a:gd name="connsiteY2" fmla="*/ 620729 h 6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331" h="620728">
                  <a:moveTo>
                    <a:pt x="610332" y="620729"/>
                  </a:moveTo>
                  <a:lnTo>
                    <a:pt x="260684" y="0"/>
                  </a:lnTo>
                  <a:lnTo>
                    <a:pt x="0" y="620729"/>
                  </a:lnTo>
                  <a:close/>
                </a:path>
              </a:pathLst>
            </a:custGeom>
            <a:solidFill>
              <a:srgbClr val="444D5B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94AEDAC-A7EB-386F-6987-AF073ED1DC17}"/>
                </a:ext>
              </a:extLst>
            </p:cNvPr>
            <p:cNvSpPr/>
            <p:nvPr/>
          </p:nvSpPr>
          <p:spPr>
            <a:xfrm>
              <a:off x="647068" y="339"/>
              <a:ext cx="346786" cy="620389"/>
            </a:xfrm>
            <a:custGeom>
              <a:avLst/>
              <a:gdLst>
                <a:gd name="connsiteX0" fmla="*/ 346786 w 346786"/>
                <a:gd name="connsiteY0" fmla="*/ 620389 h 620389"/>
                <a:gd name="connsiteX1" fmla="*/ 346786 w 346786"/>
                <a:gd name="connsiteY1" fmla="*/ 0 h 620389"/>
                <a:gd name="connsiteX2" fmla="*/ 0 w 346786"/>
                <a:gd name="connsiteY2" fmla="*/ 620389 h 62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786" h="620389">
                  <a:moveTo>
                    <a:pt x="346786" y="620389"/>
                  </a:moveTo>
                  <a:lnTo>
                    <a:pt x="346786" y="0"/>
                  </a:lnTo>
                  <a:lnTo>
                    <a:pt x="0" y="620389"/>
                  </a:lnTo>
                  <a:close/>
                </a:path>
              </a:pathLst>
            </a:custGeom>
            <a:solidFill>
              <a:srgbClr val="616B77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136DDD1-4EEB-123F-DD2B-C2FA6BEF860F}"/>
                </a:ext>
              </a:extLst>
            </p:cNvPr>
            <p:cNvSpPr/>
            <p:nvPr/>
          </p:nvSpPr>
          <p:spPr>
            <a:xfrm>
              <a:off x="878421" y="0"/>
              <a:ext cx="231368" cy="620728"/>
            </a:xfrm>
            <a:custGeom>
              <a:avLst/>
              <a:gdLst>
                <a:gd name="connsiteX0" fmla="*/ 231369 w 231368"/>
                <a:gd name="connsiteY0" fmla="*/ 620729 h 620728"/>
                <a:gd name="connsiteX1" fmla="*/ 115692 w 231368"/>
                <a:gd name="connsiteY1" fmla="*/ 0 h 620728"/>
                <a:gd name="connsiteX2" fmla="*/ 0 w 231368"/>
                <a:gd name="connsiteY2" fmla="*/ 620729 h 6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368" h="620728">
                  <a:moveTo>
                    <a:pt x="231369" y="620729"/>
                  </a:moveTo>
                  <a:lnTo>
                    <a:pt x="115692" y="0"/>
                  </a:lnTo>
                  <a:lnTo>
                    <a:pt x="0" y="620729"/>
                  </a:lnTo>
                  <a:close/>
                </a:path>
              </a:pathLst>
            </a:custGeom>
            <a:solidFill>
              <a:srgbClr val="535E6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E3A3C4E-DF29-815A-4B1A-E870F6B215DA}"/>
                </a:ext>
              </a:extLst>
            </p:cNvPr>
            <p:cNvSpPr/>
            <p:nvPr/>
          </p:nvSpPr>
          <p:spPr>
            <a:xfrm>
              <a:off x="914754" y="2598090"/>
              <a:ext cx="158169" cy="1305973"/>
            </a:xfrm>
            <a:custGeom>
              <a:avLst/>
              <a:gdLst>
                <a:gd name="connsiteX0" fmla="*/ 158170 w 158169"/>
                <a:gd name="connsiteY0" fmla="*/ 428539 h 1305973"/>
                <a:gd name="connsiteX1" fmla="*/ 79085 w 158169"/>
                <a:gd name="connsiteY1" fmla="*/ 1305974 h 1305973"/>
                <a:gd name="connsiteX2" fmla="*/ 0 w 158169"/>
                <a:gd name="connsiteY2" fmla="*/ 428539 h 1305973"/>
                <a:gd name="connsiteX3" fmla="*/ 79085 w 158169"/>
                <a:gd name="connsiteY3" fmla="*/ 0 h 1305973"/>
                <a:gd name="connsiteX4" fmla="*/ 158170 w 158169"/>
                <a:gd name="connsiteY4" fmla="*/ 428539 h 130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69" h="1305973">
                  <a:moveTo>
                    <a:pt x="158170" y="428539"/>
                  </a:moveTo>
                  <a:cubicBezTo>
                    <a:pt x="158170" y="789166"/>
                    <a:pt x="122775" y="1305974"/>
                    <a:pt x="79085" y="1305974"/>
                  </a:cubicBezTo>
                  <a:cubicBezTo>
                    <a:pt x="35395" y="1305974"/>
                    <a:pt x="0" y="789166"/>
                    <a:pt x="0" y="428539"/>
                  </a:cubicBezTo>
                  <a:cubicBezTo>
                    <a:pt x="0" y="67912"/>
                    <a:pt x="35395" y="0"/>
                    <a:pt x="79085" y="0"/>
                  </a:cubicBezTo>
                  <a:cubicBezTo>
                    <a:pt x="122775" y="0"/>
                    <a:pt x="158170" y="67912"/>
                    <a:pt x="158170" y="428539"/>
                  </a:cubicBezTo>
                  <a:close/>
                </a:path>
              </a:pathLst>
            </a:custGeom>
            <a:solidFill>
              <a:srgbClr val="EF4C4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6298F994-0C99-2B8C-C9D5-6C5C08C05FF2}"/>
              </a:ext>
            </a:extLst>
          </p:cNvPr>
          <p:cNvGrpSpPr/>
          <p:nvPr/>
        </p:nvGrpSpPr>
        <p:grpSpPr>
          <a:xfrm rot="19567259">
            <a:off x="5302471" y="279176"/>
            <a:ext cx="1466460" cy="1384541"/>
            <a:chOff x="4399495" y="2410758"/>
            <a:chExt cx="366583" cy="346105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DD15972-576E-6813-4493-74C71F1543B3}"/>
                </a:ext>
              </a:extLst>
            </p:cNvPr>
            <p:cNvSpPr/>
            <p:nvPr/>
          </p:nvSpPr>
          <p:spPr>
            <a:xfrm>
              <a:off x="4399656" y="2433040"/>
              <a:ext cx="366422" cy="323823"/>
            </a:xfrm>
            <a:custGeom>
              <a:avLst/>
              <a:gdLst>
                <a:gd name="connsiteX0" fmla="*/ 56853 w 366422"/>
                <a:gd name="connsiteY0" fmla="*/ 2 h 323823"/>
                <a:gd name="connsiteX1" fmla="*/ 0 w 366422"/>
                <a:gd name="connsiteY1" fmla="*/ 69653 h 323823"/>
                <a:gd name="connsiteX2" fmla="*/ 118472 w 366422"/>
                <a:gd name="connsiteY2" fmla="*/ 173238 h 323823"/>
                <a:gd name="connsiteX3" fmla="*/ 53881 w 366422"/>
                <a:gd name="connsiteY3" fmla="*/ 232472 h 323823"/>
                <a:gd name="connsiteX4" fmla="*/ 83944 w 366422"/>
                <a:gd name="connsiteY4" fmla="*/ 228007 h 323823"/>
                <a:gd name="connsiteX5" fmla="*/ 76503 w 366422"/>
                <a:gd name="connsiteY5" fmla="*/ 266107 h 323823"/>
                <a:gd name="connsiteX6" fmla="*/ 143178 w 366422"/>
                <a:gd name="connsiteY6" fmla="*/ 208361 h 323823"/>
                <a:gd name="connsiteX7" fmla="*/ 234559 w 366422"/>
                <a:gd name="connsiteY7" fmla="*/ 321471 h 323823"/>
                <a:gd name="connsiteX8" fmla="*/ 366423 w 366422"/>
                <a:gd name="connsiteY8" fmla="*/ 255689 h 323823"/>
                <a:gd name="connsiteX9" fmla="*/ 235159 w 366422"/>
                <a:gd name="connsiteY9" fmla="*/ 147342 h 323823"/>
                <a:gd name="connsiteX10" fmla="*/ 242005 w 366422"/>
                <a:gd name="connsiteY10" fmla="*/ 139603 h 323823"/>
                <a:gd name="connsiteX11" fmla="*/ 299804 w 366422"/>
                <a:gd name="connsiteY11" fmla="*/ 93632 h 323823"/>
                <a:gd name="connsiteX12" fmla="*/ 265223 w 366422"/>
                <a:gd name="connsiteY12" fmla="*/ 102098 h 323823"/>
                <a:gd name="connsiteX13" fmla="*/ 276534 w 366422"/>
                <a:gd name="connsiteY13" fmla="*/ 65189 h 323823"/>
                <a:gd name="connsiteX14" fmla="*/ 242005 w 366422"/>
                <a:gd name="connsiteY14" fmla="*/ 108647 h 323823"/>
                <a:gd name="connsiteX15" fmla="*/ 232480 w 366422"/>
                <a:gd name="connsiteY15" fmla="*/ 144961 h 323823"/>
                <a:gd name="connsiteX16" fmla="*/ 56859 w 366422"/>
                <a:gd name="connsiteY16" fmla="*/ 0 h 32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422" h="323823">
                  <a:moveTo>
                    <a:pt x="56853" y="2"/>
                  </a:moveTo>
                  <a:lnTo>
                    <a:pt x="0" y="69653"/>
                  </a:lnTo>
                  <a:cubicBezTo>
                    <a:pt x="48171" y="103044"/>
                    <a:pt x="86259" y="137852"/>
                    <a:pt x="118472" y="173238"/>
                  </a:cubicBezTo>
                  <a:cubicBezTo>
                    <a:pt x="98578" y="200933"/>
                    <a:pt x="75562" y="213710"/>
                    <a:pt x="53881" y="232472"/>
                  </a:cubicBezTo>
                  <a:lnTo>
                    <a:pt x="83944" y="228007"/>
                  </a:lnTo>
                  <a:lnTo>
                    <a:pt x="76503" y="266107"/>
                  </a:lnTo>
                  <a:cubicBezTo>
                    <a:pt x="118316" y="243121"/>
                    <a:pt x="135184" y="228348"/>
                    <a:pt x="143178" y="208361"/>
                  </a:cubicBezTo>
                  <a:cubicBezTo>
                    <a:pt x="172205" y="223009"/>
                    <a:pt x="195334" y="286743"/>
                    <a:pt x="234559" y="321471"/>
                  </a:cubicBezTo>
                  <a:cubicBezTo>
                    <a:pt x="290522" y="335462"/>
                    <a:pt x="344935" y="283670"/>
                    <a:pt x="366423" y="255689"/>
                  </a:cubicBezTo>
                  <a:lnTo>
                    <a:pt x="235159" y="147342"/>
                  </a:lnTo>
                  <a:lnTo>
                    <a:pt x="242005" y="139603"/>
                  </a:lnTo>
                  <a:cubicBezTo>
                    <a:pt x="269517" y="128776"/>
                    <a:pt x="280538" y="117816"/>
                    <a:pt x="299804" y="93632"/>
                  </a:cubicBezTo>
                  <a:lnTo>
                    <a:pt x="265223" y="102098"/>
                  </a:lnTo>
                  <a:lnTo>
                    <a:pt x="276534" y="65189"/>
                  </a:lnTo>
                  <a:lnTo>
                    <a:pt x="242005" y="108647"/>
                  </a:lnTo>
                  <a:lnTo>
                    <a:pt x="232480" y="144961"/>
                  </a:lnTo>
                  <a:lnTo>
                    <a:pt x="56859" y="0"/>
                  </a:lnTo>
                  <a:close/>
                </a:path>
              </a:pathLst>
            </a:custGeom>
            <a:solidFill>
              <a:srgbClr val="000000">
                <a:alpha val="7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grpSp>
          <p:nvGrpSpPr>
            <p:cNvPr id="105" name="图形 101">
              <a:extLst>
                <a:ext uri="{FF2B5EF4-FFF2-40B4-BE49-F238E27FC236}">
                  <a16:creationId xmlns:a16="http://schemas.microsoft.com/office/drawing/2014/main" id="{AC2CDB7D-79E3-C45F-852E-14269D61F5B9}"/>
                </a:ext>
              </a:extLst>
            </p:cNvPr>
            <p:cNvGrpSpPr/>
            <p:nvPr/>
          </p:nvGrpSpPr>
          <p:grpSpPr>
            <a:xfrm>
              <a:off x="4445273" y="2481797"/>
              <a:ext cx="252042" cy="213464"/>
              <a:chOff x="4445273" y="2481797"/>
              <a:chExt cx="252042" cy="213464"/>
            </a:xfrm>
            <a:solidFill>
              <a:srgbClr val="0000FF"/>
            </a:solidFill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579C9C15-00FC-25F3-97C3-6B851202804F}"/>
                  </a:ext>
                </a:extLst>
              </p:cNvPr>
              <p:cNvSpPr/>
              <p:nvPr/>
            </p:nvSpPr>
            <p:spPr>
              <a:xfrm>
                <a:off x="4595565" y="2481797"/>
                <a:ext cx="101750" cy="99477"/>
              </a:xfrm>
              <a:custGeom>
                <a:avLst/>
                <a:gdLst>
                  <a:gd name="connsiteX0" fmla="*/ 29917 w 101750"/>
                  <a:gd name="connsiteY0" fmla="*/ 99477 h 99477"/>
                  <a:gd name="connsiteX1" fmla="*/ 101751 w 101750"/>
                  <a:gd name="connsiteY1" fmla="*/ 29890 h 99477"/>
                  <a:gd name="connsiteX2" fmla="*/ 72168 w 101750"/>
                  <a:gd name="connsiteY2" fmla="*/ 45323 h 99477"/>
                  <a:gd name="connsiteX3" fmla="*/ 75281 w 101750"/>
                  <a:gd name="connsiteY3" fmla="*/ 0 h 99477"/>
                  <a:gd name="connsiteX4" fmla="*/ 0 w 101750"/>
                  <a:gd name="connsiteY4" fmla="*/ 74584 h 99477"/>
                  <a:gd name="connsiteX5" fmla="*/ 29917 w 101750"/>
                  <a:gd name="connsiteY5" fmla="*/ 99477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50" h="99477">
                    <a:moveTo>
                      <a:pt x="29917" y="99477"/>
                    </a:moveTo>
                    <a:cubicBezTo>
                      <a:pt x="70286" y="82851"/>
                      <a:pt x="95054" y="59985"/>
                      <a:pt x="101751" y="29890"/>
                    </a:cubicBezTo>
                    <a:lnTo>
                      <a:pt x="72168" y="45323"/>
                    </a:lnTo>
                    <a:lnTo>
                      <a:pt x="75281" y="0"/>
                    </a:lnTo>
                    <a:cubicBezTo>
                      <a:pt x="56247" y="47586"/>
                      <a:pt x="27711" y="59537"/>
                      <a:pt x="0" y="74584"/>
                    </a:cubicBezTo>
                    <a:lnTo>
                      <a:pt x="29917" y="99477"/>
                    </a:lnTo>
                    <a:close/>
                  </a:path>
                </a:pathLst>
              </a:custGeom>
              <a:gradFill>
                <a:gsLst>
                  <a:gs pos="0">
                    <a:srgbClr val="3E54A3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lang="zh-CN" altLang="en-US" sz="2400">
                  <a:cs typeface="+mn-ea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225E1F19-F578-5D5A-F9BD-CBC27A1CBBCF}"/>
                  </a:ext>
                </a:extLst>
              </p:cNvPr>
              <p:cNvSpPr/>
              <p:nvPr/>
            </p:nvSpPr>
            <p:spPr>
              <a:xfrm>
                <a:off x="4445273" y="2595076"/>
                <a:ext cx="101028" cy="100185"/>
              </a:xfrm>
              <a:custGeom>
                <a:avLst/>
                <a:gdLst>
                  <a:gd name="connsiteX0" fmla="*/ 70719 w 101028"/>
                  <a:gd name="connsiteY0" fmla="*/ 0 h 100185"/>
                  <a:gd name="connsiteX1" fmla="*/ 0 w 101028"/>
                  <a:gd name="connsiteY1" fmla="*/ 70719 h 100185"/>
                  <a:gd name="connsiteX2" fmla="*/ 39570 w 101028"/>
                  <a:gd name="connsiteY2" fmla="*/ 63143 h 100185"/>
                  <a:gd name="connsiteX3" fmla="*/ 26941 w 101028"/>
                  <a:gd name="connsiteY3" fmla="*/ 100186 h 100185"/>
                  <a:gd name="connsiteX4" fmla="*/ 101029 w 101028"/>
                  <a:gd name="connsiteY4" fmla="*/ 24414 h 100185"/>
                  <a:gd name="connsiteX5" fmla="*/ 70720 w 101028"/>
                  <a:gd name="connsiteY5" fmla="*/ 0 h 100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028" h="100185">
                    <a:moveTo>
                      <a:pt x="70719" y="0"/>
                    </a:moveTo>
                    <a:cubicBezTo>
                      <a:pt x="60830" y="40677"/>
                      <a:pt x="26309" y="50565"/>
                      <a:pt x="0" y="70719"/>
                    </a:cubicBezTo>
                    <a:lnTo>
                      <a:pt x="39570" y="63143"/>
                    </a:lnTo>
                    <a:lnTo>
                      <a:pt x="26941" y="100186"/>
                    </a:lnTo>
                    <a:cubicBezTo>
                      <a:pt x="61646" y="81858"/>
                      <a:pt x="94941" y="62554"/>
                      <a:pt x="101029" y="24414"/>
                    </a:cubicBezTo>
                    <a:lnTo>
                      <a:pt x="70720" y="0"/>
                    </a:lnTo>
                    <a:close/>
                  </a:path>
                </a:pathLst>
              </a:custGeom>
              <a:gradFill>
                <a:gsLst>
                  <a:gs pos="0">
                    <a:srgbClr val="3E54A3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lang="zh-CN" altLang="en-US" sz="2400">
                  <a:cs typeface="+mn-ea"/>
                </a:endParaRPr>
              </a:p>
            </p:txBody>
          </p:sp>
        </p:grp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8D64014-4ED6-B9C5-10B5-DE6F8AFCC20A}"/>
                </a:ext>
              </a:extLst>
            </p:cNvPr>
            <p:cNvSpPr/>
            <p:nvPr/>
          </p:nvSpPr>
          <p:spPr>
            <a:xfrm>
              <a:off x="4562475" y="2585942"/>
              <a:ext cx="202696" cy="165644"/>
            </a:xfrm>
            <a:custGeom>
              <a:avLst/>
              <a:gdLst>
                <a:gd name="connsiteX0" fmla="*/ 66675 w 202696"/>
                <a:gd name="connsiteY0" fmla="*/ 161925 h 165644"/>
                <a:gd name="connsiteX1" fmla="*/ 200025 w 202696"/>
                <a:gd name="connsiteY1" fmla="*/ 57150 h 165644"/>
                <a:gd name="connsiteX2" fmla="*/ 85725 w 202696"/>
                <a:gd name="connsiteY2" fmla="*/ 0 h 165644"/>
                <a:gd name="connsiteX3" fmla="*/ 0 w 202696"/>
                <a:gd name="connsiteY3" fmla="*/ 66675 h 165644"/>
                <a:gd name="connsiteX4" fmla="*/ 66675 w 202696"/>
                <a:gd name="connsiteY4" fmla="*/ 161925 h 165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96" h="165644">
                  <a:moveTo>
                    <a:pt x="66675" y="161925"/>
                  </a:moveTo>
                  <a:cubicBezTo>
                    <a:pt x="113401" y="180956"/>
                    <a:pt x="220961" y="124067"/>
                    <a:pt x="200025" y="57150"/>
                  </a:cubicBezTo>
                  <a:lnTo>
                    <a:pt x="85725" y="0"/>
                  </a:lnTo>
                  <a:lnTo>
                    <a:pt x="0" y="66675"/>
                  </a:lnTo>
                  <a:lnTo>
                    <a:pt x="66675" y="161925"/>
                  </a:ln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691914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EA860E6-DC94-CC79-E26A-571835553EF9}"/>
                </a:ext>
              </a:extLst>
            </p:cNvPr>
            <p:cNvSpPr/>
            <p:nvPr/>
          </p:nvSpPr>
          <p:spPr>
            <a:xfrm>
              <a:off x="4581525" y="2614517"/>
              <a:ext cx="180975" cy="123825"/>
            </a:xfrm>
            <a:custGeom>
              <a:avLst/>
              <a:gdLst>
                <a:gd name="connsiteX0" fmla="*/ 180975 w 180975"/>
                <a:gd name="connsiteY0" fmla="*/ 47625 h 123825"/>
                <a:gd name="connsiteX1" fmla="*/ 66675 w 180975"/>
                <a:gd name="connsiteY1" fmla="*/ 123825 h 123825"/>
                <a:gd name="connsiteX2" fmla="*/ 0 w 180975"/>
                <a:gd name="connsiteY2" fmla="*/ 47625 h 123825"/>
                <a:gd name="connsiteX3" fmla="*/ 66675 w 180975"/>
                <a:gd name="connsiteY3" fmla="*/ 0 h 123825"/>
                <a:gd name="connsiteX4" fmla="*/ 180975 w 180975"/>
                <a:gd name="connsiteY4" fmla="*/ 476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23825">
                  <a:moveTo>
                    <a:pt x="180975" y="47625"/>
                  </a:moveTo>
                  <a:cubicBezTo>
                    <a:pt x="161925" y="85725"/>
                    <a:pt x="142875" y="114300"/>
                    <a:pt x="66675" y="123825"/>
                  </a:cubicBezTo>
                  <a:lnTo>
                    <a:pt x="0" y="47625"/>
                  </a:lnTo>
                  <a:lnTo>
                    <a:pt x="66675" y="0"/>
                  </a:lnTo>
                  <a:lnTo>
                    <a:pt x="180975" y="47625"/>
                  </a:lnTo>
                  <a:close/>
                </a:path>
              </a:pathLst>
            </a:custGeom>
            <a:solidFill>
              <a:srgbClr val="00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A8EC6F5-88FC-C2FE-42E0-7DE74CB37BE2}"/>
                </a:ext>
              </a:extLst>
            </p:cNvPr>
            <p:cNvSpPr/>
            <p:nvPr/>
          </p:nvSpPr>
          <p:spPr>
            <a:xfrm>
              <a:off x="4581525" y="2614517"/>
              <a:ext cx="180975" cy="123825"/>
            </a:xfrm>
            <a:custGeom>
              <a:avLst/>
              <a:gdLst>
                <a:gd name="connsiteX0" fmla="*/ 180975 w 180975"/>
                <a:gd name="connsiteY0" fmla="*/ 47625 h 123825"/>
                <a:gd name="connsiteX1" fmla="*/ 66675 w 180975"/>
                <a:gd name="connsiteY1" fmla="*/ 123825 h 123825"/>
                <a:gd name="connsiteX2" fmla="*/ 0 w 180975"/>
                <a:gd name="connsiteY2" fmla="*/ 47625 h 123825"/>
                <a:gd name="connsiteX3" fmla="*/ 66675 w 180975"/>
                <a:gd name="connsiteY3" fmla="*/ 0 h 123825"/>
                <a:gd name="connsiteX4" fmla="*/ 180975 w 180975"/>
                <a:gd name="connsiteY4" fmla="*/ 476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23825">
                  <a:moveTo>
                    <a:pt x="180975" y="47625"/>
                  </a:moveTo>
                  <a:cubicBezTo>
                    <a:pt x="161925" y="85725"/>
                    <a:pt x="142875" y="114300"/>
                    <a:pt x="66675" y="123825"/>
                  </a:cubicBezTo>
                  <a:lnTo>
                    <a:pt x="0" y="47625"/>
                  </a:lnTo>
                  <a:lnTo>
                    <a:pt x="66675" y="0"/>
                  </a:lnTo>
                  <a:lnTo>
                    <a:pt x="180975" y="47625"/>
                  </a:ln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678913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1ACA042-839C-E4D3-4EF0-4BE5EA9D67DF}"/>
                </a:ext>
              </a:extLst>
            </p:cNvPr>
            <p:cNvSpPr/>
            <p:nvPr/>
          </p:nvSpPr>
          <p:spPr>
            <a:xfrm>
              <a:off x="4591050" y="2643092"/>
              <a:ext cx="105445" cy="95250"/>
            </a:xfrm>
            <a:custGeom>
              <a:avLst/>
              <a:gdLst>
                <a:gd name="connsiteX0" fmla="*/ 57150 w 105445"/>
                <a:gd name="connsiteY0" fmla="*/ 95250 h 95250"/>
                <a:gd name="connsiteX1" fmla="*/ 104775 w 105445"/>
                <a:gd name="connsiteY1" fmla="*/ 47625 h 95250"/>
                <a:gd name="connsiteX2" fmla="*/ 28575 w 105445"/>
                <a:gd name="connsiteY2" fmla="*/ 0 h 95250"/>
                <a:gd name="connsiteX3" fmla="*/ 0 w 105445"/>
                <a:gd name="connsiteY3" fmla="*/ 28575 h 95250"/>
                <a:gd name="connsiteX4" fmla="*/ 57150 w 105445"/>
                <a:gd name="connsiteY4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45" h="95250">
                  <a:moveTo>
                    <a:pt x="57150" y="95250"/>
                  </a:moveTo>
                  <a:cubicBezTo>
                    <a:pt x="57150" y="76200"/>
                    <a:pt x="76200" y="57150"/>
                    <a:pt x="104775" y="47625"/>
                  </a:cubicBezTo>
                  <a:cubicBezTo>
                    <a:pt x="113811" y="44614"/>
                    <a:pt x="28575" y="0"/>
                    <a:pt x="28575" y="0"/>
                  </a:cubicBezTo>
                  <a:lnTo>
                    <a:pt x="0" y="28575"/>
                  </a:lnTo>
                  <a:lnTo>
                    <a:pt x="57150" y="95250"/>
                  </a:lnTo>
                  <a:close/>
                </a:path>
              </a:pathLst>
            </a:custGeom>
            <a:solidFill>
              <a:srgbClr val="00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233C770-CEDA-0A62-7586-B1715DD15632}"/>
                </a:ext>
              </a:extLst>
            </p:cNvPr>
            <p:cNvSpPr/>
            <p:nvPr/>
          </p:nvSpPr>
          <p:spPr>
            <a:xfrm>
              <a:off x="4591050" y="2643092"/>
              <a:ext cx="105445" cy="95250"/>
            </a:xfrm>
            <a:custGeom>
              <a:avLst/>
              <a:gdLst>
                <a:gd name="connsiteX0" fmla="*/ 57150 w 105445"/>
                <a:gd name="connsiteY0" fmla="*/ 95250 h 95250"/>
                <a:gd name="connsiteX1" fmla="*/ 104775 w 105445"/>
                <a:gd name="connsiteY1" fmla="*/ 47625 h 95250"/>
                <a:gd name="connsiteX2" fmla="*/ 28575 w 105445"/>
                <a:gd name="connsiteY2" fmla="*/ 0 h 95250"/>
                <a:gd name="connsiteX3" fmla="*/ 0 w 105445"/>
                <a:gd name="connsiteY3" fmla="*/ 28575 h 95250"/>
                <a:gd name="connsiteX4" fmla="*/ 57150 w 105445"/>
                <a:gd name="connsiteY4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45" h="95250">
                  <a:moveTo>
                    <a:pt x="57150" y="95250"/>
                  </a:moveTo>
                  <a:cubicBezTo>
                    <a:pt x="57150" y="76200"/>
                    <a:pt x="76200" y="57150"/>
                    <a:pt x="104775" y="47625"/>
                  </a:cubicBezTo>
                  <a:cubicBezTo>
                    <a:pt x="113811" y="44614"/>
                    <a:pt x="28575" y="0"/>
                    <a:pt x="28575" y="0"/>
                  </a:cubicBezTo>
                  <a:lnTo>
                    <a:pt x="0" y="28575"/>
                  </a:lnTo>
                  <a:lnTo>
                    <a:pt x="57150" y="95250"/>
                  </a:ln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2016694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48F0AAB-5405-21C8-5214-03D91FCBAB31}"/>
                </a:ext>
              </a:extLst>
            </p:cNvPr>
            <p:cNvSpPr/>
            <p:nvPr/>
          </p:nvSpPr>
          <p:spPr>
            <a:xfrm>
              <a:off x="4399495" y="2420520"/>
              <a:ext cx="363007" cy="327349"/>
            </a:xfrm>
            <a:custGeom>
              <a:avLst/>
              <a:gdLst>
                <a:gd name="connsiteX0" fmla="*/ 79350 w 363007"/>
                <a:gd name="connsiteY0" fmla="*/ 1064 h 327349"/>
                <a:gd name="connsiteX1" fmla="*/ 1057 w 363007"/>
                <a:gd name="connsiteY1" fmla="*/ 79700 h 327349"/>
                <a:gd name="connsiteX2" fmla="*/ 229657 w 363007"/>
                <a:gd name="connsiteY2" fmla="*/ 327350 h 327349"/>
                <a:gd name="connsiteX3" fmla="*/ 363007 w 363007"/>
                <a:gd name="connsiteY3" fmla="*/ 241625 h 327349"/>
                <a:gd name="connsiteX4" fmla="*/ 79353 w 363007"/>
                <a:gd name="connsiteY4" fmla="*/ 1061 h 32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007" h="327349">
                  <a:moveTo>
                    <a:pt x="79350" y="1064"/>
                  </a:moveTo>
                  <a:cubicBezTo>
                    <a:pt x="48682" y="-6026"/>
                    <a:pt x="-8468" y="22550"/>
                    <a:pt x="1057" y="79700"/>
                  </a:cubicBezTo>
                  <a:cubicBezTo>
                    <a:pt x="115729" y="156367"/>
                    <a:pt x="166907" y="240053"/>
                    <a:pt x="229657" y="327350"/>
                  </a:cubicBezTo>
                  <a:cubicBezTo>
                    <a:pt x="229657" y="289250"/>
                    <a:pt x="296332" y="232100"/>
                    <a:pt x="363007" y="241625"/>
                  </a:cubicBezTo>
                  <a:cubicBezTo>
                    <a:pt x="258232" y="174950"/>
                    <a:pt x="121901" y="86386"/>
                    <a:pt x="79353" y="1061"/>
                  </a:cubicBezTo>
                  <a:close/>
                </a:path>
              </a:pathLst>
            </a:custGeom>
            <a:solidFill>
              <a:srgbClr val="00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5556904-1DB2-5EDB-6C0F-332FBBAA7529}"/>
                </a:ext>
              </a:extLst>
            </p:cNvPr>
            <p:cNvSpPr/>
            <p:nvPr/>
          </p:nvSpPr>
          <p:spPr>
            <a:xfrm>
              <a:off x="4399495" y="2420520"/>
              <a:ext cx="363007" cy="327349"/>
            </a:xfrm>
            <a:custGeom>
              <a:avLst/>
              <a:gdLst>
                <a:gd name="connsiteX0" fmla="*/ 79350 w 363007"/>
                <a:gd name="connsiteY0" fmla="*/ 1064 h 327349"/>
                <a:gd name="connsiteX1" fmla="*/ 1057 w 363007"/>
                <a:gd name="connsiteY1" fmla="*/ 79700 h 327349"/>
                <a:gd name="connsiteX2" fmla="*/ 229657 w 363007"/>
                <a:gd name="connsiteY2" fmla="*/ 327350 h 327349"/>
                <a:gd name="connsiteX3" fmla="*/ 363007 w 363007"/>
                <a:gd name="connsiteY3" fmla="*/ 241625 h 327349"/>
                <a:gd name="connsiteX4" fmla="*/ 79353 w 363007"/>
                <a:gd name="connsiteY4" fmla="*/ 1061 h 32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007" h="327349">
                  <a:moveTo>
                    <a:pt x="79350" y="1064"/>
                  </a:moveTo>
                  <a:cubicBezTo>
                    <a:pt x="48682" y="-6026"/>
                    <a:pt x="-8468" y="22550"/>
                    <a:pt x="1057" y="79700"/>
                  </a:cubicBezTo>
                  <a:cubicBezTo>
                    <a:pt x="115729" y="156367"/>
                    <a:pt x="166907" y="240053"/>
                    <a:pt x="229657" y="327350"/>
                  </a:cubicBezTo>
                  <a:cubicBezTo>
                    <a:pt x="229657" y="289250"/>
                    <a:pt x="296332" y="232100"/>
                    <a:pt x="363007" y="241625"/>
                  </a:cubicBezTo>
                  <a:cubicBezTo>
                    <a:pt x="258232" y="174950"/>
                    <a:pt x="121901" y="86386"/>
                    <a:pt x="79353" y="1061"/>
                  </a:cubicBez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1806089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AAE6EB8-32F9-D116-F45E-5D773C40F9C5}"/>
                </a:ext>
              </a:extLst>
            </p:cNvPr>
            <p:cNvSpPr/>
            <p:nvPr/>
          </p:nvSpPr>
          <p:spPr>
            <a:xfrm>
              <a:off x="4419600" y="2410758"/>
              <a:ext cx="342900" cy="251386"/>
            </a:xfrm>
            <a:custGeom>
              <a:avLst/>
              <a:gdLst>
                <a:gd name="connsiteX0" fmla="*/ 57150 w 342900"/>
                <a:gd name="connsiteY0" fmla="*/ 3737 h 251386"/>
                <a:gd name="connsiteX1" fmla="*/ 0 w 342900"/>
                <a:gd name="connsiteY1" fmla="*/ 22787 h 251386"/>
                <a:gd name="connsiteX2" fmla="*/ 247650 w 342900"/>
                <a:gd name="connsiteY2" fmla="*/ 251387 h 251386"/>
                <a:gd name="connsiteX3" fmla="*/ 342900 w 342900"/>
                <a:gd name="connsiteY3" fmla="*/ 232337 h 251386"/>
                <a:gd name="connsiteX4" fmla="*/ 57150 w 342900"/>
                <a:gd name="connsiteY4" fmla="*/ 3737 h 25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251386">
                  <a:moveTo>
                    <a:pt x="57150" y="3737"/>
                  </a:moveTo>
                  <a:cubicBezTo>
                    <a:pt x="38100" y="-5788"/>
                    <a:pt x="9525" y="3737"/>
                    <a:pt x="0" y="22787"/>
                  </a:cubicBezTo>
                  <a:lnTo>
                    <a:pt x="247650" y="251387"/>
                  </a:lnTo>
                  <a:cubicBezTo>
                    <a:pt x="285750" y="222812"/>
                    <a:pt x="314325" y="222812"/>
                    <a:pt x="342900" y="232337"/>
                  </a:cubicBezTo>
                  <a:cubicBezTo>
                    <a:pt x="242878" y="179959"/>
                    <a:pt x="131226" y="109483"/>
                    <a:pt x="57150" y="3737"/>
                  </a:cubicBez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F87EAF2-8BCE-3356-96E8-3161417AAF22}"/>
                </a:ext>
              </a:extLst>
            </p:cNvPr>
            <p:cNvSpPr/>
            <p:nvPr/>
          </p:nvSpPr>
          <p:spPr>
            <a:xfrm>
              <a:off x="4419600" y="2410758"/>
              <a:ext cx="342900" cy="251386"/>
            </a:xfrm>
            <a:custGeom>
              <a:avLst/>
              <a:gdLst>
                <a:gd name="connsiteX0" fmla="*/ 57150 w 342900"/>
                <a:gd name="connsiteY0" fmla="*/ 3737 h 251386"/>
                <a:gd name="connsiteX1" fmla="*/ 0 w 342900"/>
                <a:gd name="connsiteY1" fmla="*/ 22787 h 251386"/>
                <a:gd name="connsiteX2" fmla="*/ 247650 w 342900"/>
                <a:gd name="connsiteY2" fmla="*/ 251387 h 251386"/>
                <a:gd name="connsiteX3" fmla="*/ 342900 w 342900"/>
                <a:gd name="connsiteY3" fmla="*/ 232337 h 251386"/>
                <a:gd name="connsiteX4" fmla="*/ 57150 w 342900"/>
                <a:gd name="connsiteY4" fmla="*/ 3737 h 25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251386">
                  <a:moveTo>
                    <a:pt x="57150" y="3737"/>
                  </a:moveTo>
                  <a:cubicBezTo>
                    <a:pt x="38100" y="-5788"/>
                    <a:pt x="9525" y="3737"/>
                    <a:pt x="0" y="22787"/>
                  </a:cubicBezTo>
                  <a:lnTo>
                    <a:pt x="247650" y="251387"/>
                  </a:lnTo>
                  <a:cubicBezTo>
                    <a:pt x="285750" y="222812"/>
                    <a:pt x="314325" y="222812"/>
                    <a:pt x="342900" y="232337"/>
                  </a:cubicBezTo>
                  <a:cubicBezTo>
                    <a:pt x="242878" y="179959"/>
                    <a:pt x="131226" y="109483"/>
                    <a:pt x="57150" y="3737"/>
                  </a:cubicBez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180234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B691985-4B77-6E3A-600D-C1AF127F165A}"/>
                </a:ext>
              </a:extLst>
            </p:cNvPr>
            <p:cNvSpPr/>
            <p:nvPr/>
          </p:nvSpPr>
          <p:spPr>
            <a:xfrm>
              <a:off x="4503361" y="2520140"/>
              <a:ext cx="113657" cy="102711"/>
            </a:xfrm>
            <a:custGeom>
              <a:avLst/>
              <a:gdLst>
                <a:gd name="connsiteX0" fmla="*/ 1 w 113657"/>
                <a:gd name="connsiteY0" fmla="*/ 69878 h 102711"/>
                <a:gd name="connsiteX1" fmla="*/ 28625 w 113657"/>
                <a:gd name="connsiteY1" fmla="*/ 102712 h 102711"/>
                <a:gd name="connsiteX2" fmla="*/ 113657 w 113657"/>
                <a:gd name="connsiteY2" fmla="*/ 26941 h 102711"/>
                <a:gd name="connsiteX3" fmla="*/ 75771 w 113657"/>
                <a:gd name="connsiteY3" fmla="*/ 0 h 102711"/>
                <a:gd name="connsiteX4" fmla="*/ 0 w 113657"/>
                <a:gd name="connsiteY4" fmla="*/ 69877 h 102711"/>
                <a:gd name="connsiteX5" fmla="*/ 0 w 113657"/>
                <a:gd name="connsiteY5" fmla="*/ 69877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657" h="102711">
                  <a:moveTo>
                    <a:pt x="1" y="69878"/>
                  </a:moveTo>
                  <a:cubicBezTo>
                    <a:pt x="13985" y="83910"/>
                    <a:pt x="16745" y="88681"/>
                    <a:pt x="28625" y="102712"/>
                  </a:cubicBezTo>
                  <a:cubicBezTo>
                    <a:pt x="47076" y="75573"/>
                    <a:pt x="56069" y="40614"/>
                    <a:pt x="113657" y="26941"/>
                  </a:cubicBezTo>
                  <a:cubicBezTo>
                    <a:pt x="97320" y="14874"/>
                    <a:pt x="89881" y="12067"/>
                    <a:pt x="75771" y="0"/>
                  </a:cubicBezTo>
                  <a:cubicBezTo>
                    <a:pt x="39109" y="9036"/>
                    <a:pt x="19039" y="38812"/>
                    <a:pt x="0" y="69877"/>
                  </a:cubicBezTo>
                  <a:lnTo>
                    <a:pt x="0" y="69877"/>
                  </a:lnTo>
                  <a:close/>
                </a:path>
              </a:pathLst>
            </a:custGeom>
            <a:gradFill>
              <a:gsLst>
                <a:gs pos="0">
                  <a:srgbClr val="3E54A3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lang="zh-CN" altLang="en-US" sz="2400">
                <a:cs typeface="+mn-ea"/>
              </a:endParaRPr>
            </a:p>
          </p:txBody>
        </p:sp>
        <p:grpSp>
          <p:nvGrpSpPr>
            <p:cNvPr id="118" name="图形 101">
              <a:extLst>
                <a:ext uri="{FF2B5EF4-FFF2-40B4-BE49-F238E27FC236}">
                  <a16:creationId xmlns:a16="http://schemas.microsoft.com/office/drawing/2014/main" id="{B1BAD5E0-5B12-A3B1-B6C9-EFDF54A9905F}"/>
                </a:ext>
              </a:extLst>
            </p:cNvPr>
            <p:cNvGrpSpPr/>
            <p:nvPr/>
          </p:nvGrpSpPr>
          <p:grpSpPr>
            <a:xfrm>
              <a:off x="4404016" y="2446058"/>
              <a:ext cx="125445" cy="158274"/>
              <a:chOff x="4404016" y="2446058"/>
              <a:chExt cx="125445" cy="158274"/>
            </a:xfrm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DAB9B8F3-8AB2-140C-7DD1-50B249B754FF}"/>
                  </a:ext>
                </a:extLst>
              </p:cNvPr>
              <p:cNvSpPr/>
              <p:nvPr/>
            </p:nvSpPr>
            <p:spPr>
              <a:xfrm>
                <a:off x="4404016" y="2446058"/>
                <a:ext cx="41252" cy="81664"/>
              </a:xfrm>
              <a:custGeom>
                <a:avLst/>
                <a:gdLst>
                  <a:gd name="connsiteX0" fmla="*/ 18522 w 41252"/>
                  <a:gd name="connsiteY0" fmla="*/ 0 h 81664"/>
                  <a:gd name="connsiteX1" fmla="*/ 0 w 41252"/>
                  <a:gd name="connsiteY1" fmla="*/ 50514 h 81664"/>
                  <a:gd name="connsiteX2" fmla="*/ 41253 w 41252"/>
                  <a:gd name="connsiteY2" fmla="*/ 81665 h 81664"/>
                  <a:gd name="connsiteX3" fmla="*/ 18521 w 41252"/>
                  <a:gd name="connsiteY3" fmla="*/ 0 h 81664"/>
                  <a:gd name="connsiteX4" fmla="*/ 18521 w 41252"/>
                  <a:gd name="connsiteY4" fmla="*/ 0 h 8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52" h="81664">
                    <a:moveTo>
                      <a:pt x="18522" y="0"/>
                    </a:moveTo>
                    <a:cubicBezTo>
                      <a:pt x="-63" y="18390"/>
                      <a:pt x="1372" y="34277"/>
                      <a:pt x="0" y="50514"/>
                    </a:cubicBezTo>
                    <a:lnTo>
                      <a:pt x="41253" y="81665"/>
                    </a:lnTo>
                    <a:cubicBezTo>
                      <a:pt x="26852" y="60698"/>
                      <a:pt x="7233" y="44515"/>
                      <a:pt x="18521" y="0"/>
                    </a:cubicBezTo>
                    <a:lnTo>
                      <a:pt x="185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C7DEA576-BD28-A00B-CBC8-42497B9F3DB4}"/>
                  </a:ext>
                </a:extLst>
              </p:cNvPr>
              <p:cNvSpPr/>
              <p:nvPr/>
            </p:nvSpPr>
            <p:spPr>
              <a:xfrm>
                <a:off x="4506729" y="2557186"/>
                <a:ext cx="22731" cy="47145"/>
              </a:xfrm>
              <a:custGeom>
                <a:avLst/>
                <a:gdLst>
                  <a:gd name="connsiteX0" fmla="*/ 22731 w 22731"/>
                  <a:gd name="connsiteY0" fmla="*/ 0 h 47145"/>
                  <a:gd name="connsiteX1" fmla="*/ 0 w 22731"/>
                  <a:gd name="connsiteY1" fmla="*/ 31151 h 47145"/>
                  <a:gd name="connsiteX2" fmla="*/ 16838 w 22731"/>
                  <a:gd name="connsiteY2" fmla="*/ 47146 h 47145"/>
                  <a:gd name="connsiteX3" fmla="*/ 22732 w 22731"/>
                  <a:gd name="connsiteY3" fmla="*/ 0 h 4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31" h="47145">
                    <a:moveTo>
                      <a:pt x="22731" y="0"/>
                    </a:moveTo>
                    <a:lnTo>
                      <a:pt x="0" y="31151"/>
                    </a:lnTo>
                    <a:lnTo>
                      <a:pt x="16838" y="47146"/>
                    </a:lnTo>
                    <a:cubicBezTo>
                      <a:pt x="6969" y="29740"/>
                      <a:pt x="18142" y="15340"/>
                      <a:pt x="2273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E54A3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lang="zh-CN" altLang="en-US" sz="2400">
                  <a:cs typeface="+mn-ea"/>
                </a:endParaRPr>
              </a:p>
            </p:txBody>
          </p:sp>
        </p:grp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053D86C-94D8-DCC7-769B-9EB670E6ED30}"/>
                </a:ext>
              </a:extLst>
            </p:cNvPr>
            <p:cNvSpPr/>
            <p:nvPr/>
          </p:nvSpPr>
          <p:spPr>
            <a:xfrm>
              <a:off x="4457051" y="2634639"/>
              <a:ext cx="39569" cy="26940"/>
            </a:xfrm>
            <a:custGeom>
              <a:avLst/>
              <a:gdLst>
                <a:gd name="connsiteX0" fmla="*/ 1 w 39569"/>
                <a:gd name="connsiteY0" fmla="*/ 26941 h 26940"/>
                <a:gd name="connsiteX1" fmla="*/ 39570 w 39569"/>
                <a:gd name="connsiteY1" fmla="*/ 0 h 26940"/>
                <a:gd name="connsiteX2" fmla="*/ 29467 w 39569"/>
                <a:gd name="connsiteY2" fmla="*/ 17680 h 26940"/>
                <a:gd name="connsiteX3" fmla="*/ 0 w 39569"/>
                <a:gd name="connsiteY3" fmla="*/ 26941 h 2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69" h="26940">
                  <a:moveTo>
                    <a:pt x="1" y="26941"/>
                  </a:moveTo>
                  <a:lnTo>
                    <a:pt x="39570" y="0"/>
                  </a:lnTo>
                  <a:cubicBezTo>
                    <a:pt x="34759" y="5604"/>
                    <a:pt x="24121" y="10043"/>
                    <a:pt x="29467" y="17680"/>
                  </a:cubicBezTo>
                  <a:lnTo>
                    <a:pt x="0" y="26941"/>
                  </a:lnTo>
                  <a:close/>
                </a:path>
              </a:pathLst>
            </a:custGeom>
            <a:gradFill>
              <a:gsLst>
                <a:gs pos="0">
                  <a:srgbClr val="3E54A3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lang="zh-CN" altLang="en-US" sz="2400">
                <a:cs typeface="+mn-ea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A002CAF4-6C38-4506-4E0E-81DE9DCD7E6A}"/>
              </a:ext>
            </a:extLst>
          </p:cNvPr>
          <p:cNvGrpSpPr/>
          <p:nvPr/>
        </p:nvGrpSpPr>
        <p:grpSpPr>
          <a:xfrm>
            <a:off x="4010182" y="4533019"/>
            <a:ext cx="3442551" cy="295664"/>
            <a:chOff x="4289813" y="5854702"/>
            <a:chExt cx="1393798" cy="221748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99E44D8B-23C2-C0C0-F9DC-678272300477}"/>
                </a:ext>
              </a:extLst>
            </p:cNvPr>
            <p:cNvSpPr txBox="1"/>
            <p:nvPr/>
          </p:nvSpPr>
          <p:spPr>
            <a:xfrm>
              <a:off x="4289813" y="5868701"/>
              <a:ext cx="765421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706ED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rgbClr val="706ED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rgbClr val="706ED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ED51A5CF-A8BB-8EE0-C8BA-B451FC127BD1}"/>
                </a:ext>
              </a:extLst>
            </p:cNvPr>
            <p:cNvSpPr txBox="1"/>
            <p:nvPr/>
          </p:nvSpPr>
          <p:spPr>
            <a:xfrm>
              <a:off x="5025717" y="5854702"/>
              <a:ext cx="657894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706ED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rgbClr val="706ED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2023.05.29</a:t>
              </a:r>
              <a:endParaRPr lang="zh-CN" altLang="en-US" dirty="0">
                <a:solidFill>
                  <a:srgbClr val="706ED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52" name="Freeform 5">
            <a:extLst>
              <a:ext uri="{FF2B5EF4-FFF2-40B4-BE49-F238E27FC236}">
                <a16:creationId xmlns:a16="http://schemas.microsoft.com/office/drawing/2014/main" id="{D4EFD8D3-E550-965A-AA24-762928C982A5}"/>
              </a:ext>
            </a:extLst>
          </p:cNvPr>
          <p:cNvSpPr>
            <a:spLocks noEditPoints="1"/>
          </p:cNvSpPr>
          <p:nvPr/>
        </p:nvSpPr>
        <p:spPr bwMode="auto">
          <a:xfrm>
            <a:off x="3076128" y="4720956"/>
            <a:ext cx="827025" cy="884339"/>
          </a:xfrm>
          <a:custGeom>
            <a:avLst/>
            <a:gdLst>
              <a:gd name="T0" fmla="*/ 1101 w 3181"/>
              <a:gd name="T1" fmla="*/ 1884 h 3400"/>
              <a:gd name="T2" fmla="*/ 213 w 3181"/>
              <a:gd name="T3" fmla="*/ 2838 h 3400"/>
              <a:gd name="T4" fmla="*/ 1 w 3181"/>
              <a:gd name="T5" fmla="*/ 2949 h 3400"/>
              <a:gd name="T6" fmla="*/ 20 w 3181"/>
              <a:gd name="T7" fmla="*/ 3175 h 3400"/>
              <a:gd name="T8" fmla="*/ 43 w 3181"/>
              <a:gd name="T9" fmla="*/ 3308 h 3400"/>
              <a:gd name="T10" fmla="*/ 127 w 3181"/>
              <a:gd name="T11" fmla="*/ 3393 h 3400"/>
              <a:gd name="T12" fmla="*/ 309 w 3181"/>
              <a:gd name="T13" fmla="*/ 3342 h 3400"/>
              <a:gd name="T14" fmla="*/ 237 w 3181"/>
              <a:gd name="T15" fmla="*/ 3239 h 3400"/>
              <a:gd name="T16" fmla="*/ 315 w 3181"/>
              <a:gd name="T17" fmla="*/ 3015 h 3400"/>
              <a:gd name="T18" fmla="*/ 757 w 3181"/>
              <a:gd name="T19" fmla="*/ 2570 h 3400"/>
              <a:gd name="T20" fmla="*/ 1335 w 3181"/>
              <a:gd name="T21" fmla="*/ 2187 h 3400"/>
              <a:gd name="T22" fmla="*/ 2165 w 3181"/>
              <a:gd name="T23" fmla="*/ 2085 h 3400"/>
              <a:gd name="T24" fmla="*/ 1732 w 3181"/>
              <a:gd name="T25" fmla="*/ 2489 h 3400"/>
              <a:gd name="T26" fmla="*/ 1613 w 3181"/>
              <a:gd name="T27" fmla="*/ 2539 h 3400"/>
              <a:gd name="T28" fmla="*/ 1520 w 3181"/>
              <a:gd name="T29" fmla="*/ 2743 h 3400"/>
              <a:gd name="T30" fmla="*/ 1729 w 3181"/>
              <a:gd name="T31" fmla="*/ 2925 h 3400"/>
              <a:gd name="T32" fmla="*/ 1862 w 3181"/>
              <a:gd name="T33" fmla="*/ 3021 h 3400"/>
              <a:gd name="T34" fmla="*/ 2002 w 3181"/>
              <a:gd name="T35" fmla="*/ 3016 h 3400"/>
              <a:gd name="T36" fmla="*/ 1921 w 3181"/>
              <a:gd name="T37" fmla="*/ 2890 h 3400"/>
              <a:gd name="T38" fmla="*/ 1849 w 3181"/>
              <a:gd name="T39" fmla="*/ 2644 h 3400"/>
              <a:gd name="T40" fmla="*/ 2387 w 3181"/>
              <a:gd name="T41" fmla="*/ 2246 h 3400"/>
              <a:gd name="T42" fmla="*/ 2360 w 3181"/>
              <a:gd name="T43" fmla="*/ 1782 h 3400"/>
              <a:gd name="T44" fmla="*/ 1992 w 3181"/>
              <a:gd name="T45" fmla="*/ 1392 h 3400"/>
              <a:gd name="T46" fmla="*/ 2197 w 3181"/>
              <a:gd name="T47" fmla="*/ 1184 h 3400"/>
              <a:gd name="T48" fmla="*/ 2421 w 3181"/>
              <a:gd name="T49" fmla="*/ 1288 h 3400"/>
              <a:gd name="T50" fmla="*/ 2993 w 3181"/>
              <a:gd name="T51" fmla="*/ 962 h 3400"/>
              <a:gd name="T52" fmla="*/ 3178 w 3181"/>
              <a:gd name="T53" fmla="*/ 676 h 3400"/>
              <a:gd name="T54" fmla="*/ 3127 w 3181"/>
              <a:gd name="T55" fmla="*/ 678 h 3400"/>
              <a:gd name="T56" fmla="*/ 3158 w 3181"/>
              <a:gd name="T57" fmla="*/ 601 h 3400"/>
              <a:gd name="T58" fmla="*/ 3100 w 3181"/>
              <a:gd name="T59" fmla="*/ 611 h 3400"/>
              <a:gd name="T60" fmla="*/ 3121 w 3181"/>
              <a:gd name="T61" fmla="*/ 545 h 3400"/>
              <a:gd name="T62" fmla="*/ 3035 w 3181"/>
              <a:gd name="T63" fmla="*/ 596 h 3400"/>
              <a:gd name="T64" fmla="*/ 3040 w 3181"/>
              <a:gd name="T65" fmla="*/ 504 h 3400"/>
              <a:gd name="T66" fmla="*/ 2986 w 3181"/>
              <a:gd name="T67" fmla="*/ 547 h 3400"/>
              <a:gd name="T68" fmla="*/ 2916 w 3181"/>
              <a:gd name="T69" fmla="*/ 608 h 3400"/>
              <a:gd name="T70" fmla="*/ 2912 w 3181"/>
              <a:gd name="T71" fmla="*/ 848 h 3400"/>
              <a:gd name="T72" fmla="*/ 2537 w 3181"/>
              <a:gd name="T73" fmla="*/ 942 h 3400"/>
              <a:gd name="T74" fmla="*/ 2397 w 3181"/>
              <a:gd name="T75" fmla="*/ 638 h 3400"/>
              <a:gd name="T76" fmla="*/ 2609 w 3181"/>
              <a:gd name="T77" fmla="*/ 513 h 3400"/>
              <a:gd name="T78" fmla="*/ 2630 w 3181"/>
              <a:gd name="T79" fmla="*/ 462 h 3400"/>
              <a:gd name="T80" fmla="*/ 2638 w 3181"/>
              <a:gd name="T81" fmla="*/ 326 h 3400"/>
              <a:gd name="T82" fmla="*/ 2218 w 3181"/>
              <a:gd name="T83" fmla="*/ 256 h 3400"/>
              <a:gd name="T84" fmla="*/ 2046 w 3181"/>
              <a:gd name="T85" fmla="*/ 488 h 3400"/>
              <a:gd name="T86" fmla="*/ 1591 w 3181"/>
              <a:gd name="T87" fmla="*/ 524 h 3400"/>
              <a:gd name="T88" fmla="*/ 1216 w 3181"/>
              <a:gd name="T89" fmla="*/ 849 h 3400"/>
              <a:gd name="T90" fmla="*/ 1085 w 3181"/>
              <a:gd name="T91" fmla="*/ 921 h 3400"/>
              <a:gd name="T92" fmla="*/ 1012 w 3181"/>
              <a:gd name="T93" fmla="*/ 954 h 3400"/>
              <a:gd name="T94" fmla="*/ 1066 w 3181"/>
              <a:gd name="T95" fmla="*/ 959 h 3400"/>
              <a:gd name="T96" fmla="*/ 1059 w 3181"/>
              <a:gd name="T97" fmla="*/ 995 h 3400"/>
              <a:gd name="T98" fmla="*/ 984 w 3181"/>
              <a:gd name="T99" fmla="*/ 1067 h 3400"/>
              <a:gd name="T100" fmla="*/ 1120 w 3181"/>
              <a:gd name="T101" fmla="*/ 1002 h 3400"/>
              <a:gd name="T102" fmla="*/ 1065 w 3181"/>
              <a:gd name="T103" fmla="*/ 1077 h 3400"/>
              <a:gd name="T104" fmla="*/ 1021 w 3181"/>
              <a:gd name="T105" fmla="*/ 1158 h 3400"/>
              <a:gd name="T106" fmla="*/ 1098 w 3181"/>
              <a:gd name="T107" fmla="*/ 1094 h 3400"/>
              <a:gd name="T108" fmla="*/ 1153 w 3181"/>
              <a:gd name="T109" fmla="*/ 1051 h 3400"/>
              <a:gd name="T110" fmla="*/ 1082 w 3181"/>
              <a:gd name="T111" fmla="*/ 1196 h 3400"/>
              <a:gd name="T112" fmla="*/ 1218 w 3181"/>
              <a:gd name="T113" fmla="*/ 1040 h 3400"/>
              <a:gd name="T114" fmla="*/ 1232 w 3181"/>
              <a:gd name="T115" fmla="*/ 1060 h 3400"/>
              <a:gd name="T116" fmla="*/ 1252 w 3181"/>
              <a:gd name="T117" fmla="*/ 1114 h 3400"/>
              <a:gd name="T118" fmla="*/ 1286 w 3181"/>
              <a:gd name="T119" fmla="*/ 1027 h 3400"/>
              <a:gd name="T120" fmla="*/ 1341 w 3181"/>
              <a:gd name="T121" fmla="*/ 890 h 3400"/>
              <a:gd name="T122" fmla="*/ 1749 w 3181"/>
              <a:gd name="T123" fmla="*/ 695 h 3400"/>
              <a:gd name="T124" fmla="*/ 1500 w 3181"/>
              <a:gd name="T125" fmla="*/ 1362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1" h="3400">
                <a:moveTo>
                  <a:pt x="1500" y="1362"/>
                </a:moveTo>
                <a:cubicBezTo>
                  <a:pt x="1468" y="1378"/>
                  <a:pt x="1410" y="1411"/>
                  <a:pt x="1365" y="1452"/>
                </a:cubicBezTo>
                <a:cubicBezTo>
                  <a:pt x="1306" y="1504"/>
                  <a:pt x="1271" y="1712"/>
                  <a:pt x="1240" y="1761"/>
                </a:cubicBezTo>
                <a:cubicBezTo>
                  <a:pt x="1209" y="1811"/>
                  <a:pt x="1190" y="1809"/>
                  <a:pt x="1101" y="1884"/>
                </a:cubicBezTo>
                <a:cubicBezTo>
                  <a:pt x="1013" y="1959"/>
                  <a:pt x="897" y="2173"/>
                  <a:pt x="841" y="2229"/>
                </a:cubicBezTo>
                <a:cubicBezTo>
                  <a:pt x="785" y="2284"/>
                  <a:pt x="748" y="2313"/>
                  <a:pt x="642" y="2358"/>
                </a:cubicBezTo>
                <a:cubicBezTo>
                  <a:pt x="536" y="2403"/>
                  <a:pt x="443" y="2567"/>
                  <a:pt x="360" y="2683"/>
                </a:cubicBezTo>
                <a:cubicBezTo>
                  <a:pt x="276" y="2800"/>
                  <a:pt x="220" y="2831"/>
                  <a:pt x="213" y="2838"/>
                </a:cubicBezTo>
                <a:cubicBezTo>
                  <a:pt x="206" y="2845"/>
                  <a:pt x="209" y="2841"/>
                  <a:pt x="191" y="2839"/>
                </a:cubicBezTo>
                <a:cubicBezTo>
                  <a:pt x="173" y="2837"/>
                  <a:pt x="102" y="2864"/>
                  <a:pt x="92" y="2868"/>
                </a:cubicBezTo>
                <a:cubicBezTo>
                  <a:pt x="83" y="2871"/>
                  <a:pt x="57" y="2860"/>
                  <a:pt x="39" y="2868"/>
                </a:cubicBezTo>
                <a:cubicBezTo>
                  <a:pt x="20" y="2877"/>
                  <a:pt x="3" y="2932"/>
                  <a:pt x="1" y="2949"/>
                </a:cubicBezTo>
                <a:cubicBezTo>
                  <a:pt x="0" y="2966"/>
                  <a:pt x="3" y="2973"/>
                  <a:pt x="3" y="2996"/>
                </a:cubicBezTo>
                <a:cubicBezTo>
                  <a:pt x="4" y="3019"/>
                  <a:pt x="7" y="3098"/>
                  <a:pt x="11" y="3113"/>
                </a:cubicBezTo>
                <a:cubicBezTo>
                  <a:pt x="14" y="3127"/>
                  <a:pt x="13" y="3136"/>
                  <a:pt x="14" y="3148"/>
                </a:cubicBezTo>
                <a:cubicBezTo>
                  <a:pt x="14" y="3160"/>
                  <a:pt x="18" y="3166"/>
                  <a:pt x="20" y="3175"/>
                </a:cubicBezTo>
                <a:cubicBezTo>
                  <a:pt x="21" y="3184"/>
                  <a:pt x="22" y="3192"/>
                  <a:pt x="18" y="3209"/>
                </a:cubicBezTo>
                <a:cubicBezTo>
                  <a:pt x="14" y="3225"/>
                  <a:pt x="20" y="3233"/>
                  <a:pt x="20" y="3248"/>
                </a:cubicBezTo>
                <a:cubicBezTo>
                  <a:pt x="20" y="3263"/>
                  <a:pt x="25" y="3261"/>
                  <a:pt x="28" y="3273"/>
                </a:cubicBezTo>
                <a:cubicBezTo>
                  <a:pt x="31" y="3285"/>
                  <a:pt x="34" y="3295"/>
                  <a:pt x="43" y="3308"/>
                </a:cubicBezTo>
                <a:cubicBezTo>
                  <a:pt x="52" y="3321"/>
                  <a:pt x="53" y="3326"/>
                  <a:pt x="57" y="3337"/>
                </a:cubicBezTo>
                <a:cubicBezTo>
                  <a:pt x="61" y="3348"/>
                  <a:pt x="72" y="3353"/>
                  <a:pt x="79" y="3357"/>
                </a:cubicBezTo>
                <a:cubicBezTo>
                  <a:pt x="87" y="3361"/>
                  <a:pt x="92" y="3375"/>
                  <a:pt x="102" y="3384"/>
                </a:cubicBezTo>
                <a:cubicBezTo>
                  <a:pt x="112" y="3393"/>
                  <a:pt x="116" y="3390"/>
                  <a:pt x="127" y="3393"/>
                </a:cubicBezTo>
                <a:cubicBezTo>
                  <a:pt x="138" y="3395"/>
                  <a:pt x="137" y="3400"/>
                  <a:pt x="154" y="3399"/>
                </a:cubicBezTo>
                <a:cubicBezTo>
                  <a:pt x="171" y="3398"/>
                  <a:pt x="167" y="3397"/>
                  <a:pt x="181" y="3397"/>
                </a:cubicBezTo>
                <a:cubicBezTo>
                  <a:pt x="195" y="3397"/>
                  <a:pt x="268" y="3390"/>
                  <a:pt x="277" y="3385"/>
                </a:cubicBezTo>
                <a:cubicBezTo>
                  <a:pt x="286" y="3381"/>
                  <a:pt x="306" y="3356"/>
                  <a:pt x="309" y="3342"/>
                </a:cubicBezTo>
                <a:cubicBezTo>
                  <a:pt x="312" y="3329"/>
                  <a:pt x="300" y="3321"/>
                  <a:pt x="300" y="3321"/>
                </a:cubicBezTo>
                <a:cubicBezTo>
                  <a:pt x="300" y="3321"/>
                  <a:pt x="295" y="3314"/>
                  <a:pt x="284" y="3306"/>
                </a:cubicBezTo>
                <a:cubicBezTo>
                  <a:pt x="274" y="3298"/>
                  <a:pt x="238" y="3285"/>
                  <a:pt x="233" y="3279"/>
                </a:cubicBezTo>
                <a:cubicBezTo>
                  <a:pt x="228" y="3272"/>
                  <a:pt x="229" y="3262"/>
                  <a:pt x="237" y="3239"/>
                </a:cubicBezTo>
                <a:cubicBezTo>
                  <a:pt x="246" y="3217"/>
                  <a:pt x="245" y="3179"/>
                  <a:pt x="250" y="3170"/>
                </a:cubicBezTo>
                <a:cubicBezTo>
                  <a:pt x="255" y="3161"/>
                  <a:pt x="279" y="3137"/>
                  <a:pt x="286" y="3125"/>
                </a:cubicBezTo>
                <a:cubicBezTo>
                  <a:pt x="293" y="3113"/>
                  <a:pt x="279" y="3097"/>
                  <a:pt x="279" y="3097"/>
                </a:cubicBezTo>
                <a:cubicBezTo>
                  <a:pt x="279" y="3097"/>
                  <a:pt x="284" y="3073"/>
                  <a:pt x="315" y="3015"/>
                </a:cubicBezTo>
                <a:cubicBezTo>
                  <a:pt x="320" y="3005"/>
                  <a:pt x="324" y="2998"/>
                  <a:pt x="326" y="2993"/>
                </a:cubicBezTo>
                <a:cubicBezTo>
                  <a:pt x="330" y="2992"/>
                  <a:pt x="335" y="2990"/>
                  <a:pt x="340" y="2983"/>
                </a:cubicBezTo>
                <a:cubicBezTo>
                  <a:pt x="348" y="2973"/>
                  <a:pt x="429" y="2852"/>
                  <a:pt x="461" y="2821"/>
                </a:cubicBezTo>
                <a:cubicBezTo>
                  <a:pt x="494" y="2789"/>
                  <a:pt x="574" y="2690"/>
                  <a:pt x="757" y="2570"/>
                </a:cubicBezTo>
                <a:cubicBezTo>
                  <a:pt x="940" y="2450"/>
                  <a:pt x="831" y="2516"/>
                  <a:pt x="915" y="2484"/>
                </a:cubicBezTo>
                <a:cubicBezTo>
                  <a:pt x="998" y="2452"/>
                  <a:pt x="1028" y="2413"/>
                  <a:pt x="1028" y="2413"/>
                </a:cubicBezTo>
                <a:cubicBezTo>
                  <a:pt x="1028" y="2413"/>
                  <a:pt x="1033" y="2410"/>
                  <a:pt x="1060" y="2395"/>
                </a:cubicBezTo>
                <a:cubicBezTo>
                  <a:pt x="1087" y="2381"/>
                  <a:pt x="1211" y="2292"/>
                  <a:pt x="1335" y="2187"/>
                </a:cubicBezTo>
                <a:cubicBezTo>
                  <a:pt x="1458" y="2082"/>
                  <a:pt x="1670" y="1941"/>
                  <a:pt x="1670" y="1941"/>
                </a:cubicBezTo>
                <a:cubicBezTo>
                  <a:pt x="1670" y="1941"/>
                  <a:pt x="1704" y="1946"/>
                  <a:pt x="1776" y="1973"/>
                </a:cubicBezTo>
                <a:cubicBezTo>
                  <a:pt x="1849" y="2000"/>
                  <a:pt x="1952" y="2012"/>
                  <a:pt x="1999" y="2021"/>
                </a:cubicBezTo>
                <a:cubicBezTo>
                  <a:pt x="2046" y="2031"/>
                  <a:pt x="2165" y="2085"/>
                  <a:pt x="2165" y="2085"/>
                </a:cubicBezTo>
                <a:cubicBezTo>
                  <a:pt x="2165" y="2085"/>
                  <a:pt x="2109" y="2126"/>
                  <a:pt x="2034" y="2189"/>
                </a:cubicBezTo>
                <a:cubicBezTo>
                  <a:pt x="1959" y="2251"/>
                  <a:pt x="1968" y="2278"/>
                  <a:pt x="1924" y="2337"/>
                </a:cubicBezTo>
                <a:cubicBezTo>
                  <a:pt x="1879" y="2396"/>
                  <a:pt x="1739" y="2476"/>
                  <a:pt x="1737" y="2477"/>
                </a:cubicBezTo>
                <a:cubicBezTo>
                  <a:pt x="1736" y="2478"/>
                  <a:pt x="1736" y="2487"/>
                  <a:pt x="1732" y="2489"/>
                </a:cubicBezTo>
                <a:cubicBezTo>
                  <a:pt x="1729" y="2491"/>
                  <a:pt x="1684" y="2524"/>
                  <a:pt x="1684" y="2524"/>
                </a:cubicBezTo>
                <a:cubicBezTo>
                  <a:pt x="1684" y="2524"/>
                  <a:pt x="1678" y="2524"/>
                  <a:pt x="1673" y="2523"/>
                </a:cubicBezTo>
                <a:cubicBezTo>
                  <a:pt x="1668" y="2523"/>
                  <a:pt x="1656" y="2531"/>
                  <a:pt x="1646" y="2533"/>
                </a:cubicBezTo>
                <a:cubicBezTo>
                  <a:pt x="1636" y="2535"/>
                  <a:pt x="1631" y="2529"/>
                  <a:pt x="1613" y="2539"/>
                </a:cubicBezTo>
                <a:cubicBezTo>
                  <a:pt x="1595" y="2548"/>
                  <a:pt x="1546" y="2613"/>
                  <a:pt x="1546" y="2613"/>
                </a:cubicBezTo>
                <a:cubicBezTo>
                  <a:pt x="1546" y="2613"/>
                  <a:pt x="1531" y="2616"/>
                  <a:pt x="1514" y="2626"/>
                </a:cubicBezTo>
                <a:cubicBezTo>
                  <a:pt x="1497" y="2637"/>
                  <a:pt x="1489" y="2677"/>
                  <a:pt x="1492" y="2692"/>
                </a:cubicBezTo>
                <a:cubicBezTo>
                  <a:pt x="1494" y="2707"/>
                  <a:pt x="1507" y="2726"/>
                  <a:pt x="1520" y="2743"/>
                </a:cubicBezTo>
                <a:cubicBezTo>
                  <a:pt x="1532" y="2760"/>
                  <a:pt x="1533" y="2756"/>
                  <a:pt x="1545" y="2770"/>
                </a:cubicBezTo>
                <a:cubicBezTo>
                  <a:pt x="1558" y="2784"/>
                  <a:pt x="1567" y="2789"/>
                  <a:pt x="1594" y="2811"/>
                </a:cubicBezTo>
                <a:cubicBezTo>
                  <a:pt x="1620" y="2832"/>
                  <a:pt x="1627" y="2826"/>
                  <a:pt x="1650" y="2846"/>
                </a:cubicBezTo>
                <a:cubicBezTo>
                  <a:pt x="1673" y="2866"/>
                  <a:pt x="1728" y="2921"/>
                  <a:pt x="1729" y="2925"/>
                </a:cubicBezTo>
                <a:cubicBezTo>
                  <a:pt x="1729" y="2929"/>
                  <a:pt x="1739" y="2936"/>
                  <a:pt x="1754" y="2950"/>
                </a:cubicBezTo>
                <a:cubicBezTo>
                  <a:pt x="1770" y="2965"/>
                  <a:pt x="1773" y="2963"/>
                  <a:pt x="1790" y="2976"/>
                </a:cubicBezTo>
                <a:cubicBezTo>
                  <a:pt x="1808" y="2989"/>
                  <a:pt x="1817" y="2994"/>
                  <a:pt x="1832" y="3005"/>
                </a:cubicBezTo>
                <a:cubicBezTo>
                  <a:pt x="1848" y="3016"/>
                  <a:pt x="1856" y="3017"/>
                  <a:pt x="1862" y="3021"/>
                </a:cubicBezTo>
                <a:cubicBezTo>
                  <a:pt x="1868" y="3025"/>
                  <a:pt x="1881" y="3024"/>
                  <a:pt x="1893" y="3030"/>
                </a:cubicBezTo>
                <a:cubicBezTo>
                  <a:pt x="1904" y="3036"/>
                  <a:pt x="1917" y="3038"/>
                  <a:pt x="1929" y="3038"/>
                </a:cubicBezTo>
                <a:cubicBezTo>
                  <a:pt x="1942" y="3038"/>
                  <a:pt x="1945" y="3041"/>
                  <a:pt x="1963" y="3041"/>
                </a:cubicBezTo>
                <a:cubicBezTo>
                  <a:pt x="1980" y="3041"/>
                  <a:pt x="1999" y="3026"/>
                  <a:pt x="2002" y="3016"/>
                </a:cubicBezTo>
                <a:cubicBezTo>
                  <a:pt x="2006" y="3005"/>
                  <a:pt x="2006" y="2998"/>
                  <a:pt x="2004" y="2992"/>
                </a:cubicBezTo>
                <a:cubicBezTo>
                  <a:pt x="2002" y="2985"/>
                  <a:pt x="2002" y="2985"/>
                  <a:pt x="1996" y="2969"/>
                </a:cubicBezTo>
                <a:cubicBezTo>
                  <a:pt x="1991" y="2953"/>
                  <a:pt x="1938" y="2911"/>
                  <a:pt x="1938" y="2911"/>
                </a:cubicBezTo>
                <a:cubicBezTo>
                  <a:pt x="1938" y="2911"/>
                  <a:pt x="1934" y="2902"/>
                  <a:pt x="1921" y="2890"/>
                </a:cubicBezTo>
                <a:cubicBezTo>
                  <a:pt x="1907" y="2878"/>
                  <a:pt x="1899" y="2879"/>
                  <a:pt x="1879" y="2858"/>
                </a:cubicBezTo>
                <a:cubicBezTo>
                  <a:pt x="1860" y="2838"/>
                  <a:pt x="1857" y="2803"/>
                  <a:pt x="1850" y="2772"/>
                </a:cubicBezTo>
                <a:cubicBezTo>
                  <a:pt x="1843" y="2740"/>
                  <a:pt x="1851" y="2705"/>
                  <a:pt x="1845" y="2687"/>
                </a:cubicBezTo>
                <a:cubicBezTo>
                  <a:pt x="1838" y="2669"/>
                  <a:pt x="1849" y="2644"/>
                  <a:pt x="1849" y="2644"/>
                </a:cubicBezTo>
                <a:cubicBezTo>
                  <a:pt x="1849" y="2644"/>
                  <a:pt x="1854" y="2639"/>
                  <a:pt x="1858" y="2638"/>
                </a:cubicBezTo>
                <a:cubicBezTo>
                  <a:pt x="1862" y="2638"/>
                  <a:pt x="1875" y="2594"/>
                  <a:pt x="1912" y="2567"/>
                </a:cubicBezTo>
                <a:cubicBezTo>
                  <a:pt x="1949" y="2539"/>
                  <a:pt x="2028" y="2471"/>
                  <a:pt x="2119" y="2437"/>
                </a:cubicBezTo>
                <a:cubicBezTo>
                  <a:pt x="2211" y="2404"/>
                  <a:pt x="2364" y="2262"/>
                  <a:pt x="2387" y="2246"/>
                </a:cubicBezTo>
                <a:cubicBezTo>
                  <a:pt x="2411" y="2230"/>
                  <a:pt x="2434" y="2215"/>
                  <a:pt x="2490" y="2166"/>
                </a:cubicBezTo>
                <a:cubicBezTo>
                  <a:pt x="2546" y="2117"/>
                  <a:pt x="2555" y="2066"/>
                  <a:pt x="2555" y="2049"/>
                </a:cubicBezTo>
                <a:cubicBezTo>
                  <a:pt x="2555" y="2032"/>
                  <a:pt x="2538" y="2014"/>
                  <a:pt x="2516" y="1972"/>
                </a:cubicBezTo>
                <a:cubicBezTo>
                  <a:pt x="2494" y="1931"/>
                  <a:pt x="2403" y="1813"/>
                  <a:pt x="2360" y="1782"/>
                </a:cubicBezTo>
                <a:cubicBezTo>
                  <a:pt x="2317" y="1752"/>
                  <a:pt x="2126" y="1628"/>
                  <a:pt x="2092" y="1624"/>
                </a:cubicBezTo>
                <a:cubicBezTo>
                  <a:pt x="2058" y="1619"/>
                  <a:pt x="1993" y="1576"/>
                  <a:pt x="1993" y="1576"/>
                </a:cubicBezTo>
                <a:cubicBezTo>
                  <a:pt x="1932" y="1547"/>
                  <a:pt x="1932" y="1547"/>
                  <a:pt x="1932" y="1547"/>
                </a:cubicBezTo>
                <a:cubicBezTo>
                  <a:pt x="1950" y="1488"/>
                  <a:pt x="1977" y="1409"/>
                  <a:pt x="1992" y="1392"/>
                </a:cubicBezTo>
                <a:cubicBezTo>
                  <a:pt x="2018" y="1364"/>
                  <a:pt x="2053" y="1351"/>
                  <a:pt x="2080" y="1334"/>
                </a:cubicBezTo>
                <a:cubicBezTo>
                  <a:pt x="2108" y="1316"/>
                  <a:pt x="2117" y="1285"/>
                  <a:pt x="2117" y="1285"/>
                </a:cubicBezTo>
                <a:cubicBezTo>
                  <a:pt x="2117" y="1285"/>
                  <a:pt x="2117" y="1282"/>
                  <a:pt x="2144" y="1262"/>
                </a:cubicBezTo>
                <a:cubicBezTo>
                  <a:pt x="2171" y="1242"/>
                  <a:pt x="2197" y="1184"/>
                  <a:pt x="2197" y="1184"/>
                </a:cubicBezTo>
                <a:cubicBezTo>
                  <a:pt x="2197" y="1184"/>
                  <a:pt x="2197" y="1184"/>
                  <a:pt x="2213" y="1171"/>
                </a:cubicBezTo>
                <a:cubicBezTo>
                  <a:pt x="2229" y="1158"/>
                  <a:pt x="2278" y="1111"/>
                  <a:pt x="2278" y="1111"/>
                </a:cubicBezTo>
                <a:cubicBezTo>
                  <a:pt x="2278" y="1111"/>
                  <a:pt x="2279" y="1110"/>
                  <a:pt x="2287" y="1122"/>
                </a:cubicBezTo>
                <a:cubicBezTo>
                  <a:pt x="2294" y="1133"/>
                  <a:pt x="2376" y="1229"/>
                  <a:pt x="2421" y="1288"/>
                </a:cubicBezTo>
                <a:cubicBezTo>
                  <a:pt x="2465" y="1346"/>
                  <a:pt x="2542" y="1393"/>
                  <a:pt x="2577" y="1393"/>
                </a:cubicBezTo>
                <a:cubicBezTo>
                  <a:pt x="2611" y="1393"/>
                  <a:pt x="2595" y="1384"/>
                  <a:pt x="2621" y="1360"/>
                </a:cubicBezTo>
                <a:cubicBezTo>
                  <a:pt x="2646" y="1335"/>
                  <a:pt x="2694" y="1302"/>
                  <a:pt x="2766" y="1247"/>
                </a:cubicBezTo>
                <a:cubicBezTo>
                  <a:pt x="2838" y="1192"/>
                  <a:pt x="2983" y="980"/>
                  <a:pt x="2993" y="962"/>
                </a:cubicBezTo>
                <a:cubicBezTo>
                  <a:pt x="3003" y="944"/>
                  <a:pt x="3025" y="941"/>
                  <a:pt x="3056" y="896"/>
                </a:cubicBezTo>
                <a:cubicBezTo>
                  <a:pt x="3087" y="852"/>
                  <a:pt x="3100" y="806"/>
                  <a:pt x="3105" y="796"/>
                </a:cubicBezTo>
                <a:cubicBezTo>
                  <a:pt x="3109" y="785"/>
                  <a:pt x="3125" y="746"/>
                  <a:pt x="3132" y="737"/>
                </a:cubicBezTo>
                <a:cubicBezTo>
                  <a:pt x="3140" y="727"/>
                  <a:pt x="3176" y="685"/>
                  <a:pt x="3178" y="676"/>
                </a:cubicBezTo>
                <a:cubicBezTo>
                  <a:pt x="3181" y="666"/>
                  <a:pt x="3178" y="658"/>
                  <a:pt x="3178" y="658"/>
                </a:cubicBezTo>
                <a:cubicBezTo>
                  <a:pt x="3178" y="658"/>
                  <a:pt x="3179" y="651"/>
                  <a:pt x="3174" y="648"/>
                </a:cubicBezTo>
                <a:cubicBezTo>
                  <a:pt x="3169" y="646"/>
                  <a:pt x="3158" y="656"/>
                  <a:pt x="3153" y="659"/>
                </a:cubicBezTo>
                <a:cubicBezTo>
                  <a:pt x="3149" y="662"/>
                  <a:pt x="3134" y="674"/>
                  <a:pt x="3127" y="678"/>
                </a:cubicBezTo>
                <a:cubicBezTo>
                  <a:pt x="3119" y="683"/>
                  <a:pt x="3096" y="710"/>
                  <a:pt x="3090" y="718"/>
                </a:cubicBezTo>
                <a:cubicBezTo>
                  <a:pt x="3084" y="725"/>
                  <a:pt x="3097" y="694"/>
                  <a:pt x="3100" y="686"/>
                </a:cubicBezTo>
                <a:cubicBezTo>
                  <a:pt x="3102" y="678"/>
                  <a:pt x="3118" y="653"/>
                  <a:pt x="3130" y="639"/>
                </a:cubicBezTo>
                <a:cubicBezTo>
                  <a:pt x="3142" y="624"/>
                  <a:pt x="3157" y="607"/>
                  <a:pt x="3158" y="601"/>
                </a:cubicBezTo>
                <a:cubicBezTo>
                  <a:pt x="3158" y="595"/>
                  <a:pt x="3157" y="589"/>
                  <a:pt x="3156" y="588"/>
                </a:cubicBezTo>
                <a:cubicBezTo>
                  <a:pt x="3156" y="587"/>
                  <a:pt x="3156" y="582"/>
                  <a:pt x="3153" y="578"/>
                </a:cubicBezTo>
                <a:cubicBezTo>
                  <a:pt x="3150" y="574"/>
                  <a:pt x="3147" y="576"/>
                  <a:pt x="3136" y="584"/>
                </a:cubicBezTo>
                <a:cubicBezTo>
                  <a:pt x="3126" y="593"/>
                  <a:pt x="3111" y="601"/>
                  <a:pt x="3100" y="611"/>
                </a:cubicBezTo>
                <a:cubicBezTo>
                  <a:pt x="3088" y="621"/>
                  <a:pt x="3066" y="655"/>
                  <a:pt x="3066" y="655"/>
                </a:cubicBezTo>
                <a:cubicBezTo>
                  <a:pt x="3066" y="655"/>
                  <a:pt x="3070" y="644"/>
                  <a:pt x="3074" y="636"/>
                </a:cubicBezTo>
                <a:cubicBezTo>
                  <a:pt x="3078" y="628"/>
                  <a:pt x="3088" y="609"/>
                  <a:pt x="3097" y="595"/>
                </a:cubicBezTo>
                <a:cubicBezTo>
                  <a:pt x="3106" y="581"/>
                  <a:pt x="3122" y="553"/>
                  <a:pt x="3121" y="545"/>
                </a:cubicBezTo>
                <a:cubicBezTo>
                  <a:pt x="3120" y="538"/>
                  <a:pt x="3115" y="533"/>
                  <a:pt x="3115" y="533"/>
                </a:cubicBezTo>
                <a:cubicBezTo>
                  <a:pt x="3115" y="533"/>
                  <a:pt x="3112" y="527"/>
                  <a:pt x="3106" y="525"/>
                </a:cubicBezTo>
                <a:cubicBezTo>
                  <a:pt x="3099" y="523"/>
                  <a:pt x="3099" y="528"/>
                  <a:pt x="3083" y="542"/>
                </a:cubicBezTo>
                <a:cubicBezTo>
                  <a:pt x="3068" y="556"/>
                  <a:pt x="3045" y="584"/>
                  <a:pt x="3035" y="596"/>
                </a:cubicBezTo>
                <a:cubicBezTo>
                  <a:pt x="3024" y="608"/>
                  <a:pt x="3007" y="657"/>
                  <a:pt x="3004" y="658"/>
                </a:cubicBezTo>
                <a:cubicBezTo>
                  <a:pt x="3001" y="658"/>
                  <a:pt x="3008" y="616"/>
                  <a:pt x="3011" y="599"/>
                </a:cubicBezTo>
                <a:cubicBezTo>
                  <a:pt x="3014" y="582"/>
                  <a:pt x="3024" y="559"/>
                  <a:pt x="3030" y="548"/>
                </a:cubicBezTo>
                <a:cubicBezTo>
                  <a:pt x="3036" y="537"/>
                  <a:pt x="3041" y="509"/>
                  <a:pt x="3040" y="504"/>
                </a:cubicBezTo>
                <a:cubicBezTo>
                  <a:pt x="3038" y="498"/>
                  <a:pt x="3035" y="497"/>
                  <a:pt x="3035" y="497"/>
                </a:cubicBezTo>
                <a:cubicBezTo>
                  <a:pt x="3035" y="497"/>
                  <a:pt x="3033" y="492"/>
                  <a:pt x="3030" y="490"/>
                </a:cubicBezTo>
                <a:cubicBezTo>
                  <a:pt x="3027" y="487"/>
                  <a:pt x="3020" y="487"/>
                  <a:pt x="3017" y="491"/>
                </a:cubicBezTo>
                <a:cubicBezTo>
                  <a:pt x="3014" y="496"/>
                  <a:pt x="2998" y="530"/>
                  <a:pt x="2986" y="547"/>
                </a:cubicBezTo>
                <a:cubicBezTo>
                  <a:pt x="2974" y="565"/>
                  <a:pt x="2971" y="574"/>
                  <a:pt x="2968" y="584"/>
                </a:cubicBezTo>
                <a:cubicBezTo>
                  <a:pt x="2965" y="595"/>
                  <a:pt x="2951" y="655"/>
                  <a:pt x="2951" y="655"/>
                </a:cubicBezTo>
                <a:cubicBezTo>
                  <a:pt x="2951" y="655"/>
                  <a:pt x="2938" y="621"/>
                  <a:pt x="2930" y="614"/>
                </a:cubicBezTo>
                <a:cubicBezTo>
                  <a:pt x="2922" y="607"/>
                  <a:pt x="2919" y="609"/>
                  <a:pt x="2916" y="608"/>
                </a:cubicBezTo>
                <a:cubicBezTo>
                  <a:pt x="2914" y="608"/>
                  <a:pt x="2904" y="606"/>
                  <a:pt x="2901" y="613"/>
                </a:cubicBezTo>
                <a:cubicBezTo>
                  <a:pt x="2899" y="620"/>
                  <a:pt x="2910" y="653"/>
                  <a:pt x="2909" y="681"/>
                </a:cubicBezTo>
                <a:cubicBezTo>
                  <a:pt x="2909" y="708"/>
                  <a:pt x="2898" y="715"/>
                  <a:pt x="2891" y="743"/>
                </a:cubicBezTo>
                <a:cubicBezTo>
                  <a:pt x="2883" y="771"/>
                  <a:pt x="2911" y="843"/>
                  <a:pt x="2912" y="848"/>
                </a:cubicBezTo>
                <a:cubicBezTo>
                  <a:pt x="2912" y="854"/>
                  <a:pt x="2911" y="856"/>
                  <a:pt x="2887" y="882"/>
                </a:cubicBezTo>
                <a:cubicBezTo>
                  <a:pt x="2863" y="908"/>
                  <a:pt x="2745" y="1019"/>
                  <a:pt x="2716" y="1026"/>
                </a:cubicBezTo>
                <a:cubicBezTo>
                  <a:pt x="2686" y="1034"/>
                  <a:pt x="2584" y="1069"/>
                  <a:pt x="2584" y="1069"/>
                </a:cubicBezTo>
                <a:cubicBezTo>
                  <a:pt x="2584" y="1069"/>
                  <a:pt x="2566" y="986"/>
                  <a:pt x="2537" y="942"/>
                </a:cubicBezTo>
                <a:cubicBezTo>
                  <a:pt x="2508" y="899"/>
                  <a:pt x="2456" y="883"/>
                  <a:pt x="2452" y="877"/>
                </a:cubicBezTo>
                <a:cubicBezTo>
                  <a:pt x="2447" y="871"/>
                  <a:pt x="2451" y="822"/>
                  <a:pt x="2429" y="771"/>
                </a:cubicBezTo>
                <a:cubicBezTo>
                  <a:pt x="2408" y="721"/>
                  <a:pt x="2371" y="689"/>
                  <a:pt x="2371" y="689"/>
                </a:cubicBezTo>
                <a:cubicBezTo>
                  <a:pt x="2371" y="689"/>
                  <a:pt x="2387" y="653"/>
                  <a:pt x="2397" y="638"/>
                </a:cubicBezTo>
                <a:cubicBezTo>
                  <a:pt x="2406" y="622"/>
                  <a:pt x="2452" y="590"/>
                  <a:pt x="2468" y="582"/>
                </a:cubicBezTo>
                <a:cubicBezTo>
                  <a:pt x="2484" y="573"/>
                  <a:pt x="2519" y="576"/>
                  <a:pt x="2556" y="587"/>
                </a:cubicBezTo>
                <a:cubicBezTo>
                  <a:pt x="2593" y="599"/>
                  <a:pt x="2594" y="581"/>
                  <a:pt x="2604" y="553"/>
                </a:cubicBezTo>
                <a:cubicBezTo>
                  <a:pt x="2614" y="526"/>
                  <a:pt x="2609" y="513"/>
                  <a:pt x="2609" y="513"/>
                </a:cubicBezTo>
                <a:cubicBezTo>
                  <a:pt x="2609" y="513"/>
                  <a:pt x="2609" y="513"/>
                  <a:pt x="2617" y="507"/>
                </a:cubicBezTo>
                <a:cubicBezTo>
                  <a:pt x="2624" y="502"/>
                  <a:pt x="2622" y="497"/>
                  <a:pt x="2621" y="490"/>
                </a:cubicBezTo>
                <a:cubicBezTo>
                  <a:pt x="2620" y="483"/>
                  <a:pt x="2614" y="483"/>
                  <a:pt x="2613" y="479"/>
                </a:cubicBezTo>
                <a:cubicBezTo>
                  <a:pt x="2613" y="475"/>
                  <a:pt x="2627" y="469"/>
                  <a:pt x="2630" y="462"/>
                </a:cubicBezTo>
                <a:cubicBezTo>
                  <a:pt x="2634" y="456"/>
                  <a:pt x="2628" y="450"/>
                  <a:pt x="2627" y="442"/>
                </a:cubicBezTo>
                <a:cubicBezTo>
                  <a:pt x="2625" y="433"/>
                  <a:pt x="2629" y="425"/>
                  <a:pt x="2638" y="423"/>
                </a:cubicBezTo>
                <a:cubicBezTo>
                  <a:pt x="2647" y="420"/>
                  <a:pt x="2674" y="415"/>
                  <a:pt x="2673" y="401"/>
                </a:cubicBezTo>
                <a:cubicBezTo>
                  <a:pt x="2672" y="387"/>
                  <a:pt x="2643" y="335"/>
                  <a:pt x="2638" y="326"/>
                </a:cubicBezTo>
                <a:cubicBezTo>
                  <a:pt x="2633" y="318"/>
                  <a:pt x="2632" y="294"/>
                  <a:pt x="2643" y="277"/>
                </a:cubicBezTo>
                <a:cubicBezTo>
                  <a:pt x="2653" y="259"/>
                  <a:pt x="2651" y="233"/>
                  <a:pt x="2643" y="212"/>
                </a:cubicBezTo>
                <a:cubicBezTo>
                  <a:pt x="2636" y="191"/>
                  <a:pt x="2598" y="83"/>
                  <a:pt x="2534" y="56"/>
                </a:cubicBezTo>
                <a:cubicBezTo>
                  <a:pt x="2399" y="0"/>
                  <a:pt x="2211" y="71"/>
                  <a:pt x="2218" y="256"/>
                </a:cubicBezTo>
                <a:cubicBezTo>
                  <a:pt x="2221" y="329"/>
                  <a:pt x="2227" y="346"/>
                  <a:pt x="2222" y="383"/>
                </a:cubicBezTo>
                <a:cubicBezTo>
                  <a:pt x="2217" y="420"/>
                  <a:pt x="2206" y="459"/>
                  <a:pt x="2206" y="459"/>
                </a:cubicBezTo>
                <a:cubicBezTo>
                  <a:pt x="2206" y="459"/>
                  <a:pt x="2186" y="463"/>
                  <a:pt x="2140" y="467"/>
                </a:cubicBezTo>
                <a:cubicBezTo>
                  <a:pt x="2094" y="470"/>
                  <a:pt x="2053" y="485"/>
                  <a:pt x="2046" y="488"/>
                </a:cubicBezTo>
                <a:cubicBezTo>
                  <a:pt x="2039" y="490"/>
                  <a:pt x="1988" y="472"/>
                  <a:pt x="1905" y="464"/>
                </a:cubicBezTo>
                <a:cubicBezTo>
                  <a:pt x="1821" y="456"/>
                  <a:pt x="1705" y="486"/>
                  <a:pt x="1689" y="485"/>
                </a:cubicBezTo>
                <a:cubicBezTo>
                  <a:pt x="1674" y="484"/>
                  <a:pt x="1658" y="479"/>
                  <a:pt x="1643" y="485"/>
                </a:cubicBezTo>
                <a:cubicBezTo>
                  <a:pt x="1627" y="491"/>
                  <a:pt x="1617" y="508"/>
                  <a:pt x="1591" y="524"/>
                </a:cubicBezTo>
                <a:cubicBezTo>
                  <a:pt x="1566" y="539"/>
                  <a:pt x="1474" y="587"/>
                  <a:pt x="1389" y="676"/>
                </a:cubicBezTo>
                <a:cubicBezTo>
                  <a:pt x="1339" y="728"/>
                  <a:pt x="1294" y="784"/>
                  <a:pt x="1264" y="821"/>
                </a:cubicBezTo>
                <a:cubicBezTo>
                  <a:pt x="1264" y="821"/>
                  <a:pt x="1264" y="821"/>
                  <a:pt x="1264" y="821"/>
                </a:cubicBezTo>
                <a:cubicBezTo>
                  <a:pt x="1251" y="837"/>
                  <a:pt x="1226" y="845"/>
                  <a:pt x="1216" y="849"/>
                </a:cubicBezTo>
                <a:cubicBezTo>
                  <a:pt x="1200" y="860"/>
                  <a:pt x="1183" y="867"/>
                  <a:pt x="1167" y="877"/>
                </a:cubicBezTo>
                <a:cubicBezTo>
                  <a:pt x="1153" y="885"/>
                  <a:pt x="1140" y="894"/>
                  <a:pt x="1125" y="900"/>
                </a:cubicBezTo>
                <a:cubicBezTo>
                  <a:pt x="1120" y="904"/>
                  <a:pt x="1115" y="907"/>
                  <a:pt x="1109" y="911"/>
                </a:cubicBezTo>
                <a:cubicBezTo>
                  <a:pt x="1102" y="915"/>
                  <a:pt x="1093" y="918"/>
                  <a:pt x="1085" y="921"/>
                </a:cubicBezTo>
                <a:cubicBezTo>
                  <a:pt x="1078" y="924"/>
                  <a:pt x="1070" y="926"/>
                  <a:pt x="1063" y="929"/>
                </a:cubicBezTo>
                <a:cubicBezTo>
                  <a:pt x="1058" y="932"/>
                  <a:pt x="1054" y="934"/>
                  <a:pt x="1049" y="937"/>
                </a:cubicBezTo>
                <a:cubicBezTo>
                  <a:pt x="1040" y="941"/>
                  <a:pt x="1031" y="943"/>
                  <a:pt x="1021" y="948"/>
                </a:cubicBezTo>
                <a:cubicBezTo>
                  <a:pt x="1017" y="950"/>
                  <a:pt x="1015" y="952"/>
                  <a:pt x="1012" y="954"/>
                </a:cubicBezTo>
                <a:cubicBezTo>
                  <a:pt x="1010" y="955"/>
                  <a:pt x="1009" y="956"/>
                  <a:pt x="1008" y="956"/>
                </a:cubicBezTo>
                <a:cubicBezTo>
                  <a:pt x="1004" y="960"/>
                  <a:pt x="1008" y="965"/>
                  <a:pt x="1010" y="969"/>
                </a:cubicBezTo>
                <a:cubicBezTo>
                  <a:pt x="1016" y="978"/>
                  <a:pt x="1033" y="971"/>
                  <a:pt x="1039" y="969"/>
                </a:cubicBezTo>
                <a:cubicBezTo>
                  <a:pt x="1048" y="966"/>
                  <a:pt x="1058" y="961"/>
                  <a:pt x="1066" y="959"/>
                </a:cubicBezTo>
                <a:cubicBezTo>
                  <a:pt x="1073" y="958"/>
                  <a:pt x="1079" y="957"/>
                  <a:pt x="1085" y="956"/>
                </a:cubicBezTo>
                <a:cubicBezTo>
                  <a:pt x="1093" y="953"/>
                  <a:pt x="1103" y="947"/>
                  <a:pt x="1112" y="950"/>
                </a:cubicBezTo>
                <a:cubicBezTo>
                  <a:pt x="1113" y="952"/>
                  <a:pt x="1113" y="955"/>
                  <a:pt x="1113" y="958"/>
                </a:cubicBezTo>
                <a:cubicBezTo>
                  <a:pt x="1095" y="976"/>
                  <a:pt x="1076" y="984"/>
                  <a:pt x="1059" y="995"/>
                </a:cubicBezTo>
                <a:cubicBezTo>
                  <a:pt x="1050" y="1002"/>
                  <a:pt x="1041" y="1009"/>
                  <a:pt x="1033" y="1016"/>
                </a:cubicBezTo>
                <a:cubicBezTo>
                  <a:pt x="1025" y="1020"/>
                  <a:pt x="1017" y="1025"/>
                  <a:pt x="1009" y="1030"/>
                </a:cubicBezTo>
                <a:cubicBezTo>
                  <a:pt x="1005" y="1033"/>
                  <a:pt x="1002" y="1035"/>
                  <a:pt x="998" y="1038"/>
                </a:cubicBezTo>
                <a:cubicBezTo>
                  <a:pt x="987" y="1045"/>
                  <a:pt x="975" y="1052"/>
                  <a:pt x="984" y="1067"/>
                </a:cubicBezTo>
                <a:cubicBezTo>
                  <a:pt x="993" y="1081"/>
                  <a:pt x="1010" y="1064"/>
                  <a:pt x="1019" y="1059"/>
                </a:cubicBezTo>
                <a:cubicBezTo>
                  <a:pt x="1032" y="1053"/>
                  <a:pt x="1046" y="1042"/>
                  <a:pt x="1059" y="1035"/>
                </a:cubicBezTo>
                <a:cubicBezTo>
                  <a:pt x="1069" y="1030"/>
                  <a:pt x="1079" y="1027"/>
                  <a:pt x="1089" y="1021"/>
                </a:cubicBezTo>
                <a:cubicBezTo>
                  <a:pt x="1097" y="1016"/>
                  <a:pt x="1112" y="1001"/>
                  <a:pt x="1120" y="1002"/>
                </a:cubicBezTo>
                <a:cubicBezTo>
                  <a:pt x="1121" y="1005"/>
                  <a:pt x="1121" y="1007"/>
                  <a:pt x="1122" y="1009"/>
                </a:cubicBezTo>
                <a:cubicBezTo>
                  <a:pt x="1120" y="1015"/>
                  <a:pt x="1111" y="1024"/>
                  <a:pt x="1106" y="1029"/>
                </a:cubicBezTo>
                <a:cubicBezTo>
                  <a:pt x="1097" y="1038"/>
                  <a:pt x="1088" y="1047"/>
                  <a:pt x="1079" y="1056"/>
                </a:cubicBezTo>
                <a:cubicBezTo>
                  <a:pt x="1072" y="1062"/>
                  <a:pt x="1069" y="1070"/>
                  <a:pt x="1065" y="1077"/>
                </a:cubicBezTo>
                <a:cubicBezTo>
                  <a:pt x="1059" y="1087"/>
                  <a:pt x="1047" y="1104"/>
                  <a:pt x="1038" y="1111"/>
                </a:cubicBezTo>
                <a:cubicBezTo>
                  <a:pt x="1034" y="1116"/>
                  <a:pt x="1030" y="1121"/>
                  <a:pt x="1026" y="1125"/>
                </a:cubicBezTo>
                <a:cubicBezTo>
                  <a:pt x="1017" y="1134"/>
                  <a:pt x="1008" y="1144"/>
                  <a:pt x="1015" y="1154"/>
                </a:cubicBezTo>
                <a:cubicBezTo>
                  <a:pt x="1017" y="1157"/>
                  <a:pt x="1019" y="1157"/>
                  <a:pt x="1021" y="1158"/>
                </a:cubicBezTo>
                <a:cubicBezTo>
                  <a:pt x="1034" y="1165"/>
                  <a:pt x="1041" y="1152"/>
                  <a:pt x="1053" y="1142"/>
                </a:cubicBezTo>
                <a:cubicBezTo>
                  <a:pt x="1059" y="1137"/>
                  <a:pt x="1063" y="1130"/>
                  <a:pt x="1069" y="1125"/>
                </a:cubicBezTo>
                <a:cubicBezTo>
                  <a:pt x="1076" y="1117"/>
                  <a:pt x="1082" y="1110"/>
                  <a:pt x="1089" y="1103"/>
                </a:cubicBezTo>
                <a:cubicBezTo>
                  <a:pt x="1092" y="1100"/>
                  <a:pt x="1095" y="1097"/>
                  <a:pt x="1098" y="1094"/>
                </a:cubicBezTo>
                <a:cubicBezTo>
                  <a:pt x="1100" y="1091"/>
                  <a:pt x="1102" y="1088"/>
                  <a:pt x="1105" y="1085"/>
                </a:cubicBezTo>
                <a:cubicBezTo>
                  <a:pt x="1111" y="1078"/>
                  <a:pt x="1117" y="1071"/>
                  <a:pt x="1124" y="1064"/>
                </a:cubicBezTo>
                <a:cubicBezTo>
                  <a:pt x="1132" y="1056"/>
                  <a:pt x="1139" y="1046"/>
                  <a:pt x="1147" y="1040"/>
                </a:cubicBezTo>
                <a:cubicBezTo>
                  <a:pt x="1151" y="1044"/>
                  <a:pt x="1153" y="1048"/>
                  <a:pt x="1153" y="1051"/>
                </a:cubicBezTo>
                <a:cubicBezTo>
                  <a:pt x="1142" y="1068"/>
                  <a:pt x="1130" y="1084"/>
                  <a:pt x="1118" y="1100"/>
                </a:cubicBezTo>
                <a:cubicBezTo>
                  <a:pt x="1114" y="1108"/>
                  <a:pt x="1111" y="1116"/>
                  <a:pt x="1107" y="1123"/>
                </a:cubicBezTo>
                <a:cubicBezTo>
                  <a:pt x="1101" y="1135"/>
                  <a:pt x="1092" y="1146"/>
                  <a:pt x="1086" y="1158"/>
                </a:cubicBezTo>
                <a:cubicBezTo>
                  <a:pt x="1082" y="1167"/>
                  <a:pt x="1067" y="1193"/>
                  <a:pt x="1082" y="1196"/>
                </a:cubicBezTo>
                <a:cubicBezTo>
                  <a:pt x="1097" y="1200"/>
                  <a:pt x="1117" y="1171"/>
                  <a:pt x="1126" y="1156"/>
                </a:cubicBezTo>
                <a:cubicBezTo>
                  <a:pt x="1132" y="1144"/>
                  <a:pt x="1143" y="1135"/>
                  <a:pt x="1150" y="1123"/>
                </a:cubicBezTo>
                <a:cubicBezTo>
                  <a:pt x="1164" y="1099"/>
                  <a:pt x="1184" y="1071"/>
                  <a:pt x="1205" y="1053"/>
                </a:cubicBezTo>
                <a:cubicBezTo>
                  <a:pt x="1210" y="1049"/>
                  <a:pt x="1214" y="1045"/>
                  <a:pt x="1218" y="1040"/>
                </a:cubicBezTo>
                <a:cubicBezTo>
                  <a:pt x="1223" y="1038"/>
                  <a:pt x="1227" y="1035"/>
                  <a:pt x="1232" y="1033"/>
                </a:cubicBezTo>
                <a:cubicBezTo>
                  <a:pt x="1234" y="1031"/>
                  <a:pt x="1236" y="1029"/>
                  <a:pt x="1238" y="1029"/>
                </a:cubicBezTo>
                <a:cubicBezTo>
                  <a:pt x="1238" y="1029"/>
                  <a:pt x="1238" y="1030"/>
                  <a:pt x="1238" y="1030"/>
                </a:cubicBezTo>
                <a:cubicBezTo>
                  <a:pt x="1240" y="1040"/>
                  <a:pt x="1234" y="1050"/>
                  <a:pt x="1232" y="1060"/>
                </a:cubicBezTo>
                <a:cubicBezTo>
                  <a:pt x="1226" y="1080"/>
                  <a:pt x="1218" y="1098"/>
                  <a:pt x="1217" y="1118"/>
                </a:cubicBezTo>
                <a:cubicBezTo>
                  <a:pt x="1217" y="1127"/>
                  <a:pt x="1216" y="1143"/>
                  <a:pt x="1228" y="1150"/>
                </a:cubicBezTo>
                <a:cubicBezTo>
                  <a:pt x="1235" y="1154"/>
                  <a:pt x="1241" y="1140"/>
                  <a:pt x="1244" y="1134"/>
                </a:cubicBezTo>
                <a:cubicBezTo>
                  <a:pt x="1246" y="1128"/>
                  <a:pt x="1249" y="1121"/>
                  <a:pt x="1252" y="1114"/>
                </a:cubicBezTo>
                <a:cubicBezTo>
                  <a:pt x="1255" y="1107"/>
                  <a:pt x="1259" y="1100"/>
                  <a:pt x="1263" y="1094"/>
                </a:cubicBezTo>
                <a:cubicBezTo>
                  <a:pt x="1265" y="1087"/>
                  <a:pt x="1266" y="1079"/>
                  <a:pt x="1268" y="1072"/>
                </a:cubicBezTo>
                <a:cubicBezTo>
                  <a:pt x="1270" y="1065"/>
                  <a:pt x="1272" y="1058"/>
                  <a:pt x="1274" y="1051"/>
                </a:cubicBezTo>
                <a:cubicBezTo>
                  <a:pt x="1278" y="1043"/>
                  <a:pt x="1284" y="1035"/>
                  <a:pt x="1286" y="1027"/>
                </a:cubicBezTo>
                <a:cubicBezTo>
                  <a:pt x="1289" y="1017"/>
                  <a:pt x="1292" y="1007"/>
                  <a:pt x="1295" y="997"/>
                </a:cubicBezTo>
                <a:cubicBezTo>
                  <a:pt x="1297" y="989"/>
                  <a:pt x="1300" y="981"/>
                  <a:pt x="1303" y="974"/>
                </a:cubicBezTo>
                <a:cubicBezTo>
                  <a:pt x="1307" y="975"/>
                  <a:pt x="1336" y="904"/>
                  <a:pt x="1342" y="893"/>
                </a:cubicBezTo>
                <a:cubicBezTo>
                  <a:pt x="1342" y="892"/>
                  <a:pt x="1341" y="891"/>
                  <a:pt x="1341" y="890"/>
                </a:cubicBezTo>
                <a:cubicBezTo>
                  <a:pt x="1376" y="864"/>
                  <a:pt x="1416" y="833"/>
                  <a:pt x="1443" y="816"/>
                </a:cubicBezTo>
                <a:cubicBezTo>
                  <a:pt x="1491" y="786"/>
                  <a:pt x="1578" y="749"/>
                  <a:pt x="1632" y="729"/>
                </a:cubicBezTo>
                <a:cubicBezTo>
                  <a:pt x="1686" y="708"/>
                  <a:pt x="1722" y="676"/>
                  <a:pt x="1722" y="676"/>
                </a:cubicBezTo>
                <a:cubicBezTo>
                  <a:pt x="1722" y="676"/>
                  <a:pt x="1729" y="680"/>
                  <a:pt x="1749" y="695"/>
                </a:cubicBezTo>
                <a:cubicBezTo>
                  <a:pt x="1769" y="709"/>
                  <a:pt x="1834" y="723"/>
                  <a:pt x="1843" y="724"/>
                </a:cubicBezTo>
                <a:cubicBezTo>
                  <a:pt x="1843" y="724"/>
                  <a:pt x="1800" y="781"/>
                  <a:pt x="1719" y="900"/>
                </a:cubicBezTo>
                <a:cubicBezTo>
                  <a:pt x="1639" y="1019"/>
                  <a:pt x="1580" y="1204"/>
                  <a:pt x="1529" y="1309"/>
                </a:cubicBezTo>
                <a:cubicBezTo>
                  <a:pt x="1519" y="1330"/>
                  <a:pt x="1509" y="1348"/>
                  <a:pt x="1500" y="1362"/>
                </a:cubicBezTo>
                <a:close/>
                <a:moveTo>
                  <a:pt x="326" y="2993"/>
                </a:moveTo>
                <a:cubicBezTo>
                  <a:pt x="325" y="2993"/>
                  <a:pt x="323" y="2993"/>
                  <a:pt x="323" y="2993"/>
                </a:cubicBezTo>
                <a:cubicBezTo>
                  <a:pt x="323" y="2993"/>
                  <a:pt x="339" y="2968"/>
                  <a:pt x="326" y="299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153" name="Freeform 6">
            <a:extLst>
              <a:ext uri="{FF2B5EF4-FFF2-40B4-BE49-F238E27FC236}">
                <a16:creationId xmlns:a16="http://schemas.microsoft.com/office/drawing/2014/main" id="{AAD63FC0-745F-250B-BFBB-2D48F66C33E7}"/>
              </a:ext>
            </a:extLst>
          </p:cNvPr>
          <p:cNvSpPr>
            <a:spLocks noEditPoints="1"/>
          </p:cNvSpPr>
          <p:nvPr/>
        </p:nvSpPr>
        <p:spPr bwMode="auto">
          <a:xfrm>
            <a:off x="1399002" y="5130158"/>
            <a:ext cx="576660" cy="532801"/>
          </a:xfrm>
          <a:custGeom>
            <a:avLst/>
            <a:gdLst>
              <a:gd name="T0" fmla="*/ 3149 w 3188"/>
              <a:gd name="T1" fmla="*/ 604 h 2944"/>
              <a:gd name="T2" fmla="*/ 2624 w 3188"/>
              <a:gd name="T3" fmla="*/ 732 h 2944"/>
              <a:gd name="T4" fmla="*/ 2704 w 3188"/>
              <a:gd name="T5" fmla="*/ 705 h 2944"/>
              <a:gd name="T6" fmla="*/ 2742 w 3188"/>
              <a:gd name="T7" fmla="*/ 667 h 2944"/>
              <a:gd name="T8" fmla="*/ 2801 w 3188"/>
              <a:gd name="T9" fmla="*/ 659 h 2944"/>
              <a:gd name="T10" fmla="*/ 2853 w 3188"/>
              <a:gd name="T11" fmla="*/ 538 h 2944"/>
              <a:gd name="T12" fmla="*/ 2473 w 3188"/>
              <a:gd name="T13" fmla="*/ 368 h 2944"/>
              <a:gd name="T14" fmla="*/ 2318 w 3188"/>
              <a:gd name="T15" fmla="*/ 298 h 2944"/>
              <a:gd name="T16" fmla="*/ 1980 w 3188"/>
              <a:gd name="T17" fmla="*/ 10 h 2944"/>
              <a:gd name="T18" fmla="*/ 1425 w 3188"/>
              <a:gd name="T19" fmla="*/ 179 h 2944"/>
              <a:gd name="T20" fmla="*/ 1244 w 3188"/>
              <a:gd name="T21" fmla="*/ 154 h 2944"/>
              <a:gd name="T22" fmla="*/ 1335 w 3188"/>
              <a:gd name="T23" fmla="*/ 242 h 2944"/>
              <a:gd name="T24" fmla="*/ 1210 w 3188"/>
              <a:gd name="T25" fmla="*/ 252 h 2944"/>
              <a:gd name="T26" fmla="*/ 1238 w 3188"/>
              <a:gd name="T27" fmla="*/ 328 h 2944"/>
              <a:gd name="T28" fmla="*/ 1242 w 3188"/>
              <a:gd name="T29" fmla="*/ 362 h 2944"/>
              <a:gd name="T30" fmla="*/ 1308 w 3188"/>
              <a:gd name="T31" fmla="*/ 393 h 2944"/>
              <a:gd name="T32" fmla="*/ 1231 w 3188"/>
              <a:gd name="T33" fmla="*/ 464 h 2944"/>
              <a:gd name="T34" fmla="*/ 1391 w 3188"/>
              <a:gd name="T35" fmla="*/ 390 h 2944"/>
              <a:gd name="T36" fmla="*/ 1416 w 3188"/>
              <a:gd name="T37" fmla="*/ 454 h 2944"/>
              <a:gd name="T38" fmla="*/ 1482 w 3188"/>
              <a:gd name="T39" fmla="*/ 413 h 2944"/>
              <a:gd name="T40" fmla="*/ 1673 w 3188"/>
              <a:gd name="T41" fmla="*/ 253 h 2944"/>
              <a:gd name="T42" fmla="*/ 2065 w 3188"/>
              <a:gd name="T43" fmla="*/ 359 h 2944"/>
              <a:gd name="T44" fmla="*/ 1994 w 3188"/>
              <a:gd name="T45" fmla="*/ 560 h 2944"/>
              <a:gd name="T46" fmla="*/ 1543 w 3188"/>
              <a:gd name="T47" fmla="*/ 942 h 2944"/>
              <a:gd name="T48" fmla="*/ 1234 w 3188"/>
              <a:gd name="T49" fmla="*/ 1196 h 2944"/>
              <a:gd name="T50" fmla="*/ 1200 w 3188"/>
              <a:gd name="T51" fmla="*/ 1310 h 2944"/>
              <a:gd name="T52" fmla="*/ 955 w 3188"/>
              <a:gd name="T53" fmla="*/ 1531 h 2944"/>
              <a:gd name="T54" fmla="*/ 533 w 3188"/>
              <a:gd name="T55" fmla="*/ 1932 h 2944"/>
              <a:gd name="T56" fmla="*/ 170 w 3188"/>
              <a:gd name="T57" fmla="*/ 2350 h 2944"/>
              <a:gd name="T58" fmla="*/ 22 w 3188"/>
              <a:gd name="T59" fmla="*/ 2392 h 2944"/>
              <a:gd name="T60" fmla="*/ 14 w 3188"/>
              <a:gd name="T61" fmla="*/ 2784 h 2944"/>
              <a:gd name="T62" fmla="*/ 217 w 3188"/>
              <a:gd name="T63" fmla="*/ 2863 h 2944"/>
              <a:gd name="T64" fmla="*/ 253 w 3188"/>
              <a:gd name="T65" fmla="*/ 2600 h 2944"/>
              <a:gd name="T66" fmla="*/ 374 w 3188"/>
              <a:gd name="T67" fmla="*/ 2396 h 2944"/>
              <a:gd name="T68" fmla="*/ 944 w 3188"/>
              <a:gd name="T69" fmla="*/ 1971 h 2944"/>
              <a:gd name="T70" fmla="*/ 1209 w 3188"/>
              <a:gd name="T71" fmla="*/ 1799 h 2944"/>
              <a:gd name="T72" fmla="*/ 1496 w 3188"/>
              <a:gd name="T73" fmla="*/ 1563 h 2944"/>
              <a:gd name="T74" fmla="*/ 1815 w 3188"/>
              <a:gd name="T75" fmla="*/ 1797 h 2944"/>
              <a:gd name="T76" fmla="*/ 1719 w 3188"/>
              <a:gd name="T77" fmla="*/ 1884 h 2944"/>
              <a:gd name="T78" fmla="*/ 1306 w 3188"/>
              <a:gd name="T79" fmla="*/ 2068 h 2944"/>
              <a:gd name="T80" fmla="*/ 1161 w 3188"/>
              <a:gd name="T81" fmla="*/ 2105 h 2944"/>
              <a:gd name="T82" fmla="*/ 1301 w 3188"/>
              <a:gd name="T83" fmla="*/ 2436 h 2944"/>
              <a:gd name="T84" fmla="*/ 1485 w 3188"/>
              <a:gd name="T85" fmla="*/ 2575 h 2944"/>
              <a:gd name="T86" fmla="*/ 1444 w 3188"/>
              <a:gd name="T87" fmla="*/ 2287 h 2944"/>
              <a:gd name="T88" fmla="*/ 1469 w 3188"/>
              <a:gd name="T89" fmla="*/ 2201 h 2944"/>
              <a:gd name="T90" fmla="*/ 2126 w 3188"/>
              <a:gd name="T91" fmla="*/ 2036 h 2944"/>
              <a:gd name="T92" fmla="*/ 2139 w 3188"/>
              <a:gd name="T93" fmla="*/ 1623 h 2944"/>
              <a:gd name="T94" fmla="*/ 1944 w 3188"/>
              <a:gd name="T95" fmla="*/ 1378 h 2944"/>
              <a:gd name="T96" fmla="*/ 1957 w 3188"/>
              <a:gd name="T97" fmla="*/ 1164 h 2944"/>
              <a:gd name="T98" fmla="*/ 2404 w 3188"/>
              <a:gd name="T99" fmla="*/ 969 h 2944"/>
              <a:gd name="T100" fmla="*/ 2647 w 3188"/>
              <a:gd name="T101" fmla="*/ 1174 h 2944"/>
              <a:gd name="T102" fmla="*/ 2857 w 3188"/>
              <a:gd name="T103" fmla="*/ 1202 h 2944"/>
              <a:gd name="T104" fmla="*/ 3100 w 3188"/>
              <a:gd name="T105" fmla="*/ 736 h 2944"/>
              <a:gd name="T106" fmla="*/ 3155 w 3188"/>
              <a:gd name="T107" fmla="*/ 608 h 2944"/>
              <a:gd name="T108" fmla="*/ 3187 w 3188"/>
              <a:gd name="T109" fmla="*/ 534 h 2944"/>
              <a:gd name="T110" fmla="*/ 3154 w 3188"/>
              <a:gd name="T111" fmla="*/ 504 h 2944"/>
              <a:gd name="T112" fmla="*/ 3116 w 3188"/>
              <a:gd name="T113" fmla="*/ 515 h 2944"/>
              <a:gd name="T114" fmla="*/ 3102 w 3188"/>
              <a:gd name="T115" fmla="*/ 452 h 2944"/>
              <a:gd name="T116" fmla="*/ 3060 w 3188"/>
              <a:gd name="T117" fmla="*/ 589 h 2944"/>
              <a:gd name="T118" fmla="*/ 3049 w 3188"/>
              <a:gd name="T119" fmla="*/ 568 h 2944"/>
              <a:gd name="T120" fmla="*/ 2997 w 3188"/>
              <a:gd name="T121" fmla="*/ 589 h 2944"/>
              <a:gd name="T122" fmla="*/ 2893 w 3188"/>
              <a:gd name="T123" fmla="*/ 852 h 2944"/>
              <a:gd name="T124" fmla="*/ 2746 w 3188"/>
              <a:gd name="T125" fmla="*/ 990 h 2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8" h="2944">
                <a:moveTo>
                  <a:pt x="3149" y="604"/>
                </a:moveTo>
                <a:cubicBezTo>
                  <a:pt x="3149" y="605"/>
                  <a:pt x="3149" y="605"/>
                  <a:pt x="3149" y="605"/>
                </a:cubicBezTo>
                <a:cubicBezTo>
                  <a:pt x="3149" y="605"/>
                  <a:pt x="3149" y="605"/>
                  <a:pt x="3149" y="604"/>
                </a:cubicBezTo>
                <a:close/>
                <a:moveTo>
                  <a:pt x="2659" y="833"/>
                </a:moveTo>
                <a:cubicBezTo>
                  <a:pt x="2659" y="828"/>
                  <a:pt x="2655" y="793"/>
                  <a:pt x="2643" y="767"/>
                </a:cubicBezTo>
                <a:cubicBezTo>
                  <a:pt x="2631" y="741"/>
                  <a:pt x="2624" y="732"/>
                  <a:pt x="2624" y="732"/>
                </a:cubicBezTo>
                <a:cubicBezTo>
                  <a:pt x="2624" y="732"/>
                  <a:pt x="2645" y="743"/>
                  <a:pt x="2661" y="731"/>
                </a:cubicBezTo>
                <a:cubicBezTo>
                  <a:pt x="2677" y="720"/>
                  <a:pt x="2676" y="710"/>
                  <a:pt x="2683" y="707"/>
                </a:cubicBezTo>
                <a:cubicBezTo>
                  <a:pt x="2689" y="704"/>
                  <a:pt x="2696" y="711"/>
                  <a:pt x="2704" y="705"/>
                </a:cubicBezTo>
                <a:cubicBezTo>
                  <a:pt x="2713" y="700"/>
                  <a:pt x="2712" y="691"/>
                  <a:pt x="2714" y="689"/>
                </a:cubicBezTo>
                <a:cubicBezTo>
                  <a:pt x="2715" y="686"/>
                  <a:pt x="2731" y="690"/>
                  <a:pt x="2738" y="684"/>
                </a:cubicBezTo>
                <a:cubicBezTo>
                  <a:pt x="2745" y="679"/>
                  <a:pt x="2741" y="677"/>
                  <a:pt x="2742" y="667"/>
                </a:cubicBezTo>
                <a:cubicBezTo>
                  <a:pt x="2744" y="658"/>
                  <a:pt x="2750" y="653"/>
                  <a:pt x="2750" y="653"/>
                </a:cubicBezTo>
                <a:cubicBezTo>
                  <a:pt x="2750" y="653"/>
                  <a:pt x="2766" y="659"/>
                  <a:pt x="2778" y="664"/>
                </a:cubicBezTo>
                <a:cubicBezTo>
                  <a:pt x="2791" y="669"/>
                  <a:pt x="2796" y="671"/>
                  <a:pt x="2801" y="659"/>
                </a:cubicBezTo>
                <a:cubicBezTo>
                  <a:pt x="2806" y="647"/>
                  <a:pt x="2800" y="619"/>
                  <a:pt x="2803" y="600"/>
                </a:cubicBezTo>
                <a:cubicBezTo>
                  <a:pt x="2807" y="581"/>
                  <a:pt x="2811" y="574"/>
                  <a:pt x="2813" y="570"/>
                </a:cubicBezTo>
                <a:cubicBezTo>
                  <a:pt x="2816" y="566"/>
                  <a:pt x="2842" y="552"/>
                  <a:pt x="2853" y="538"/>
                </a:cubicBezTo>
                <a:cubicBezTo>
                  <a:pt x="2864" y="523"/>
                  <a:pt x="2878" y="464"/>
                  <a:pt x="2879" y="460"/>
                </a:cubicBezTo>
                <a:cubicBezTo>
                  <a:pt x="2967" y="252"/>
                  <a:pt x="2687" y="42"/>
                  <a:pt x="2527" y="249"/>
                </a:cubicBezTo>
                <a:cubicBezTo>
                  <a:pt x="2492" y="294"/>
                  <a:pt x="2477" y="346"/>
                  <a:pt x="2473" y="368"/>
                </a:cubicBezTo>
                <a:cubicBezTo>
                  <a:pt x="2468" y="390"/>
                  <a:pt x="2435" y="417"/>
                  <a:pt x="2435" y="417"/>
                </a:cubicBezTo>
                <a:cubicBezTo>
                  <a:pt x="2435" y="417"/>
                  <a:pt x="2426" y="378"/>
                  <a:pt x="2383" y="338"/>
                </a:cubicBezTo>
                <a:cubicBezTo>
                  <a:pt x="2339" y="298"/>
                  <a:pt x="2319" y="302"/>
                  <a:pt x="2318" y="298"/>
                </a:cubicBezTo>
                <a:cubicBezTo>
                  <a:pt x="2316" y="294"/>
                  <a:pt x="2270" y="202"/>
                  <a:pt x="2182" y="136"/>
                </a:cubicBezTo>
                <a:cubicBezTo>
                  <a:pt x="2094" y="69"/>
                  <a:pt x="2071" y="56"/>
                  <a:pt x="2045" y="28"/>
                </a:cubicBezTo>
                <a:cubicBezTo>
                  <a:pt x="2018" y="0"/>
                  <a:pt x="2004" y="2"/>
                  <a:pt x="1980" y="10"/>
                </a:cubicBezTo>
                <a:cubicBezTo>
                  <a:pt x="1957" y="18"/>
                  <a:pt x="1821" y="33"/>
                  <a:pt x="1697" y="88"/>
                </a:cubicBezTo>
                <a:cubicBezTo>
                  <a:pt x="1573" y="142"/>
                  <a:pt x="1545" y="179"/>
                  <a:pt x="1504" y="183"/>
                </a:cubicBezTo>
                <a:cubicBezTo>
                  <a:pt x="1463" y="186"/>
                  <a:pt x="1453" y="175"/>
                  <a:pt x="1425" y="179"/>
                </a:cubicBezTo>
                <a:cubicBezTo>
                  <a:pt x="1398" y="183"/>
                  <a:pt x="1380" y="193"/>
                  <a:pt x="1362" y="188"/>
                </a:cubicBezTo>
                <a:cubicBezTo>
                  <a:pt x="1345" y="184"/>
                  <a:pt x="1317" y="171"/>
                  <a:pt x="1290" y="159"/>
                </a:cubicBezTo>
                <a:cubicBezTo>
                  <a:pt x="1262" y="148"/>
                  <a:pt x="1254" y="147"/>
                  <a:pt x="1244" y="154"/>
                </a:cubicBezTo>
                <a:cubicBezTo>
                  <a:pt x="1234" y="161"/>
                  <a:pt x="1235" y="167"/>
                  <a:pt x="1247" y="175"/>
                </a:cubicBezTo>
                <a:cubicBezTo>
                  <a:pt x="1259" y="183"/>
                  <a:pt x="1329" y="210"/>
                  <a:pt x="1336" y="223"/>
                </a:cubicBezTo>
                <a:cubicBezTo>
                  <a:pt x="1344" y="236"/>
                  <a:pt x="1343" y="242"/>
                  <a:pt x="1335" y="242"/>
                </a:cubicBezTo>
                <a:cubicBezTo>
                  <a:pt x="1327" y="243"/>
                  <a:pt x="1240" y="221"/>
                  <a:pt x="1222" y="221"/>
                </a:cubicBezTo>
                <a:cubicBezTo>
                  <a:pt x="1204" y="220"/>
                  <a:pt x="1202" y="221"/>
                  <a:pt x="1197" y="232"/>
                </a:cubicBezTo>
                <a:cubicBezTo>
                  <a:pt x="1192" y="243"/>
                  <a:pt x="1201" y="248"/>
                  <a:pt x="1210" y="252"/>
                </a:cubicBezTo>
                <a:cubicBezTo>
                  <a:pt x="1219" y="256"/>
                  <a:pt x="1311" y="275"/>
                  <a:pt x="1322" y="284"/>
                </a:cubicBezTo>
                <a:cubicBezTo>
                  <a:pt x="1334" y="293"/>
                  <a:pt x="1330" y="301"/>
                  <a:pt x="1324" y="306"/>
                </a:cubicBezTo>
                <a:cubicBezTo>
                  <a:pt x="1318" y="311"/>
                  <a:pt x="1259" y="324"/>
                  <a:pt x="1238" y="328"/>
                </a:cubicBezTo>
                <a:cubicBezTo>
                  <a:pt x="1218" y="331"/>
                  <a:pt x="1199" y="332"/>
                  <a:pt x="1190" y="339"/>
                </a:cubicBezTo>
                <a:cubicBezTo>
                  <a:pt x="1182" y="345"/>
                  <a:pt x="1182" y="356"/>
                  <a:pt x="1186" y="362"/>
                </a:cubicBezTo>
                <a:cubicBezTo>
                  <a:pt x="1190" y="367"/>
                  <a:pt x="1230" y="361"/>
                  <a:pt x="1242" y="362"/>
                </a:cubicBezTo>
                <a:cubicBezTo>
                  <a:pt x="1253" y="363"/>
                  <a:pt x="1281" y="359"/>
                  <a:pt x="1300" y="356"/>
                </a:cubicBezTo>
                <a:cubicBezTo>
                  <a:pt x="1318" y="354"/>
                  <a:pt x="1339" y="346"/>
                  <a:pt x="1340" y="353"/>
                </a:cubicBezTo>
                <a:cubicBezTo>
                  <a:pt x="1342" y="360"/>
                  <a:pt x="1323" y="384"/>
                  <a:pt x="1308" y="393"/>
                </a:cubicBezTo>
                <a:cubicBezTo>
                  <a:pt x="1293" y="401"/>
                  <a:pt x="1269" y="421"/>
                  <a:pt x="1258" y="428"/>
                </a:cubicBezTo>
                <a:cubicBezTo>
                  <a:pt x="1247" y="435"/>
                  <a:pt x="1236" y="437"/>
                  <a:pt x="1231" y="445"/>
                </a:cubicBezTo>
                <a:cubicBezTo>
                  <a:pt x="1226" y="453"/>
                  <a:pt x="1223" y="460"/>
                  <a:pt x="1231" y="464"/>
                </a:cubicBezTo>
                <a:cubicBezTo>
                  <a:pt x="1239" y="468"/>
                  <a:pt x="1240" y="472"/>
                  <a:pt x="1260" y="468"/>
                </a:cubicBezTo>
                <a:cubicBezTo>
                  <a:pt x="1281" y="463"/>
                  <a:pt x="1307" y="448"/>
                  <a:pt x="1325" y="438"/>
                </a:cubicBezTo>
                <a:cubicBezTo>
                  <a:pt x="1342" y="427"/>
                  <a:pt x="1375" y="399"/>
                  <a:pt x="1391" y="390"/>
                </a:cubicBezTo>
                <a:cubicBezTo>
                  <a:pt x="1407" y="381"/>
                  <a:pt x="1421" y="380"/>
                  <a:pt x="1429" y="385"/>
                </a:cubicBezTo>
                <a:cubicBezTo>
                  <a:pt x="1436" y="389"/>
                  <a:pt x="1439" y="394"/>
                  <a:pt x="1438" y="398"/>
                </a:cubicBezTo>
                <a:cubicBezTo>
                  <a:pt x="1436" y="403"/>
                  <a:pt x="1424" y="427"/>
                  <a:pt x="1416" y="454"/>
                </a:cubicBezTo>
                <a:cubicBezTo>
                  <a:pt x="1407" y="482"/>
                  <a:pt x="1403" y="496"/>
                  <a:pt x="1408" y="509"/>
                </a:cubicBezTo>
                <a:cubicBezTo>
                  <a:pt x="1414" y="523"/>
                  <a:pt x="1433" y="521"/>
                  <a:pt x="1439" y="510"/>
                </a:cubicBezTo>
                <a:cubicBezTo>
                  <a:pt x="1444" y="500"/>
                  <a:pt x="1461" y="442"/>
                  <a:pt x="1482" y="413"/>
                </a:cubicBezTo>
                <a:cubicBezTo>
                  <a:pt x="1504" y="384"/>
                  <a:pt x="1504" y="392"/>
                  <a:pt x="1516" y="362"/>
                </a:cubicBezTo>
                <a:cubicBezTo>
                  <a:pt x="1527" y="331"/>
                  <a:pt x="1532" y="317"/>
                  <a:pt x="1535" y="314"/>
                </a:cubicBezTo>
                <a:cubicBezTo>
                  <a:pt x="1538" y="310"/>
                  <a:pt x="1599" y="272"/>
                  <a:pt x="1673" y="253"/>
                </a:cubicBezTo>
                <a:cubicBezTo>
                  <a:pt x="1746" y="234"/>
                  <a:pt x="1887" y="228"/>
                  <a:pt x="1937" y="222"/>
                </a:cubicBezTo>
                <a:cubicBezTo>
                  <a:pt x="1986" y="216"/>
                  <a:pt x="1998" y="220"/>
                  <a:pt x="1998" y="220"/>
                </a:cubicBezTo>
                <a:cubicBezTo>
                  <a:pt x="1998" y="220"/>
                  <a:pt x="2027" y="306"/>
                  <a:pt x="2065" y="359"/>
                </a:cubicBezTo>
                <a:cubicBezTo>
                  <a:pt x="2103" y="413"/>
                  <a:pt x="2135" y="426"/>
                  <a:pt x="2122" y="437"/>
                </a:cubicBezTo>
                <a:cubicBezTo>
                  <a:pt x="2108" y="448"/>
                  <a:pt x="2076" y="488"/>
                  <a:pt x="2062" y="504"/>
                </a:cubicBezTo>
                <a:cubicBezTo>
                  <a:pt x="2049" y="521"/>
                  <a:pt x="1996" y="560"/>
                  <a:pt x="1994" y="560"/>
                </a:cubicBezTo>
                <a:cubicBezTo>
                  <a:pt x="1991" y="560"/>
                  <a:pt x="1973" y="564"/>
                  <a:pt x="1964" y="569"/>
                </a:cubicBezTo>
                <a:cubicBezTo>
                  <a:pt x="1955" y="575"/>
                  <a:pt x="1754" y="776"/>
                  <a:pt x="1688" y="826"/>
                </a:cubicBezTo>
                <a:cubicBezTo>
                  <a:pt x="1623" y="875"/>
                  <a:pt x="1552" y="936"/>
                  <a:pt x="1543" y="942"/>
                </a:cubicBezTo>
                <a:cubicBezTo>
                  <a:pt x="1535" y="948"/>
                  <a:pt x="1531" y="949"/>
                  <a:pt x="1531" y="949"/>
                </a:cubicBezTo>
                <a:cubicBezTo>
                  <a:pt x="1509" y="971"/>
                  <a:pt x="1404" y="989"/>
                  <a:pt x="1358" y="1016"/>
                </a:cubicBezTo>
                <a:cubicBezTo>
                  <a:pt x="1312" y="1043"/>
                  <a:pt x="1257" y="1135"/>
                  <a:pt x="1234" y="1196"/>
                </a:cubicBezTo>
                <a:cubicBezTo>
                  <a:pt x="1212" y="1258"/>
                  <a:pt x="1220" y="1247"/>
                  <a:pt x="1216" y="1264"/>
                </a:cubicBezTo>
                <a:cubicBezTo>
                  <a:pt x="1213" y="1280"/>
                  <a:pt x="1207" y="1277"/>
                  <a:pt x="1205" y="1289"/>
                </a:cubicBezTo>
                <a:cubicBezTo>
                  <a:pt x="1202" y="1300"/>
                  <a:pt x="1202" y="1302"/>
                  <a:pt x="1200" y="1310"/>
                </a:cubicBezTo>
                <a:cubicBezTo>
                  <a:pt x="1197" y="1317"/>
                  <a:pt x="1193" y="1326"/>
                  <a:pt x="1180" y="1340"/>
                </a:cubicBezTo>
                <a:cubicBezTo>
                  <a:pt x="1167" y="1354"/>
                  <a:pt x="1032" y="1448"/>
                  <a:pt x="1002" y="1480"/>
                </a:cubicBezTo>
                <a:cubicBezTo>
                  <a:pt x="972" y="1511"/>
                  <a:pt x="957" y="1522"/>
                  <a:pt x="955" y="1531"/>
                </a:cubicBezTo>
                <a:cubicBezTo>
                  <a:pt x="953" y="1541"/>
                  <a:pt x="949" y="1547"/>
                  <a:pt x="949" y="1547"/>
                </a:cubicBezTo>
                <a:cubicBezTo>
                  <a:pt x="949" y="1547"/>
                  <a:pt x="870" y="1705"/>
                  <a:pt x="845" y="1728"/>
                </a:cubicBezTo>
                <a:cubicBezTo>
                  <a:pt x="820" y="1752"/>
                  <a:pt x="585" y="1884"/>
                  <a:pt x="533" y="1932"/>
                </a:cubicBezTo>
                <a:cubicBezTo>
                  <a:pt x="481" y="1981"/>
                  <a:pt x="471" y="2014"/>
                  <a:pt x="461" y="2030"/>
                </a:cubicBezTo>
                <a:cubicBezTo>
                  <a:pt x="451" y="2046"/>
                  <a:pt x="297" y="2255"/>
                  <a:pt x="250" y="2294"/>
                </a:cubicBezTo>
                <a:cubicBezTo>
                  <a:pt x="202" y="2332"/>
                  <a:pt x="170" y="2350"/>
                  <a:pt x="170" y="2350"/>
                </a:cubicBezTo>
                <a:cubicBezTo>
                  <a:pt x="170" y="2350"/>
                  <a:pt x="174" y="2343"/>
                  <a:pt x="157" y="2343"/>
                </a:cubicBezTo>
                <a:cubicBezTo>
                  <a:pt x="140" y="2343"/>
                  <a:pt x="130" y="2347"/>
                  <a:pt x="116" y="2354"/>
                </a:cubicBezTo>
                <a:cubicBezTo>
                  <a:pt x="103" y="2362"/>
                  <a:pt x="34" y="2382"/>
                  <a:pt x="22" y="2392"/>
                </a:cubicBezTo>
                <a:cubicBezTo>
                  <a:pt x="9" y="2402"/>
                  <a:pt x="8" y="2398"/>
                  <a:pt x="4" y="2443"/>
                </a:cubicBezTo>
                <a:cubicBezTo>
                  <a:pt x="0" y="2488"/>
                  <a:pt x="19" y="2551"/>
                  <a:pt x="11" y="2657"/>
                </a:cubicBezTo>
                <a:cubicBezTo>
                  <a:pt x="3" y="2763"/>
                  <a:pt x="1" y="2726"/>
                  <a:pt x="14" y="2784"/>
                </a:cubicBezTo>
                <a:cubicBezTo>
                  <a:pt x="26" y="2841"/>
                  <a:pt x="62" y="2895"/>
                  <a:pt x="94" y="2919"/>
                </a:cubicBezTo>
                <a:cubicBezTo>
                  <a:pt x="126" y="2943"/>
                  <a:pt x="173" y="2944"/>
                  <a:pt x="208" y="2930"/>
                </a:cubicBezTo>
                <a:cubicBezTo>
                  <a:pt x="242" y="2916"/>
                  <a:pt x="237" y="2889"/>
                  <a:pt x="217" y="2863"/>
                </a:cubicBezTo>
                <a:cubicBezTo>
                  <a:pt x="197" y="2837"/>
                  <a:pt x="167" y="2819"/>
                  <a:pt x="172" y="2782"/>
                </a:cubicBezTo>
                <a:cubicBezTo>
                  <a:pt x="176" y="2746"/>
                  <a:pt x="210" y="2688"/>
                  <a:pt x="225" y="2648"/>
                </a:cubicBezTo>
                <a:cubicBezTo>
                  <a:pt x="239" y="2608"/>
                  <a:pt x="220" y="2614"/>
                  <a:pt x="253" y="2600"/>
                </a:cubicBezTo>
                <a:cubicBezTo>
                  <a:pt x="286" y="2585"/>
                  <a:pt x="295" y="2584"/>
                  <a:pt x="292" y="2559"/>
                </a:cubicBezTo>
                <a:cubicBezTo>
                  <a:pt x="290" y="2535"/>
                  <a:pt x="263" y="2544"/>
                  <a:pt x="263" y="2544"/>
                </a:cubicBezTo>
                <a:cubicBezTo>
                  <a:pt x="263" y="2544"/>
                  <a:pt x="314" y="2457"/>
                  <a:pt x="374" y="2396"/>
                </a:cubicBezTo>
                <a:cubicBezTo>
                  <a:pt x="433" y="2334"/>
                  <a:pt x="556" y="2270"/>
                  <a:pt x="645" y="2184"/>
                </a:cubicBezTo>
                <a:cubicBezTo>
                  <a:pt x="734" y="2098"/>
                  <a:pt x="806" y="2034"/>
                  <a:pt x="835" y="2022"/>
                </a:cubicBezTo>
                <a:cubicBezTo>
                  <a:pt x="864" y="2009"/>
                  <a:pt x="903" y="1999"/>
                  <a:pt x="944" y="1971"/>
                </a:cubicBezTo>
                <a:cubicBezTo>
                  <a:pt x="985" y="1942"/>
                  <a:pt x="989" y="1928"/>
                  <a:pt x="1003" y="1919"/>
                </a:cubicBezTo>
                <a:cubicBezTo>
                  <a:pt x="1017" y="1910"/>
                  <a:pt x="1089" y="1881"/>
                  <a:pt x="1135" y="1847"/>
                </a:cubicBezTo>
                <a:cubicBezTo>
                  <a:pt x="1182" y="1812"/>
                  <a:pt x="1201" y="1799"/>
                  <a:pt x="1209" y="1799"/>
                </a:cubicBezTo>
                <a:cubicBezTo>
                  <a:pt x="1218" y="1798"/>
                  <a:pt x="1223" y="1800"/>
                  <a:pt x="1230" y="1792"/>
                </a:cubicBezTo>
                <a:cubicBezTo>
                  <a:pt x="1237" y="1784"/>
                  <a:pt x="1392" y="1672"/>
                  <a:pt x="1420" y="1634"/>
                </a:cubicBezTo>
                <a:cubicBezTo>
                  <a:pt x="1448" y="1596"/>
                  <a:pt x="1480" y="1567"/>
                  <a:pt x="1496" y="1563"/>
                </a:cubicBezTo>
                <a:cubicBezTo>
                  <a:pt x="1512" y="1560"/>
                  <a:pt x="1616" y="1675"/>
                  <a:pt x="1675" y="1712"/>
                </a:cubicBezTo>
                <a:cubicBezTo>
                  <a:pt x="1733" y="1749"/>
                  <a:pt x="1783" y="1773"/>
                  <a:pt x="1796" y="1785"/>
                </a:cubicBezTo>
                <a:cubicBezTo>
                  <a:pt x="1809" y="1797"/>
                  <a:pt x="1807" y="1801"/>
                  <a:pt x="1815" y="1797"/>
                </a:cubicBezTo>
                <a:cubicBezTo>
                  <a:pt x="1822" y="1792"/>
                  <a:pt x="1829" y="1791"/>
                  <a:pt x="1829" y="1791"/>
                </a:cubicBezTo>
                <a:cubicBezTo>
                  <a:pt x="1876" y="1821"/>
                  <a:pt x="1876" y="1821"/>
                  <a:pt x="1876" y="1821"/>
                </a:cubicBezTo>
                <a:cubicBezTo>
                  <a:pt x="1876" y="1821"/>
                  <a:pt x="1769" y="1846"/>
                  <a:pt x="1719" y="1884"/>
                </a:cubicBezTo>
                <a:cubicBezTo>
                  <a:pt x="1670" y="1922"/>
                  <a:pt x="1672" y="1932"/>
                  <a:pt x="1621" y="1954"/>
                </a:cubicBezTo>
                <a:cubicBezTo>
                  <a:pt x="1570" y="1976"/>
                  <a:pt x="1442" y="2027"/>
                  <a:pt x="1384" y="2046"/>
                </a:cubicBezTo>
                <a:cubicBezTo>
                  <a:pt x="1326" y="2065"/>
                  <a:pt x="1312" y="2071"/>
                  <a:pt x="1306" y="2068"/>
                </a:cubicBezTo>
                <a:cubicBezTo>
                  <a:pt x="1299" y="2065"/>
                  <a:pt x="1293" y="2048"/>
                  <a:pt x="1279" y="2049"/>
                </a:cubicBezTo>
                <a:cubicBezTo>
                  <a:pt x="1265" y="2050"/>
                  <a:pt x="1230" y="2058"/>
                  <a:pt x="1218" y="2073"/>
                </a:cubicBezTo>
                <a:cubicBezTo>
                  <a:pt x="1207" y="2089"/>
                  <a:pt x="1178" y="2094"/>
                  <a:pt x="1161" y="2105"/>
                </a:cubicBezTo>
                <a:cubicBezTo>
                  <a:pt x="1144" y="2115"/>
                  <a:pt x="1143" y="2157"/>
                  <a:pt x="1156" y="2196"/>
                </a:cubicBezTo>
                <a:cubicBezTo>
                  <a:pt x="1169" y="2236"/>
                  <a:pt x="1206" y="2257"/>
                  <a:pt x="1233" y="2289"/>
                </a:cubicBezTo>
                <a:cubicBezTo>
                  <a:pt x="1259" y="2321"/>
                  <a:pt x="1293" y="2390"/>
                  <a:pt x="1301" y="2436"/>
                </a:cubicBezTo>
                <a:cubicBezTo>
                  <a:pt x="1308" y="2481"/>
                  <a:pt x="1304" y="2510"/>
                  <a:pt x="1350" y="2549"/>
                </a:cubicBezTo>
                <a:cubicBezTo>
                  <a:pt x="1397" y="2588"/>
                  <a:pt x="1432" y="2623"/>
                  <a:pt x="1451" y="2616"/>
                </a:cubicBezTo>
                <a:cubicBezTo>
                  <a:pt x="1471" y="2610"/>
                  <a:pt x="1483" y="2600"/>
                  <a:pt x="1485" y="2575"/>
                </a:cubicBezTo>
                <a:cubicBezTo>
                  <a:pt x="1488" y="2549"/>
                  <a:pt x="1470" y="2524"/>
                  <a:pt x="1453" y="2484"/>
                </a:cubicBezTo>
                <a:cubicBezTo>
                  <a:pt x="1436" y="2444"/>
                  <a:pt x="1436" y="2434"/>
                  <a:pt x="1439" y="2425"/>
                </a:cubicBezTo>
                <a:cubicBezTo>
                  <a:pt x="1441" y="2416"/>
                  <a:pt x="1445" y="2309"/>
                  <a:pt x="1444" y="2287"/>
                </a:cubicBezTo>
                <a:cubicBezTo>
                  <a:pt x="1443" y="2266"/>
                  <a:pt x="1444" y="2257"/>
                  <a:pt x="1451" y="2254"/>
                </a:cubicBezTo>
                <a:cubicBezTo>
                  <a:pt x="1459" y="2250"/>
                  <a:pt x="1476" y="2251"/>
                  <a:pt x="1477" y="2237"/>
                </a:cubicBezTo>
                <a:cubicBezTo>
                  <a:pt x="1477" y="2224"/>
                  <a:pt x="1465" y="2203"/>
                  <a:pt x="1469" y="2201"/>
                </a:cubicBezTo>
                <a:cubicBezTo>
                  <a:pt x="1472" y="2198"/>
                  <a:pt x="1557" y="2158"/>
                  <a:pt x="1623" y="2150"/>
                </a:cubicBezTo>
                <a:cubicBezTo>
                  <a:pt x="1688" y="2143"/>
                  <a:pt x="1819" y="2139"/>
                  <a:pt x="1930" y="2104"/>
                </a:cubicBezTo>
                <a:cubicBezTo>
                  <a:pt x="2042" y="2069"/>
                  <a:pt x="2075" y="2048"/>
                  <a:pt x="2126" y="2036"/>
                </a:cubicBezTo>
                <a:cubicBezTo>
                  <a:pt x="2176" y="2023"/>
                  <a:pt x="2206" y="2001"/>
                  <a:pt x="2236" y="1970"/>
                </a:cubicBezTo>
                <a:cubicBezTo>
                  <a:pt x="2265" y="1939"/>
                  <a:pt x="2248" y="1868"/>
                  <a:pt x="2245" y="1837"/>
                </a:cubicBezTo>
                <a:cubicBezTo>
                  <a:pt x="2242" y="1806"/>
                  <a:pt x="2146" y="1644"/>
                  <a:pt x="2139" y="1623"/>
                </a:cubicBezTo>
                <a:cubicBezTo>
                  <a:pt x="2133" y="1602"/>
                  <a:pt x="2132" y="1601"/>
                  <a:pt x="2132" y="1601"/>
                </a:cubicBezTo>
                <a:cubicBezTo>
                  <a:pt x="2132" y="1601"/>
                  <a:pt x="2132" y="1590"/>
                  <a:pt x="2127" y="1582"/>
                </a:cubicBezTo>
                <a:cubicBezTo>
                  <a:pt x="2121" y="1573"/>
                  <a:pt x="1996" y="1428"/>
                  <a:pt x="1944" y="1378"/>
                </a:cubicBezTo>
                <a:cubicBezTo>
                  <a:pt x="1892" y="1327"/>
                  <a:pt x="1872" y="1306"/>
                  <a:pt x="1854" y="1286"/>
                </a:cubicBezTo>
                <a:cubicBezTo>
                  <a:pt x="1835" y="1265"/>
                  <a:pt x="1813" y="1242"/>
                  <a:pt x="1813" y="1242"/>
                </a:cubicBezTo>
                <a:cubicBezTo>
                  <a:pt x="1813" y="1242"/>
                  <a:pt x="1904" y="1184"/>
                  <a:pt x="1957" y="1164"/>
                </a:cubicBezTo>
                <a:cubicBezTo>
                  <a:pt x="2009" y="1143"/>
                  <a:pt x="2024" y="1154"/>
                  <a:pt x="2092" y="1122"/>
                </a:cubicBezTo>
                <a:cubicBezTo>
                  <a:pt x="2160" y="1090"/>
                  <a:pt x="2208" y="1044"/>
                  <a:pt x="2266" y="1028"/>
                </a:cubicBezTo>
                <a:cubicBezTo>
                  <a:pt x="2324" y="1013"/>
                  <a:pt x="2357" y="1000"/>
                  <a:pt x="2404" y="969"/>
                </a:cubicBezTo>
                <a:cubicBezTo>
                  <a:pt x="2451" y="938"/>
                  <a:pt x="2475" y="907"/>
                  <a:pt x="2475" y="907"/>
                </a:cubicBezTo>
                <a:cubicBezTo>
                  <a:pt x="2475" y="907"/>
                  <a:pt x="2523" y="1032"/>
                  <a:pt x="2570" y="1090"/>
                </a:cubicBezTo>
                <a:cubicBezTo>
                  <a:pt x="2617" y="1148"/>
                  <a:pt x="2627" y="1137"/>
                  <a:pt x="2647" y="1174"/>
                </a:cubicBezTo>
                <a:cubicBezTo>
                  <a:pt x="2666" y="1210"/>
                  <a:pt x="2688" y="1261"/>
                  <a:pt x="2717" y="1274"/>
                </a:cubicBezTo>
                <a:cubicBezTo>
                  <a:pt x="2746" y="1287"/>
                  <a:pt x="2765" y="1304"/>
                  <a:pt x="2780" y="1299"/>
                </a:cubicBezTo>
                <a:cubicBezTo>
                  <a:pt x="2796" y="1294"/>
                  <a:pt x="2830" y="1249"/>
                  <a:pt x="2857" y="1202"/>
                </a:cubicBezTo>
                <a:cubicBezTo>
                  <a:pt x="2884" y="1154"/>
                  <a:pt x="2955" y="1009"/>
                  <a:pt x="2975" y="930"/>
                </a:cubicBezTo>
                <a:cubicBezTo>
                  <a:pt x="2994" y="850"/>
                  <a:pt x="3007" y="825"/>
                  <a:pt x="3022" y="810"/>
                </a:cubicBezTo>
                <a:cubicBezTo>
                  <a:pt x="3037" y="794"/>
                  <a:pt x="3082" y="753"/>
                  <a:pt x="3100" y="736"/>
                </a:cubicBezTo>
                <a:cubicBezTo>
                  <a:pt x="3118" y="718"/>
                  <a:pt x="3113" y="725"/>
                  <a:pt x="3118" y="705"/>
                </a:cubicBezTo>
                <a:cubicBezTo>
                  <a:pt x="3122" y="685"/>
                  <a:pt x="3136" y="664"/>
                  <a:pt x="3148" y="642"/>
                </a:cubicBezTo>
                <a:cubicBezTo>
                  <a:pt x="3160" y="619"/>
                  <a:pt x="3161" y="612"/>
                  <a:pt x="3155" y="608"/>
                </a:cubicBezTo>
                <a:cubicBezTo>
                  <a:pt x="3150" y="604"/>
                  <a:pt x="3149" y="604"/>
                  <a:pt x="3149" y="604"/>
                </a:cubicBezTo>
                <a:cubicBezTo>
                  <a:pt x="3150" y="603"/>
                  <a:pt x="3161" y="580"/>
                  <a:pt x="3170" y="567"/>
                </a:cubicBezTo>
                <a:cubicBezTo>
                  <a:pt x="3181" y="554"/>
                  <a:pt x="3188" y="544"/>
                  <a:pt x="3187" y="534"/>
                </a:cubicBezTo>
                <a:cubicBezTo>
                  <a:pt x="3186" y="524"/>
                  <a:pt x="3174" y="524"/>
                  <a:pt x="3163" y="531"/>
                </a:cubicBezTo>
                <a:cubicBezTo>
                  <a:pt x="3152" y="538"/>
                  <a:pt x="3131" y="568"/>
                  <a:pt x="3131" y="568"/>
                </a:cubicBezTo>
                <a:cubicBezTo>
                  <a:pt x="3131" y="568"/>
                  <a:pt x="3145" y="520"/>
                  <a:pt x="3154" y="504"/>
                </a:cubicBezTo>
                <a:cubicBezTo>
                  <a:pt x="3162" y="488"/>
                  <a:pt x="3166" y="483"/>
                  <a:pt x="3162" y="474"/>
                </a:cubicBezTo>
                <a:cubicBezTo>
                  <a:pt x="3159" y="465"/>
                  <a:pt x="3158" y="465"/>
                  <a:pt x="3147" y="472"/>
                </a:cubicBezTo>
                <a:cubicBezTo>
                  <a:pt x="3135" y="478"/>
                  <a:pt x="3122" y="500"/>
                  <a:pt x="3116" y="515"/>
                </a:cubicBezTo>
                <a:cubicBezTo>
                  <a:pt x="3110" y="530"/>
                  <a:pt x="3101" y="550"/>
                  <a:pt x="3101" y="550"/>
                </a:cubicBezTo>
                <a:cubicBezTo>
                  <a:pt x="3101" y="550"/>
                  <a:pt x="3097" y="518"/>
                  <a:pt x="3098" y="500"/>
                </a:cubicBezTo>
                <a:cubicBezTo>
                  <a:pt x="3100" y="481"/>
                  <a:pt x="3106" y="462"/>
                  <a:pt x="3102" y="452"/>
                </a:cubicBezTo>
                <a:cubicBezTo>
                  <a:pt x="3098" y="441"/>
                  <a:pt x="3092" y="443"/>
                  <a:pt x="3082" y="451"/>
                </a:cubicBezTo>
                <a:cubicBezTo>
                  <a:pt x="3073" y="458"/>
                  <a:pt x="3069" y="486"/>
                  <a:pt x="3065" y="510"/>
                </a:cubicBezTo>
                <a:cubicBezTo>
                  <a:pt x="3062" y="534"/>
                  <a:pt x="3066" y="573"/>
                  <a:pt x="3060" y="589"/>
                </a:cubicBezTo>
                <a:cubicBezTo>
                  <a:pt x="3054" y="605"/>
                  <a:pt x="3048" y="622"/>
                  <a:pt x="3038" y="623"/>
                </a:cubicBezTo>
                <a:cubicBezTo>
                  <a:pt x="3029" y="623"/>
                  <a:pt x="3021" y="617"/>
                  <a:pt x="3026" y="608"/>
                </a:cubicBezTo>
                <a:cubicBezTo>
                  <a:pt x="3031" y="599"/>
                  <a:pt x="3041" y="590"/>
                  <a:pt x="3049" y="568"/>
                </a:cubicBezTo>
                <a:cubicBezTo>
                  <a:pt x="3058" y="545"/>
                  <a:pt x="3061" y="530"/>
                  <a:pt x="3054" y="520"/>
                </a:cubicBezTo>
                <a:cubicBezTo>
                  <a:pt x="3047" y="509"/>
                  <a:pt x="3044" y="510"/>
                  <a:pt x="3037" y="518"/>
                </a:cubicBezTo>
                <a:cubicBezTo>
                  <a:pt x="3029" y="527"/>
                  <a:pt x="3017" y="564"/>
                  <a:pt x="2997" y="589"/>
                </a:cubicBezTo>
                <a:cubicBezTo>
                  <a:pt x="2978" y="614"/>
                  <a:pt x="2968" y="622"/>
                  <a:pt x="2956" y="659"/>
                </a:cubicBezTo>
                <a:cubicBezTo>
                  <a:pt x="2944" y="697"/>
                  <a:pt x="2944" y="732"/>
                  <a:pt x="2943" y="740"/>
                </a:cubicBezTo>
                <a:cubicBezTo>
                  <a:pt x="2942" y="749"/>
                  <a:pt x="2922" y="802"/>
                  <a:pt x="2893" y="852"/>
                </a:cubicBezTo>
                <a:cubicBezTo>
                  <a:pt x="2864" y="902"/>
                  <a:pt x="2831" y="964"/>
                  <a:pt x="2802" y="994"/>
                </a:cubicBezTo>
                <a:cubicBezTo>
                  <a:pt x="2772" y="1023"/>
                  <a:pt x="2759" y="1041"/>
                  <a:pt x="2759" y="1038"/>
                </a:cubicBezTo>
                <a:cubicBezTo>
                  <a:pt x="2760" y="1034"/>
                  <a:pt x="2745" y="1008"/>
                  <a:pt x="2746" y="990"/>
                </a:cubicBezTo>
                <a:cubicBezTo>
                  <a:pt x="2748" y="972"/>
                  <a:pt x="2716" y="895"/>
                  <a:pt x="2687" y="867"/>
                </a:cubicBezTo>
                <a:cubicBezTo>
                  <a:pt x="2658" y="838"/>
                  <a:pt x="2660" y="837"/>
                  <a:pt x="2659" y="83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sp>
        <p:nvSpPr>
          <p:cNvPr id="154" name="Freeform 8">
            <a:extLst>
              <a:ext uri="{FF2B5EF4-FFF2-40B4-BE49-F238E27FC236}">
                <a16:creationId xmlns:a16="http://schemas.microsoft.com/office/drawing/2014/main" id="{37BEBB49-0898-4951-4187-46234A6C1EF5}"/>
              </a:ext>
            </a:extLst>
          </p:cNvPr>
          <p:cNvSpPr/>
          <p:nvPr/>
        </p:nvSpPr>
        <p:spPr bwMode="auto">
          <a:xfrm>
            <a:off x="9609177" y="3991821"/>
            <a:ext cx="707595" cy="983795"/>
          </a:xfrm>
          <a:custGeom>
            <a:avLst/>
            <a:gdLst>
              <a:gd name="T0" fmla="*/ 1469 w 2549"/>
              <a:gd name="T1" fmla="*/ 2082 h 3542"/>
              <a:gd name="T2" fmla="*/ 1500 w 2549"/>
              <a:gd name="T3" fmla="*/ 2085 h 3542"/>
              <a:gd name="T4" fmla="*/ 1920 w 2549"/>
              <a:gd name="T5" fmla="*/ 2256 h 3542"/>
              <a:gd name="T6" fmla="*/ 1607 w 2549"/>
              <a:gd name="T7" fmla="*/ 2759 h 3542"/>
              <a:gd name="T8" fmla="*/ 1535 w 2549"/>
              <a:gd name="T9" fmla="*/ 2889 h 3542"/>
              <a:gd name="T10" fmla="*/ 1651 w 2549"/>
              <a:gd name="T11" fmla="*/ 3003 h 3542"/>
              <a:gd name="T12" fmla="*/ 2005 w 2549"/>
              <a:gd name="T13" fmla="*/ 3177 h 3542"/>
              <a:gd name="T14" fmla="*/ 1939 w 2549"/>
              <a:gd name="T15" fmla="*/ 3072 h 3542"/>
              <a:gd name="T16" fmla="*/ 1843 w 2549"/>
              <a:gd name="T17" fmla="*/ 2859 h 3542"/>
              <a:gd name="T18" fmla="*/ 1852 w 2549"/>
              <a:gd name="T19" fmla="*/ 2758 h 3542"/>
              <a:gd name="T20" fmla="*/ 2315 w 2549"/>
              <a:gd name="T21" fmla="*/ 2201 h 3542"/>
              <a:gd name="T22" fmla="*/ 2221 w 2549"/>
              <a:gd name="T23" fmla="*/ 1974 h 3542"/>
              <a:gd name="T24" fmla="*/ 1726 w 2549"/>
              <a:gd name="T25" fmla="*/ 1743 h 3542"/>
              <a:gd name="T26" fmla="*/ 1762 w 2549"/>
              <a:gd name="T27" fmla="*/ 1603 h 3542"/>
              <a:gd name="T28" fmla="*/ 2142 w 2549"/>
              <a:gd name="T29" fmla="*/ 1251 h 3542"/>
              <a:gd name="T30" fmla="*/ 2339 w 2549"/>
              <a:gd name="T31" fmla="*/ 1175 h 3542"/>
              <a:gd name="T32" fmla="*/ 2505 w 2549"/>
              <a:gd name="T33" fmla="*/ 730 h 3542"/>
              <a:gd name="T34" fmla="*/ 2538 w 2549"/>
              <a:gd name="T35" fmla="*/ 611 h 3542"/>
              <a:gd name="T36" fmla="*/ 2543 w 2549"/>
              <a:gd name="T37" fmla="*/ 545 h 3542"/>
              <a:gd name="T38" fmla="*/ 2508 w 2549"/>
              <a:gd name="T39" fmla="*/ 530 h 3542"/>
              <a:gd name="T40" fmla="*/ 2404 w 2549"/>
              <a:gd name="T41" fmla="*/ 631 h 3542"/>
              <a:gd name="T42" fmla="*/ 2352 w 2549"/>
              <a:gd name="T43" fmla="*/ 646 h 3542"/>
              <a:gd name="T44" fmla="*/ 2317 w 2549"/>
              <a:gd name="T45" fmla="*/ 620 h 3542"/>
              <a:gd name="T46" fmla="*/ 2323 w 2549"/>
              <a:gd name="T47" fmla="*/ 842 h 3542"/>
              <a:gd name="T48" fmla="*/ 2214 w 2549"/>
              <a:gd name="T49" fmla="*/ 1038 h 3542"/>
              <a:gd name="T50" fmla="*/ 2029 w 2549"/>
              <a:gd name="T51" fmla="*/ 665 h 3542"/>
              <a:gd name="T52" fmla="*/ 2039 w 2549"/>
              <a:gd name="T53" fmla="*/ 540 h 3542"/>
              <a:gd name="T54" fmla="*/ 2078 w 2549"/>
              <a:gd name="T55" fmla="*/ 446 h 3542"/>
              <a:gd name="T56" fmla="*/ 2088 w 2549"/>
              <a:gd name="T57" fmla="*/ 377 h 3542"/>
              <a:gd name="T58" fmla="*/ 2077 w 2549"/>
              <a:gd name="T59" fmla="*/ 240 h 3542"/>
              <a:gd name="T60" fmla="*/ 1792 w 2549"/>
              <a:gd name="T61" fmla="*/ 42 h 3542"/>
              <a:gd name="T62" fmla="*/ 1699 w 2549"/>
              <a:gd name="T63" fmla="*/ 421 h 3542"/>
              <a:gd name="T64" fmla="*/ 1618 w 2549"/>
              <a:gd name="T65" fmla="*/ 568 h 3542"/>
              <a:gd name="T66" fmla="*/ 1398 w 2549"/>
              <a:gd name="T67" fmla="*/ 586 h 3542"/>
              <a:gd name="T68" fmla="*/ 1059 w 2549"/>
              <a:gd name="T69" fmla="*/ 687 h 3542"/>
              <a:gd name="T70" fmla="*/ 950 w 2549"/>
              <a:gd name="T71" fmla="*/ 1160 h 3542"/>
              <a:gd name="T72" fmla="*/ 873 w 2549"/>
              <a:gd name="T73" fmla="*/ 1342 h 3542"/>
              <a:gd name="T74" fmla="*/ 824 w 2549"/>
              <a:gd name="T75" fmla="*/ 1449 h 3542"/>
              <a:gd name="T76" fmla="*/ 868 w 2549"/>
              <a:gd name="T77" fmla="*/ 1448 h 3542"/>
              <a:gd name="T78" fmla="*/ 864 w 2549"/>
              <a:gd name="T79" fmla="*/ 1536 h 3542"/>
              <a:gd name="T80" fmla="*/ 868 w 2549"/>
              <a:gd name="T81" fmla="*/ 1547 h 3542"/>
              <a:gd name="T82" fmla="*/ 892 w 2549"/>
              <a:gd name="T83" fmla="*/ 1565 h 3542"/>
              <a:gd name="T84" fmla="*/ 918 w 2549"/>
              <a:gd name="T85" fmla="*/ 1582 h 3542"/>
              <a:gd name="T86" fmla="*/ 1074 w 2549"/>
              <a:gd name="T87" fmla="*/ 1385 h 3542"/>
              <a:gd name="T88" fmla="*/ 1104 w 2549"/>
              <a:gd name="T89" fmla="*/ 1361 h 3542"/>
              <a:gd name="T90" fmla="*/ 1133 w 2549"/>
              <a:gd name="T91" fmla="*/ 950 h 3542"/>
              <a:gd name="T92" fmla="*/ 1451 w 2549"/>
              <a:gd name="T93" fmla="*/ 813 h 3542"/>
              <a:gd name="T94" fmla="*/ 1354 w 2549"/>
              <a:gd name="T95" fmla="*/ 1259 h 3542"/>
              <a:gd name="T96" fmla="*/ 1196 w 2549"/>
              <a:gd name="T97" fmla="*/ 1725 h 3542"/>
              <a:gd name="T98" fmla="*/ 1037 w 2549"/>
              <a:gd name="T99" fmla="*/ 2070 h 3542"/>
              <a:gd name="T100" fmla="*/ 611 w 2549"/>
              <a:gd name="T101" fmla="*/ 2503 h 3542"/>
              <a:gd name="T102" fmla="*/ 215 w 2549"/>
              <a:gd name="T103" fmla="*/ 2950 h 3542"/>
              <a:gd name="T104" fmla="*/ 80 w 2549"/>
              <a:gd name="T105" fmla="*/ 2953 h 3542"/>
              <a:gd name="T106" fmla="*/ 30 w 2549"/>
              <a:gd name="T107" fmla="*/ 3217 h 3542"/>
              <a:gd name="T108" fmla="*/ 17 w 2549"/>
              <a:gd name="T109" fmla="*/ 3496 h 3542"/>
              <a:gd name="T110" fmla="*/ 102 w 2549"/>
              <a:gd name="T111" fmla="*/ 3512 h 3542"/>
              <a:gd name="T112" fmla="*/ 243 w 2549"/>
              <a:gd name="T113" fmla="*/ 3244 h 3542"/>
              <a:gd name="T114" fmla="*/ 272 w 2549"/>
              <a:gd name="T115" fmla="*/ 3165 h 3542"/>
              <a:gd name="T116" fmla="*/ 368 w 2549"/>
              <a:gd name="T117" fmla="*/ 3011 h 3542"/>
              <a:gd name="T118" fmla="*/ 882 w 2549"/>
              <a:gd name="T119" fmla="*/ 2614 h 3542"/>
              <a:gd name="T120" fmla="*/ 1295 w 2549"/>
              <a:gd name="T121" fmla="*/ 2273 h 3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49" h="3542">
                <a:moveTo>
                  <a:pt x="1295" y="2273"/>
                </a:moveTo>
                <a:cubicBezTo>
                  <a:pt x="1371" y="2201"/>
                  <a:pt x="1456" y="2089"/>
                  <a:pt x="1456" y="2089"/>
                </a:cubicBezTo>
                <a:cubicBezTo>
                  <a:pt x="1469" y="2082"/>
                  <a:pt x="1469" y="2082"/>
                  <a:pt x="1469" y="2082"/>
                </a:cubicBezTo>
                <a:cubicBezTo>
                  <a:pt x="1469" y="2082"/>
                  <a:pt x="1474" y="2082"/>
                  <a:pt x="1479" y="2084"/>
                </a:cubicBezTo>
                <a:cubicBezTo>
                  <a:pt x="1483" y="2085"/>
                  <a:pt x="1488" y="2084"/>
                  <a:pt x="1492" y="2082"/>
                </a:cubicBezTo>
                <a:cubicBezTo>
                  <a:pt x="1495" y="2079"/>
                  <a:pt x="1494" y="2081"/>
                  <a:pt x="1500" y="2085"/>
                </a:cubicBezTo>
                <a:cubicBezTo>
                  <a:pt x="1506" y="2088"/>
                  <a:pt x="1597" y="2122"/>
                  <a:pt x="1718" y="2141"/>
                </a:cubicBezTo>
                <a:cubicBezTo>
                  <a:pt x="1838" y="2160"/>
                  <a:pt x="2003" y="2171"/>
                  <a:pt x="2003" y="2171"/>
                </a:cubicBezTo>
                <a:cubicBezTo>
                  <a:pt x="2003" y="2171"/>
                  <a:pt x="1982" y="2188"/>
                  <a:pt x="1920" y="2256"/>
                </a:cubicBezTo>
                <a:cubicBezTo>
                  <a:pt x="1858" y="2324"/>
                  <a:pt x="1833" y="2478"/>
                  <a:pt x="1773" y="2580"/>
                </a:cubicBezTo>
                <a:cubicBezTo>
                  <a:pt x="1713" y="2682"/>
                  <a:pt x="1622" y="2761"/>
                  <a:pt x="1622" y="2761"/>
                </a:cubicBezTo>
                <a:cubicBezTo>
                  <a:pt x="1622" y="2761"/>
                  <a:pt x="1615" y="2757"/>
                  <a:pt x="1607" y="2759"/>
                </a:cubicBezTo>
                <a:cubicBezTo>
                  <a:pt x="1599" y="2761"/>
                  <a:pt x="1593" y="2781"/>
                  <a:pt x="1589" y="2789"/>
                </a:cubicBezTo>
                <a:cubicBezTo>
                  <a:pt x="1584" y="2796"/>
                  <a:pt x="1566" y="2812"/>
                  <a:pt x="1549" y="2840"/>
                </a:cubicBezTo>
                <a:cubicBezTo>
                  <a:pt x="1532" y="2869"/>
                  <a:pt x="1538" y="2882"/>
                  <a:pt x="1535" y="2889"/>
                </a:cubicBezTo>
                <a:cubicBezTo>
                  <a:pt x="1531" y="2895"/>
                  <a:pt x="1528" y="2894"/>
                  <a:pt x="1524" y="2900"/>
                </a:cubicBezTo>
                <a:cubicBezTo>
                  <a:pt x="1520" y="2906"/>
                  <a:pt x="1525" y="2914"/>
                  <a:pt x="1543" y="2938"/>
                </a:cubicBezTo>
                <a:cubicBezTo>
                  <a:pt x="1561" y="2962"/>
                  <a:pt x="1582" y="2965"/>
                  <a:pt x="1651" y="3003"/>
                </a:cubicBezTo>
                <a:cubicBezTo>
                  <a:pt x="1719" y="3040"/>
                  <a:pt x="1775" y="3098"/>
                  <a:pt x="1785" y="3112"/>
                </a:cubicBezTo>
                <a:cubicBezTo>
                  <a:pt x="1795" y="3125"/>
                  <a:pt x="1815" y="3136"/>
                  <a:pt x="1856" y="3150"/>
                </a:cubicBezTo>
                <a:cubicBezTo>
                  <a:pt x="1897" y="3165"/>
                  <a:pt x="1997" y="3187"/>
                  <a:pt x="2005" y="3177"/>
                </a:cubicBezTo>
                <a:cubicBezTo>
                  <a:pt x="2013" y="3167"/>
                  <a:pt x="2006" y="3161"/>
                  <a:pt x="2007" y="3157"/>
                </a:cubicBezTo>
                <a:cubicBezTo>
                  <a:pt x="2009" y="3153"/>
                  <a:pt x="2015" y="3140"/>
                  <a:pt x="2007" y="3121"/>
                </a:cubicBezTo>
                <a:cubicBezTo>
                  <a:pt x="2000" y="3101"/>
                  <a:pt x="1979" y="3097"/>
                  <a:pt x="1939" y="3072"/>
                </a:cubicBezTo>
                <a:cubicBezTo>
                  <a:pt x="1899" y="3048"/>
                  <a:pt x="1863" y="2987"/>
                  <a:pt x="1853" y="2962"/>
                </a:cubicBezTo>
                <a:cubicBezTo>
                  <a:pt x="1843" y="2937"/>
                  <a:pt x="1847" y="2933"/>
                  <a:pt x="1843" y="2906"/>
                </a:cubicBezTo>
                <a:cubicBezTo>
                  <a:pt x="1839" y="2879"/>
                  <a:pt x="1840" y="2872"/>
                  <a:pt x="1843" y="2859"/>
                </a:cubicBezTo>
                <a:cubicBezTo>
                  <a:pt x="1847" y="2847"/>
                  <a:pt x="1844" y="2839"/>
                  <a:pt x="1831" y="2827"/>
                </a:cubicBezTo>
                <a:cubicBezTo>
                  <a:pt x="1819" y="2814"/>
                  <a:pt x="1810" y="2829"/>
                  <a:pt x="1810" y="2829"/>
                </a:cubicBezTo>
                <a:cubicBezTo>
                  <a:pt x="1810" y="2829"/>
                  <a:pt x="1817" y="2792"/>
                  <a:pt x="1852" y="2758"/>
                </a:cubicBezTo>
                <a:cubicBezTo>
                  <a:pt x="1887" y="2724"/>
                  <a:pt x="1911" y="2668"/>
                  <a:pt x="2000" y="2589"/>
                </a:cubicBezTo>
                <a:cubicBezTo>
                  <a:pt x="2089" y="2510"/>
                  <a:pt x="2180" y="2367"/>
                  <a:pt x="2204" y="2342"/>
                </a:cubicBezTo>
                <a:cubicBezTo>
                  <a:pt x="2228" y="2316"/>
                  <a:pt x="2292" y="2246"/>
                  <a:pt x="2315" y="2201"/>
                </a:cubicBezTo>
                <a:cubicBezTo>
                  <a:pt x="2339" y="2156"/>
                  <a:pt x="2338" y="2135"/>
                  <a:pt x="2331" y="2106"/>
                </a:cubicBezTo>
                <a:cubicBezTo>
                  <a:pt x="2323" y="2078"/>
                  <a:pt x="2318" y="2069"/>
                  <a:pt x="2300" y="2037"/>
                </a:cubicBezTo>
                <a:cubicBezTo>
                  <a:pt x="2283" y="2004"/>
                  <a:pt x="2266" y="2007"/>
                  <a:pt x="2221" y="1974"/>
                </a:cubicBezTo>
                <a:cubicBezTo>
                  <a:pt x="2176" y="1941"/>
                  <a:pt x="2116" y="1880"/>
                  <a:pt x="1987" y="1809"/>
                </a:cubicBezTo>
                <a:cubicBezTo>
                  <a:pt x="1857" y="1739"/>
                  <a:pt x="1732" y="1749"/>
                  <a:pt x="1732" y="1749"/>
                </a:cubicBezTo>
                <a:cubicBezTo>
                  <a:pt x="1732" y="1749"/>
                  <a:pt x="1731" y="1747"/>
                  <a:pt x="1726" y="1743"/>
                </a:cubicBezTo>
                <a:cubicBezTo>
                  <a:pt x="1720" y="1740"/>
                  <a:pt x="1708" y="1742"/>
                  <a:pt x="1708" y="1742"/>
                </a:cubicBezTo>
                <a:cubicBezTo>
                  <a:pt x="1708" y="1742"/>
                  <a:pt x="1730" y="1702"/>
                  <a:pt x="1737" y="1667"/>
                </a:cubicBezTo>
                <a:cubicBezTo>
                  <a:pt x="1745" y="1631"/>
                  <a:pt x="1752" y="1642"/>
                  <a:pt x="1762" y="1603"/>
                </a:cubicBezTo>
                <a:cubicBezTo>
                  <a:pt x="1791" y="1491"/>
                  <a:pt x="2005" y="1084"/>
                  <a:pt x="1984" y="988"/>
                </a:cubicBezTo>
                <a:cubicBezTo>
                  <a:pt x="1984" y="988"/>
                  <a:pt x="2011" y="1034"/>
                  <a:pt x="2030" y="1067"/>
                </a:cubicBezTo>
                <a:cubicBezTo>
                  <a:pt x="2050" y="1100"/>
                  <a:pt x="2127" y="1215"/>
                  <a:pt x="2142" y="1251"/>
                </a:cubicBezTo>
                <a:cubicBezTo>
                  <a:pt x="2157" y="1287"/>
                  <a:pt x="2185" y="1293"/>
                  <a:pt x="2206" y="1305"/>
                </a:cubicBezTo>
                <a:cubicBezTo>
                  <a:pt x="2226" y="1318"/>
                  <a:pt x="2255" y="1326"/>
                  <a:pt x="2270" y="1310"/>
                </a:cubicBezTo>
                <a:cubicBezTo>
                  <a:pt x="2285" y="1294"/>
                  <a:pt x="2305" y="1262"/>
                  <a:pt x="2339" y="1175"/>
                </a:cubicBezTo>
                <a:cubicBezTo>
                  <a:pt x="2374" y="1088"/>
                  <a:pt x="2428" y="887"/>
                  <a:pt x="2428" y="883"/>
                </a:cubicBezTo>
                <a:cubicBezTo>
                  <a:pt x="2429" y="879"/>
                  <a:pt x="2439" y="870"/>
                  <a:pt x="2462" y="835"/>
                </a:cubicBezTo>
                <a:cubicBezTo>
                  <a:pt x="2486" y="800"/>
                  <a:pt x="2503" y="734"/>
                  <a:pt x="2505" y="730"/>
                </a:cubicBezTo>
                <a:cubicBezTo>
                  <a:pt x="2507" y="726"/>
                  <a:pt x="2512" y="717"/>
                  <a:pt x="2519" y="698"/>
                </a:cubicBezTo>
                <a:cubicBezTo>
                  <a:pt x="2527" y="680"/>
                  <a:pt x="2540" y="637"/>
                  <a:pt x="2543" y="630"/>
                </a:cubicBezTo>
                <a:cubicBezTo>
                  <a:pt x="2546" y="623"/>
                  <a:pt x="2545" y="616"/>
                  <a:pt x="2538" y="611"/>
                </a:cubicBezTo>
                <a:cubicBezTo>
                  <a:pt x="2531" y="605"/>
                  <a:pt x="2522" y="617"/>
                  <a:pt x="2522" y="617"/>
                </a:cubicBezTo>
                <a:cubicBezTo>
                  <a:pt x="2522" y="617"/>
                  <a:pt x="2543" y="575"/>
                  <a:pt x="2546" y="563"/>
                </a:cubicBezTo>
                <a:cubicBezTo>
                  <a:pt x="2548" y="551"/>
                  <a:pt x="2543" y="545"/>
                  <a:pt x="2543" y="545"/>
                </a:cubicBezTo>
                <a:cubicBezTo>
                  <a:pt x="2543" y="545"/>
                  <a:pt x="2549" y="527"/>
                  <a:pt x="2547" y="520"/>
                </a:cubicBezTo>
                <a:cubicBezTo>
                  <a:pt x="2546" y="512"/>
                  <a:pt x="2540" y="506"/>
                  <a:pt x="2530" y="510"/>
                </a:cubicBezTo>
                <a:cubicBezTo>
                  <a:pt x="2521" y="515"/>
                  <a:pt x="2508" y="530"/>
                  <a:pt x="2508" y="530"/>
                </a:cubicBezTo>
                <a:cubicBezTo>
                  <a:pt x="2508" y="530"/>
                  <a:pt x="2503" y="518"/>
                  <a:pt x="2492" y="518"/>
                </a:cubicBezTo>
                <a:cubicBezTo>
                  <a:pt x="2482" y="518"/>
                  <a:pt x="2473" y="532"/>
                  <a:pt x="2457" y="553"/>
                </a:cubicBezTo>
                <a:cubicBezTo>
                  <a:pt x="2442" y="574"/>
                  <a:pt x="2406" y="629"/>
                  <a:pt x="2404" y="631"/>
                </a:cubicBezTo>
                <a:cubicBezTo>
                  <a:pt x="2402" y="633"/>
                  <a:pt x="2401" y="636"/>
                  <a:pt x="2392" y="641"/>
                </a:cubicBezTo>
                <a:cubicBezTo>
                  <a:pt x="2383" y="645"/>
                  <a:pt x="2362" y="683"/>
                  <a:pt x="2355" y="682"/>
                </a:cubicBezTo>
                <a:cubicBezTo>
                  <a:pt x="2348" y="682"/>
                  <a:pt x="2352" y="654"/>
                  <a:pt x="2352" y="646"/>
                </a:cubicBezTo>
                <a:cubicBezTo>
                  <a:pt x="2351" y="638"/>
                  <a:pt x="2351" y="621"/>
                  <a:pt x="2341" y="595"/>
                </a:cubicBezTo>
                <a:cubicBezTo>
                  <a:pt x="2331" y="568"/>
                  <a:pt x="2322" y="571"/>
                  <a:pt x="2317" y="574"/>
                </a:cubicBezTo>
                <a:cubicBezTo>
                  <a:pt x="2312" y="577"/>
                  <a:pt x="2315" y="596"/>
                  <a:pt x="2317" y="620"/>
                </a:cubicBezTo>
                <a:cubicBezTo>
                  <a:pt x="2320" y="644"/>
                  <a:pt x="2313" y="693"/>
                  <a:pt x="2311" y="704"/>
                </a:cubicBezTo>
                <a:cubicBezTo>
                  <a:pt x="2308" y="715"/>
                  <a:pt x="2306" y="727"/>
                  <a:pt x="2308" y="764"/>
                </a:cubicBezTo>
                <a:cubicBezTo>
                  <a:pt x="2310" y="801"/>
                  <a:pt x="2322" y="833"/>
                  <a:pt x="2323" y="842"/>
                </a:cubicBezTo>
                <a:cubicBezTo>
                  <a:pt x="2324" y="850"/>
                  <a:pt x="2306" y="936"/>
                  <a:pt x="2292" y="970"/>
                </a:cubicBezTo>
                <a:cubicBezTo>
                  <a:pt x="2277" y="1004"/>
                  <a:pt x="2234" y="1066"/>
                  <a:pt x="2234" y="1066"/>
                </a:cubicBezTo>
                <a:cubicBezTo>
                  <a:pt x="2234" y="1066"/>
                  <a:pt x="2226" y="1063"/>
                  <a:pt x="2214" y="1038"/>
                </a:cubicBezTo>
                <a:cubicBezTo>
                  <a:pt x="2202" y="1012"/>
                  <a:pt x="2204" y="987"/>
                  <a:pt x="2175" y="923"/>
                </a:cubicBezTo>
                <a:cubicBezTo>
                  <a:pt x="2147" y="858"/>
                  <a:pt x="2106" y="824"/>
                  <a:pt x="2090" y="800"/>
                </a:cubicBezTo>
                <a:cubicBezTo>
                  <a:pt x="2074" y="776"/>
                  <a:pt x="2060" y="725"/>
                  <a:pt x="2029" y="665"/>
                </a:cubicBezTo>
                <a:cubicBezTo>
                  <a:pt x="2013" y="636"/>
                  <a:pt x="1969" y="578"/>
                  <a:pt x="1934" y="576"/>
                </a:cubicBezTo>
                <a:cubicBezTo>
                  <a:pt x="1943" y="568"/>
                  <a:pt x="1953" y="561"/>
                  <a:pt x="1965" y="553"/>
                </a:cubicBezTo>
                <a:cubicBezTo>
                  <a:pt x="1994" y="535"/>
                  <a:pt x="2017" y="547"/>
                  <a:pt x="2039" y="540"/>
                </a:cubicBezTo>
                <a:cubicBezTo>
                  <a:pt x="2061" y="532"/>
                  <a:pt x="2064" y="512"/>
                  <a:pt x="2067" y="492"/>
                </a:cubicBezTo>
                <a:cubicBezTo>
                  <a:pt x="2069" y="472"/>
                  <a:pt x="2070" y="460"/>
                  <a:pt x="2072" y="459"/>
                </a:cubicBezTo>
                <a:cubicBezTo>
                  <a:pt x="2074" y="458"/>
                  <a:pt x="2078" y="453"/>
                  <a:pt x="2078" y="446"/>
                </a:cubicBezTo>
                <a:cubicBezTo>
                  <a:pt x="2079" y="440"/>
                  <a:pt x="2073" y="434"/>
                  <a:pt x="2078" y="429"/>
                </a:cubicBezTo>
                <a:cubicBezTo>
                  <a:pt x="2083" y="425"/>
                  <a:pt x="2083" y="422"/>
                  <a:pt x="2082" y="413"/>
                </a:cubicBezTo>
                <a:cubicBezTo>
                  <a:pt x="2081" y="404"/>
                  <a:pt x="2083" y="382"/>
                  <a:pt x="2088" y="377"/>
                </a:cubicBezTo>
                <a:cubicBezTo>
                  <a:pt x="2092" y="371"/>
                  <a:pt x="2114" y="371"/>
                  <a:pt x="2119" y="361"/>
                </a:cubicBezTo>
                <a:cubicBezTo>
                  <a:pt x="2123" y="351"/>
                  <a:pt x="2108" y="329"/>
                  <a:pt x="2094" y="306"/>
                </a:cubicBezTo>
                <a:cubicBezTo>
                  <a:pt x="2080" y="283"/>
                  <a:pt x="2072" y="252"/>
                  <a:pt x="2077" y="240"/>
                </a:cubicBezTo>
                <a:cubicBezTo>
                  <a:pt x="2081" y="228"/>
                  <a:pt x="2078" y="208"/>
                  <a:pt x="2068" y="184"/>
                </a:cubicBezTo>
                <a:cubicBezTo>
                  <a:pt x="2006" y="34"/>
                  <a:pt x="1887" y="0"/>
                  <a:pt x="1793" y="42"/>
                </a:cubicBezTo>
                <a:cubicBezTo>
                  <a:pt x="1792" y="42"/>
                  <a:pt x="1792" y="42"/>
                  <a:pt x="1792" y="42"/>
                </a:cubicBezTo>
                <a:cubicBezTo>
                  <a:pt x="1736" y="68"/>
                  <a:pt x="1688" y="121"/>
                  <a:pt x="1668" y="192"/>
                </a:cubicBezTo>
                <a:cubicBezTo>
                  <a:pt x="1653" y="244"/>
                  <a:pt x="1680" y="315"/>
                  <a:pt x="1688" y="346"/>
                </a:cubicBezTo>
                <a:cubicBezTo>
                  <a:pt x="1695" y="376"/>
                  <a:pt x="1699" y="413"/>
                  <a:pt x="1699" y="421"/>
                </a:cubicBezTo>
                <a:cubicBezTo>
                  <a:pt x="1699" y="429"/>
                  <a:pt x="1688" y="487"/>
                  <a:pt x="1678" y="504"/>
                </a:cubicBezTo>
                <a:cubicBezTo>
                  <a:pt x="1672" y="513"/>
                  <a:pt x="1660" y="520"/>
                  <a:pt x="1644" y="531"/>
                </a:cubicBezTo>
                <a:cubicBezTo>
                  <a:pt x="1618" y="568"/>
                  <a:pt x="1618" y="568"/>
                  <a:pt x="1618" y="568"/>
                </a:cubicBezTo>
                <a:cubicBezTo>
                  <a:pt x="1607" y="567"/>
                  <a:pt x="1595" y="566"/>
                  <a:pt x="1583" y="566"/>
                </a:cubicBezTo>
                <a:cubicBezTo>
                  <a:pt x="1527" y="565"/>
                  <a:pt x="1496" y="579"/>
                  <a:pt x="1458" y="585"/>
                </a:cubicBezTo>
                <a:cubicBezTo>
                  <a:pt x="1398" y="586"/>
                  <a:pt x="1398" y="586"/>
                  <a:pt x="1398" y="586"/>
                </a:cubicBezTo>
                <a:cubicBezTo>
                  <a:pt x="1360" y="585"/>
                  <a:pt x="1324" y="581"/>
                  <a:pt x="1270" y="596"/>
                </a:cubicBezTo>
                <a:cubicBezTo>
                  <a:pt x="1201" y="615"/>
                  <a:pt x="1100" y="651"/>
                  <a:pt x="1088" y="656"/>
                </a:cubicBezTo>
                <a:cubicBezTo>
                  <a:pt x="1077" y="662"/>
                  <a:pt x="1072" y="657"/>
                  <a:pt x="1059" y="687"/>
                </a:cubicBezTo>
                <a:cubicBezTo>
                  <a:pt x="1047" y="717"/>
                  <a:pt x="1023" y="777"/>
                  <a:pt x="995" y="902"/>
                </a:cubicBezTo>
                <a:cubicBezTo>
                  <a:pt x="968" y="1028"/>
                  <a:pt x="967" y="1080"/>
                  <a:pt x="965" y="1102"/>
                </a:cubicBezTo>
                <a:cubicBezTo>
                  <a:pt x="963" y="1123"/>
                  <a:pt x="950" y="1160"/>
                  <a:pt x="950" y="1160"/>
                </a:cubicBezTo>
                <a:cubicBezTo>
                  <a:pt x="950" y="1160"/>
                  <a:pt x="951" y="1173"/>
                  <a:pt x="952" y="1184"/>
                </a:cubicBezTo>
                <a:cubicBezTo>
                  <a:pt x="954" y="1196"/>
                  <a:pt x="946" y="1205"/>
                  <a:pt x="930" y="1223"/>
                </a:cubicBezTo>
                <a:cubicBezTo>
                  <a:pt x="914" y="1240"/>
                  <a:pt x="880" y="1327"/>
                  <a:pt x="873" y="1342"/>
                </a:cubicBezTo>
                <a:cubicBezTo>
                  <a:pt x="866" y="1357"/>
                  <a:pt x="805" y="1428"/>
                  <a:pt x="798" y="1437"/>
                </a:cubicBezTo>
                <a:cubicBezTo>
                  <a:pt x="792" y="1446"/>
                  <a:pt x="794" y="1456"/>
                  <a:pt x="799" y="1460"/>
                </a:cubicBezTo>
                <a:cubicBezTo>
                  <a:pt x="805" y="1463"/>
                  <a:pt x="817" y="1456"/>
                  <a:pt x="824" y="1449"/>
                </a:cubicBezTo>
                <a:cubicBezTo>
                  <a:pt x="832" y="1442"/>
                  <a:pt x="872" y="1401"/>
                  <a:pt x="877" y="1394"/>
                </a:cubicBezTo>
                <a:cubicBezTo>
                  <a:pt x="882" y="1388"/>
                  <a:pt x="885" y="1380"/>
                  <a:pt x="892" y="1385"/>
                </a:cubicBezTo>
                <a:cubicBezTo>
                  <a:pt x="898" y="1391"/>
                  <a:pt x="878" y="1425"/>
                  <a:pt x="868" y="1448"/>
                </a:cubicBezTo>
                <a:cubicBezTo>
                  <a:pt x="858" y="1470"/>
                  <a:pt x="836" y="1531"/>
                  <a:pt x="833" y="1539"/>
                </a:cubicBezTo>
                <a:cubicBezTo>
                  <a:pt x="830" y="1548"/>
                  <a:pt x="836" y="1554"/>
                  <a:pt x="843" y="1555"/>
                </a:cubicBezTo>
                <a:cubicBezTo>
                  <a:pt x="849" y="1556"/>
                  <a:pt x="853" y="1555"/>
                  <a:pt x="864" y="1536"/>
                </a:cubicBezTo>
                <a:cubicBezTo>
                  <a:pt x="875" y="1516"/>
                  <a:pt x="905" y="1449"/>
                  <a:pt x="908" y="1446"/>
                </a:cubicBezTo>
                <a:cubicBezTo>
                  <a:pt x="911" y="1442"/>
                  <a:pt x="910" y="1448"/>
                  <a:pt x="906" y="1462"/>
                </a:cubicBezTo>
                <a:cubicBezTo>
                  <a:pt x="903" y="1475"/>
                  <a:pt x="873" y="1538"/>
                  <a:pt x="868" y="1547"/>
                </a:cubicBezTo>
                <a:cubicBezTo>
                  <a:pt x="864" y="1557"/>
                  <a:pt x="848" y="1581"/>
                  <a:pt x="847" y="1589"/>
                </a:cubicBezTo>
                <a:cubicBezTo>
                  <a:pt x="846" y="1598"/>
                  <a:pt x="856" y="1603"/>
                  <a:pt x="867" y="1597"/>
                </a:cubicBezTo>
                <a:cubicBezTo>
                  <a:pt x="878" y="1591"/>
                  <a:pt x="892" y="1565"/>
                  <a:pt x="892" y="1565"/>
                </a:cubicBezTo>
                <a:cubicBezTo>
                  <a:pt x="892" y="1565"/>
                  <a:pt x="891" y="1571"/>
                  <a:pt x="891" y="1576"/>
                </a:cubicBezTo>
                <a:cubicBezTo>
                  <a:pt x="890" y="1581"/>
                  <a:pt x="891" y="1586"/>
                  <a:pt x="897" y="1589"/>
                </a:cubicBezTo>
                <a:cubicBezTo>
                  <a:pt x="903" y="1591"/>
                  <a:pt x="911" y="1590"/>
                  <a:pt x="918" y="1582"/>
                </a:cubicBezTo>
                <a:cubicBezTo>
                  <a:pt x="925" y="1575"/>
                  <a:pt x="966" y="1504"/>
                  <a:pt x="983" y="1469"/>
                </a:cubicBezTo>
                <a:cubicBezTo>
                  <a:pt x="1001" y="1433"/>
                  <a:pt x="1048" y="1376"/>
                  <a:pt x="1048" y="1376"/>
                </a:cubicBezTo>
                <a:cubicBezTo>
                  <a:pt x="1048" y="1376"/>
                  <a:pt x="1062" y="1374"/>
                  <a:pt x="1074" y="1385"/>
                </a:cubicBezTo>
                <a:cubicBezTo>
                  <a:pt x="1086" y="1396"/>
                  <a:pt x="1083" y="1423"/>
                  <a:pt x="1104" y="1435"/>
                </a:cubicBezTo>
                <a:cubicBezTo>
                  <a:pt x="1125" y="1447"/>
                  <a:pt x="1142" y="1444"/>
                  <a:pt x="1140" y="1427"/>
                </a:cubicBezTo>
                <a:cubicBezTo>
                  <a:pt x="1138" y="1411"/>
                  <a:pt x="1110" y="1387"/>
                  <a:pt x="1104" y="1361"/>
                </a:cubicBezTo>
                <a:cubicBezTo>
                  <a:pt x="1098" y="1336"/>
                  <a:pt x="1091" y="1294"/>
                  <a:pt x="1081" y="1274"/>
                </a:cubicBezTo>
                <a:cubicBezTo>
                  <a:pt x="1071" y="1255"/>
                  <a:pt x="1062" y="1203"/>
                  <a:pt x="1072" y="1146"/>
                </a:cubicBezTo>
                <a:cubicBezTo>
                  <a:pt x="1083" y="1089"/>
                  <a:pt x="1108" y="1004"/>
                  <a:pt x="1133" y="950"/>
                </a:cubicBezTo>
                <a:cubicBezTo>
                  <a:pt x="1158" y="895"/>
                  <a:pt x="1220" y="789"/>
                  <a:pt x="1220" y="789"/>
                </a:cubicBezTo>
                <a:cubicBezTo>
                  <a:pt x="1220" y="789"/>
                  <a:pt x="1239" y="789"/>
                  <a:pt x="1285" y="799"/>
                </a:cubicBezTo>
                <a:cubicBezTo>
                  <a:pt x="1317" y="806"/>
                  <a:pt x="1401" y="811"/>
                  <a:pt x="1451" y="813"/>
                </a:cubicBezTo>
                <a:cubicBezTo>
                  <a:pt x="1443" y="837"/>
                  <a:pt x="1436" y="862"/>
                  <a:pt x="1434" y="885"/>
                </a:cubicBezTo>
                <a:cubicBezTo>
                  <a:pt x="1427" y="955"/>
                  <a:pt x="1372" y="1079"/>
                  <a:pt x="1372" y="1079"/>
                </a:cubicBezTo>
                <a:cubicBezTo>
                  <a:pt x="1380" y="1074"/>
                  <a:pt x="1349" y="1156"/>
                  <a:pt x="1354" y="1259"/>
                </a:cubicBezTo>
                <a:cubicBezTo>
                  <a:pt x="1359" y="1363"/>
                  <a:pt x="1351" y="1409"/>
                  <a:pt x="1340" y="1462"/>
                </a:cubicBezTo>
                <a:cubicBezTo>
                  <a:pt x="1328" y="1515"/>
                  <a:pt x="1321" y="1542"/>
                  <a:pt x="1321" y="1542"/>
                </a:cubicBezTo>
                <a:cubicBezTo>
                  <a:pt x="1294" y="1565"/>
                  <a:pt x="1243" y="1629"/>
                  <a:pt x="1196" y="1725"/>
                </a:cubicBezTo>
                <a:cubicBezTo>
                  <a:pt x="1150" y="1820"/>
                  <a:pt x="1157" y="1946"/>
                  <a:pt x="1157" y="1946"/>
                </a:cubicBezTo>
                <a:cubicBezTo>
                  <a:pt x="1157" y="1946"/>
                  <a:pt x="1153" y="1955"/>
                  <a:pt x="1145" y="1969"/>
                </a:cubicBezTo>
                <a:cubicBezTo>
                  <a:pt x="1136" y="1982"/>
                  <a:pt x="1103" y="2011"/>
                  <a:pt x="1037" y="2070"/>
                </a:cubicBezTo>
                <a:cubicBezTo>
                  <a:pt x="970" y="2129"/>
                  <a:pt x="897" y="2288"/>
                  <a:pt x="897" y="2288"/>
                </a:cubicBezTo>
                <a:cubicBezTo>
                  <a:pt x="897" y="2288"/>
                  <a:pt x="881" y="2310"/>
                  <a:pt x="813" y="2380"/>
                </a:cubicBezTo>
                <a:cubicBezTo>
                  <a:pt x="745" y="2449"/>
                  <a:pt x="698" y="2444"/>
                  <a:pt x="611" y="2503"/>
                </a:cubicBezTo>
                <a:cubicBezTo>
                  <a:pt x="524" y="2563"/>
                  <a:pt x="459" y="2643"/>
                  <a:pt x="454" y="2650"/>
                </a:cubicBezTo>
                <a:cubicBezTo>
                  <a:pt x="449" y="2657"/>
                  <a:pt x="430" y="2675"/>
                  <a:pt x="379" y="2734"/>
                </a:cubicBezTo>
                <a:cubicBezTo>
                  <a:pt x="329" y="2793"/>
                  <a:pt x="215" y="2950"/>
                  <a:pt x="215" y="2950"/>
                </a:cubicBezTo>
                <a:cubicBezTo>
                  <a:pt x="215" y="2950"/>
                  <a:pt x="208" y="2944"/>
                  <a:pt x="191" y="2940"/>
                </a:cubicBezTo>
                <a:cubicBezTo>
                  <a:pt x="174" y="2936"/>
                  <a:pt x="179" y="2947"/>
                  <a:pt x="157" y="2948"/>
                </a:cubicBezTo>
                <a:cubicBezTo>
                  <a:pt x="135" y="2948"/>
                  <a:pt x="91" y="2951"/>
                  <a:pt x="80" y="2953"/>
                </a:cubicBezTo>
                <a:cubicBezTo>
                  <a:pt x="69" y="2954"/>
                  <a:pt x="55" y="2955"/>
                  <a:pt x="44" y="2970"/>
                </a:cubicBezTo>
                <a:cubicBezTo>
                  <a:pt x="34" y="2984"/>
                  <a:pt x="37" y="2998"/>
                  <a:pt x="41" y="3034"/>
                </a:cubicBezTo>
                <a:cubicBezTo>
                  <a:pt x="45" y="3070"/>
                  <a:pt x="42" y="3179"/>
                  <a:pt x="30" y="3217"/>
                </a:cubicBezTo>
                <a:cubicBezTo>
                  <a:pt x="17" y="3255"/>
                  <a:pt x="0" y="3281"/>
                  <a:pt x="0" y="3319"/>
                </a:cubicBezTo>
                <a:cubicBezTo>
                  <a:pt x="0" y="3357"/>
                  <a:pt x="9" y="3459"/>
                  <a:pt x="12" y="3466"/>
                </a:cubicBezTo>
                <a:cubicBezTo>
                  <a:pt x="14" y="3472"/>
                  <a:pt x="13" y="3484"/>
                  <a:pt x="17" y="3496"/>
                </a:cubicBezTo>
                <a:cubicBezTo>
                  <a:pt x="21" y="3509"/>
                  <a:pt x="33" y="3526"/>
                  <a:pt x="41" y="3534"/>
                </a:cubicBezTo>
                <a:cubicBezTo>
                  <a:pt x="50" y="3542"/>
                  <a:pt x="63" y="3535"/>
                  <a:pt x="67" y="3535"/>
                </a:cubicBezTo>
                <a:cubicBezTo>
                  <a:pt x="72" y="3534"/>
                  <a:pt x="94" y="3529"/>
                  <a:pt x="102" y="3512"/>
                </a:cubicBezTo>
                <a:cubicBezTo>
                  <a:pt x="110" y="3494"/>
                  <a:pt x="122" y="3407"/>
                  <a:pt x="124" y="3392"/>
                </a:cubicBezTo>
                <a:cubicBezTo>
                  <a:pt x="126" y="3378"/>
                  <a:pt x="131" y="3367"/>
                  <a:pt x="150" y="3338"/>
                </a:cubicBezTo>
                <a:cubicBezTo>
                  <a:pt x="170" y="3308"/>
                  <a:pt x="239" y="3248"/>
                  <a:pt x="243" y="3244"/>
                </a:cubicBezTo>
                <a:cubicBezTo>
                  <a:pt x="246" y="3240"/>
                  <a:pt x="269" y="3230"/>
                  <a:pt x="282" y="3220"/>
                </a:cubicBezTo>
                <a:cubicBezTo>
                  <a:pt x="294" y="3209"/>
                  <a:pt x="297" y="3191"/>
                  <a:pt x="295" y="3179"/>
                </a:cubicBezTo>
                <a:cubicBezTo>
                  <a:pt x="292" y="3167"/>
                  <a:pt x="272" y="3165"/>
                  <a:pt x="272" y="3165"/>
                </a:cubicBezTo>
                <a:cubicBezTo>
                  <a:pt x="272" y="3165"/>
                  <a:pt x="283" y="3145"/>
                  <a:pt x="289" y="3136"/>
                </a:cubicBezTo>
                <a:cubicBezTo>
                  <a:pt x="295" y="3127"/>
                  <a:pt x="287" y="3128"/>
                  <a:pt x="287" y="3124"/>
                </a:cubicBezTo>
                <a:cubicBezTo>
                  <a:pt x="288" y="3120"/>
                  <a:pt x="312" y="3075"/>
                  <a:pt x="368" y="3011"/>
                </a:cubicBezTo>
                <a:cubicBezTo>
                  <a:pt x="425" y="2947"/>
                  <a:pt x="514" y="2874"/>
                  <a:pt x="587" y="2822"/>
                </a:cubicBezTo>
                <a:cubicBezTo>
                  <a:pt x="659" y="2771"/>
                  <a:pt x="758" y="2683"/>
                  <a:pt x="784" y="2662"/>
                </a:cubicBezTo>
                <a:cubicBezTo>
                  <a:pt x="809" y="2640"/>
                  <a:pt x="846" y="2626"/>
                  <a:pt x="882" y="2614"/>
                </a:cubicBezTo>
                <a:cubicBezTo>
                  <a:pt x="917" y="2602"/>
                  <a:pt x="979" y="2568"/>
                  <a:pt x="993" y="2542"/>
                </a:cubicBezTo>
                <a:cubicBezTo>
                  <a:pt x="1007" y="2516"/>
                  <a:pt x="1017" y="2508"/>
                  <a:pt x="1050" y="2478"/>
                </a:cubicBezTo>
                <a:cubicBezTo>
                  <a:pt x="1084" y="2448"/>
                  <a:pt x="1220" y="2345"/>
                  <a:pt x="1295" y="227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FDE426A4-98F3-97BA-DD2D-A76E5090B234}"/>
              </a:ext>
            </a:extLst>
          </p:cNvPr>
          <p:cNvSpPr/>
          <p:nvPr/>
        </p:nvSpPr>
        <p:spPr>
          <a:xfrm flipV="1">
            <a:off x="9247354" y="2329745"/>
            <a:ext cx="839316" cy="665889"/>
          </a:xfrm>
          <a:custGeom>
            <a:avLst/>
            <a:gdLst>
              <a:gd name="connsiteX0" fmla="*/ 533866 w 629487"/>
              <a:gd name="connsiteY0" fmla="*/ 475932 h 499417"/>
              <a:gd name="connsiteX1" fmla="*/ 452583 w 629487"/>
              <a:gd name="connsiteY1" fmla="*/ 448427 h 499417"/>
              <a:gd name="connsiteX2" fmla="*/ 464806 w 629487"/>
              <a:gd name="connsiteY2" fmla="*/ 423978 h 499417"/>
              <a:gd name="connsiteX3" fmla="*/ 483752 w 629487"/>
              <a:gd name="connsiteY3" fmla="*/ 404418 h 499417"/>
              <a:gd name="connsiteX4" fmla="*/ 400024 w 629487"/>
              <a:gd name="connsiteY4" fmla="*/ 323736 h 499417"/>
              <a:gd name="connsiteX5" fmla="*/ 315684 w 629487"/>
              <a:gd name="connsiteY5" fmla="*/ 243054 h 499417"/>
              <a:gd name="connsiteX6" fmla="*/ 274737 w 629487"/>
              <a:gd name="connsiteY6" fmla="*/ 284006 h 499417"/>
              <a:gd name="connsiteX7" fmla="*/ 233179 w 629487"/>
              <a:gd name="connsiteY7" fmla="*/ 325570 h 499417"/>
              <a:gd name="connsiteX8" fmla="*/ 219733 w 629487"/>
              <a:gd name="connsiteY8" fmla="*/ 313345 h 499417"/>
              <a:gd name="connsiteX9" fmla="*/ -11894 w 629487"/>
              <a:gd name="connsiteY9" fmla="*/ 60296 h 499417"/>
              <a:gd name="connsiteX10" fmla="*/ 17442 w 629487"/>
              <a:gd name="connsiteY10" fmla="*/ 28512 h 499417"/>
              <a:gd name="connsiteX11" fmla="*/ 46166 w 629487"/>
              <a:gd name="connsiteY11" fmla="*/ 395 h 499417"/>
              <a:gd name="connsiteX12" fmla="*/ 113393 w 629487"/>
              <a:gd name="connsiteY12" fmla="*/ 76188 h 499417"/>
              <a:gd name="connsiteX13" fmla="*/ 206288 w 629487"/>
              <a:gd name="connsiteY13" fmla="*/ 177652 h 499417"/>
              <a:gd name="connsiteX14" fmla="*/ 231957 w 629487"/>
              <a:gd name="connsiteY14" fmla="*/ 203324 h 499417"/>
              <a:gd name="connsiteX15" fmla="*/ 268626 w 629487"/>
              <a:gd name="connsiteY15" fmla="*/ 168484 h 499417"/>
              <a:gd name="connsiteX16" fmla="*/ 313240 w 629487"/>
              <a:gd name="connsiteY16" fmla="*/ 133644 h 499417"/>
              <a:gd name="connsiteX17" fmla="*/ 363966 w 629487"/>
              <a:gd name="connsiteY17" fmla="*/ 177041 h 499417"/>
              <a:gd name="connsiteX18" fmla="*/ 478862 w 629487"/>
              <a:gd name="connsiteY18" fmla="*/ 287674 h 499417"/>
              <a:gd name="connsiteX19" fmla="*/ 550978 w 629487"/>
              <a:gd name="connsiteY19" fmla="*/ 355520 h 499417"/>
              <a:gd name="connsiteX20" fmla="*/ 571758 w 629487"/>
              <a:gd name="connsiteY20" fmla="*/ 335349 h 499417"/>
              <a:gd name="connsiteX21" fmla="*/ 594981 w 629487"/>
              <a:gd name="connsiteY21" fmla="*/ 317624 h 499417"/>
              <a:gd name="connsiteX22" fmla="*/ 617594 w 629487"/>
              <a:gd name="connsiteY22" fmla="*/ 487546 h 499417"/>
              <a:gd name="connsiteX23" fmla="*/ 613316 w 629487"/>
              <a:gd name="connsiteY23" fmla="*/ 499770 h 499417"/>
              <a:gd name="connsiteX24" fmla="*/ 533866 w 629487"/>
              <a:gd name="connsiteY24" fmla="*/ 475932 h 49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29487" h="499417">
                <a:moveTo>
                  <a:pt x="533866" y="475932"/>
                </a:moveTo>
                <a:cubicBezTo>
                  <a:pt x="493530" y="463096"/>
                  <a:pt x="456861" y="450872"/>
                  <a:pt x="452583" y="448427"/>
                </a:cubicBezTo>
                <a:cubicBezTo>
                  <a:pt x="447694" y="445371"/>
                  <a:pt x="451360" y="438036"/>
                  <a:pt x="464806" y="423978"/>
                </a:cubicBezTo>
                <a:lnTo>
                  <a:pt x="483752" y="404418"/>
                </a:lnTo>
                <a:lnTo>
                  <a:pt x="400024" y="323736"/>
                </a:lnTo>
                <a:lnTo>
                  <a:pt x="315684" y="243054"/>
                </a:lnTo>
                <a:lnTo>
                  <a:pt x="274737" y="284006"/>
                </a:lnTo>
                <a:lnTo>
                  <a:pt x="233179" y="325570"/>
                </a:lnTo>
                <a:lnTo>
                  <a:pt x="219733" y="313345"/>
                </a:lnTo>
                <a:cubicBezTo>
                  <a:pt x="198954" y="295619"/>
                  <a:pt x="-11894" y="65186"/>
                  <a:pt x="-11894" y="60296"/>
                </a:cubicBezTo>
                <a:cubicBezTo>
                  <a:pt x="-11894" y="58462"/>
                  <a:pt x="941" y="43793"/>
                  <a:pt x="17442" y="28512"/>
                </a:cubicBezTo>
                <a:lnTo>
                  <a:pt x="46166" y="395"/>
                </a:lnTo>
                <a:lnTo>
                  <a:pt x="113393" y="76188"/>
                </a:lnTo>
                <a:cubicBezTo>
                  <a:pt x="150673" y="118363"/>
                  <a:pt x="192232" y="163594"/>
                  <a:pt x="206288" y="177652"/>
                </a:cubicBezTo>
                <a:lnTo>
                  <a:pt x="231957" y="203324"/>
                </a:lnTo>
                <a:lnTo>
                  <a:pt x="268626" y="168484"/>
                </a:lnTo>
                <a:cubicBezTo>
                  <a:pt x="288794" y="149536"/>
                  <a:pt x="308962" y="133644"/>
                  <a:pt x="313240" y="133644"/>
                </a:cubicBezTo>
                <a:cubicBezTo>
                  <a:pt x="317518" y="133644"/>
                  <a:pt x="340742" y="153203"/>
                  <a:pt x="363966" y="177041"/>
                </a:cubicBezTo>
                <a:cubicBezTo>
                  <a:pt x="387801" y="200879"/>
                  <a:pt x="439137" y="250388"/>
                  <a:pt x="478862" y="287674"/>
                </a:cubicBezTo>
                <a:lnTo>
                  <a:pt x="550978" y="355520"/>
                </a:lnTo>
                <a:lnTo>
                  <a:pt x="571758" y="335349"/>
                </a:lnTo>
                <a:cubicBezTo>
                  <a:pt x="583369" y="323736"/>
                  <a:pt x="593759" y="315790"/>
                  <a:pt x="594981" y="317624"/>
                </a:cubicBezTo>
                <a:cubicBezTo>
                  <a:pt x="598037" y="320680"/>
                  <a:pt x="617594" y="469820"/>
                  <a:pt x="617594" y="487546"/>
                </a:cubicBezTo>
                <a:cubicBezTo>
                  <a:pt x="617594" y="494269"/>
                  <a:pt x="615761" y="500382"/>
                  <a:pt x="613316" y="499770"/>
                </a:cubicBezTo>
                <a:cubicBezTo>
                  <a:pt x="610260" y="499770"/>
                  <a:pt x="574813" y="488768"/>
                  <a:pt x="533866" y="475932"/>
                </a:cubicBezTo>
                <a:close/>
              </a:path>
            </a:pathLst>
          </a:custGeo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E6D284D3-50C6-0171-4423-6CCC8FEE1B14}"/>
              </a:ext>
            </a:extLst>
          </p:cNvPr>
          <p:cNvGrpSpPr/>
          <p:nvPr/>
        </p:nvGrpSpPr>
        <p:grpSpPr>
          <a:xfrm>
            <a:off x="2122917" y="3125445"/>
            <a:ext cx="672412" cy="742888"/>
            <a:chOff x="11269145" y="1852673"/>
            <a:chExt cx="668180" cy="738212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6226590-0866-C347-5E65-8B0BBE616D70}"/>
                </a:ext>
              </a:extLst>
            </p:cNvPr>
            <p:cNvSpPr/>
            <p:nvPr/>
          </p:nvSpPr>
          <p:spPr>
            <a:xfrm flipV="1">
              <a:off x="11578582" y="1852673"/>
              <a:ext cx="334302" cy="339777"/>
            </a:xfrm>
            <a:custGeom>
              <a:avLst/>
              <a:gdLst>
                <a:gd name="connsiteX0" fmla="*/ 180836 w 334302"/>
                <a:gd name="connsiteY0" fmla="*/ 326121 h 339777"/>
                <a:gd name="connsiteX1" fmla="*/ 79996 w 334302"/>
                <a:gd name="connsiteY1" fmla="*/ 310840 h 339777"/>
                <a:gd name="connsiteX2" fmla="*/ -2510 w 334302"/>
                <a:gd name="connsiteY2" fmla="*/ 122582 h 339777"/>
                <a:gd name="connsiteX3" fmla="*/ 46993 w 334302"/>
                <a:gd name="connsiteY3" fmla="*/ -6999 h 339777"/>
                <a:gd name="connsiteX4" fmla="*/ 173502 w 334302"/>
                <a:gd name="connsiteY4" fmla="*/ 5225 h 339777"/>
                <a:gd name="connsiteX5" fmla="*/ 301233 w 334302"/>
                <a:gd name="connsiteY5" fmla="*/ 37621 h 339777"/>
                <a:gd name="connsiteX6" fmla="*/ 303066 w 334302"/>
                <a:gd name="connsiteY6" fmla="*/ 192873 h 339777"/>
                <a:gd name="connsiteX7" fmla="*/ 180836 w 334302"/>
                <a:gd name="connsiteY7" fmla="*/ 326121 h 339777"/>
                <a:gd name="connsiteX8" fmla="*/ 256619 w 334302"/>
                <a:gd name="connsiteY8" fmla="*/ 264387 h 339777"/>
                <a:gd name="connsiteX9" fmla="*/ 281676 w 334302"/>
                <a:gd name="connsiteY9" fmla="*/ 82852 h 339777"/>
                <a:gd name="connsiteX10" fmla="*/ 168613 w 334302"/>
                <a:gd name="connsiteY10" fmla="*/ 39454 h 339777"/>
                <a:gd name="connsiteX11" fmla="*/ 66550 w 334302"/>
                <a:gd name="connsiteY11" fmla="*/ 23562 h 339777"/>
                <a:gd name="connsiteX12" fmla="*/ 50049 w 334302"/>
                <a:gd name="connsiteY12" fmla="*/ 32119 h 339777"/>
                <a:gd name="connsiteX13" fmla="*/ 18269 w 334302"/>
                <a:gd name="connsiteY13" fmla="*/ 261331 h 339777"/>
                <a:gd name="connsiteX14" fmla="*/ 224839 w 334302"/>
                <a:gd name="connsiteY14" fmla="*/ 295560 h 339777"/>
                <a:gd name="connsiteX15" fmla="*/ 250507 w 334302"/>
                <a:gd name="connsiteY15" fmla="*/ 296171 h 339777"/>
                <a:gd name="connsiteX16" fmla="*/ 256619 w 334302"/>
                <a:gd name="connsiteY16" fmla="*/ 264387 h 33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4302" h="339777">
                  <a:moveTo>
                    <a:pt x="180836" y="326121"/>
                  </a:moveTo>
                  <a:cubicBezTo>
                    <a:pt x="164335" y="323676"/>
                    <a:pt x="118498" y="316341"/>
                    <a:pt x="79996" y="310840"/>
                  </a:cubicBezTo>
                  <a:cubicBezTo>
                    <a:pt x="-28790" y="294337"/>
                    <a:pt x="-29401" y="293115"/>
                    <a:pt x="-2510" y="122582"/>
                  </a:cubicBezTo>
                  <a:cubicBezTo>
                    <a:pt x="13380" y="19895"/>
                    <a:pt x="21325" y="-887"/>
                    <a:pt x="46993" y="-6999"/>
                  </a:cubicBezTo>
                  <a:cubicBezTo>
                    <a:pt x="55549" y="-9444"/>
                    <a:pt x="112387" y="-3943"/>
                    <a:pt x="173502" y="5225"/>
                  </a:cubicBezTo>
                  <a:cubicBezTo>
                    <a:pt x="274342" y="19284"/>
                    <a:pt x="285343" y="22340"/>
                    <a:pt x="301233" y="37621"/>
                  </a:cubicBezTo>
                  <a:cubicBezTo>
                    <a:pt x="322012" y="57791"/>
                    <a:pt x="322012" y="60236"/>
                    <a:pt x="303066" y="192873"/>
                  </a:cubicBezTo>
                  <a:cubicBezTo>
                    <a:pt x="282287" y="335901"/>
                    <a:pt x="276787" y="342013"/>
                    <a:pt x="180836" y="326121"/>
                  </a:cubicBezTo>
                  <a:close/>
                  <a:moveTo>
                    <a:pt x="256619" y="264387"/>
                  </a:moveTo>
                  <a:cubicBezTo>
                    <a:pt x="267620" y="209987"/>
                    <a:pt x="281676" y="107912"/>
                    <a:pt x="281676" y="82852"/>
                  </a:cubicBezTo>
                  <a:cubicBezTo>
                    <a:pt x="281676" y="53513"/>
                    <a:pt x="287788" y="55957"/>
                    <a:pt x="168613" y="39454"/>
                  </a:cubicBezTo>
                  <a:cubicBezTo>
                    <a:pt x="118498" y="32119"/>
                    <a:pt x="72051" y="25396"/>
                    <a:pt x="66550" y="23562"/>
                  </a:cubicBezTo>
                  <a:cubicBezTo>
                    <a:pt x="60439" y="21729"/>
                    <a:pt x="53716" y="25396"/>
                    <a:pt x="50049" y="32119"/>
                  </a:cubicBezTo>
                  <a:cubicBezTo>
                    <a:pt x="40271" y="50456"/>
                    <a:pt x="11546" y="254607"/>
                    <a:pt x="18269" y="261331"/>
                  </a:cubicBezTo>
                  <a:cubicBezTo>
                    <a:pt x="24381" y="267443"/>
                    <a:pt x="186947" y="294948"/>
                    <a:pt x="224839" y="295560"/>
                  </a:cubicBezTo>
                  <a:lnTo>
                    <a:pt x="250507" y="296171"/>
                  </a:lnTo>
                  <a:lnTo>
                    <a:pt x="256619" y="264387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9C21265-05AD-E272-3CB4-7B6F956020C3}"/>
                </a:ext>
              </a:extLst>
            </p:cNvPr>
            <p:cNvSpPr/>
            <p:nvPr/>
          </p:nvSpPr>
          <p:spPr>
            <a:xfrm flipV="1">
              <a:off x="11667757" y="1927572"/>
              <a:ext cx="185303" cy="205525"/>
            </a:xfrm>
            <a:custGeom>
              <a:avLst/>
              <a:gdLst>
                <a:gd name="connsiteX0" fmla="*/ 40914 w 185303"/>
                <a:gd name="connsiteY0" fmla="*/ 194657 h 205525"/>
                <a:gd name="connsiteX1" fmla="*/ -17146 w 185303"/>
                <a:gd name="connsiteY1" fmla="*/ 16789 h 205525"/>
                <a:gd name="connsiteX2" fmla="*/ 12190 w 185303"/>
                <a:gd name="connsiteY2" fmla="*/ 13121 h 205525"/>
                <a:gd name="connsiteX3" fmla="*/ 82472 w 185303"/>
                <a:gd name="connsiteY3" fmla="*/ 46128 h 205525"/>
                <a:gd name="connsiteX4" fmla="*/ 131364 w 185303"/>
                <a:gd name="connsiteY4" fmla="*/ 33292 h 205525"/>
                <a:gd name="connsiteX5" fmla="*/ 168034 w 185303"/>
                <a:gd name="connsiteY5" fmla="*/ 31458 h 205525"/>
                <a:gd name="connsiteX6" fmla="*/ 126475 w 185303"/>
                <a:gd name="connsiteY6" fmla="*/ 99916 h 205525"/>
                <a:gd name="connsiteX7" fmla="*/ 40914 w 185303"/>
                <a:gd name="connsiteY7" fmla="*/ 194657 h 205525"/>
                <a:gd name="connsiteX8" fmla="*/ 76361 w 185303"/>
                <a:gd name="connsiteY8" fmla="*/ 111529 h 205525"/>
                <a:gd name="connsiteX9" fmla="*/ 87361 w 185303"/>
                <a:gd name="connsiteY9" fmla="*/ 81579 h 205525"/>
                <a:gd name="connsiteX10" fmla="*/ 33580 w 185303"/>
                <a:gd name="connsiteY10" fmla="*/ 77300 h 205525"/>
                <a:gd name="connsiteX11" fmla="*/ 54970 w 185303"/>
                <a:gd name="connsiteY11" fmla="*/ 139035 h 205525"/>
                <a:gd name="connsiteX12" fmla="*/ 76361 w 185303"/>
                <a:gd name="connsiteY12" fmla="*/ 111529 h 20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303" h="205525">
                  <a:moveTo>
                    <a:pt x="40914" y="194657"/>
                  </a:moveTo>
                  <a:cubicBezTo>
                    <a:pt x="31746" y="189156"/>
                    <a:pt x="-15312" y="44294"/>
                    <a:pt x="-17146" y="16789"/>
                  </a:cubicBezTo>
                  <a:cubicBezTo>
                    <a:pt x="-18979" y="-13773"/>
                    <a:pt x="-33" y="-16218"/>
                    <a:pt x="12190" y="13121"/>
                  </a:cubicBezTo>
                  <a:cubicBezTo>
                    <a:pt x="21968" y="36348"/>
                    <a:pt x="25635" y="38182"/>
                    <a:pt x="82472" y="46128"/>
                  </a:cubicBezTo>
                  <a:cubicBezTo>
                    <a:pt x="114863" y="51018"/>
                    <a:pt x="116697" y="50406"/>
                    <a:pt x="131364" y="33292"/>
                  </a:cubicBezTo>
                  <a:cubicBezTo>
                    <a:pt x="146643" y="16177"/>
                    <a:pt x="168034" y="14955"/>
                    <a:pt x="168034" y="31458"/>
                  </a:cubicBezTo>
                  <a:cubicBezTo>
                    <a:pt x="168034" y="35737"/>
                    <a:pt x="149699" y="66298"/>
                    <a:pt x="126475" y="99916"/>
                  </a:cubicBezTo>
                  <a:cubicBezTo>
                    <a:pt x="58637" y="200158"/>
                    <a:pt x="55581" y="203825"/>
                    <a:pt x="40914" y="194657"/>
                  </a:cubicBezTo>
                  <a:close/>
                  <a:moveTo>
                    <a:pt x="76361" y="111529"/>
                  </a:moveTo>
                  <a:cubicBezTo>
                    <a:pt x="89806" y="91970"/>
                    <a:pt x="92862" y="83413"/>
                    <a:pt x="87361" y="81579"/>
                  </a:cubicBezTo>
                  <a:cubicBezTo>
                    <a:pt x="69027" y="75467"/>
                    <a:pt x="33580" y="73022"/>
                    <a:pt x="33580" y="77300"/>
                  </a:cubicBezTo>
                  <a:cubicBezTo>
                    <a:pt x="33580" y="84024"/>
                    <a:pt x="52526" y="139035"/>
                    <a:pt x="54970" y="139035"/>
                  </a:cubicBezTo>
                  <a:cubicBezTo>
                    <a:pt x="56193" y="139035"/>
                    <a:pt x="65971" y="126810"/>
                    <a:pt x="76361" y="111529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1BBC97A5-7561-94CD-22A8-6009B8BEBF19}"/>
                </a:ext>
              </a:extLst>
            </p:cNvPr>
            <p:cNvSpPr/>
            <p:nvPr/>
          </p:nvSpPr>
          <p:spPr>
            <a:xfrm flipV="1">
              <a:off x="11269145" y="2097893"/>
              <a:ext cx="320486" cy="327550"/>
            </a:xfrm>
            <a:custGeom>
              <a:avLst/>
              <a:gdLst>
                <a:gd name="connsiteX0" fmla="*/ 22596 w 320486"/>
                <a:gd name="connsiteY0" fmla="*/ 312608 h 327550"/>
                <a:gd name="connsiteX1" fmla="*/ -17 w 320486"/>
                <a:gd name="connsiteY1" fmla="*/ 286936 h 327550"/>
                <a:gd name="connsiteX2" fmla="*/ -14073 w 320486"/>
                <a:gd name="connsiteY2" fmla="*/ 35721 h 327550"/>
                <a:gd name="connsiteX3" fmla="*/ 131992 w 320486"/>
                <a:gd name="connsiteY3" fmla="*/ -2787 h 327550"/>
                <a:gd name="connsiteX4" fmla="*/ 284169 w 320486"/>
                <a:gd name="connsiteY4" fmla="*/ 22885 h 327550"/>
                <a:gd name="connsiteX5" fmla="*/ 302504 w 320486"/>
                <a:gd name="connsiteY5" fmla="*/ 267988 h 327550"/>
                <a:gd name="connsiteX6" fmla="*/ 157049 w 320486"/>
                <a:gd name="connsiteY6" fmla="*/ 312608 h 327550"/>
                <a:gd name="connsiteX7" fmla="*/ 22596 w 320486"/>
                <a:gd name="connsiteY7" fmla="*/ 312608 h 327550"/>
                <a:gd name="connsiteX8" fmla="*/ 157661 w 320486"/>
                <a:gd name="connsiteY8" fmla="*/ 278379 h 327550"/>
                <a:gd name="connsiteX9" fmla="*/ 269502 w 320486"/>
                <a:gd name="connsiteY9" fmla="*/ 258820 h 327550"/>
                <a:gd name="connsiteX10" fmla="*/ 264001 w 320486"/>
                <a:gd name="connsiteY10" fmla="*/ 147576 h 327550"/>
                <a:gd name="connsiteX11" fmla="*/ 255445 w 320486"/>
                <a:gd name="connsiteY11" fmla="*/ 35109 h 327550"/>
                <a:gd name="connsiteX12" fmla="*/ 159494 w 320486"/>
                <a:gd name="connsiteY12" fmla="*/ 30831 h 327550"/>
                <a:gd name="connsiteX13" fmla="*/ 41541 w 320486"/>
                <a:gd name="connsiteY13" fmla="*/ 39388 h 327550"/>
                <a:gd name="connsiteX14" fmla="*/ 18318 w 320486"/>
                <a:gd name="connsiteY14" fmla="*/ 71172 h 327550"/>
                <a:gd name="connsiteX15" fmla="*/ 32985 w 320486"/>
                <a:gd name="connsiteY15" fmla="*/ 280213 h 327550"/>
                <a:gd name="connsiteX16" fmla="*/ 157661 w 320486"/>
                <a:gd name="connsiteY16" fmla="*/ 278379 h 32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486" h="327550">
                  <a:moveTo>
                    <a:pt x="22596" y="312608"/>
                  </a:moveTo>
                  <a:cubicBezTo>
                    <a:pt x="14040" y="307718"/>
                    <a:pt x="3650" y="296105"/>
                    <a:pt x="-17" y="286936"/>
                  </a:cubicBezTo>
                  <a:cubicBezTo>
                    <a:pt x="-11018" y="258820"/>
                    <a:pt x="-22018" y="51001"/>
                    <a:pt x="-14073" y="35721"/>
                  </a:cubicBezTo>
                  <a:cubicBezTo>
                    <a:pt x="-17" y="9438"/>
                    <a:pt x="15873" y="5159"/>
                    <a:pt x="131992" y="-2787"/>
                  </a:cubicBezTo>
                  <a:cubicBezTo>
                    <a:pt x="255445" y="-11344"/>
                    <a:pt x="268890" y="-9510"/>
                    <a:pt x="284169" y="22885"/>
                  </a:cubicBezTo>
                  <a:cubicBezTo>
                    <a:pt x="293336" y="41222"/>
                    <a:pt x="308004" y="244761"/>
                    <a:pt x="302504" y="267988"/>
                  </a:cubicBezTo>
                  <a:cubicBezTo>
                    <a:pt x="294559" y="297938"/>
                    <a:pt x="278058" y="302828"/>
                    <a:pt x="157049" y="312608"/>
                  </a:cubicBezTo>
                  <a:cubicBezTo>
                    <a:pt x="23818" y="322999"/>
                    <a:pt x="42153" y="322999"/>
                    <a:pt x="22596" y="312608"/>
                  </a:cubicBezTo>
                  <a:close/>
                  <a:moveTo>
                    <a:pt x="157661" y="278379"/>
                  </a:moveTo>
                  <a:cubicBezTo>
                    <a:pt x="256056" y="271044"/>
                    <a:pt x="265223" y="269211"/>
                    <a:pt x="269502" y="258820"/>
                  </a:cubicBezTo>
                  <a:cubicBezTo>
                    <a:pt x="271335" y="254541"/>
                    <a:pt x="268890" y="204420"/>
                    <a:pt x="264001" y="147576"/>
                  </a:cubicBezTo>
                  <a:cubicBezTo>
                    <a:pt x="259723" y="90120"/>
                    <a:pt x="256056" y="39999"/>
                    <a:pt x="255445" y="35109"/>
                  </a:cubicBezTo>
                  <a:cubicBezTo>
                    <a:pt x="255445" y="27775"/>
                    <a:pt x="239555" y="27163"/>
                    <a:pt x="159494" y="30831"/>
                  </a:cubicBezTo>
                  <a:cubicBezTo>
                    <a:pt x="106324" y="33276"/>
                    <a:pt x="53153" y="36943"/>
                    <a:pt x="41541" y="39388"/>
                  </a:cubicBezTo>
                  <a:cubicBezTo>
                    <a:pt x="21373" y="43667"/>
                    <a:pt x="20151" y="45500"/>
                    <a:pt x="18318" y="71172"/>
                  </a:cubicBezTo>
                  <a:cubicBezTo>
                    <a:pt x="15873" y="101122"/>
                    <a:pt x="28096" y="272267"/>
                    <a:pt x="32985" y="280213"/>
                  </a:cubicBezTo>
                  <a:cubicBezTo>
                    <a:pt x="37263" y="286936"/>
                    <a:pt x="59265" y="286325"/>
                    <a:pt x="157661" y="278379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7F4E87DD-B600-B624-00C8-60BF0533F42F}"/>
                </a:ext>
              </a:extLst>
            </p:cNvPr>
            <p:cNvSpPr/>
            <p:nvPr/>
          </p:nvSpPr>
          <p:spPr>
            <a:xfrm flipV="1">
              <a:off x="11359199" y="2158479"/>
              <a:ext cx="132497" cy="206980"/>
            </a:xfrm>
            <a:custGeom>
              <a:avLst/>
              <a:gdLst>
                <a:gd name="connsiteX0" fmla="*/ 4664 w 132497"/>
                <a:gd name="connsiteY0" fmla="*/ 193334 h 206980"/>
                <a:gd name="connsiteX1" fmla="*/ -13060 w 132497"/>
                <a:gd name="connsiteY1" fmla="*/ 107762 h 206980"/>
                <a:gd name="connsiteX2" fmla="*/ -15504 w 132497"/>
                <a:gd name="connsiteY2" fmla="*/ 15466 h 206980"/>
                <a:gd name="connsiteX3" fmla="*/ 49889 w 132497"/>
                <a:gd name="connsiteY3" fmla="*/ -7149 h 206980"/>
                <a:gd name="connsiteX4" fmla="*/ 105504 w 132497"/>
                <a:gd name="connsiteY4" fmla="*/ 90648 h 206980"/>
                <a:gd name="connsiteX5" fmla="*/ 95725 w 132497"/>
                <a:gd name="connsiteY5" fmla="*/ 135267 h 206980"/>
                <a:gd name="connsiteX6" fmla="*/ 85336 w 132497"/>
                <a:gd name="connsiteY6" fmla="*/ 178053 h 206980"/>
                <a:gd name="connsiteX7" fmla="*/ 4664 w 132497"/>
                <a:gd name="connsiteY7" fmla="*/ 193334 h 206980"/>
                <a:gd name="connsiteX8" fmla="*/ 61501 w 132497"/>
                <a:gd name="connsiteY8" fmla="*/ 154827 h 206980"/>
                <a:gd name="connsiteX9" fmla="*/ 39499 w 132497"/>
                <a:gd name="connsiteY9" fmla="*/ 127321 h 206980"/>
                <a:gd name="connsiteX10" fmla="*/ 24832 w 132497"/>
                <a:gd name="connsiteY10" fmla="*/ 145658 h 206980"/>
                <a:gd name="connsiteX11" fmla="*/ 39499 w 132497"/>
                <a:gd name="connsiteY11" fmla="*/ 163995 h 206980"/>
                <a:gd name="connsiteX12" fmla="*/ 61501 w 132497"/>
                <a:gd name="connsiteY12" fmla="*/ 154827 h 206980"/>
                <a:gd name="connsiteX13" fmla="*/ 72502 w 132497"/>
                <a:gd name="connsiteY13" fmla="*/ 77200 h 206980"/>
                <a:gd name="connsiteX14" fmla="*/ 72502 w 132497"/>
                <a:gd name="connsiteY14" fmla="*/ 36859 h 206980"/>
                <a:gd name="connsiteX15" fmla="*/ 41944 w 132497"/>
                <a:gd name="connsiteY15" fmla="*/ 29525 h 206980"/>
                <a:gd name="connsiteX16" fmla="*/ 18720 w 132497"/>
                <a:gd name="connsiteY16" fmla="*/ 29525 h 206980"/>
                <a:gd name="connsiteX17" fmla="*/ 18720 w 132497"/>
                <a:gd name="connsiteY17" fmla="*/ 55807 h 206980"/>
                <a:gd name="connsiteX18" fmla="*/ 22998 w 132497"/>
                <a:gd name="connsiteY18" fmla="*/ 86980 h 206980"/>
                <a:gd name="connsiteX19" fmla="*/ 72502 w 132497"/>
                <a:gd name="connsiteY19" fmla="*/ 77200 h 20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497" h="206980">
                  <a:moveTo>
                    <a:pt x="4664" y="193334"/>
                  </a:moveTo>
                  <a:cubicBezTo>
                    <a:pt x="-3893" y="186611"/>
                    <a:pt x="-7559" y="170107"/>
                    <a:pt x="-13060" y="107762"/>
                  </a:cubicBezTo>
                  <a:cubicBezTo>
                    <a:pt x="-16727" y="65587"/>
                    <a:pt x="-17949" y="24023"/>
                    <a:pt x="-15504" y="15466"/>
                  </a:cubicBezTo>
                  <a:cubicBezTo>
                    <a:pt x="-11838" y="-426"/>
                    <a:pt x="7108" y="-7149"/>
                    <a:pt x="49889" y="-7149"/>
                  </a:cubicBezTo>
                  <a:cubicBezTo>
                    <a:pt x="100003" y="-7149"/>
                    <a:pt x="133617" y="52140"/>
                    <a:pt x="105504" y="90648"/>
                  </a:cubicBezTo>
                  <a:cubicBezTo>
                    <a:pt x="94503" y="104706"/>
                    <a:pt x="92670" y="113874"/>
                    <a:pt x="95725" y="135267"/>
                  </a:cubicBezTo>
                  <a:cubicBezTo>
                    <a:pt x="98781" y="157272"/>
                    <a:pt x="96948" y="164606"/>
                    <a:pt x="85336" y="178053"/>
                  </a:cubicBezTo>
                  <a:cubicBezTo>
                    <a:pt x="67612" y="198224"/>
                    <a:pt x="22387" y="206781"/>
                    <a:pt x="4664" y="193334"/>
                  </a:cubicBezTo>
                  <a:close/>
                  <a:moveTo>
                    <a:pt x="61501" y="154827"/>
                  </a:moveTo>
                  <a:cubicBezTo>
                    <a:pt x="71890" y="142602"/>
                    <a:pt x="59667" y="127321"/>
                    <a:pt x="39499" y="127321"/>
                  </a:cubicBezTo>
                  <a:cubicBezTo>
                    <a:pt x="27276" y="127321"/>
                    <a:pt x="24832" y="130377"/>
                    <a:pt x="24832" y="145658"/>
                  </a:cubicBezTo>
                  <a:cubicBezTo>
                    <a:pt x="24832" y="160939"/>
                    <a:pt x="27276" y="163995"/>
                    <a:pt x="39499" y="163995"/>
                  </a:cubicBezTo>
                  <a:cubicBezTo>
                    <a:pt x="47444" y="163995"/>
                    <a:pt x="57223" y="159717"/>
                    <a:pt x="61501" y="154827"/>
                  </a:cubicBezTo>
                  <a:close/>
                  <a:moveTo>
                    <a:pt x="72502" y="77200"/>
                  </a:moveTo>
                  <a:cubicBezTo>
                    <a:pt x="81669" y="69255"/>
                    <a:pt x="82280" y="46639"/>
                    <a:pt x="72502" y="36859"/>
                  </a:cubicBezTo>
                  <a:cubicBezTo>
                    <a:pt x="68223" y="32581"/>
                    <a:pt x="54778" y="29525"/>
                    <a:pt x="41944" y="29525"/>
                  </a:cubicBezTo>
                  <a:lnTo>
                    <a:pt x="18720" y="29525"/>
                  </a:lnTo>
                  <a:lnTo>
                    <a:pt x="18720" y="55807"/>
                  </a:lnTo>
                  <a:cubicBezTo>
                    <a:pt x="18720" y="70477"/>
                    <a:pt x="20554" y="84535"/>
                    <a:pt x="22998" y="86980"/>
                  </a:cubicBezTo>
                  <a:cubicBezTo>
                    <a:pt x="28499" y="91870"/>
                    <a:pt x="61501" y="85146"/>
                    <a:pt x="72502" y="77200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A50453A-1DF3-A5EB-2185-DA1D54C690E4}"/>
                </a:ext>
              </a:extLst>
            </p:cNvPr>
            <p:cNvSpPr/>
            <p:nvPr/>
          </p:nvSpPr>
          <p:spPr>
            <a:xfrm flipV="1">
              <a:off x="11566376" y="2219335"/>
              <a:ext cx="370949" cy="371550"/>
            </a:xfrm>
            <a:custGeom>
              <a:avLst/>
              <a:gdLst>
                <a:gd name="connsiteX0" fmla="*/ 75080 w 370949"/>
                <a:gd name="connsiteY0" fmla="*/ 350560 h 371550"/>
                <a:gd name="connsiteX1" fmla="*/ -15982 w 370949"/>
                <a:gd name="connsiteY1" fmla="*/ 132351 h 371550"/>
                <a:gd name="connsiteX2" fmla="*/ 127028 w 370949"/>
                <a:gd name="connsiteY2" fmla="*/ 23552 h 371550"/>
                <a:gd name="connsiteX3" fmla="*/ 255981 w 370949"/>
                <a:gd name="connsiteY3" fmla="*/ 3381 h 371550"/>
                <a:gd name="connsiteX4" fmla="*/ 353155 w 370949"/>
                <a:gd name="connsiteY4" fmla="*/ 224646 h 371550"/>
                <a:gd name="connsiteX5" fmla="*/ 347043 w 370949"/>
                <a:gd name="connsiteY5" fmla="*/ 259486 h 371550"/>
                <a:gd name="connsiteX6" fmla="*/ 240702 w 370949"/>
                <a:gd name="connsiteY6" fmla="*/ 318776 h 371550"/>
                <a:gd name="connsiteX7" fmla="*/ 116027 w 370949"/>
                <a:gd name="connsiteY7" fmla="*/ 363395 h 371550"/>
                <a:gd name="connsiteX8" fmla="*/ 75080 w 370949"/>
                <a:gd name="connsiteY8" fmla="*/ 350560 h 371550"/>
                <a:gd name="connsiteX9" fmla="*/ 225424 w 370949"/>
                <a:gd name="connsiteY9" fmla="*/ 287603 h 371550"/>
                <a:gd name="connsiteX10" fmla="*/ 318319 w 370949"/>
                <a:gd name="connsiteY10" fmla="*/ 238093 h 371550"/>
                <a:gd name="connsiteX11" fmla="*/ 229091 w 370949"/>
                <a:gd name="connsiteY11" fmla="*/ 24774 h 371550"/>
                <a:gd name="connsiteX12" fmla="*/ 26188 w 370949"/>
                <a:gd name="connsiteY12" fmla="*/ 106068 h 371550"/>
                <a:gd name="connsiteX13" fmla="*/ 16409 w 370949"/>
                <a:gd name="connsiteY13" fmla="*/ 128683 h 371550"/>
                <a:gd name="connsiteX14" fmla="*/ 99526 w 370949"/>
                <a:gd name="connsiteY14" fmla="*/ 327333 h 371550"/>
                <a:gd name="connsiteX15" fmla="*/ 225424 w 370949"/>
                <a:gd name="connsiteY15" fmla="*/ 287603 h 3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0949" h="371550">
                  <a:moveTo>
                    <a:pt x="75080" y="350560"/>
                  </a:moveTo>
                  <a:cubicBezTo>
                    <a:pt x="57968" y="328555"/>
                    <a:pt x="-12315" y="160467"/>
                    <a:pt x="-15982" y="132351"/>
                  </a:cubicBezTo>
                  <a:cubicBezTo>
                    <a:pt x="-22093" y="89564"/>
                    <a:pt x="-11093" y="81618"/>
                    <a:pt x="127028" y="23552"/>
                  </a:cubicBezTo>
                  <a:cubicBezTo>
                    <a:pt x="207700" y="-10066"/>
                    <a:pt x="238258" y="-14345"/>
                    <a:pt x="255981" y="3381"/>
                  </a:cubicBezTo>
                  <a:cubicBezTo>
                    <a:pt x="268204" y="15606"/>
                    <a:pt x="347043" y="197141"/>
                    <a:pt x="353155" y="224646"/>
                  </a:cubicBezTo>
                  <a:cubicBezTo>
                    <a:pt x="354988" y="233815"/>
                    <a:pt x="351932" y="249095"/>
                    <a:pt x="347043" y="259486"/>
                  </a:cubicBezTo>
                  <a:cubicBezTo>
                    <a:pt x="339098" y="274156"/>
                    <a:pt x="321375" y="283936"/>
                    <a:pt x="240702" y="318776"/>
                  </a:cubicBezTo>
                  <a:cubicBezTo>
                    <a:pt x="186921" y="342002"/>
                    <a:pt x="131917" y="362173"/>
                    <a:pt x="116027" y="363395"/>
                  </a:cubicBezTo>
                  <a:cubicBezTo>
                    <a:pt x="90970" y="366452"/>
                    <a:pt x="86692" y="364618"/>
                    <a:pt x="75080" y="350560"/>
                  </a:cubicBezTo>
                  <a:close/>
                  <a:moveTo>
                    <a:pt x="225424" y="287603"/>
                  </a:moveTo>
                  <a:cubicBezTo>
                    <a:pt x="291428" y="259486"/>
                    <a:pt x="318319" y="244817"/>
                    <a:pt x="318319" y="238093"/>
                  </a:cubicBezTo>
                  <a:cubicBezTo>
                    <a:pt x="318319" y="221590"/>
                    <a:pt x="237647" y="27830"/>
                    <a:pt x="229091" y="24774"/>
                  </a:cubicBezTo>
                  <a:cubicBezTo>
                    <a:pt x="221757" y="21718"/>
                    <a:pt x="51245" y="90176"/>
                    <a:pt x="26188" y="106068"/>
                  </a:cubicBezTo>
                  <a:cubicBezTo>
                    <a:pt x="15798" y="112791"/>
                    <a:pt x="13354" y="118903"/>
                    <a:pt x="16409" y="128683"/>
                  </a:cubicBezTo>
                  <a:cubicBezTo>
                    <a:pt x="23743" y="154355"/>
                    <a:pt x="93415" y="319387"/>
                    <a:pt x="99526" y="327333"/>
                  </a:cubicBezTo>
                  <a:cubicBezTo>
                    <a:pt x="107471" y="337113"/>
                    <a:pt x="110527" y="335890"/>
                    <a:pt x="225424" y="287603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398C582-473F-0094-F377-8AAF8B1FD6A6}"/>
                </a:ext>
              </a:extLst>
            </p:cNvPr>
            <p:cNvSpPr/>
            <p:nvPr/>
          </p:nvSpPr>
          <p:spPr>
            <a:xfrm flipV="1">
              <a:off x="11666806" y="2313977"/>
              <a:ext cx="184100" cy="192065"/>
            </a:xfrm>
            <a:custGeom>
              <a:avLst/>
              <a:gdLst>
                <a:gd name="connsiteX0" fmla="*/ 49201 w 184100"/>
                <a:gd name="connsiteY0" fmla="*/ 181987 h 192065"/>
                <a:gd name="connsiteX1" fmla="*/ -14359 w 184100"/>
                <a:gd name="connsiteY1" fmla="*/ 67076 h 192065"/>
                <a:gd name="connsiteX2" fmla="*/ 78536 w 184100"/>
                <a:gd name="connsiteY2" fmla="*/ -6883 h 192065"/>
                <a:gd name="connsiteX3" fmla="*/ 118872 w 184100"/>
                <a:gd name="connsiteY3" fmla="*/ 15121 h 192065"/>
                <a:gd name="connsiteX4" fmla="*/ 84036 w 184100"/>
                <a:gd name="connsiteY4" fmla="*/ 27346 h 192065"/>
                <a:gd name="connsiteX5" fmla="*/ 33311 w 184100"/>
                <a:gd name="connsiteY5" fmla="*/ 47517 h 192065"/>
                <a:gd name="connsiteX6" fmla="*/ 36978 w 184100"/>
                <a:gd name="connsiteY6" fmla="*/ 131255 h 192065"/>
                <a:gd name="connsiteX7" fmla="*/ 73647 w 184100"/>
                <a:gd name="connsiteY7" fmla="*/ 152037 h 192065"/>
                <a:gd name="connsiteX8" fmla="*/ 132317 w 184100"/>
                <a:gd name="connsiteY8" fmla="*/ 121475 h 192065"/>
                <a:gd name="connsiteX9" fmla="*/ 165931 w 184100"/>
                <a:gd name="connsiteY9" fmla="*/ 115363 h 192065"/>
                <a:gd name="connsiteX10" fmla="*/ 127428 w 184100"/>
                <a:gd name="connsiteY10" fmla="*/ 172819 h 192065"/>
                <a:gd name="connsiteX11" fmla="*/ 49201 w 184100"/>
                <a:gd name="connsiteY11" fmla="*/ 181987 h 19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100" h="192065">
                  <a:moveTo>
                    <a:pt x="49201" y="181987"/>
                  </a:moveTo>
                  <a:cubicBezTo>
                    <a:pt x="3975" y="169151"/>
                    <a:pt x="-27193" y="112918"/>
                    <a:pt x="-14359" y="67076"/>
                  </a:cubicBezTo>
                  <a:cubicBezTo>
                    <a:pt x="-2136" y="20011"/>
                    <a:pt x="32088" y="-6883"/>
                    <a:pt x="78536" y="-6883"/>
                  </a:cubicBezTo>
                  <a:cubicBezTo>
                    <a:pt x="110316" y="-6883"/>
                    <a:pt x="121928" y="-159"/>
                    <a:pt x="118872" y="15121"/>
                  </a:cubicBezTo>
                  <a:cubicBezTo>
                    <a:pt x="117039" y="24901"/>
                    <a:pt x="110927" y="26735"/>
                    <a:pt x="84036" y="27346"/>
                  </a:cubicBezTo>
                  <a:cubicBezTo>
                    <a:pt x="54701" y="27957"/>
                    <a:pt x="48590" y="30402"/>
                    <a:pt x="33311" y="47517"/>
                  </a:cubicBezTo>
                  <a:cubicBezTo>
                    <a:pt x="8253" y="75022"/>
                    <a:pt x="9476" y="103750"/>
                    <a:pt x="36978" y="131255"/>
                  </a:cubicBezTo>
                  <a:cubicBezTo>
                    <a:pt x="50423" y="144702"/>
                    <a:pt x="63868" y="152037"/>
                    <a:pt x="73647" y="152037"/>
                  </a:cubicBezTo>
                  <a:cubicBezTo>
                    <a:pt x="95037" y="152037"/>
                    <a:pt x="124372" y="136756"/>
                    <a:pt x="132317" y="121475"/>
                  </a:cubicBezTo>
                  <a:cubicBezTo>
                    <a:pt x="139040" y="108640"/>
                    <a:pt x="159819" y="104972"/>
                    <a:pt x="165931" y="115363"/>
                  </a:cubicBezTo>
                  <a:cubicBezTo>
                    <a:pt x="172042" y="124532"/>
                    <a:pt x="145763" y="163650"/>
                    <a:pt x="127428" y="172819"/>
                  </a:cubicBezTo>
                  <a:cubicBezTo>
                    <a:pt x="103593" y="184432"/>
                    <a:pt x="71202" y="188711"/>
                    <a:pt x="49201" y="181987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C5C43A80-2BD6-2568-40BF-3BE71EDE72F6}"/>
              </a:ext>
            </a:extLst>
          </p:cNvPr>
          <p:cNvGrpSpPr/>
          <p:nvPr/>
        </p:nvGrpSpPr>
        <p:grpSpPr>
          <a:xfrm>
            <a:off x="1961138" y="1057825"/>
            <a:ext cx="730647" cy="916344"/>
            <a:chOff x="7886658" y="5504096"/>
            <a:chExt cx="547985" cy="687258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680EB0C-700C-8CAC-2068-1222ACD18087}"/>
                </a:ext>
              </a:extLst>
            </p:cNvPr>
            <p:cNvSpPr/>
            <p:nvPr/>
          </p:nvSpPr>
          <p:spPr>
            <a:xfrm flipV="1">
              <a:off x="7886658" y="5504096"/>
              <a:ext cx="451514" cy="687258"/>
            </a:xfrm>
            <a:custGeom>
              <a:avLst/>
              <a:gdLst>
                <a:gd name="connsiteX0" fmla="*/ 346869 w 451514"/>
                <a:gd name="connsiteY0" fmla="*/ 677365 h 687258"/>
                <a:gd name="connsiteX1" fmla="*/ 295532 w 451514"/>
                <a:gd name="connsiteY1" fmla="*/ 659028 h 687258"/>
                <a:gd name="connsiteX2" fmla="*/ 67572 w 451514"/>
                <a:gd name="connsiteY2" fmla="*/ 498274 h 687258"/>
                <a:gd name="connsiteX3" fmla="*/ 107297 w 451514"/>
                <a:gd name="connsiteY3" fmla="*/ 190826 h 687258"/>
                <a:gd name="connsiteX4" fmla="*/ 126243 w 451514"/>
                <a:gd name="connsiteY4" fmla="*/ 151707 h 687258"/>
                <a:gd name="connsiteX5" fmla="*/ 61461 w 451514"/>
                <a:gd name="connsiteY5" fmla="*/ 179823 h 687258"/>
                <a:gd name="connsiteX6" fmla="*/ -6988 w 451514"/>
                <a:gd name="connsiteY6" fmla="*/ 201828 h 687258"/>
                <a:gd name="connsiteX7" fmla="*/ 98130 w 451514"/>
                <a:gd name="connsiteY7" fmla="*/ 87528 h 687258"/>
                <a:gd name="connsiteX8" fmla="*/ 235028 w 451514"/>
                <a:gd name="connsiteY8" fmla="*/ 733 h 687258"/>
                <a:gd name="connsiteX9" fmla="*/ 205082 w 451514"/>
                <a:gd name="connsiteY9" fmla="*/ 72247 h 687258"/>
                <a:gd name="connsiteX10" fmla="*/ 173302 w 451514"/>
                <a:gd name="connsiteY10" fmla="*/ 131536 h 687258"/>
                <a:gd name="connsiteX11" fmla="*/ 264975 w 451514"/>
                <a:gd name="connsiteY11" fmla="*/ 94862 h 687258"/>
                <a:gd name="connsiteX12" fmla="*/ 275364 w 451514"/>
                <a:gd name="connsiteY12" fmla="*/ 78359 h 687258"/>
                <a:gd name="connsiteX13" fmla="*/ 296755 w 451514"/>
                <a:gd name="connsiteY13" fmla="*/ 78359 h 687258"/>
                <a:gd name="connsiteX14" fmla="*/ 330368 w 451514"/>
                <a:gd name="connsiteY14" fmla="*/ 90584 h 687258"/>
                <a:gd name="connsiteX15" fmla="*/ 369482 w 451514"/>
                <a:gd name="connsiteY15" fmla="*/ 100364 h 687258"/>
                <a:gd name="connsiteX16" fmla="*/ 308978 w 451514"/>
                <a:gd name="connsiteY16" fmla="*/ 134592 h 687258"/>
                <a:gd name="connsiteX17" fmla="*/ 218527 w 451514"/>
                <a:gd name="connsiteY17" fmla="*/ 155374 h 687258"/>
                <a:gd name="connsiteX18" fmla="*/ 103019 w 451514"/>
                <a:gd name="connsiteY18" fmla="*/ 272119 h 687258"/>
                <a:gd name="connsiteX19" fmla="*/ 82851 w 451514"/>
                <a:gd name="connsiteY19" fmla="*/ 374806 h 687258"/>
                <a:gd name="connsiteX20" fmla="*/ 102408 w 451514"/>
                <a:gd name="connsiteY20" fmla="*/ 476881 h 687258"/>
                <a:gd name="connsiteX21" fmla="*/ 307755 w 451514"/>
                <a:gd name="connsiteY21" fmla="*/ 618075 h 687258"/>
                <a:gd name="connsiteX22" fmla="*/ 389650 w 451514"/>
                <a:gd name="connsiteY22" fmla="*/ 610129 h 687258"/>
                <a:gd name="connsiteX23" fmla="*/ 437931 w 451514"/>
                <a:gd name="connsiteY23" fmla="*/ 627244 h 687258"/>
                <a:gd name="connsiteX24" fmla="*/ 403706 w 451514"/>
                <a:gd name="connsiteY24" fmla="*/ 647414 h 687258"/>
                <a:gd name="connsiteX25" fmla="*/ 373149 w 451514"/>
                <a:gd name="connsiteY25" fmla="*/ 665751 h 687258"/>
                <a:gd name="connsiteX26" fmla="*/ 364593 w 451514"/>
                <a:gd name="connsiteY26" fmla="*/ 682866 h 687258"/>
                <a:gd name="connsiteX27" fmla="*/ 346869 w 451514"/>
                <a:gd name="connsiteY27" fmla="*/ 677365 h 68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1514" h="687258">
                  <a:moveTo>
                    <a:pt x="346869" y="677365"/>
                  </a:moveTo>
                  <a:cubicBezTo>
                    <a:pt x="339535" y="666974"/>
                    <a:pt x="327924" y="662695"/>
                    <a:pt x="295532" y="659028"/>
                  </a:cubicBezTo>
                  <a:cubicBezTo>
                    <a:pt x="191025" y="645581"/>
                    <a:pt x="113409" y="591181"/>
                    <a:pt x="67572" y="498274"/>
                  </a:cubicBezTo>
                  <a:cubicBezTo>
                    <a:pt x="20514" y="401700"/>
                    <a:pt x="36404" y="277620"/>
                    <a:pt x="107297" y="190826"/>
                  </a:cubicBezTo>
                  <a:cubicBezTo>
                    <a:pt x="126243" y="168210"/>
                    <a:pt x="134188" y="151707"/>
                    <a:pt x="126243" y="151707"/>
                  </a:cubicBezTo>
                  <a:cubicBezTo>
                    <a:pt x="125021" y="151707"/>
                    <a:pt x="95685" y="164543"/>
                    <a:pt x="61461" y="179823"/>
                  </a:cubicBezTo>
                  <a:cubicBezTo>
                    <a:pt x="18680" y="199383"/>
                    <a:pt x="-2710" y="206106"/>
                    <a:pt x="-6988" y="201828"/>
                  </a:cubicBezTo>
                  <a:cubicBezTo>
                    <a:pt x="-22878" y="185936"/>
                    <a:pt x="-3321" y="165154"/>
                    <a:pt x="98130" y="87528"/>
                  </a:cubicBezTo>
                  <a:cubicBezTo>
                    <a:pt x="209971" y="1956"/>
                    <a:pt x="220972" y="-4768"/>
                    <a:pt x="235028" y="733"/>
                  </a:cubicBezTo>
                  <a:cubicBezTo>
                    <a:pt x="252752" y="7457"/>
                    <a:pt x="244807" y="25794"/>
                    <a:pt x="205082" y="72247"/>
                  </a:cubicBezTo>
                  <a:cubicBezTo>
                    <a:pt x="168413" y="115033"/>
                    <a:pt x="154967" y="139482"/>
                    <a:pt x="173302" y="131536"/>
                  </a:cubicBezTo>
                  <a:cubicBezTo>
                    <a:pt x="187970" y="124813"/>
                    <a:pt x="253974" y="98530"/>
                    <a:pt x="264975" y="94862"/>
                  </a:cubicBezTo>
                  <a:cubicBezTo>
                    <a:pt x="270475" y="92418"/>
                    <a:pt x="275364" y="85083"/>
                    <a:pt x="275364" y="78359"/>
                  </a:cubicBezTo>
                  <a:cubicBezTo>
                    <a:pt x="275364" y="62467"/>
                    <a:pt x="291866" y="62467"/>
                    <a:pt x="296755" y="78359"/>
                  </a:cubicBezTo>
                  <a:cubicBezTo>
                    <a:pt x="299810" y="88139"/>
                    <a:pt x="305922" y="90584"/>
                    <a:pt x="330368" y="90584"/>
                  </a:cubicBezTo>
                  <a:cubicBezTo>
                    <a:pt x="349314" y="90584"/>
                    <a:pt x="363370" y="94251"/>
                    <a:pt x="369482" y="100364"/>
                  </a:cubicBezTo>
                  <a:cubicBezTo>
                    <a:pt x="392095" y="122368"/>
                    <a:pt x="376205" y="130925"/>
                    <a:pt x="308978" y="134592"/>
                  </a:cubicBezTo>
                  <a:cubicBezTo>
                    <a:pt x="264364" y="137037"/>
                    <a:pt x="246640" y="141316"/>
                    <a:pt x="218527" y="155374"/>
                  </a:cubicBezTo>
                  <a:cubicBezTo>
                    <a:pt x="170857" y="178601"/>
                    <a:pt x="128077" y="221998"/>
                    <a:pt x="103019" y="272119"/>
                  </a:cubicBezTo>
                  <a:cubicBezTo>
                    <a:pt x="84074" y="310627"/>
                    <a:pt x="82851" y="317350"/>
                    <a:pt x="82851" y="374806"/>
                  </a:cubicBezTo>
                  <a:cubicBezTo>
                    <a:pt x="82851" y="430428"/>
                    <a:pt x="84685" y="439596"/>
                    <a:pt x="102408" y="476881"/>
                  </a:cubicBezTo>
                  <a:cubicBezTo>
                    <a:pt x="142133" y="561231"/>
                    <a:pt x="222194" y="616853"/>
                    <a:pt x="307755" y="618075"/>
                  </a:cubicBezTo>
                  <a:cubicBezTo>
                    <a:pt x="331590" y="618687"/>
                    <a:pt x="368871" y="615019"/>
                    <a:pt x="389650" y="610129"/>
                  </a:cubicBezTo>
                  <a:cubicBezTo>
                    <a:pt x="431820" y="600961"/>
                    <a:pt x="444654" y="605240"/>
                    <a:pt x="437931" y="627244"/>
                  </a:cubicBezTo>
                  <a:cubicBezTo>
                    <a:pt x="434875" y="635801"/>
                    <a:pt x="424486" y="641913"/>
                    <a:pt x="403706" y="647414"/>
                  </a:cubicBezTo>
                  <a:cubicBezTo>
                    <a:pt x="382316" y="652915"/>
                    <a:pt x="373149" y="658417"/>
                    <a:pt x="373149" y="665751"/>
                  </a:cubicBezTo>
                  <a:cubicBezTo>
                    <a:pt x="373149" y="671252"/>
                    <a:pt x="369482" y="679198"/>
                    <a:pt x="364593" y="682866"/>
                  </a:cubicBezTo>
                  <a:cubicBezTo>
                    <a:pt x="357870" y="688978"/>
                    <a:pt x="354203" y="687756"/>
                    <a:pt x="346869" y="677365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24A406D-A145-0055-B0A9-2C6B06ADF92C}"/>
                </a:ext>
              </a:extLst>
            </p:cNvPr>
            <p:cNvSpPr/>
            <p:nvPr/>
          </p:nvSpPr>
          <p:spPr>
            <a:xfrm flipV="1">
              <a:off x="8004829" y="5593136"/>
              <a:ext cx="429814" cy="439844"/>
            </a:xfrm>
            <a:custGeom>
              <a:avLst/>
              <a:gdLst>
                <a:gd name="connsiteX0" fmla="*/ 161924 w 429814"/>
                <a:gd name="connsiteY0" fmla="*/ 433356 h 439844"/>
                <a:gd name="connsiteX1" fmla="*/ -8588 w 429814"/>
                <a:gd name="connsiteY1" fmla="*/ 253044 h 439844"/>
                <a:gd name="connsiteX2" fmla="*/ 50694 w 429814"/>
                <a:gd name="connsiteY2" fmla="*/ 66618 h 439844"/>
                <a:gd name="connsiteX3" fmla="*/ 329380 w 429814"/>
                <a:gd name="connsiteY3" fmla="*/ 39724 h 439844"/>
                <a:gd name="connsiteX4" fmla="*/ 298822 w 429814"/>
                <a:gd name="connsiteY4" fmla="*/ 411352 h 439844"/>
                <a:gd name="connsiteX5" fmla="*/ 194315 w 429814"/>
                <a:gd name="connsiteY5" fmla="*/ 438857 h 439844"/>
                <a:gd name="connsiteX6" fmla="*/ 161924 w 429814"/>
                <a:gd name="connsiteY6" fmla="*/ 433356 h 439844"/>
                <a:gd name="connsiteX7" fmla="*/ 159479 w 429814"/>
                <a:gd name="connsiteY7" fmla="*/ 381402 h 439844"/>
                <a:gd name="connsiteX8" fmla="*/ 137478 w 429814"/>
                <a:gd name="connsiteY8" fmla="*/ 360009 h 439844"/>
                <a:gd name="connsiteX9" fmla="*/ 108142 w 429814"/>
                <a:gd name="connsiteY9" fmla="*/ 377734 h 439844"/>
                <a:gd name="connsiteX10" fmla="*/ 164980 w 429814"/>
                <a:gd name="connsiteY10" fmla="*/ 402184 h 439844"/>
                <a:gd name="connsiteX11" fmla="*/ 159479 w 429814"/>
                <a:gd name="connsiteY11" fmla="*/ 381402 h 439844"/>
                <a:gd name="connsiteX12" fmla="*/ 304934 w 429814"/>
                <a:gd name="connsiteY12" fmla="*/ 377734 h 439844"/>
                <a:gd name="connsiteX13" fmla="*/ 334269 w 429814"/>
                <a:gd name="connsiteY13" fmla="*/ 353285 h 439844"/>
                <a:gd name="connsiteX14" fmla="*/ 300656 w 429814"/>
                <a:gd name="connsiteY14" fmla="*/ 336782 h 439844"/>
                <a:gd name="connsiteX15" fmla="*/ 270709 w 429814"/>
                <a:gd name="connsiteY15" fmla="*/ 396683 h 439844"/>
                <a:gd name="connsiteX16" fmla="*/ 304934 w 429814"/>
                <a:gd name="connsiteY16" fmla="*/ 377734 h 439844"/>
                <a:gd name="connsiteX17" fmla="*/ 206538 w 429814"/>
                <a:gd name="connsiteY17" fmla="*/ 361842 h 439844"/>
                <a:gd name="connsiteX18" fmla="*/ 175369 w 429814"/>
                <a:gd name="connsiteY18" fmla="*/ 341672 h 439844"/>
                <a:gd name="connsiteX19" fmla="*/ 184536 w 429814"/>
                <a:gd name="connsiteY19" fmla="*/ 366121 h 439844"/>
                <a:gd name="connsiteX20" fmla="*/ 205927 w 429814"/>
                <a:gd name="connsiteY20" fmla="*/ 384458 h 439844"/>
                <a:gd name="connsiteX21" fmla="*/ 206538 w 429814"/>
                <a:gd name="connsiteY21" fmla="*/ 361842 h 439844"/>
                <a:gd name="connsiteX22" fmla="*/ 254819 w 429814"/>
                <a:gd name="connsiteY22" fmla="*/ 360009 h 439844"/>
                <a:gd name="connsiteX23" fmla="*/ 248096 w 429814"/>
                <a:gd name="connsiteY23" fmla="*/ 329447 h 439844"/>
                <a:gd name="connsiteX24" fmla="*/ 232818 w 429814"/>
                <a:gd name="connsiteY24" fmla="*/ 348395 h 439844"/>
                <a:gd name="connsiteX25" fmla="*/ 236484 w 429814"/>
                <a:gd name="connsiteY25" fmla="*/ 375901 h 439844"/>
                <a:gd name="connsiteX26" fmla="*/ 254819 w 429814"/>
                <a:gd name="connsiteY26" fmla="*/ 360009 h 439844"/>
                <a:gd name="connsiteX27" fmla="*/ 117921 w 429814"/>
                <a:gd name="connsiteY27" fmla="*/ 332503 h 439844"/>
                <a:gd name="connsiteX28" fmla="*/ 105698 w 429814"/>
                <a:gd name="connsiteY28" fmla="*/ 286661 h 439844"/>
                <a:gd name="connsiteX29" fmla="*/ 91030 w 429814"/>
                <a:gd name="connsiteY29" fmla="*/ 246931 h 439844"/>
                <a:gd name="connsiteX30" fmla="*/ 67806 w 429814"/>
                <a:gd name="connsiteY30" fmla="*/ 248765 h 439844"/>
                <a:gd name="connsiteX31" fmla="*/ 22581 w 429814"/>
                <a:gd name="connsiteY31" fmla="*/ 267102 h 439844"/>
                <a:gd name="connsiteX32" fmla="*/ 64139 w 429814"/>
                <a:gd name="connsiteY32" fmla="*/ 344728 h 439844"/>
                <a:gd name="connsiteX33" fmla="*/ 96530 w 429814"/>
                <a:gd name="connsiteY33" fmla="*/ 349618 h 439844"/>
                <a:gd name="connsiteX34" fmla="*/ 117921 w 429814"/>
                <a:gd name="connsiteY34" fmla="*/ 332503 h 439844"/>
                <a:gd name="connsiteX35" fmla="*/ 376438 w 429814"/>
                <a:gd name="connsiteY35" fmla="*/ 289717 h 439844"/>
                <a:gd name="connsiteX36" fmla="*/ 389273 w 429814"/>
                <a:gd name="connsiteY36" fmla="*/ 231650 h 439844"/>
                <a:gd name="connsiteX37" fmla="*/ 389273 w 429814"/>
                <a:gd name="connsiteY37" fmla="*/ 207813 h 439844"/>
                <a:gd name="connsiteX38" fmla="*/ 366660 w 429814"/>
                <a:gd name="connsiteY38" fmla="*/ 210869 h 439844"/>
                <a:gd name="connsiteX39" fmla="*/ 315934 w 429814"/>
                <a:gd name="connsiteY39" fmla="*/ 246320 h 439844"/>
                <a:gd name="connsiteX40" fmla="*/ 312267 w 429814"/>
                <a:gd name="connsiteY40" fmla="*/ 291551 h 439844"/>
                <a:gd name="connsiteX41" fmla="*/ 325713 w 429814"/>
                <a:gd name="connsiteY41" fmla="*/ 316000 h 439844"/>
                <a:gd name="connsiteX42" fmla="*/ 376438 w 429814"/>
                <a:gd name="connsiteY42" fmla="*/ 289717 h 439844"/>
                <a:gd name="connsiteX43" fmla="*/ 180870 w 429814"/>
                <a:gd name="connsiteY43" fmla="*/ 310499 h 439844"/>
                <a:gd name="connsiteX44" fmla="*/ 196760 w 429814"/>
                <a:gd name="connsiteY44" fmla="*/ 275048 h 439844"/>
                <a:gd name="connsiteX45" fmla="*/ 168035 w 429814"/>
                <a:gd name="connsiteY45" fmla="*/ 235929 h 439844"/>
                <a:gd name="connsiteX46" fmla="*/ 127088 w 429814"/>
                <a:gd name="connsiteY46" fmla="*/ 264046 h 439844"/>
                <a:gd name="connsiteX47" fmla="*/ 180870 w 429814"/>
                <a:gd name="connsiteY47" fmla="*/ 310499 h 439844"/>
                <a:gd name="connsiteX48" fmla="*/ 281710 w 429814"/>
                <a:gd name="connsiteY48" fmla="*/ 291551 h 439844"/>
                <a:gd name="connsiteX49" fmla="*/ 287210 w 429814"/>
                <a:gd name="connsiteY49" fmla="*/ 251821 h 439844"/>
                <a:gd name="connsiteX50" fmla="*/ 290266 w 429814"/>
                <a:gd name="connsiteY50" fmla="*/ 225538 h 439844"/>
                <a:gd name="connsiteX51" fmla="*/ 263986 w 429814"/>
                <a:gd name="connsiteY51" fmla="*/ 225538 h 439844"/>
                <a:gd name="connsiteX52" fmla="*/ 221817 w 429814"/>
                <a:gd name="connsiteY52" fmla="*/ 260990 h 439844"/>
                <a:gd name="connsiteX53" fmla="*/ 254208 w 429814"/>
                <a:gd name="connsiteY53" fmla="*/ 304998 h 439844"/>
                <a:gd name="connsiteX54" fmla="*/ 281710 w 429814"/>
                <a:gd name="connsiteY54" fmla="*/ 291551 h 439844"/>
                <a:gd name="connsiteX55" fmla="*/ 87363 w 429814"/>
                <a:gd name="connsiteY55" fmla="*/ 217592 h 439844"/>
                <a:gd name="connsiteX56" fmla="*/ 90419 w 429814"/>
                <a:gd name="connsiteY56" fmla="*/ 171139 h 439844"/>
                <a:gd name="connsiteX57" fmla="*/ 92864 w 429814"/>
                <a:gd name="connsiteY57" fmla="*/ 125908 h 439844"/>
                <a:gd name="connsiteX58" fmla="*/ 69640 w 429814"/>
                <a:gd name="connsiteY58" fmla="*/ 117962 h 439844"/>
                <a:gd name="connsiteX59" fmla="*/ 47027 w 429814"/>
                <a:gd name="connsiteY59" fmla="*/ 110016 h 439844"/>
                <a:gd name="connsiteX60" fmla="*/ 34193 w 429814"/>
                <a:gd name="connsiteY60" fmla="*/ 135076 h 439844"/>
                <a:gd name="connsiteX61" fmla="*/ 18303 w 429814"/>
                <a:gd name="connsiteY61" fmla="*/ 193754 h 439844"/>
                <a:gd name="connsiteX62" fmla="*/ 14636 w 429814"/>
                <a:gd name="connsiteY62" fmla="*/ 227372 h 439844"/>
                <a:gd name="connsiteX63" fmla="*/ 50694 w 429814"/>
                <a:gd name="connsiteY63" fmla="*/ 222482 h 439844"/>
                <a:gd name="connsiteX64" fmla="*/ 87363 w 429814"/>
                <a:gd name="connsiteY64" fmla="*/ 217592 h 439844"/>
                <a:gd name="connsiteX65" fmla="*/ 182703 w 429814"/>
                <a:gd name="connsiteY65" fmla="*/ 201700 h 439844"/>
                <a:gd name="connsiteX66" fmla="*/ 183314 w 429814"/>
                <a:gd name="connsiteY66" fmla="*/ 165638 h 439844"/>
                <a:gd name="connsiteX67" fmla="*/ 179647 w 429814"/>
                <a:gd name="connsiteY67" fmla="*/ 133242 h 439844"/>
                <a:gd name="connsiteX68" fmla="*/ 151534 w 429814"/>
                <a:gd name="connsiteY68" fmla="*/ 135076 h 439844"/>
                <a:gd name="connsiteX69" fmla="*/ 123421 w 429814"/>
                <a:gd name="connsiteY69" fmla="*/ 136910 h 439844"/>
                <a:gd name="connsiteX70" fmla="*/ 120365 w 429814"/>
                <a:gd name="connsiteY70" fmla="*/ 172361 h 439844"/>
                <a:gd name="connsiteX71" fmla="*/ 119754 w 429814"/>
                <a:gd name="connsiteY71" fmla="*/ 210869 h 439844"/>
                <a:gd name="connsiteX72" fmla="*/ 182703 w 429814"/>
                <a:gd name="connsiteY72" fmla="*/ 201700 h 439844"/>
                <a:gd name="connsiteX73" fmla="*/ 256653 w 429814"/>
                <a:gd name="connsiteY73" fmla="*/ 197422 h 439844"/>
                <a:gd name="connsiteX74" fmla="*/ 279265 w 429814"/>
                <a:gd name="connsiteY74" fmla="*/ 179696 h 439844"/>
                <a:gd name="connsiteX75" fmla="*/ 257875 w 429814"/>
                <a:gd name="connsiteY75" fmla="*/ 116739 h 439844"/>
                <a:gd name="connsiteX76" fmla="*/ 230984 w 429814"/>
                <a:gd name="connsiteY76" fmla="*/ 122240 h 439844"/>
                <a:gd name="connsiteX77" fmla="*/ 205316 w 429814"/>
                <a:gd name="connsiteY77" fmla="*/ 129575 h 439844"/>
                <a:gd name="connsiteX78" fmla="*/ 208983 w 429814"/>
                <a:gd name="connsiteY78" fmla="*/ 157692 h 439844"/>
                <a:gd name="connsiteX79" fmla="*/ 256653 w 429814"/>
                <a:gd name="connsiteY79" fmla="*/ 197422 h 439844"/>
                <a:gd name="connsiteX80" fmla="*/ 384383 w 429814"/>
                <a:gd name="connsiteY80" fmla="*/ 179085 h 439844"/>
                <a:gd name="connsiteX81" fmla="*/ 337936 w 429814"/>
                <a:gd name="connsiteY81" fmla="*/ 84955 h 439844"/>
                <a:gd name="connsiteX82" fmla="*/ 306156 w 429814"/>
                <a:gd name="connsiteY82" fmla="*/ 88011 h 439844"/>
                <a:gd name="connsiteX83" fmla="*/ 286599 w 429814"/>
                <a:gd name="connsiteY83" fmla="*/ 105737 h 439844"/>
                <a:gd name="connsiteX84" fmla="*/ 300656 w 429814"/>
                <a:gd name="connsiteY84" fmla="*/ 150968 h 439844"/>
                <a:gd name="connsiteX85" fmla="*/ 312879 w 429814"/>
                <a:gd name="connsiteY85" fmla="*/ 190087 h 439844"/>
                <a:gd name="connsiteX86" fmla="*/ 346492 w 429814"/>
                <a:gd name="connsiteY86" fmla="*/ 185808 h 439844"/>
                <a:gd name="connsiteX87" fmla="*/ 384383 w 429814"/>
                <a:gd name="connsiteY87" fmla="*/ 179085 h 439844"/>
                <a:gd name="connsiteX88" fmla="*/ 174758 w 429814"/>
                <a:gd name="connsiteY88" fmla="*/ 92901 h 439844"/>
                <a:gd name="connsiteX89" fmla="*/ 169869 w 429814"/>
                <a:gd name="connsiteY89" fmla="*/ 66618 h 439844"/>
                <a:gd name="connsiteX90" fmla="*/ 165591 w 429814"/>
                <a:gd name="connsiteY90" fmla="*/ 51338 h 439844"/>
                <a:gd name="connsiteX91" fmla="*/ 152145 w 429814"/>
                <a:gd name="connsiteY91" fmla="*/ 72731 h 439844"/>
                <a:gd name="connsiteX92" fmla="*/ 157035 w 429814"/>
                <a:gd name="connsiteY92" fmla="*/ 103292 h 439844"/>
                <a:gd name="connsiteX93" fmla="*/ 174758 w 429814"/>
                <a:gd name="connsiteY93" fmla="*/ 92901 h 439844"/>
                <a:gd name="connsiteX94" fmla="*/ 122199 w 429814"/>
                <a:gd name="connsiteY94" fmla="*/ 69675 h 439844"/>
                <a:gd name="connsiteX95" fmla="*/ 99586 w 429814"/>
                <a:gd name="connsiteY95" fmla="*/ 59284 h 439844"/>
                <a:gd name="connsiteX96" fmla="*/ 81863 w 429814"/>
                <a:gd name="connsiteY96" fmla="*/ 92901 h 439844"/>
                <a:gd name="connsiteX97" fmla="*/ 122199 w 429814"/>
                <a:gd name="connsiteY97" fmla="*/ 69675 h 439844"/>
                <a:gd name="connsiteX98" fmla="*/ 230373 w 429814"/>
                <a:gd name="connsiteY98" fmla="*/ 91068 h 439844"/>
                <a:gd name="connsiteX99" fmla="*/ 221206 w 429814"/>
                <a:gd name="connsiteY99" fmla="*/ 66618 h 439844"/>
                <a:gd name="connsiteX100" fmla="*/ 199815 w 429814"/>
                <a:gd name="connsiteY100" fmla="*/ 48281 h 439844"/>
                <a:gd name="connsiteX101" fmla="*/ 198593 w 429814"/>
                <a:gd name="connsiteY101" fmla="*/ 72731 h 439844"/>
                <a:gd name="connsiteX102" fmla="*/ 230373 w 429814"/>
                <a:gd name="connsiteY102" fmla="*/ 91068 h 439844"/>
                <a:gd name="connsiteX103" fmla="*/ 295766 w 429814"/>
                <a:gd name="connsiteY103" fmla="*/ 56227 h 439844"/>
                <a:gd name="connsiteX104" fmla="*/ 230984 w 429814"/>
                <a:gd name="connsiteY104" fmla="*/ 29945 h 439844"/>
                <a:gd name="connsiteX105" fmla="*/ 245652 w 429814"/>
                <a:gd name="connsiteY105" fmla="*/ 54394 h 439844"/>
                <a:gd name="connsiteX106" fmla="*/ 281710 w 429814"/>
                <a:gd name="connsiteY106" fmla="*/ 70897 h 439844"/>
                <a:gd name="connsiteX107" fmla="*/ 295766 w 429814"/>
                <a:gd name="connsiteY107" fmla="*/ 56227 h 43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29814" h="439844">
                  <a:moveTo>
                    <a:pt x="161924" y="433356"/>
                  </a:moveTo>
                  <a:cubicBezTo>
                    <a:pt x="78196" y="419298"/>
                    <a:pt x="8524" y="345339"/>
                    <a:pt x="-8588" y="253044"/>
                  </a:cubicBezTo>
                  <a:cubicBezTo>
                    <a:pt x="-20811" y="185808"/>
                    <a:pt x="-643" y="121018"/>
                    <a:pt x="50694" y="66618"/>
                  </a:cubicBezTo>
                  <a:cubicBezTo>
                    <a:pt x="124032" y="-11619"/>
                    <a:pt x="243207" y="-23232"/>
                    <a:pt x="329380" y="39724"/>
                  </a:cubicBezTo>
                  <a:cubicBezTo>
                    <a:pt x="459555" y="135687"/>
                    <a:pt x="443054" y="338004"/>
                    <a:pt x="298822" y="411352"/>
                  </a:cubicBezTo>
                  <a:cubicBezTo>
                    <a:pt x="274376" y="423577"/>
                    <a:pt x="206538" y="441302"/>
                    <a:pt x="194315" y="438857"/>
                  </a:cubicBezTo>
                  <a:cubicBezTo>
                    <a:pt x="192481" y="438246"/>
                    <a:pt x="177814" y="435801"/>
                    <a:pt x="161924" y="433356"/>
                  </a:cubicBezTo>
                  <a:close/>
                  <a:moveTo>
                    <a:pt x="159479" y="381402"/>
                  </a:moveTo>
                  <a:cubicBezTo>
                    <a:pt x="150923" y="369788"/>
                    <a:pt x="140533" y="360009"/>
                    <a:pt x="137478" y="360009"/>
                  </a:cubicBezTo>
                  <a:cubicBezTo>
                    <a:pt x="128310" y="360009"/>
                    <a:pt x="108142" y="372233"/>
                    <a:pt x="108142" y="377734"/>
                  </a:cubicBezTo>
                  <a:cubicBezTo>
                    <a:pt x="108142" y="384458"/>
                    <a:pt x="149701" y="402184"/>
                    <a:pt x="164980" y="402184"/>
                  </a:cubicBezTo>
                  <a:cubicBezTo>
                    <a:pt x="174758" y="402795"/>
                    <a:pt x="173536" y="399739"/>
                    <a:pt x="159479" y="381402"/>
                  </a:cubicBezTo>
                  <a:close/>
                  <a:moveTo>
                    <a:pt x="304934" y="377734"/>
                  </a:moveTo>
                  <a:cubicBezTo>
                    <a:pt x="320824" y="367344"/>
                    <a:pt x="334269" y="356341"/>
                    <a:pt x="334269" y="353285"/>
                  </a:cubicBezTo>
                  <a:cubicBezTo>
                    <a:pt x="334269" y="347784"/>
                    <a:pt x="303711" y="333115"/>
                    <a:pt x="300656" y="336782"/>
                  </a:cubicBezTo>
                  <a:cubicBezTo>
                    <a:pt x="287210" y="357564"/>
                    <a:pt x="267653" y="396683"/>
                    <a:pt x="270709" y="396683"/>
                  </a:cubicBezTo>
                  <a:cubicBezTo>
                    <a:pt x="273154" y="396683"/>
                    <a:pt x="288432" y="388125"/>
                    <a:pt x="304934" y="377734"/>
                  </a:cubicBezTo>
                  <a:close/>
                  <a:moveTo>
                    <a:pt x="206538" y="361842"/>
                  </a:moveTo>
                  <a:cubicBezTo>
                    <a:pt x="202260" y="338004"/>
                    <a:pt x="191870" y="330670"/>
                    <a:pt x="175369" y="341672"/>
                  </a:cubicBezTo>
                  <a:cubicBezTo>
                    <a:pt x="168035" y="345950"/>
                    <a:pt x="169258" y="350229"/>
                    <a:pt x="184536" y="366121"/>
                  </a:cubicBezTo>
                  <a:cubicBezTo>
                    <a:pt x="194315" y="375901"/>
                    <a:pt x="204093" y="384458"/>
                    <a:pt x="205927" y="384458"/>
                  </a:cubicBezTo>
                  <a:cubicBezTo>
                    <a:pt x="208371" y="384458"/>
                    <a:pt x="208371" y="374067"/>
                    <a:pt x="206538" y="361842"/>
                  </a:cubicBezTo>
                  <a:close/>
                  <a:moveTo>
                    <a:pt x="254819" y="360009"/>
                  </a:moveTo>
                  <a:cubicBezTo>
                    <a:pt x="270709" y="329447"/>
                    <a:pt x="270709" y="329447"/>
                    <a:pt x="248096" y="329447"/>
                  </a:cubicBezTo>
                  <a:cubicBezTo>
                    <a:pt x="229762" y="329447"/>
                    <a:pt x="229151" y="330670"/>
                    <a:pt x="232818" y="348395"/>
                  </a:cubicBezTo>
                  <a:cubicBezTo>
                    <a:pt x="234651" y="358786"/>
                    <a:pt x="236484" y="371622"/>
                    <a:pt x="236484" y="375901"/>
                  </a:cubicBezTo>
                  <a:cubicBezTo>
                    <a:pt x="236484" y="389959"/>
                    <a:pt x="241985" y="385680"/>
                    <a:pt x="254819" y="360009"/>
                  </a:cubicBezTo>
                  <a:close/>
                  <a:moveTo>
                    <a:pt x="117921" y="332503"/>
                  </a:moveTo>
                  <a:cubicBezTo>
                    <a:pt x="119143" y="329447"/>
                    <a:pt x="113643" y="308665"/>
                    <a:pt x="105698" y="286661"/>
                  </a:cubicBezTo>
                  <a:lnTo>
                    <a:pt x="91030" y="246931"/>
                  </a:lnTo>
                  <a:lnTo>
                    <a:pt x="67806" y="248765"/>
                  </a:lnTo>
                  <a:cubicBezTo>
                    <a:pt x="32971" y="251821"/>
                    <a:pt x="22581" y="255488"/>
                    <a:pt x="22581" y="267102"/>
                  </a:cubicBezTo>
                  <a:cubicBezTo>
                    <a:pt x="22581" y="280549"/>
                    <a:pt x="45805" y="323946"/>
                    <a:pt x="64139" y="344728"/>
                  </a:cubicBezTo>
                  <a:cubicBezTo>
                    <a:pt x="77585" y="360620"/>
                    <a:pt x="78196" y="360620"/>
                    <a:pt x="96530" y="349618"/>
                  </a:cubicBezTo>
                  <a:cubicBezTo>
                    <a:pt x="106920" y="343506"/>
                    <a:pt x="116698" y="336171"/>
                    <a:pt x="117921" y="332503"/>
                  </a:cubicBezTo>
                  <a:close/>
                  <a:moveTo>
                    <a:pt x="376438" y="289717"/>
                  </a:moveTo>
                  <a:cubicBezTo>
                    <a:pt x="383772" y="270769"/>
                    <a:pt x="389273" y="245098"/>
                    <a:pt x="389273" y="231650"/>
                  </a:cubicBezTo>
                  <a:lnTo>
                    <a:pt x="389273" y="207813"/>
                  </a:lnTo>
                  <a:lnTo>
                    <a:pt x="366660" y="210869"/>
                  </a:lnTo>
                  <a:cubicBezTo>
                    <a:pt x="315323" y="217592"/>
                    <a:pt x="315934" y="217592"/>
                    <a:pt x="315934" y="246320"/>
                  </a:cubicBezTo>
                  <a:cubicBezTo>
                    <a:pt x="315934" y="260990"/>
                    <a:pt x="314101" y="281160"/>
                    <a:pt x="312267" y="291551"/>
                  </a:cubicBezTo>
                  <a:cubicBezTo>
                    <a:pt x="309212" y="307443"/>
                    <a:pt x="310434" y="310499"/>
                    <a:pt x="325713" y="316000"/>
                  </a:cubicBezTo>
                  <a:cubicBezTo>
                    <a:pt x="358715" y="327614"/>
                    <a:pt x="362993" y="325169"/>
                    <a:pt x="376438" y="289717"/>
                  </a:cubicBezTo>
                  <a:close/>
                  <a:moveTo>
                    <a:pt x="180870" y="310499"/>
                  </a:moveTo>
                  <a:cubicBezTo>
                    <a:pt x="199815" y="303776"/>
                    <a:pt x="200426" y="303164"/>
                    <a:pt x="196760" y="275048"/>
                  </a:cubicBezTo>
                  <a:cubicBezTo>
                    <a:pt x="191259" y="234095"/>
                    <a:pt x="190648" y="233484"/>
                    <a:pt x="168035" y="235929"/>
                  </a:cubicBezTo>
                  <a:cubicBezTo>
                    <a:pt x="121588" y="241430"/>
                    <a:pt x="120977" y="242041"/>
                    <a:pt x="127088" y="264046"/>
                  </a:cubicBezTo>
                  <a:cubicBezTo>
                    <a:pt x="142367" y="319056"/>
                    <a:pt x="146645" y="322113"/>
                    <a:pt x="180870" y="310499"/>
                  </a:cubicBezTo>
                  <a:close/>
                  <a:moveTo>
                    <a:pt x="281710" y="291551"/>
                  </a:moveTo>
                  <a:cubicBezTo>
                    <a:pt x="283543" y="283605"/>
                    <a:pt x="285988" y="265879"/>
                    <a:pt x="287210" y="251821"/>
                  </a:cubicBezTo>
                  <a:lnTo>
                    <a:pt x="290266" y="225538"/>
                  </a:lnTo>
                  <a:lnTo>
                    <a:pt x="263986" y="225538"/>
                  </a:lnTo>
                  <a:cubicBezTo>
                    <a:pt x="221817" y="225538"/>
                    <a:pt x="218150" y="228594"/>
                    <a:pt x="221817" y="260990"/>
                  </a:cubicBezTo>
                  <a:cubicBezTo>
                    <a:pt x="226706" y="303776"/>
                    <a:pt x="227928" y="304998"/>
                    <a:pt x="254208" y="304998"/>
                  </a:cubicBezTo>
                  <a:cubicBezTo>
                    <a:pt x="274987" y="304998"/>
                    <a:pt x="279265" y="302553"/>
                    <a:pt x="281710" y="291551"/>
                  </a:cubicBezTo>
                  <a:close/>
                  <a:moveTo>
                    <a:pt x="87363" y="217592"/>
                  </a:moveTo>
                  <a:cubicBezTo>
                    <a:pt x="87974" y="216981"/>
                    <a:pt x="89197" y="196199"/>
                    <a:pt x="90419" y="171139"/>
                  </a:cubicBezTo>
                  <a:lnTo>
                    <a:pt x="92864" y="125908"/>
                  </a:lnTo>
                  <a:lnTo>
                    <a:pt x="69640" y="117962"/>
                  </a:lnTo>
                  <a:lnTo>
                    <a:pt x="47027" y="110016"/>
                  </a:lnTo>
                  <a:lnTo>
                    <a:pt x="34193" y="135076"/>
                  </a:lnTo>
                  <a:cubicBezTo>
                    <a:pt x="27470" y="148523"/>
                    <a:pt x="20136" y="174806"/>
                    <a:pt x="18303" y="193754"/>
                  </a:cubicBezTo>
                  <a:lnTo>
                    <a:pt x="14636" y="227372"/>
                  </a:lnTo>
                  <a:lnTo>
                    <a:pt x="50694" y="222482"/>
                  </a:lnTo>
                  <a:cubicBezTo>
                    <a:pt x="70251" y="220037"/>
                    <a:pt x="87363" y="217592"/>
                    <a:pt x="87363" y="217592"/>
                  </a:cubicBezTo>
                  <a:close/>
                  <a:moveTo>
                    <a:pt x="182703" y="201700"/>
                  </a:moveTo>
                  <a:cubicBezTo>
                    <a:pt x="185148" y="199255"/>
                    <a:pt x="185759" y="183363"/>
                    <a:pt x="183314" y="165638"/>
                  </a:cubicBezTo>
                  <a:lnTo>
                    <a:pt x="179647" y="133242"/>
                  </a:lnTo>
                  <a:lnTo>
                    <a:pt x="151534" y="135076"/>
                  </a:lnTo>
                  <a:lnTo>
                    <a:pt x="123421" y="136910"/>
                  </a:lnTo>
                  <a:lnTo>
                    <a:pt x="120365" y="172361"/>
                  </a:lnTo>
                  <a:cubicBezTo>
                    <a:pt x="118532" y="191921"/>
                    <a:pt x="118532" y="209035"/>
                    <a:pt x="119754" y="210869"/>
                  </a:cubicBezTo>
                  <a:cubicBezTo>
                    <a:pt x="124032" y="214536"/>
                    <a:pt x="177203" y="206590"/>
                    <a:pt x="182703" y="201700"/>
                  </a:cubicBezTo>
                  <a:close/>
                  <a:moveTo>
                    <a:pt x="256653" y="197422"/>
                  </a:moveTo>
                  <a:cubicBezTo>
                    <a:pt x="274987" y="194365"/>
                    <a:pt x="279265" y="190698"/>
                    <a:pt x="279265" y="179696"/>
                  </a:cubicBezTo>
                  <a:cubicBezTo>
                    <a:pt x="279265" y="168083"/>
                    <a:pt x="263986" y="123463"/>
                    <a:pt x="257875" y="116739"/>
                  </a:cubicBezTo>
                  <a:cubicBezTo>
                    <a:pt x="256653" y="115517"/>
                    <a:pt x="244429" y="117962"/>
                    <a:pt x="230984" y="122240"/>
                  </a:cubicBezTo>
                  <a:lnTo>
                    <a:pt x="205316" y="129575"/>
                  </a:lnTo>
                  <a:lnTo>
                    <a:pt x="208983" y="157692"/>
                  </a:lnTo>
                  <a:cubicBezTo>
                    <a:pt x="215705" y="205979"/>
                    <a:pt x="213872" y="204145"/>
                    <a:pt x="256653" y="197422"/>
                  </a:cubicBezTo>
                  <a:close/>
                  <a:moveTo>
                    <a:pt x="384383" y="179085"/>
                  </a:moveTo>
                  <a:cubicBezTo>
                    <a:pt x="394162" y="172972"/>
                    <a:pt x="359937" y="103903"/>
                    <a:pt x="337936" y="84955"/>
                  </a:cubicBezTo>
                  <a:cubicBezTo>
                    <a:pt x="328769" y="77621"/>
                    <a:pt x="324490" y="78232"/>
                    <a:pt x="306156" y="88011"/>
                  </a:cubicBezTo>
                  <a:cubicBezTo>
                    <a:pt x="294544" y="94124"/>
                    <a:pt x="285988" y="102070"/>
                    <a:pt x="286599" y="105737"/>
                  </a:cubicBezTo>
                  <a:cubicBezTo>
                    <a:pt x="287821" y="109404"/>
                    <a:pt x="294544" y="129575"/>
                    <a:pt x="300656" y="150968"/>
                  </a:cubicBezTo>
                  <a:lnTo>
                    <a:pt x="312879" y="190087"/>
                  </a:lnTo>
                  <a:lnTo>
                    <a:pt x="346492" y="185808"/>
                  </a:lnTo>
                  <a:cubicBezTo>
                    <a:pt x="364827" y="183363"/>
                    <a:pt x="381939" y="180307"/>
                    <a:pt x="384383" y="179085"/>
                  </a:cubicBezTo>
                  <a:close/>
                  <a:moveTo>
                    <a:pt x="174758" y="92901"/>
                  </a:moveTo>
                  <a:cubicBezTo>
                    <a:pt x="174147" y="86789"/>
                    <a:pt x="172313" y="75176"/>
                    <a:pt x="169869" y="66618"/>
                  </a:cubicBezTo>
                  <a:lnTo>
                    <a:pt x="165591" y="51338"/>
                  </a:lnTo>
                  <a:lnTo>
                    <a:pt x="152145" y="72731"/>
                  </a:lnTo>
                  <a:cubicBezTo>
                    <a:pt x="135033" y="100847"/>
                    <a:pt x="135033" y="103292"/>
                    <a:pt x="157035" y="103292"/>
                  </a:cubicBezTo>
                  <a:cubicBezTo>
                    <a:pt x="170480" y="103292"/>
                    <a:pt x="175369" y="100236"/>
                    <a:pt x="174758" y="92901"/>
                  </a:cubicBezTo>
                  <a:close/>
                  <a:moveTo>
                    <a:pt x="122199" y="69675"/>
                  </a:moveTo>
                  <a:cubicBezTo>
                    <a:pt x="139922" y="37891"/>
                    <a:pt x="134422" y="35446"/>
                    <a:pt x="99586" y="59284"/>
                  </a:cubicBezTo>
                  <a:cubicBezTo>
                    <a:pt x="71473" y="78232"/>
                    <a:pt x="65973" y="88623"/>
                    <a:pt x="81863" y="92901"/>
                  </a:cubicBezTo>
                  <a:cubicBezTo>
                    <a:pt x="103864" y="98402"/>
                    <a:pt x="107531" y="96569"/>
                    <a:pt x="122199" y="69675"/>
                  </a:cubicBezTo>
                  <a:close/>
                  <a:moveTo>
                    <a:pt x="230373" y="91068"/>
                  </a:moveTo>
                  <a:cubicBezTo>
                    <a:pt x="237707" y="86178"/>
                    <a:pt x="236484" y="82510"/>
                    <a:pt x="221206" y="66618"/>
                  </a:cubicBezTo>
                  <a:cubicBezTo>
                    <a:pt x="211427" y="56839"/>
                    <a:pt x="202260" y="48281"/>
                    <a:pt x="199815" y="48281"/>
                  </a:cubicBezTo>
                  <a:cubicBezTo>
                    <a:pt x="197982" y="48281"/>
                    <a:pt x="197371" y="59284"/>
                    <a:pt x="198593" y="72731"/>
                  </a:cubicBezTo>
                  <a:cubicBezTo>
                    <a:pt x="201038" y="97791"/>
                    <a:pt x="210816" y="103903"/>
                    <a:pt x="230373" y="91068"/>
                  </a:cubicBezTo>
                  <a:close/>
                  <a:moveTo>
                    <a:pt x="295766" y="56227"/>
                  </a:moveTo>
                  <a:cubicBezTo>
                    <a:pt x="298211" y="49504"/>
                    <a:pt x="249319" y="29945"/>
                    <a:pt x="230984" y="29945"/>
                  </a:cubicBezTo>
                  <a:cubicBezTo>
                    <a:pt x="224873" y="29945"/>
                    <a:pt x="230373" y="39113"/>
                    <a:pt x="245652" y="54394"/>
                  </a:cubicBezTo>
                  <a:cubicBezTo>
                    <a:pt x="267042" y="76398"/>
                    <a:pt x="270709" y="78232"/>
                    <a:pt x="281710" y="70897"/>
                  </a:cubicBezTo>
                  <a:cubicBezTo>
                    <a:pt x="288432" y="66007"/>
                    <a:pt x="294544" y="59895"/>
                    <a:pt x="295766" y="56227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6" name="图形 2">
            <a:extLst>
              <a:ext uri="{FF2B5EF4-FFF2-40B4-BE49-F238E27FC236}">
                <a16:creationId xmlns:a16="http://schemas.microsoft.com/office/drawing/2014/main" id="{0698E82E-FC9B-7231-EC27-A1C17B8A8047}"/>
              </a:ext>
            </a:extLst>
          </p:cNvPr>
          <p:cNvGrpSpPr/>
          <p:nvPr/>
        </p:nvGrpSpPr>
        <p:grpSpPr>
          <a:xfrm>
            <a:off x="9325413" y="673038"/>
            <a:ext cx="636428" cy="558941"/>
            <a:chOff x="11839964" y="-3235537"/>
            <a:chExt cx="477321" cy="419206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0D86C322-6ADE-10E3-E89F-820E31941A6D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D844356-F220-4262-53B4-A274D8854705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EFF887C-810B-9CEA-8EFF-6FDFBB474AAE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ACB0F7E-FEBD-F3BF-DD68-F09F416EDBCB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B145970-2AA1-D221-09C8-3BC8DA83FC13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793545E-0200-1041-8BCF-D0B98B146DC5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sp>
        <p:nvSpPr>
          <p:cNvPr id="2" name="缺角矩形 1">
            <a:extLst>
              <a:ext uri="{FF2B5EF4-FFF2-40B4-BE49-F238E27FC236}">
                <a16:creationId xmlns:a16="http://schemas.microsoft.com/office/drawing/2014/main" id="{7E43C7A1-0027-8850-5F78-9829C7771948}"/>
              </a:ext>
            </a:extLst>
          </p:cNvPr>
          <p:cNvSpPr/>
          <p:nvPr/>
        </p:nvSpPr>
        <p:spPr>
          <a:xfrm>
            <a:off x="7775031" y="1052884"/>
            <a:ext cx="442990" cy="442990"/>
          </a:xfrm>
          <a:prstGeom prst="plaque">
            <a:avLst>
              <a:gd name="adj" fmla="val 50000"/>
            </a:avLst>
          </a:prstGeom>
          <a:noFill/>
          <a:ln>
            <a:solidFill>
              <a:srgbClr val="EF4C45"/>
            </a:solidFill>
            <a:prstDash val="dash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F90584BB-93F6-EAEA-F78A-00A58FB917FE}"/>
              </a:ext>
            </a:extLst>
          </p:cNvPr>
          <p:cNvSpPr/>
          <p:nvPr/>
        </p:nvSpPr>
        <p:spPr>
          <a:xfrm>
            <a:off x="3868064" y="2918727"/>
            <a:ext cx="349101" cy="349101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3E54A3"/>
              </a:gs>
              <a:gs pos="100000">
                <a:srgbClr val="FF66A7">
                  <a:alpha val="0"/>
                </a:srgbClr>
              </a:gs>
            </a:gsLst>
            <a:lin ang="5400000" scaled="1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367357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54E6471D-07C0-C0BA-31E6-FBDDC4E79896}"/>
              </a:ext>
            </a:extLst>
          </p:cNvPr>
          <p:cNvSpPr/>
          <p:nvPr/>
        </p:nvSpPr>
        <p:spPr>
          <a:xfrm>
            <a:off x="3843573" y="347262"/>
            <a:ext cx="4520175" cy="532801"/>
          </a:xfrm>
          <a:custGeom>
            <a:avLst/>
            <a:gdLst>
              <a:gd name="connsiteX0" fmla="*/ 0 w 4520175"/>
              <a:gd name="connsiteY0" fmla="*/ 0 h 532801"/>
              <a:gd name="connsiteX1" fmla="*/ 4253775 w 4520175"/>
              <a:gd name="connsiteY1" fmla="*/ 0 h 532801"/>
              <a:gd name="connsiteX2" fmla="*/ 4520175 w 4520175"/>
              <a:gd name="connsiteY2" fmla="*/ 266401 h 532801"/>
              <a:gd name="connsiteX3" fmla="*/ 4253775 w 4520175"/>
              <a:gd name="connsiteY3" fmla="*/ 532801 h 532801"/>
              <a:gd name="connsiteX4" fmla="*/ 0 w 4520175"/>
              <a:gd name="connsiteY4" fmla="*/ 532801 h 532801"/>
              <a:gd name="connsiteX5" fmla="*/ 266401 w 4520175"/>
              <a:gd name="connsiteY5" fmla="*/ 266401 h 532801"/>
              <a:gd name="connsiteX6" fmla="*/ 0 w 4520175"/>
              <a:gd name="connsiteY6" fmla="*/ 0 h 5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0175" h="532801" fill="none" extrusionOk="0">
                <a:moveTo>
                  <a:pt x="0" y="0"/>
                </a:moveTo>
                <a:cubicBezTo>
                  <a:pt x="1785132" y="48231"/>
                  <a:pt x="2860849" y="-84455"/>
                  <a:pt x="4253775" y="0"/>
                </a:cubicBezTo>
                <a:cubicBezTo>
                  <a:pt x="4303687" y="66680"/>
                  <a:pt x="4463802" y="165544"/>
                  <a:pt x="4520175" y="266401"/>
                </a:cubicBezTo>
                <a:cubicBezTo>
                  <a:pt x="4416574" y="369566"/>
                  <a:pt x="4370610" y="410379"/>
                  <a:pt x="4253775" y="532801"/>
                </a:cubicBezTo>
                <a:cubicBezTo>
                  <a:pt x="2199271" y="401847"/>
                  <a:pt x="1062704" y="489227"/>
                  <a:pt x="0" y="532801"/>
                </a:cubicBezTo>
                <a:cubicBezTo>
                  <a:pt x="35413" y="451198"/>
                  <a:pt x="200612" y="369631"/>
                  <a:pt x="266401" y="266401"/>
                </a:cubicBezTo>
                <a:cubicBezTo>
                  <a:pt x="214334" y="212937"/>
                  <a:pt x="83565" y="79324"/>
                  <a:pt x="0" y="0"/>
                </a:cubicBezTo>
                <a:close/>
              </a:path>
              <a:path w="4520175" h="532801" stroke="0" extrusionOk="0">
                <a:moveTo>
                  <a:pt x="0" y="0"/>
                </a:moveTo>
                <a:cubicBezTo>
                  <a:pt x="1444264" y="118645"/>
                  <a:pt x="2383016" y="116012"/>
                  <a:pt x="4253775" y="0"/>
                </a:cubicBezTo>
                <a:cubicBezTo>
                  <a:pt x="4351008" y="81105"/>
                  <a:pt x="4508772" y="221825"/>
                  <a:pt x="4520175" y="266401"/>
                </a:cubicBezTo>
                <a:cubicBezTo>
                  <a:pt x="4470577" y="350560"/>
                  <a:pt x="4270515" y="496115"/>
                  <a:pt x="4253775" y="532801"/>
                </a:cubicBezTo>
                <a:cubicBezTo>
                  <a:pt x="2519170" y="552988"/>
                  <a:pt x="1608599" y="685281"/>
                  <a:pt x="0" y="532801"/>
                </a:cubicBezTo>
                <a:cubicBezTo>
                  <a:pt x="51432" y="518363"/>
                  <a:pt x="192537" y="297118"/>
                  <a:pt x="266401" y="266401"/>
                </a:cubicBezTo>
                <a:cubicBezTo>
                  <a:pt x="216891" y="255419"/>
                  <a:pt x="91328" y="10939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706EDC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chevron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8D794F-D225-CD99-0886-87FE8B2D4BF4}"/>
              </a:ext>
            </a:extLst>
          </p:cNvPr>
          <p:cNvSpPr txBox="1"/>
          <p:nvPr/>
        </p:nvSpPr>
        <p:spPr>
          <a:xfrm>
            <a:off x="3016459" y="226376"/>
            <a:ext cx="9108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267" dirty="0">
              <a:ln>
                <a:gradFill>
                  <a:gsLst>
                    <a:gs pos="32000">
                      <a:srgbClr val="706EDC"/>
                    </a:gs>
                    <a:gs pos="100000">
                      <a:srgbClr val="FF66A7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D2F933-8B88-45FA-3611-EB26C23D11C9}"/>
              </a:ext>
            </a:extLst>
          </p:cNvPr>
          <p:cNvSpPr txBox="1"/>
          <p:nvPr/>
        </p:nvSpPr>
        <p:spPr>
          <a:xfrm>
            <a:off x="5146709" y="352393"/>
            <a:ext cx="243197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b="1" dirty="0">
                <a:gradFill>
                  <a:gsLst>
                    <a:gs pos="0">
                      <a:srgbClr val="FF66A7"/>
                    </a:gs>
                    <a:gs pos="100000">
                      <a:srgbClr val="3E54A3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6826A461-E821-F02A-7E6E-327B56E006AD}"/>
              </a:ext>
            </a:extLst>
          </p:cNvPr>
          <p:cNvSpPr>
            <a:spLocks noEditPoints="1"/>
          </p:cNvSpPr>
          <p:nvPr/>
        </p:nvSpPr>
        <p:spPr bwMode="auto">
          <a:xfrm>
            <a:off x="7654884" y="403087"/>
            <a:ext cx="369929" cy="395566"/>
          </a:xfrm>
          <a:custGeom>
            <a:avLst/>
            <a:gdLst>
              <a:gd name="T0" fmla="*/ 1101 w 3181"/>
              <a:gd name="T1" fmla="*/ 1884 h 3400"/>
              <a:gd name="T2" fmla="*/ 213 w 3181"/>
              <a:gd name="T3" fmla="*/ 2838 h 3400"/>
              <a:gd name="T4" fmla="*/ 1 w 3181"/>
              <a:gd name="T5" fmla="*/ 2949 h 3400"/>
              <a:gd name="T6" fmla="*/ 20 w 3181"/>
              <a:gd name="T7" fmla="*/ 3175 h 3400"/>
              <a:gd name="T8" fmla="*/ 43 w 3181"/>
              <a:gd name="T9" fmla="*/ 3308 h 3400"/>
              <a:gd name="T10" fmla="*/ 127 w 3181"/>
              <a:gd name="T11" fmla="*/ 3393 h 3400"/>
              <a:gd name="T12" fmla="*/ 309 w 3181"/>
              <a:gd name="T13" fmla="*/ 3342 h 3400"/>
              <a:gd name="T14" fmla="*/ 237 w 3181"/>
              <a:gd name="T15" fmla="*/ 3239 h 3400"/>
              <a:gd name="T16" fmla="*/ 315 w 3181"/>
              <a:gd name="T17" fmla="*/ 3015 h 3400"/>
              <a:gd name="T18" fmla="*/ 757 w 3181"/>
              <a:gd name="T19" fmla="*/ 2570 h 3400"/>
              <a:gd name="T20" fmla="*/ 1335 w 3181"/>
              <a:gd name="T21" fmla="*/ 2187 h 3400"/>
              <a:gd name="T22" fmla="*/ 2165 w 3181"/>
              <a:gd name="T23" fmla="*/ 2085 h 3400"/>
              <a:gd name="T24" fmla="*/ 1732 w 3181"/>
              <a:gd name="T25" fmla="*/ 2489 h 3400"/>
              <a:gd name="T26" fmla="*/ 1613 w 3181"/>
              <a:gd name="T27" fmla="*/ 2539 h 3400"/>
              <a:gd name="T28" fmla="*/ 1520 w 3181"/>
              <a:gd name="T29" fmla="*/ 2743 h 3400"/>
              <a:gd name="T30" fmla="*/ 1729 w 3181"/>
              <a:gd name="T31" fmla="*/ 2925 h 3400"/>
              <a:gd name="T32" fmla="*/ 1862 w 3181"/>
              <a:gd name="T33" fmla="*/ 3021 h 3400"/>
              <a:gd name="T34" fmla="*/ 2002 w 3181"/>
              <a:gd name="T35" fmla="*/ 3016 h 3400"/>
              <a:gd name="T36" fmla="*/ 1921 w 3181"/>
              <a:gd name="T37" fmla="*/ 2890 h 3400"/>
              <a:gd name="T38" fmla="*/ 1849 w 3181"/>
              <a:gd name="T39" fmla="*/ 2644 h 3400"/>
              <a:gd name="T40" fmla="*/ 2387 w 3181"/>
              <a:gd name="T41" fmla="*/ 2246 h 3400"/>
              <a:gd name="T42" fmla="*/ 2360 w 3181"/>
              <a:gd name="T43" fmla="*/ 1782 h 3400"/>
              <a:gd name="T44" fmla="*/ 1992 w 3181"/>
              <a:gd name="T45" fmla="*/ 1392 h 3400"/>
              <a:gd name="T46" fmla="*/ 2197 w 3181"/>
              <a:gd name="T47" fmla="*/ 1184 h 3400"/>
              <a:gd name="T48" fmla="*/ 2421 w 3181"/>
              <a:gd name="T49" fmla="*/ 1288 h 3400"/>
              <a:gd name="T50" fmla="*/ 2993 w 3181"/>
              <a:gd name="T51" fmla="*/ 962 h 3400"/>
              <a:gd name="T52" fmla="*/ 3178 w 3181"/>
              <a:gd name="T53" fmla="*/ 676 h 3400"/>
              <a:gd name="T54" fmla="*/ 3127 w 3181"/>
              <a:gd name="T55" fmla="*/ 678 h 3400"/>
              <a:gd name="T56" fmla="*/ 3158 w 3181"/>
              <a:gd name="T57" fmla="*/ 601 h 3400"/>
              <a:gd name="T58" fmla="*/ 3100 w 3181"/>
              <a:gd name="T59" fmla="*/ 611 h 3400"/>
              <a:gd name="T60" fmla="*/ 3121 w 3181"/>
              <a:gd name="T61" fmla="*/ 545 h 3400"/>
              <a:gd name="T62" fmla="*/ 3035 w 3181"/>
              <a:gd name="T63" fmla="*/ 596 h 3400"/>
              <a:gd name="T64" fmla="*/ 3040 w 3181"/>
              <a:gd name="T65" fmla="*/ 504 h 3400"/>
              <a:gd name="T66" fmla="*/ 2986 w 3181"/>
              <a:gd name="T67" fmla="*/ 547 h 3400"/>
              <a:gd name="T68" fmla="*/ 2916 w 3181"/>
              <a:gd name="T69" fmla="*/ 608 h 3400"/>
              <a:gd name="T70" fmla="*/ 2912 w 3181"/>
              <a:gd name="T71" fmla="*/ 848 h 3400"/>
              <a:gd name="T72" fmla="*/ 2537 w 3181"/>
              <a:gd name="T73" fmla="*/ 942 h 3400"/>
              <a:gd name="T74" fmla="*/ 2397 w 3181"/>
              <a:gd name="T75" fmla="*/ 638 h 3400"/>
              <a:gd name="T76" fmla="*/ 2609 w 3181"/>
              <a:gd name="T77" fmla="*/ 513 h 3400"/>
              <a:gd name="T78" fmla="*/ 2630 w 3181"/>
              <a:gd name="T79" fmla="*/ 462 h 3400"/>
              <a:gd name="T80" fmla="*/ 2638 w 3181"/>
              <a:gd name="T81" fmla="*/ 326 h 3400"/>
              <a:gd name="T82" fmla="*/ 2218 w 3181"/>
              <a:gd name="T83" fmla="*/ 256 h 3400"/>
              <a:gd name="T84" fmla="*/ 2046 w 3181"/>
              <a:gd name="T85" fmla="*/ 488 h 3400"/>
              <a:gd name="T86" fmla="*/ 1591 w 3181"/>
              <a:gd name="T87" fmla="*/ 524 h 3400"/>
              <a:gd name="T88" fmla="*/ 1216 w 3181"/>
              <a:gd name="T89" fmla="*/ 849 h 3400"/>
              <a:gd name="T90" fmla="*/ 1085 w 3181"/>
              <a:gd name="T91" fmla="*/ 921 h 3400"/>
              <a:gd name="T92" fmla="*/ 1012 w 3181"/>
              <a:gd name="T93" fmla="*/ 954 h 3400"/>
              <a:gd name="T94" fmla="*/ 1066 w 3181"/>
              <a:gd name="T95" fmla="*/ 959 h 3400"/>
              <a:gd name="T96" fmla="*/ 1059 w 3181"/>
              <a:gd name="T97" fmla="*/ 995 h 3400"/>
              <a:gd name="T98" fmla="*/ 984 w 3181"/>
              <a:gd name="T99" fmla="*/ 1067 h 3400"/>
              <a:gd name="T100" fmla="*/ 1120 w 3181"/>
              <a:gd name="T101" fmla="*/ 1002 h 3400"/>
              <a:gd name="T102" fmla="*/ 1065 w 3181"/>
              <a:gd name="T103" fmla="*/ 1077 h 3400"/>
              <a:gd name="T104" fmla="*/ 1021 w 3181"/>
              <a:gd name="T105" fmla="*/ 1158 h 3400"/>
              <a:gd name="T106" fmla="*/ 1098 w 3181"/>
              <a:gd name="T107" fmla="*/ 1094 h 3400"/>
              <a:gd name="T108" fmla="*/ 1153 w 3181"/>
              <a:gd name="T109" fmla="*/ 1051 h 3400"/>
              <a:gd name="T110" fmla="*/ 1082 w 3181"/>
              <a:gd name="T111" fmla="*/ 1196 h 3400"/>
              <a:gd name="T112" fmla="*/ 1218 w 3181"/>
              <a:gd name="T113" fmla="*/ 1040 h 3400"/>
              <a:gd name="T114" fmla="*/ 1232 w 3181"/>
              <a:gd name="T115" fmla="*/ 1060 h 3400"/>
              <a:gd name="T116" fmla="*/ 1252 w 3181"/>
              <a:gd name="T117" fmla="*/ 1114 h 3400"/>
              <a:gd name="T118" fmla="*/ 1286 w 3181"/>
              <a:gd name="T119" fmla="*/ 1027 h 3400"/>
              <a:gd name="T120" fmla="*/ 1341 w 3181"/>
              <a:gd name="T121" fmla="*/ 890 h 3400"/>
              <a:gd name="T122" fmla="*/ 1749 w 3181"/>
              <a:gd name="T123" fmla="*/ 695 h 3400"/>
              <a:gd name="T124" fmla="*/ 1500 w 3181"/>
              <a:gd name="T125" fmla="*/ 1362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1" h="3400">
                <a:moveTo>
                  <a:pt x="1500" y="1362"/>
                </a:moveTo>
                <a:cubicBezTo>
                  <a:pt x="1468" y="1378"/>
                  <a:pt x="1410" y="1411"/>
                  <a:pt x="1365" y="1452"/>
                </a:cubicBezTo>
                <a:cubicBezTo>
                  <a:pt x="1306" y="1504"/>
                  <a:pt x="1271" y="1712"/>
                  <a:pt x="1240" y="1761"/>
                </a:cubicBezTo>
                <a:cubicBezTo>
                  <a:pt x="1209" y="1811"/>
                  <a:pt x="1190" y="1809"/>
                  <a:pt x="1101" y="1884"/>
                </a:cubicBezTo>
                <a:cubicBezTo>
                  <a:pt x="1013" y="1959"/>
                  <a:pt x="897" y="2173"/>
                  <a:pt x="841" y="2229"/>
                </a:cubicBezTo>
                <a:cubicBezTo>
                  <a:pt x="785" y="2284"/>
                  <a:pt x="748" y="2313"/>
                  <a:pt x="642" y="2358"/>
                </a:cubicBezTo>
                <a:cubicBezTo>
                  <a:pt x="536" y="2403"/>
                  <a:pt x="443" y="2567"/>
                  <a:pt x="360" y="2683"/>
                </a:cubicBezTo>
                <a:cubicBezTo>
                  <a:pt x="276" y="2800"/>
                  <a:pt x="220" y="2831"/>
                  <a:pt x="213" y="2838"/>
                </a:cubicBezTo>
                <a:cubicBezTo>
                  <a:pt x="206" y="2845"/>
                  <a:pt x="209" y="2841"/>
                  <a:pt x="191" y="2839"/>
                </a:cubicBezTo>
                <a:cubicBezTo>
                  <a:pt x="173" y="2837"/>
                  <a:pt x="102" y="2864"/>
                  <a:pt x="92" y="2868"/>
                </a:cubicBezTo>
                <a:cubicBezTo>
                  <a:pt x="83" y="2871"/>
                  <a:pt x="57" y="2860"/>
                  <a:pt x="39" y="2868"/>
                </a:cubicBezTo>
                <a:cubicBezTo>
                  <a:pt x="20" y="2877"/>
                  <a:pt x="3" y="2932"/>
                  <a:pt x="1" y="2949"/>
                </a:cubicBezTo>
                <a:cubicBezTo>
                  <a:pt x="0" y="2966"/>
                  <a:pt x="3" y="2973"/>
                  <a:pt x="3" y="2996"/>
                </a:cubicBezTo>
                <a:cubicBezTo>
                  <a:pt x="4" y="3019"/>
                  <a:pt x="7" y="3098"/>
                  <a:pt x="11" y="3113"/>
                </a:cubicBezTo>
                <a:cubicBezTo>
                  <a:pt x="14" y="3127"/>
                  <a:pt x="13" y="3136"/>
                  <a:pt x="14" y="3148"/>
                </a:cubicBezTo>
                <a:cubicBezTo>
                  <a:pt x="14" y="3160"/>
                  <a:pt x="18" y="3166"/>
                  <a:pt x="20" y="3175"/>
                </a:cubicBezTo>
                <a:cubicBezTo>
                  <a:pt x="21" y="3184"/>
                  <a:pt x="22" y="3192"/>
                  <a:pt x="18" y="3209"/>
                </a:cubicBezTo>
                <a:cubicBezTo>
                  <a:pt x="14" y="3225"/>
                  <a:pt x="20" y="3233"/>
                  <a:pt x="20" y="3248"/>
                </a:cubicBezTo>
                <a:cubicBezTo>
                  <a:pt x="20" y="3263"/>
                  <a:pt x="25" y="3261"/>
                  <a:pt x="28" y="3273"/>
                </a:cubicBezTo>
                <a:cubicBezTo>
                  <a:pt x="31" y="3285"/>
                  <a:pt x="34" y="3295"/>
                  <a:pt x="43" y="3308"/>
                </a:cubicBezTo>
                <a:cubicBezTo>
                  <a:pt x="52" y="3321"/>
                  <a:pt x="53" y="3326"/>
                  <a:pt x="57" y="3337"/>
                </a:cubicBezTo>
                <a:cubicBezTo>
                  <a:pt x="61" y="3348"/>
                  <a:pt x="72" y="3353"/>
                  <a:pt x="79" y="3357"/>
                </a:cubicBezTo>
                <a:cubicBezTo>
                  <a:pt x="87" y="3361"/>
                  <a:pt x="92" y="3375"/>
                  <a:pt x="102" y="3384"/>
                </a:cubicBezTo>
                <a:cubicBezTo>
                  <a:pt x="112" y="3393"/>
                  <a:pt x="116" y="3390"/>
                  <a:pt x="127" y="3393"/>
                </a:cubicBezTo>
                <a:cubicBezTo>
                  <a:pt x="138" y="3395"/>
                  <a:pt x="137" y="3400"/>
                  <a:pt x="154" y="3399"/>
                </a:cubicBezTo>
                <a:cubicBezTo>
                  <a:pt x="171" y="3398"/>
                  <a:pt x="167" y="3397"/>
                  <a:pt x="181" y="3397"/>
                </a:cubicBezTo>
                <a:cubicBezTo>
                  <a:pt x="195" y="3397"/>
                  <a:pt x="268" y="3390"/>
                  <a:pt x="277" y="3385"/>
                </a:cubicBezTo>
                <a:cubicBezTo>
                  <a:pt x="286" y="3381"/>
                  <a:pt x="306" y="3356"/>
                  <a:pt x="309" y="3342"/>
                </a:cubicBezTo>
                <a:cubicBezTo>
                  <a:pt x="312" y="3329"/>
                  <a:pt x="300" y="3321"/>
                  <a:pt x="300" y="3321"/>
                </a:cubicBezTo>
                <a:cubicBezTo>
                  <a:pt x="300" y="3321"/>
                  <a:pt x="295" y="3314"/>
                  <a:pt x="284" y="3306"/>
                </a:cubicBezTo>
                <a:cubicBezTo>
                  <a:pt x="274" y="3298"/>
                  <a:pt x="238" y="3285"/>
                  <a:pt x="233" y="3279"/>
                </a:cubicBezTo>
                <a:cubicBezTo>
                  <a:pt x="228" y="3272"/>
                  <a:pt x="229" y="3262"/>
                  <a:pt x="237" y="3239"/>
                </a:cubicBezTo>
                <a:cubicBezTo>
                  <a:pt x="246" y="3217"/>
                  <a:pt x="245" y="3179"/>
                  <a:pt x="250" y="3170"/>
                </a:cubicBezTo>
                <a:cubicBezTo>
                  <a:pt x="255" y="3161"/>
                  <a:pt x="279" y="3137"/>
                  <a:pt x="286" y="3125"/>
                </a:cubicBezTo>
                <a:cubicBezTo>
                  <a:pt x="293" y="3113"/>
                  <a:pt x="279" y="3097"/>
                  <a:pt x="279" y="3097"/>
                </a:cubicBezTo>
                <a:cubicBezTo>
                  <a:pt x="279" y="3097"/>
                  <a:pt x="284" y="3073"/>
                  <a:pt x="315" y="3015"/>
                </a:cubicBezTo>
                <a:cubicBezTo>
                  <a:pt x="320" y="3005"/>
                  <a:pt x="324" y="2998"/>
                  <a:pt x="326" y="2993"/>
                </a:cubicBezTo>
                <a:cubicBezTo>
                  <a:pt x="330" y="2992"/>
                  <a:pt x="335" y="2990"/>
                  <a:pt x="340" y="2983"/>
                </a:cubicBezTo>
                <a:cubicBezTo>
                  <a:pt x="348" y="2973"/>
                  <a:pt x="429" y="2852"/>
                  <a:pt x="461" y="2821"/>
                </a:cubicBezTo>
                <a:cubicBezTo>
                  <a:pt x="494" y="2789"/>
                  <a:pt x="574" y="2690"/>
                  <a:pt x="757" y="2570"/>
                </a:cubicBezTo>
                <a:cubicBezTo>
                  <a:pt x="940" y="2450"/>
                  <a:pt x="831" y="2516"/>
                  <a:pt x="915" y="2484"/>
                </a:cubicBezTo>
                <a:cubicBezTo>
                  <a:pt x="998" y="2452"/>
                  <a:pt x="1028" y="2413"/>
                  <a:pt x="1028" y="2413"/>
                </a:cubicBezTo>
                <a:cubicBezTo>
                  <a:pt x="1028" y="2413"/>
                  <a:pt x="1033" y="2410"/>
                  <a:pt x="1060" y="2395"/>
                </a:cubicBezTo>
                <a:cubicBezTo>
                  <a:pt x="1087" y="2381"/>
                  <a:pt x="1211" y="2292"/>
                  <a:pt x="1335" y="2187"/>
                </a:cubicBezTo>
                <a:cubicBezTo>
                  <a:pt x="1458" y="2082"/>
                  <a:pt x="1670" y="1941"/>
                  <a:pt x="1670" y="1941"/>
                </a:cubicBezTo>
                <a:cubicBezTo>
                  <a:pt x="1670" y="1941"/>
                  <a:pt x="1704" y="1946"/>
                  <a:pt x="1776" y="1973"/>
                </a:cubicBezTo>
                <a:cubicBezTo>
                  <a:pt x="1849" y="2000"/>
                  <a:pt x="1952" y="2012"/>
                  <a:pt x="1999" y="2021"/>
                </a:cubicBezTo>
                <a:cubicBezTo>
                  <a:pt x="2046" y="2031"/>
                  <a:pt x="2165" y="2085"/>
                  <a:pt x="2165" y="2085"/>
                </a:cubicBezTo>
                <a:cubicBezTo>
                  <a:pt x="2165" y="2085"/>
                  <a:pt x="2109" y="2126"/>
                  <a:pt x="2034" y="2189"/>
                </a:cubicBezTo>
                <a:cubicBezTo>
                  <a:pt x="1959" y="2251"/>
                  <a:pt x="1968" y="2278"/>
                  <a:pt x="1924" y="2337"/>
                </a:cubicBezTo>
                <a:cubicBezTo>
                  <a:pt x="1879" y="2396"/>
                  <a:pt x="1739" y="2476"/>
                  <a:pt x="1737" y="2477"/>
                </a:cubicBezTo>
                <a:cubicBezTo>
                  <a:pt x="1736" y="2478"/>
                  <a:pt x="1736" y="2487"/>
                  <a:pt x="1732" y="2489"/>
                </a:cubicBezTo>
                <a:cubicBezTo>
                  <a:pt x="1729" y="2491"/>
                  <a:pt x="1684" y="2524"/>
                  <a:pt x="1684" y="2524"/>
                </a:cubicBezTo>
                <a:cubicBezTo>
                  <a:pt x="1684" y="2524"/>
                  <a:pt x="1678" y="2524"/>
                  <a:pt x="1673" y="2523"/>
                </a:cubicBezTo>
                <a:cubicBezTo>
                  <a:pt x="1668" y="2523"/>
                  <a:pt x="1656" y="2531"/>
                  <a:pt x="1646" y="2533"/>
                </a:cubicBezTo>
                <a:cubicBezTo>
                  <a:pt x="1636" y="2535"/>
                  <a:pt x="1631" y="2529"/>
                  <a:pt x="1613" y="2539"/>
                </a:cubicBezTo>
                <a:cubicBezTo>
                  <a:pt x="1595" y="2548"/>
                  <a:pt x="1546" y="2613"/>
                  <a:pt x="1546" y="2613"/>
                </a:cubicBezTo>
                <a:cubicBezTo>
                  <a:pt x="1546" y="2613"/>
                  <a:pt x="1531" y="2616"/>
                  <a:pt x="1514" y="2626"/>
                </a:cubicBezTo>
                <a:cubicBezTo>
                  <a:pt x="1497" y="2637"/>
                  <a:pt x="1489" y="2677"/>
                  <a:pt x="1492" y="2692"/>
                </a:cubicBezTo>
                <a:cubicBezTo>
                  <a:pt x="1494" y="2707"/>
                  <a:pt x="1507" y="2726"/>
                  <a:pt x="1520" y="2743"/>
                </a:cubicBezTo>
                <a:cubicBezTo>
                  <a:pt x="1532" y="2760"/>
                  <a:pt x="1533" y="2756"/>
                  <a:pt x="1545" y="2770"/>
                </a:cubicBezTo>
                <a:cubicBezTo>
                  <a:pt x="1558" y="2784"/>
                  <a:pt x="1567" y="2789"/>
                  <a:pt x="1594" y="2811"/>
                </a:cubicBezTo>
                <a:cubicBezTo>
                  <a:pt x="1620" y="2832"/>
                  <a:pt x="1627" y="2826"/>
                  <a:pt x="1650" y="2846"/>
                </a:cubicBezTo>
                <a:cubicBezTo>
                  <a:pt x="1673" y="2866"/>
                  <a:pt x="1728" y="2921"/>
                  <a:pt x="1729" y="2925"/>
                </a:cubicBezTo>
                <a:cubicBezTo>
                  <a:pt x="1729" y="2929"/>
                  <a:pt x="1739" y="2936"/>
                  <a:pt x="1754" y="2950"/>
                </a:cubicBezTo>
                <a:cubicBezTo>
                  <a:pt x="1770" y="2965"/>
                  <a:pt x="1773" y="2963"/>
                  <a:pt x="1790" y="2976"/>
                </a:cubicBezTo>
                <a:cubicBezTo>
                  <a:pt x="1808" y="2989"/>
                  <a:pt x="1817" y="2994"/>
                  <a:pt x="1832" y="3005"/>
                </a:cubicBezTo>
                <a:cubicBezTo>
                  <a:pt x="1848" y="3016"/>
                  <a:pt x="1856" y="3017"/>
                  <a:pt x="1862" y="3021"/>
                </a:cubicBezTo>
                <a:cubicBezTo>
                  <a:pt x="1868" y="3025"/>
                  <a:pt x="1881" y="3024"/>
                  <a:pt x="1893" y="3030"/>
                </a:cubicBezTo>
                <a:cubicBezTo>
                  <a:pt x="1904" y="3036"/>
                  <a:pt x="1917" y="3038"/>
                  <a:pt x="1929" y="3038"/>
                </a:cubicBezTo>
                <a:cubicBezTo>
                  <a:pt x="1942" y="3038"/>
                  <a:pt x="1945" y="3041"/>
                  <a:pt x="1963" y="3041"/>
                </a:cubicBezTo>
                <a:cubicBezTo>
                  <a:pt x="1980" y="3041"/>
                  <a:pt x="1999" y="3026"/>
                  <a:pt x="2002" y="3016"/>
                </a:cubicBezTo>
                <a:cubicBezTo>
                  <a:pt x="2006" y="3005"/>
                  <a:pt x="2006" y="2998"/>
                  <a:pt x="2004" y="2992"/>
                </a:cubicBezTo>
                <a:cubicBezTo>
                  <a:pt x="2002" y="2985"/>
                  <a:pt x="2002" y="2985"/>
                  <a:pt x="1996" y="2969"/>
                </a:cubicBezTo>
                <a:cubicBezTo>
                  <a:pt x="1991" y="2953"/>
                  <a:pt x="1938" y="2911"/>
                  <a:pt x="1938" y="2911"/>
                </a:cubicBezTo>
                <a:cubicBezTo>
                  <a:pt x="1938" y="2911"/>
                  <a:pt x="1934" y="2902"/>
                  <a:pt x="1921" y="2890"/>
                </a:cubicBezTo>
                <a:cubicBezTo>
                  <a:pt x="1907" y="2878"/>
                  <a:pt x="1899" y="2879"/>
                  <a:pt x="1879" y="2858"/>
                </a:cubicBezTo>
                <a:cubicBezTo>
                  <a:pt x="1860" y="2838"/>
                  <a:pt x="1857" y="2803"/>
                  <a:pt x="1850" y="2772"/>
                </a:cubicBezTo>
                <a:cubicBezTo>
                  <a:pt x="1843" y="2740"/>
                  <a:pt x="1851" y="2705"/>
                  <a:pt x="1845" y="2687"/>
                </a:cubicBezTo>
                <a:cubicBezTo>
                  <a:pt x="1838" y="2669"/>
                  <a:pt x="1849" y="2644"/>
                  <a:pt x="1849" y="2644"/>
                </a:cubicBezTo>
                <a:cubicBezTo>
                  <a:pt x="1849" y="2644"/>
                  <a:pt x="1854" y="2639"/>
                  <a:pt x="1858" y="2638"/>
                </a:cubicBezTo>
                <a:cubicBezTo>
                  <a:pt x="1862" y="2638"/>
                  <a:pt x="1875" y="2594"/>
                  <a:pt x="1912" y="2567"/>
                </a:cubicBezTo>
                <a:cubicBezTo>
                  <a:pt x="1949" y="2539"/>
                  <a:pt x="2028" y="2471"/>
                  <a:pt x="2119" y="2437"/>
                </a:cubicBezTo>
                <a:cubicBezTo>
                  <a:pt x="2211" y="2404"/>
                  <a:pt x="2364" y="2262"/>
                  <a:pt x="2387" y="2246"/>
                </a:cubicBezTo>
                <a:cubicBezTo>
                  <a:pt x="2411" y="2230"/>
                  <a:pt x="2434" y="2215"/>
                  <a:pt x="2490" y="2166"/>
                </a:cubicBezTo>
                <a:cubicBezTo>
                  <a:pt x="2546" y="2117"/>
                  <a:pt x="2555" y="2066"/>
                  <a:pt x="2555" y="2049"/>
                </a:cubicBezTo>
                <a:cubicBezTo>
                  <a:pt x="2555" y="2032"/>
                  <a:pt x="2538" y="2014"/>
                  <a:pt x="2516" y="1972"/>
                </a:cubicBezTo>
                <a:cubicBezTo>
                  <a:pt x="2494" y="1931"/>
                  <a:pt x="2403" y="1813"/>
                  <a:pt x="2360" y="1782"/>
                </a:cubicBezTo>
                <a:cubicBezTo>
                  <a:pt x="2317" y="1752"/>
                  <a:pt x="2126" y="1628"/>
                  <a:pt x="2092" y="1624"/>
                </a:cubicBezTo>
                <a:cubicBezTo>
                  <a:pt x="2058" y="1619"/>
                  <a:pt x="1993" y="1576"/>
                  <a:pt x="1993" y="1576"/>
                </a:cubicBezTo>
                <a:cubicBezTo>
                  <a:pt x="1932" y="1547"/>
                  <a:pt x="1932" y="1547"/>
                  <a:pt x="1932" y="1547"/>
                </a:cubicBezTo>
                <a:cubicBezTo>
                  <a:pt x="1950" y="1488"/>
                  <a:pt x="1977" y="1409"/>
                  <a:pt x="1992" y="1392"/>
                </a:cubicBezTo>
                <a:cubicBezTo>
                  <a:pt x="2018" y="1364"/>
                  <a:pt x="2053" y="1351"/>
                  <a:pt x="2080" y="1334"/>
                </a:cubicBezTo>
                <a:cubicBezTo>
                  <a:pt x="2108" y="1316"/>
                  <a:pt x="2117" y="1285"/>
                  <a:pt x="2117" y="1285"/>
                </a:cubicBezTo>
                <a:cubicBezTo>
                  <a:pt x="2117" y="1285"/>
                  <a:pt x="2117" y="1282"/>
                  <a:pt x="2144" y="1262"/>
                </a:cubicBezTo>
                <a:cubicBezTo>
                  <a:pt x="2171" y="1242"/>
                  <a:pt x="2197" y="1184"/>
                  <a:pt x="2197" y="1184"/>
                </a:cubicBezTo>
                <a:cubicBezTo>
                  <a:pt x="2197" y="1184"/>
                  <a:pt x="2197" y="1184"/>
                  <a:pt x="2213" y="1171"/>
                </a:cubicBezTo>
                <a:cubicBezTo>
                  <a:pt x="2229" y="1158"/>
                  <a:pt x="2278" y="1111"/>
                  <a:pt x="2278" y="1111"/>
                </a:cubicBezTo>
                <a:cubicBezTo>
                  <a:pt x="2278" y="1111"/>
                  <a:pt x="2279" y="1110"/>
                  <a:pt x="2287" y="1122"/>
                </a:cubicBezTo>
                <a:cubicBezTo>
                  <a:pt x="2294" y="1133"/>
                  <a:pt x="2376" y="1229"/>
                  <a:pt x="2421" y="1288"/>
                </a:cubicBezTo>
                <a:cubicBezTo>
                  <a:pt x="2465" y="1346"/>
                  <a:pt x="2542" y="1393"/>
                  <a:pt x="2577" y="1393"/>
                </a:cubicBezTo>
                <a:cubicBezTo>
                  <a:pt x="2611" y="1393"/>
                  <a:pt x="2595" y="1384"/>
                  <a:pt x="2621" y="1360"/>
                </a:cubicBezTo>
                <a:cubicBezTo>
                  <a:pt x="2646" y="1335"/>
                  <a:pt x="2694" y="1302"/>
                  <a:pt x="2766" y="1247"/>
                </a:cubicBezTo>
                <a:cubicBezTo>
                  <a:pt x="2838" y="1192"/>
                  <a:pt x="2983" y="980"/>
                  <a:pt x="2993" y="962"/>
                </a:cubicBezTo>
                <a:cubicBezTo>
                  <a:pt x="3003" y="944"/>
                  <a:pt x="3025" y="941"/>
                  <a:pt x="3056" y="896"/>
                </a:cubicBezTo>
                <a:cubicBezTo>
                  <a:pt x="3087" y="852"/>
                  <a:pt x="3100" y="806"/>
                  <a:pt x="3105" y="796"/>
                </a:cubicBezTo>
                <a:cubicBezTo>
                  <a:pt x="3109" y="785"/>
                  <a:pt x="3125" y="746"/>
                  <a:pt x="3132" y="737"/>
                </a:cubicBezTo>
                <a:cubicBezTo>
                  <a:pt x="3140" y="727"/>
                  <a:pt x="3176" y="685"/>
                  <a:pt x="3178" y="676"/>
                </a:cubicBezTo>
                <a:cubicBezTo>
                  <a:pt x="3181" y="666"/>
                  <a:pt x="3178" y="658"/>
                  <a:pt x="3178" y="658"/>
                </a:cubicBezTo>
                <a:cubicBezTo>
                  <a:pt x="3178" y="658"/>
                  <a:pt x="3179" y="651"/>
                  <a:pt x="3174" y="648"/>
                </a:cubicBezTo>
                <a:cubicBezTo>
                  <a:pt x="3169" y="646"/>
                  <a:pt x="3158" y="656"/>
                  <a:pt x="3153" y="659"/>
                </a:cubicBezTo>
                <a:cubicBezTo>
                  <a:pt x="3149" y="662"/>
                  <a:pt x="3134" y="674"/>
                  <a:pt x="3127" y="678"/>
                </a:cubicBezTo>
                <a:cubicBezTo>
                  <a:pt x="3119" y="683"/>
                  <a:pt x="3096" y="710"/>
                  <a:pt x="3090" y="718"/>
                </a:cubicBezTo>
                <a:cubicBezTo>
                  <a:pt x="3084" y="725"/>
                  <a:pt x="3097" y="694"/>
                  <a:pt x="3100" y="686"/>
                </a:cubicBezTo>
                <a:cubicBezTo>
                  <a:pt x="3102" y="678"/>
                  <a:pt x="3118" y="653"/>
                  <a:pt x="3130" y="639"/>
                </a:cubicBezTo>
                <a:cubicBezTo>
                  <a:pt x="3142" y="624"/>
                  <a:pt x="3157" y="607"/>
                  <a:pt x="3158" y="601"/>
                </a:cubicBezTo>
                <a:cubicBezTo>
                  <a:pt x="3158" y="595"/>
                  <a:pt x="3157" y="589"/>
                  <a:pt x="3156" y="588"/>
                </a:cubicBezTo>
                <a:cubicBezTo>
                  <a:pt x="3156" y="587"/>
                  <a:pt x="3156" y="582"/>
                  <a:pt x="3153" y="578"/>
                </a:cubicBezTo>
                <a:cubicBezTo>
                  <a:pt x="3150" y="574"/>
                  <a:pt x="3147" y="576"/>
                  <a:pt x="3136" y="584"/>
                </a:cubicBezTo>
                <a:cubicBezTo>
                  <a:pt x="3126" y="593"/>
                  <a:pt x="3111" y="601"/>
                  <a:pt x="3100" y="611"/>
                </a:cubicBezTo>
                <a:cubicBezTo>
                  <a:pt x="3088" y="621"/>
                  <a:pt x="3066" y="655"/>
                  <a:pt x="3066" y="655"/>
                </a:cubicBezTo>
                <a:cubicBezTo>
                  <a:pt x="3066" y="655"/>
                  <a:pt x="3070" y="644"/>
                  <a:pt x="3074" y="636"/>
                </a:cubicBezTo>
                <a:cubicBezTo>
                  <a:pt x="3078" y="628"/>
                  <a:pt x="3088" y="609"/>
                  <a:pt x="3097" y="595"/>
                </a:cubicBezTo>
                <a:cubicBezTo>
                  <a:pt x="3106" y="581"/>
                  <a:pt x="3122" y="553"/>
                  <a:pt x="3121" y="545"/>
                </a:cubicBezTo>
                <a:cubicBezTo>
                  <a:pt x="3120" y="538"/>
                  <a:pt x="3115" y="533"/>
                  <a:pt x="3115" y="533"/>
                </a:cubicBezTo>
                <a:cubicBezTo>
                  <a:pt x="3115" y="533"/>
                  <a:pt x="3112" y="527"/>
                  <a:pt x="3106" y="525"/>
                </a:cubicBezTo>
                <a:cubicBezTo>
                  <a:pt x="3099" y="523"/>
                  <a:pt x="3099" y="528"/>
                  <a:pt x="3083" y="542"/>
                </a:cubicBezTo>
                <a:cubicBezTo>
                  <a:pt x="3068" y="556"/>
                  <a:pt x="3045" y="584"/>
                  <a:pt x="3035" y="596"/>
                </a:cubicBezTo>
                <a:cubicBezTo>
                  <a:pt x="3024" y="608"/>
                  <a:pt x="3007" y="657"/>
                  <a:pt x="3004" y="658"/>
                </a:cubicBezTo>
                <a:cubicBezTo>
                  <a:pt x="3001" y="658"/>
                  <a:pt x="3008" y="616"/>
                  <a:pt x="3011" y="599"/>
                </a:cubicBezTo>
                <a:cubicBezTo>
                  <a:pt x="3014" y="582"/>
                  <a:pt x="3024" y="559"/>
                  <a:pt x="3030" y="548"/>
                </a:cubicBezTo>
                <a:cubicBezTo>
                  <a:pt x="3036" y="537"/>
                  <a:pt x="3041" y="509"/>
                  <a:pt x="3040" y="504"/>
                </a:cubicBezTo>
                <a:cubicBezTo>
                  <a:pt x="3038" y="498"/>
                  <a:pt x="3035" y="497"/>
                  <a:pt x="3035" y="497"/>
                </a:cubicBezTo>
                <a:cubicBezTo>
                  <a:pt x="3035" y="497"/>
                  <a:pt x="3033" y="492"/>
                  <a:pt x="3030" y="490"/>
                </a:cubicBezTo>
                <a:cubicBezTo>
                  <a:pt x="3027" y="487"/>
                  <a:pt x="3020" y="487"/>
                  <a:pt x="3017" y="491"/>
                </a:cubicBezTo>
                <a:cubicBezTo>
                  <a:pt x="3014" y="496"/>
                  <a:pt x="2998" y="530"/>
                  <a:pt x="2986" y="547"/>
                </a:cubicBezTo>
                <a:cubicBezTo>
                  <a:pt x="2974" y="565"/>
                  <a:pt x="2971" y="574"/>
                  <a:pt x="2968" y="584"/>
                </a:cubicBezTo>
                <a:cubicBezTo>
                  <a:pt x="2965" y="595"/>
                  <a:pt x="2951" y="655"/>
                  <a:pt x="2951" y="655"/>
                </a:cubicBezTo>
                <a:cubicBezTo>
                  <a:pt x="2951" y="655"/>
                  <a:pt x="2938" y="621"/>
                  <a:pt x="2930" y="614"/>
                </a:cubicBezTo>
                <a:cubicBezTo>
                  <a:pt x="2922" y="607"/>
                  <a:pt x="2919" y="609"/>
                  <a:pt x="2916" y="608"/>
                </a:cubicBezTo>
                <a:cubicBezTo>
                  <a:pt x="2914" y="608"/>
                  <a:pt x="2904" y="606"/>
                  <a:pt x="2901" y="613"/>
                </a:cubicBezTo>
                <a:cubicBezTo>
                  <a:pt x="2899" y="620"/>
                  <a:pt x="2910" y="653"/>
                  <a:pt x="2909" y="681"/>
                </a:cubicBezTo>
                <a:cubicBezTo>
                  <a:pt x="2909" y="708"/>
                  <a:pt x="2898" y="715"/>
                  <a:pt x="2891" y="743"/>
                </a:cubicBezTo>
                <a:cubicBezTo>
                  <a:pt x="2883" y="771"/>
                  <a:pt x="2911" y="843"/>
                  <a:pt x="2912" y="848"/>
                </a:cubicBezTo>
                <a:cubicBezTo>
                  <a:pt x="2912" y="854"/>
                  <a:pt x="2911" y="856"/>
                  <a:pt x="2887" y="882"/>
                </a:cubicBezTo>
                <a:cubicBezTo>
                  <a:pt x="2863" y="908"/>
                  <a:pt x="2745" y="1019"/>
                  <a:pt x="2716" y="1026"/>
                </a:cubicBezTo>
                <a:cubicBezTo>
                  <a:pt x="2686" y="1034"/>
                  <a:pt x="2584" y="1069"/>
                  <a:pt x="2584" y="1069"/>
                </a:cubicBezTo>
                <a:cubicBezTo>
                  <a:pt x="2584" y="1069"/>
                  <a:pt x="2566" y="986"/>
                  <a:pt x="2537" y="942"/>
                </a:cubicBezTo>
                <a:cubicBezTo>
                  <a:pt x="2508" y="899"/>
                  <a:pt x="2456" y="883"/>
                  <a:pt x="2452" y="877"/>
                </a:cubicBezTo>
                <a:cubicBezTo>
                  <a:pt x="2447" y="871"/>
                  <a:pt x="2451" y="822"/>
                  <a:pt x="2429" y="771"/>
                </a:cubicBezTo>
                <a:cubicBezTo>
                  <a:pt x="2408" y="721"/>
                  <a:pt x="2371" y="689"/>
                  <a:pt x="2371" y="689"/>
                </a:cubicBezTo>
                <a:cubicBezTo>
                  <a:pt x="2371" y="689"/>
                  <a:pt x="2387" y="653"/>
                  <a:pt x="2397" y="638"/>
                </a:cubicBezTo>
                <a:cubicBezTo>
                  <a:pt x="2406" y="622"/>
                  <a:pt x="2452" y="590"/>
                  <a:pt x="2468" y="582"/>
                </a:cubicBezTo>
                <a:cubicBezTo>
                  <a:pt x="2484" y="573"/>
                  <a:pt x="2519" y="576"/>
                  <a:pt x="2556" y="587"/>
                </a:cubicBezTo>
                <a:cubicBezTo>
                  <a:pt x="2593" y="599"/>
                  <a:pt x="2594" y="581"/>
                  <a:pt x="2604" y="553"/>
                </a:cubicBezTo>
                <a:cubicBezTo>
                  <a:pt x="2614" y="526"/>
                  <a:pt x="2609" y="513"/>
                  <a:pt x="2609" y="513"/>
                </a:cubicBezTo>
                <a:cubicBezTo>
                  <a:pt x="2609" y="513"/>
                  <a:pt x="2609" y="513"/>
                  <a:pt x="2617" y="507"/>
                </a:cubicBezTo>
                <a:cubicBezTo>
                  <a:pt x="2624" y="502"/>
                  <a:pt x="2622" y="497"/>
                  <a:pt x="2621" y="490"/>
                </a:cubicBezTo>
                <a:cubicBezTo>
                  <a:pt x="2620" y="483"/>
                  <a:pt x="2614" y="483"/>
                  <a:pt x="2613" y="479"/>
                </a:cubicBezTo>
                <a:cubicBezTo>
                  <a:pt x="2613" y="475"/>
                  <a:pt x="2627" y="469"/>
                  <a:pt x="2630" y="462"/>
                </a:cubicBezTo>
                <a:cubicBezTo>
                  <a:pt x="2634" y="456"/>
                  <a:pt x="2628" y="450"/>
                  <a:pt x="2627" y="442"/>
                </a:cubicBezTo>
                <a:cubicBezTo>
                  <a:pt x="2625" y="433"/>
                  <a:pt x="2629" y="425"/>
                  <a:pt x="2638" y="423"/>
                </a:cubicBezTo>
                <a:cubicBezTo>
                  <a:pt x="2647" y="420"/>
                  <a:pt x="2674" y="415"/>
                  <a:pt x="2673" y="401"/>
                </a:cubicBezTo>
                <a:cubicBezTo>
                  <a:pt x="2672" y="387"/>
                  <a:pt x="2643" y="335"/>
                  <a:pt x="2638" y="326"/>
                </a:cubicBezTo>
                <a:cubicBezTo>
                  <a:pt x="2633" y="318"/>
                  <a:pt x="2632" y="294"/>
                  <a:pt x="2643" y="277"/>
                </a:cubicBezTo>
                <a:cubicBezTo>
                  <a:pt x="2653" y="259"/>
                  <a:pt x="2651" y="233"/>
                  <a:pt x="2643" y="212"/>
                </a:cubicBezTo>
                <a:cubicBezTo>
                  <a:pt x="2636" y="191"/>
                  <a:pt x="2598" y="83"/>
                  <a:pt x="2534" y="56"/>
                </a:cubicBezTo>
                <a:cubicBezTo>
                  <a:pt x="2399" y="0"/>
                  <a:pt x="2211" y="71"/>
                  <a:pt x="2218" y="256"/>
                </a:cubicBezTo>
                <a:cubicBezTo>
                  <a:pt x="2221" y="329"/>
                  <a:pt x="2227" y="346"/>
                  <a:pt x="2222" y="383"/>
                </a:cubicBezTo>
                <a:cubicBezTo>
                  <a:pt x="2217" y="420"/>
                  <a:pt x="2206" y="459"/>
                  <a:pt x="2206" y="459"/>
                </a:cubicBezTo>
                <a:cubicBezTo>
                  <a:pt x="2206" y="459"/>
                  <a:pt x="2186" y="463"/>
                  <a:pt x="2140" y="467"/>
                </a:cubicBezTo>
                <a:cubicBezTo>
                  <a:pt x="2094" y="470"/>
                  <a:pt x="2053" y="485"/>
                  <a:pt x="2046" y="488"/>
                </a:cubicBezTo>
                <a:cubicBezTo>
                  <a:pt x="2039" y="490"/>
                  <a:pt x="1988" y="472"/>
                  <a:pt x="1905" y="464"/>
                </a:cubicBezTo>
                <a:cubicBezTo>
                  <a:pt x="1821" y="456"/>
                  <a:pt x="1705" y="486"/>
                  <a:pt x="1689" y="485"/>
                </a:cubicBezTo>
                <a:cubicBezTo>
                  <a:pt x="1674" y="484"/>
                  <a:pt x="1658" y="479"/>
                  <a:pt x="1643" y="485"/>
                </a:cubicBezTo>
                <a:cubicBezTo>
                  <a:pt x="1627" y="491"/>
                  <a:pt x="1617" y="508"/>
                  <a:pt x="1591" y="524"/>
                </a:cubicBezTo>
                <a:cubicBezTo>
                  <a:pt x="1566" y="539"/>
                  <a:pt x="1474" y="587"/>
                  <a:pt x="1389" y="676"/>
                </a:cubicBezTo>
                <a:cubicBezTo>
                  <a:pt x="1339" y="728"/>
                  <a:pt x="1294" y="784"/>
                  <a:pt x="1264" y="821"/>
                </a:cubicBezTo>
                <a:cubicBezTo>
                  <a:pt x="1264" y="821"/>
                  <a:pt x="1264" y="821"/>
                  <a:pt x="1264" y="821"/>
                </a:cubicBezTo>
                <a:cubicBezTo>
                  <a:pt x="1251" y="837"/>
                  <a:pt x="1226" y="845"/>
                  <a:pt x="1216" y="849"/>
                </a:cubicBezTo>
                <a:cubicBezTo>
                  <a:pt x="1200" y="860"/>
                  <a:pt x="1183" y="867"/>
                  <a:pt x="1167" y="877"/>
                </a:cubicBezTo>
                <a:cubicBezTo>
                  <a:pt x="1153" y="885"/>
                  <a:pt x="1140" y="894"/>
                  <a:pt x="1125" y="900"/>
                </a:cubicBezTo>
                <a:cubicBezTo>
                  <a:pt x="1120" y="904"/>
                  <a:pt x="1115" y="907"/>
                  <a:pt x="1109" y="911"/>
                </a:cubicBezTo>
                <a:cubicBezTo>
                  <a:pt x="1102" y="915"/>
                  <a:pt x="1093" y="918"/>
                  <a:pt x="1085" y="921"/>
                </a:cubicBezTo>
                <a:cubicBezTo>
                  <a:pt x="1078" y="924"/>
                  <a:pt x="1070" y="926"/>
                  <a:pt x="1063" y="929"/>
                </a:cubicBezTo>
                <a:cubicBezTo>
                  <a:pt x="1058" y="932"/>
                  <a:pt x="1054" y="934"/>
                  <a:pt x="1049" y="937"/>
                </a:cubicBezTo>
                <a:cubicBezTo>
                  <a:pt x="1040" y="941"/>
                  <a:pt x="1031" y="943"/>
                  <a:pt x="1021" y="948"/>
                </a:cubicBezTo>
                <a:cubicBezTo>
                  <a:pt x="1017" y="950"/>
                  <a:pt x="1015" y="952"/>
                  <a:pt x="1012" y="954"/>
                </a:cubicBezTo>
                <a:cubicBezTo>
                  <a:pt x="1010" y="955"/>
                  <a:pt x="1009" y="956"/>
                  <a:pt x="1008" y="956"/>
                </a:cubicBezTo>
                <a:cubicBezTo>
                  <a:pt x="1004" y="960"/>
                  <a:pt x="1008" y="965"/>
                  <a:pt x="1010" y="969"/>
                </a:cubicBezTo>
                <a:cubicBezTo>
                  <a:pt x="1016" y="978"/>
                  <a:pt x="1033" y="971"/>
                  <a:pt x="1039" y="969"/>
                </a:cubicBezTo>
                <a:cubicBezTo>
                  <a:pt x="1048" y="966"/>
                  <a:pt x="1058" y="961"/>
                  <a:pt x="1066" y="959"/>
                </a:cubicBezTo>
                <a:cubicBezTo>
                  <a:pt x="1073" y="958"/>
                  <a:pt x="1079" y="957"/>
                  <a:pt x="1085" y="956"/>
                </a:cubicBezTo>
                <a:cubicBezTo>
                  <a:pt x="1093" y="953"/>
                  <a:pt x="1103" y="947"/>
                  <a:pt x="1112" y="950"/>
                </a:cubicBezTo>
                <a:cubicBezTo>
                  <a:pt x="1113" y="952"/>
                  <a:pt x="1113" y="955"/>
                  <a:pt x="1113" y="958"/>
                </a:cubicBezTo>
                <a:cubicBezTo>
                  <a:pt x="1095" y="976"/>
                  <a:pt x="1076" y="984"/>
                  <a:pt x="1059" y="995"/>
                </a:cubicBezTo>
                <a:cubicBezTo>
                  <a:pt x="1050" y="1002"/>
                  <a:pt x="1041" y="1009"/>
                  <a:pt x="1033" y="1016"/>
                </a:cubicBezTo>
                <a:cubicBezTo>
                  <a:pt x="1025" y="1020"/>
                  <a:pt x="1017" y="1025"/>
                  <a:pt x="1009" y="1030"/>
                </a:cubicBezTo>
                <a:cubicBezTo>
                  <a:pt x="1005" y="1033"/>
                  <a:pt x="1002" y="1035"/>
                  <a:pt x="998" y="1038"/>
                </a:cubicBezTo>
                <a:cubicBezTo>
                  <a:pt x="987" y="1045"/>
                  <a:pt x="975" y="1052"/>
                  <a:pt x="984" y="1067"/>
                </a:cubicBezTo>
                <a:cubicBezTo>
                  <a:pt x="993" y="1081"/>
                  <a:pt x="1010" y="1064"/>
                  <a:pt x="1019" y="1059"/>
                </a:cubicBezTo>
                <a:cubicBezTo>
                  <a:pt x="1032" y="1053"/>
                  <a:pt x="1046" y="1042"/>
                  <a:pt x="1059" y="1035"/>
                </a:cubicBezTo>
                <a:cubicBezTo>
                  <a:pt x="1069" y="1030"/>
                  <a:pt x="1079" y="1027"/>
                  <a:pt x="1089" y="1021"/>
                </a:cubicBezTo>
                <a:cubicBezTo>
                  <a:pt x="1097" y="1016"/>
                  <a:pt x="1112" y="1001"/>
                  <a:pt x="1120" y="1002"/>
                </a:cubicBezTo>
                <a:cubicBezTo>
                  <a:pt x="1121" y="1005"/>
                  <a:pt x="1121" y="1007"/>
                  <a:pt x="1122" y="1009"/>
                </a:cubicBezTo>
                <a:cubicBezTo>
                  <a:pt x="1120" y="1015"/>
                  <a:pt x="1111" y="1024"/>
                  <a:pt x="1106" y="1029"/>
                </a:cubicBezTo>
                <a:cubicBezTo>
                  <a:pt x="1097" y="1038"/>
                  <a:pt x="1088" y="1047"/>
                  <a:pt x="1079" y="1056"/>
                </a:cubicBezTo>
                <a:cubicBezTo>
                  <a:pt x="1072" y="1062"/>
                  <a:pt x="1069" y="1070"/>
                  <a:pt x="1065" y="1077"/>
                </a:cubicBezTo>
                <a:cubicBezTo>
                  <a:pt x="1059" y="1087"/>
                  <a:pt x="1047" y="1104"/>
                  <a:pt x="1038" y="1111"/>
                </a:cubicBezTo>
                <a:cubicBezTo>
                  <a:pt x="1034" y="1116"/>
                  <a:pt x="1030" y="1121"/>
                  <a:pt x="1026" y="1125"/>
                </a:cubicBezTo>
                <a:cubicBezTo>
                  <a:pt x="1017" y="1134"/>
                  <a:pt x="1008" y="1144"/>
                  <a:pt x="1015" y="1154"/>
                </a:cubicBezTo>
                <a:cubicBezTo>
                  <a:pt x="1017" y="1157"/>
                  <a:pt x="1019" y="1157"/>
                  <a:pt x="1021" y="1158"/>
                </a:cubicBezTo>
                <a:cubicBezTo>
                  <a:pt x="1034" y="1165"/>
                  <a:pt x="1041" y="1152"/>
                  <a:pt x="1053" y="1142"/>
                </a:cubicBezTo>
                <a:cubicBezTo>
                  <a:pt x="1059" y="1137"/>
                  <a:pt x="1063" y="1130"/>
                  <a:pt x="1069" y="1125"/>
                </a:cubicBezTo>
                <a:cubicBezTo>
                  <a:pt x="1076" y="1117"/>
                  <a:pt x="1082" y="1110"/>
                  <a:pt x="1089" y="1103"/>
                </a:cubicBezTo>
                <a:cubicBezTo>
                  <a:pt x="1092" y="1100"/>
                  <a:pt x="1095" y="1097"/>
                  <a:pt x="1098" y="1094"/>
                </a:cubicBezTo>
                <a:cubicBezTo>
                  <a:pt x="1100" y="1091"/>
                  <a:pt x="1102" y="1088"/>
                  <a:pt x="1105" y="1085"/>
                </a:cubicBezTo>
                <a:cubicBezTo>
                  <a:pt x="1111" y="1078"/>
                  <a:pt x="1117" y="1071"/>
                  <a:pt x="1124" y="1064"/>
                </a:cubicBezTo>
                <a:cubicBezTo>
                  <a:pt x="1132" y="1056"/>
                  <a:pt x="1139" y="1046"/>
                  <a:pt x="1147" y="1040"/>
                </a:cubicBezTo>
                <a:cubicBezTo>
                  <a:pt x="1151" y="1044"/>
                  <a:pt x="1153" y="1048"/>
                  <a:pt x="1153" y="1051"/>
                </a:cubicBezTo>
                <a:cubicBezTo>
                  <a:pt x="1142" y="1068"/>
                  <a:pt x="1130" y="1084"/>
                  <a:pt x="1118" y="1100"/>
                </a:cubicBezTo>
                <a:cubicBezTo>
                  <a:pt x="1114" y="1108"/>
                  <a:pt x="1111" y="1116"/>
                  <a:pt x="1107" y="1123"/>
                </a:cubicBezTo>
                <a:cubicBezTo>
                  <a:pt x="1101" y="1135"/>
                  <a:pt x="1092" y="1146"/>
                  <a:pt x="1086" y="1158"/>
                </a:cubicBezTo>
                <a:cubicBezTo>
                  <a:pt x="1082" y="1167"/>
                  <a:pt x="1067" y="1193"/>
                  <a:pt x="1082" y="1196"/>
                </a:cubicBezTo>
                <a:cubicBezTo>
                  <a:pt x="1097" y="1200"/>
                  <a:pt x="1117" y="1171"/>
                  <a:pt x="1126" y="1156"/>
                </a:cubicBezTo>
                <a:cubicBezTo>
                  <a:pt x="1132" y="1144"/>
                  <a:pt x="1143" y="1135"/>
                  <a:pt x="1150" y="1123"/>
                </a:cubicBezTo>
                <a:cubicBezTo>
                  <a:pt x="1164" y="1099"/>
                  <a:pt x="1184" y="1071"/>
                  <a:pt x="1205" y="1053"/>
                </a:cubicBezTo>
                <a:cubicBezTo>
                  <a:pt x="1210" y="1049"/>
                  <a:pt x="1214" y="1045"/>
                  <a:pt x="1218" y="1040"/>
                </a:cubicBezTo>
                <a:cubicBezTo>
                  <a:pt x="1223" y="1038"/>
                  <a:pt x="1227" y="1035"/>
                  <a:pt x="1232" y="1033"/>
                </a:cubicBezTo>
                <a:cubicBezTo>
                  <a:pt x="1234" y="1031"/>
                  <a:pt x="1236" y="1029"/>
                  <a:pt x="1238" y="1029"/>
                </a:cubicBezTo>
                <a:cubicBezTo>
                  <a:pt x="1238" y="1029"/>
                  <a:pt x="1238" y="1030"/>
                  <a:pt x="1238" y="1030"/>
                </a:cubicBezTo>
                <a:cubicBezTo>
                  <a:pt x="1240" y="1040"/>
                  <a:pt x="1234" y="1050"/>
                  <a:pt x="1232" y="1060"/>
                </a:cubicBezTo>
                <a:cubicBezTo>
                  <a:pt x="1226" y="1080"/>
                  <a:pt x="1218" y="1098"/>
                  <a:pt x="1217" y="1118"/>
                </a:cubicBezTo>
                <a:cubicBezTo>
                  <a:pt x="1217" y="1127"/>
                  <a:pt x="1216" y="1143"/>
                  <a:pt x="1228" y="1150"/>
                </a:cubicBezTo>
                <a:cubicBezTo>
                  <a:pt x="1235" y="1154"/>
                  <a:pt x="1241" y="1140"/>
                  <a:pt x="1244" y="1134"/>
                </a:cubicBezTo>
                <a:cubicBezTo>
                  <a:pt x="1246" y="1128"/>
                  <a:pt x="1249" y="1121"/>
                  <a:pt x="1252" y="1114"/>
                </a:cubicBezTo>
                <a:cubicBezTo>
                  <a:pt x="1255" y="1107"/>
                  <a:pt x="1259" y="1100"/>
                  <a:pt x="1263" y="1094"/>
                </a:cubicBezTo>
                <a:cubicBezTo>
                  <a:pt x="1265" y="1087"/>
                  <a:pt x="1266" y="1079"/>
                  <a:pt x="1268" y="1072"/>
                </a:cubicBezTo>
                <a:cubicBezTo>
                  <a:pt x="1270" y="1065"/>
                  <a:pt x="1272" y="1058"/>
                  <a:pt x="1274" y="1051"/>
                </a:cubicBezTo>
                <a:cubicBezTo>
                  <a:pt x="1278" y="1043"/>
                  <a:pt x="1284" y="1035"/>
                  <a:pt x="1286" y="1027"/>
                </a:cubicBezTo>
                <a:cubicBezTo>
                  <a:pt x="1289" y="1017"/>
                  <a:pt x="1292" y="1007"/>
                  <a:pt x="1295" y="997"/>
                </a:cubicBezTo>
                <a:cubicBezTo>
                  <a:pt x="1297" y="989"/>
                  <a:pt x="1300" y="981"/>
                  <a:pt x="1303" y="974"/>
                </a:cubicBezTo>
                <a:cubicBezTo>
                  <a:pt x="1307" y="975"/>
                  <a:pt x="1336" y="904"/>
                  <a:pt x="1342" y="893"/>
                </a:cubicBezTo>
                <a:cubicBezTo>
                  <a:pt x="1342" y="892"/>
                  <a:pt x="1341" y="891"/>
                  <a:pt x="1341" y="890"/>
                </a:cubicBezTo>
                <a:cubicBezTo>
                  <a:pt x="1376" y="864"/>
                  <a:pt x="1416" y="833"/>
                  <a:pt x="1443" y="816"/>
                </a:cubicBezTo>
                <a:cubicBezTo>
                  <a:pt x="1491" y="786"/>
                  <a:pt x="1578" y="749"/>
                  <a:pt x="1632" y="729"/>
                </a:cubicBezTo>
                <a:cubicBezTo>
                  <a:pt x="1686" y="708"/>
                  <a:pt x="1722" y="676"/>
                  <a:pt x="1722" y="676"/>
                </a:cubicBezTo>
                <a:cubicBezTo>
                  <a:pt x="1722" y="676"/>
                  <a:pt x="1729" y="680"/>
                  <a:pt x="1749" y="695"/>
                </a:cubicBezTo>
                <a:cubicBezTo>
                  <a:pt x="1769" y="709"/>
                  <a:pt x="1834" y="723"/>
                  <a:pt x="1843" y="724"/>
                </a:cubicBezTo>
                <a:cubicBezTo>
                  <a:pt x="1843" y="724"/>
                  <a:pt x="1800" y="781"/>
                  <a:pt x="1719" y="900"/>
                </a:cubicBezTo>
                <a:cubicBezTo>
                  <a:pt x="1639" y="1019"/>
                  <a:pt x="1580" y="1204"/>
                  <a:pt x="1529" y="1309"/>
                </a:cubicBezTo>
                <a:cubicBezTo>
                  <a:pt x="1519" y="1330"/>
                  <a:pt x="1509" y="1348"/>
                  <a:pt x="1500" y="1362"/>
                </a:cubicBezTo>
                <a:close/>
                <a:moveTo>
                  <a:pt x="326" y="2993"/>
                </a:moveTo>
                <a:cubicBezTo>
                  <a:pt x="325" y="2993"/>
                  <a:pt x="323" y="2993"/>
                  <a:pt x="323" y="2993"/>
                </a:cubicBezTo>
                <a:cubicBezTo>
                  <a:pt x="323" y="2993"/>
                  <a:pt x="339" y="2968"/>
                  <a:pt x="326" y="299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3A22EF4-243C-C8FC-693B-0AC588F693F1}"/>
              </a:ext>
            </a:extLst>
          </p:cNvPr>
          <p:cNvGrpSpPr/>
          <p:nvPr/>
        </p:nvGrpSpPr>
        <p:grpSpPr>
          <a:xfrm>
            <a:off x="4904661" y="1891665"/>
            <a:ext cx="2382678" cy="2733877"/>
            <a:chOff x="3276598" y="1196750"/>
            <a:chExt cx="2897187" cy="3324224"/>
          </a:xfrm>
        </p:grpSpPr>
        <p:sp>
          <p:nvSpPr>
            <p:cNvPr id="5" name="Freeform 27">
              <a:extLst>
                <a:ext uri="{FF2B5EF4-FFF2-40B4-BE49-F238E27FC236}">
                  <a16:creationId xmlns:a16="http://schemas.microsoft.com/office/drawing/2014/main" id="{2A90A686-3FDC-1428-DDA7-583BDC57A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6598" y="1251519"/>
              <a:ext cx="922337" cy="1531938"/>
            </a:xfrm>
            <a:custGeom>
              <a:avLst/>
              <a:gdLst>
                <a:gd name="T0" fmla="*/ 234 w 374"/>
                <a:gd name="T1" fmla="*/ 86 h 621"/>
                <a:gd name="T2" fmla="*/ 134 w 374"/>
                <a:gd name="T3" fmla="*/ 33 h 621"/>
                <a:gd name="T4" fmla="*/ 34 w 374"/>
                <a:gd name="T5" fmla="*/ 156 h 621"/>
                <a:gd name="T6" fmla="*/ 67 w 374"/>
                <a:gd name="T7" fmla="*/ 288 h 621"/>
                <a:gd name="T8" fmla="*/ 157 w 374"/>
                <a:gd name="T9" fmla="*/ 381 h 621"/>
                <a:gd name="T10" fmla="*/ 314 w 374"/>
                <a:gd name="T11" fmla="*/ 499 h 621"/>
                <a:gd name="T12" fmla="*/ 350 w 374"/>
                <a:gd name="T13" fmla="*/ 599 h 621"/>
                <a:gd name="T14" fmla="*/ 294 w 374"/>
                <a:gd name="T15" fmla="*/ 603 h 621"/>
                <a:gd name="T16" fmla="*/ 302 w 374"/>
                <a:gd name="T17" fmla="*/ 535 h 621"/>
                <a:gd name="T18" fmla="*/ 172 w 374"/>
                <a:gd name="T19" fmla="*/ 432 h 621"/>
                <a:gd name="T20" fmla="*/ 4 w 374"/>
                <a:gd name="T21" fmla="*/ 173 h 621"/>
                <a:gd name="T22" fmla="*/ 137 w 374"/>
                <a:gd name="T23" fmla="*/ 3 h 621"/>
                <a:gd name="T24" fmla="*/ 280 w 374"/>
                <a:gd name="T25" fmla="*/ 140 h 621"/>
                <a:gd name="T26" fmla="*/ 234 w 374"/>
                <a:gd name="T27" fmla="*/ 186 h 621"/>
                <a:gd name="T28" fmla="*/ 181 w 374"/>
                <a:gd name="T29" fmla="*/ 140 h 621"/>
                <a:gd name="T30" fmla="*/ 234 w 374"/>
                <a:gd name="T31" fmla="*/ 8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4" h="621">
                  <a:moveTo>
                    <a:pt x="234" y="86"/>
                  </a:moveTo>
                  <a:cubicBezTo>
                    <a:pt x="234" y="86"/>
                    <a:pt x="209" y="33"/>
                    <a:pt x="134" y="33"/>
                  </a:cubicBezTo>
                  <a:cubicBezTo>
                    <a:pt x="108" y="33"/>
                    <a:pt x="41" y="42"/>
                    <a:pt x="34" y="156"/>
                  </a:cubicBezTo>
                  <a:cubicBezTo>
                    <a:pt x="34" y="181"/>
                    <a:pt x="43" y="257"/>
                    <a:pt x="67" y="288"/>
                  </a:cubicBezTo>
                  <a:cubicBezTo>
                    <a:pt x="83" y="314"/>
                    <a:pt x="88" y="329"/>
                    <a:pt x="157" y="381"/>
                  </a:cubicBezTo>
                  <a:cubicBezTo>
                    <a:pt x="227" y="429"/>
                    <a:pt x="279" y="468"/>
                    <a:pt x="314" y="499"/>
                  </a:cubicBezTo>
                  <a:cubicBezTo>
                    <a:pt x="348" y="529"/>
                    <a:pt x="374" y="579"/>
                    <a:pt x="350" y="599"/>
                  </a:cubicBezTo>
                  <a:cubicBezTo>
                    <a:pt x="334" y="612"/>
                    <a:pt x="313" y="621"/>
                    <a:pt x="294" y="603"/>
                  </a:cubicBezTo>
                  <a:cubicBezTo>
                    <a:pt x="282" y="591"/>
                    <a:pt x="268" y="547"/>
                    <a:pt x="302" y="535"/>
                  </a:cubicBezTo>
                  <a:cubicBezTo>
                    <a:pt x="269" y="503"/>
                    <a:pt x="245" y="482"/>
                    <a:pt x="172" y="432"/>
                  </a:cubicBezTo>
                  <a:cubicBezTo>
                    <a:pt x="98" y="378"/>
                    <a:pt x="22" y="334"/>
                    <a:pt x="4" y="173"/>
                  </a:cubicBezTo>
                  <a:cubicBezTo>
                    <a:pt x="0" y="104"/>
                    <a:pt x="25" y="0"/>
                    <a:pt x="137" y="3"/>
                  </a:cubicBezTo>
                  <a:cubicBezTo>
                    <a:pt x="163" y="5"/>
                    <a:pt x="265" y="5"/>
                    <a:pt x="280" y="140"/>
                  </a:cubicBezTo>
                  <a:cubicBezTo>
                    <a:pt x="282" y="172"/>
                    <a:pt x="238" y="183"/>
                    <a:pt x="234" y="186"/>
                  </a:cubicBezTo>
                  <a:cubicBezTo>
                    <a:pt x="221" y="189"/>
                    <a:pt x="183" y="165"/>
                    <a:pt x="181" y="140"/>
                  </a:cubicBezTo>
                  <a:cubicBezTo>
                    <a:pt x="180" y="115"/>
                    <a:pt x="193" y="89"/>
                    <a:pt x="234" y="86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9AFD0877-91BA-0CB4-8ADB-00E347F2D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73" y="1196750"/>
              <a:ext cx="925512" cy="1531938"/>
            </a:xfrm>
            <a:custGeom>
              <a:avLst/>
              <a:gdLst>
                <a:gd name="T0" fmla="*/ 141 w 375"/>
                <a:gd name="T1" fmla="*/ 86 h 621"/>
                <a:gd name="T2" fmla="*/ 241 w 375"/>
                <a:gd name="T3" fmla="*/ 33 h 621"/>
                <a:gd name="T4" fmla="*/ 340 w 375"/>
                <a:gd name="T5" fmla="*/ 156 h 621"/>
                <a:gd name="T6" fmla="*/ 308 w 375"/>
                <a:gd name="T7" fmla="*/ 288 h 621"/>
                <a:gd name="T8" fmla="*/ 217 w 375"/>
                <a:gd name="T9" fmla="*/ 381 h 621"/>
                <a:gd name="T10" fmla="*/ 61 w 375"/>
                <a:gd name="T11" fmla="*/ 499 h 621"/>
                <a:gd name="T12" fmla="*/ 25 w 375"/>
                <a:gd name="T13" fmla="*/ 599 h 621"/>
                <a:gd name="T14" fmla="*/ 81 w 375"/>
                <a:gd name="T15" fmla="*/ 603 h 621"/>
                <a:gd name="T16" fmla="*/ 73 w 375"/>
                <a:gd name="T17" fmla="*/ 535 h 621"/>
                <a:gd name="T18" fmla="*/ 203 w 375"/>
                <a:gd name="T19" fmla="*/ 432 h 621"/>
                <a:gd name="T20" fmla="*/ 371 w 375"/>
                <a:gd name="T21" fmla="*/ 173 h 621"/>
                <a:gd name="T22" fmla="*/ 238 w 375"/>
                <a:gd name="T23" fmla="*/ 3 h 621"/>
                <a:gd name="T24" fmla="*/ 95 w 375"/>
                <a:gd name="T25" fmla="*/ 140 h 621"/>
                <a:gd name="T26" fmla="*/ 141 w 375"/>
                <a:gd name="T27" fmla="*/ 186 h 621"/>
                <a:gd name="T28" fmla="*/ 193 w 375"/>
                <a:gd name="T29" fmla="*/ 140 h 621"/>
                <a:gd name="T30" fmla="*/ 141 w 375"/>
                <a:gd name="T31" fmla="*/ 8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5" h="621">
                  <a:moveTo>
                    <a:pt x="141" y="86"/>
                  </a:moveTo>
                  <a:cubicBezTo>
                    <a:pt x="141" y="86"/>
                    <a:pt x="166" y="33"/>
                    <a:pt x="241" y="33"/>
                  </a:cubicBezTo>
                  <a:cubicBezTo>
                    <a:pt x="267" y="33"/>
                    <a:pt x="334" y="42"/>
                    <a:pt x="340" y="156"/>
                  </a:cubicBezTo>
                  <a:cubicBezTo>
                    <a:pt x="340" y="181"/>
                    <a:pt x="332" y="257"/>
                    <a:pt x="308" y="288"/>
                  </a:cubicBezTo>
                  <a:cubicBezTo>
                    <a:pt x="292" y="314"/>
                    <a:pt x="287" y="329"/>
                    <a:pt x="217" y="381"/>
                  </a:cubicBezTo>
                  <a:cubicBezTo>
                    <a:pt x="148" y="429"/>
                    <a:pt x="95" y="468"/>
                    <a:pt x="61" y="499"/>
                  </a:cubicBezTo>
                  <a:cubicBezTo>
                    <a:pt x="27" y="529"/>
                    <a:pt x="0" y="579"/>
                    <a:pt x="25" y="599"/>
                  </a:cubicBezTo>
                  <a:cubicBezTo>
                    <a:pt x="41" y="612"/>
                    <a:pt x="62" y="621"/>
                    <a:pt x="81" y="603"/>
                  </a:cubicBezTo>
                  <a:cubicBezTo>
                    <a:pt x="93" y="591"/>
                    <a:pt x="107" y="547"/>
                    <a:pt x="73" y="535"/>
                  </a:cubicBezTo>
                  <a:cubicBezTo>
                    <a:pt x="106" y="503"/>
                    <a:pt x="130" y="482"/>
                    <a:pt x="203" y="432"/>
                  </a:cubicBezTo>
                  <a:cubicBezTo>
                    <a:pt x="277" y="378"/>
                    <a:pt x="353" y="334"/>
                    <a:pt x="371" y="173"/>
                  </a:cubicBezTo>
                  <a:cubicBezTo>
                    <a:pt x="375" y="104"/>
                    <a:pt x="349" y="0"/>
                    <a:pt x="238" y="3"/>
                  </a:cubicBezTo>
                  <a:cubicBezTo>
                    <a:pt x="212" y="5"/>
                    <a:pt x="110" y="5"/>
                    <a:pt x="95" y="140"/>
                  </a:cubicBezTo>
                  <a:cubicBezTo>
                    <a:pt x="93" y="172"/>
                    <a:pt x="137" y="183"/>
                    <a:pt x="141" y="186"/>
                  </a:cubicBezTo>
                  <a:cubicBezTo>
                    <a:pt x="154" y="189"/>
                    <a:pt x="192" y="165"/>
                    <a:pt x="193" y="140"/>
                  </a:cubicBezTo>
                  <a:cubicBezTo>
                    <a:pt x="195" y="115"/>
                    <a:pt x="181" y="89"/>
                    <a:pt x="141" y="86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29">
              <a:extLst>
                <a:ext uri="{FF2B5EF4-FFF2-40B4-BE49-F238E27FC236}">
                  <a16:creationId xmlns:a16="http://schemas.microsoft.com/office/drawing/2014/main" id="{E678393D-FF3E-5C70-3922-D93169CA8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048" y="2962049"/>
              <a:ext cx="30163" cy="49213"/>
            </a:xfrm>
            <a:prstGeom prst="rect">
              <a:avLst/>
            </a:pr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6056762C-4696-1E31-F25C-E8470C291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4661" y="1325338"/>
              <a:ext cx="39688" cy="30163"/>
            </a:xfrm>
            <a:custGeom>
              <a:avLst/>
              <a:gdLst>
                <a:gd name="T0" fmla="*/ 16 w 16"/>
                <a:gd name="T1" fmla="*/ 10 h 12"/>
                <a:gd name="T2" fmla="*/ 16 w 16"/>
                <a:gd name="T3" fmla="*/ 0 h 12"/>
                <a:gd name="T4" fmla="*/ 0 w 16"/>
                <a:gd name="T5" fmla="*/ 0 h 12"/>
                <a:gd name="T6" fmla="*/ 0 w 16"/>
                <a:gd name="T7" fmla="*/ 12 h 12"/>
                <a:gd name="T8" fmla="*/ 16 w 16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11" y="11"/>
                    <a:pt x="16" y="1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8F3E773-E94B-4552-6243-753A08E48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1" y="1325338"/>
              <a:ext cx="30163" cy="26988"/>
            </a:xfrm>
            <a:custGeom>
              <a:avLst/>
              <a:gdLst>
                <a:gd name="T0" fmla="*/ 12 w 12"/>
                <a:gd name="T1" fmla="*/ 11 h 11"/>
                <a:gd name="T2" fmla="*/ 12 w 12"/>
                <a:gd name="T3" fmla="*/ 0 h 11"/>
                <a:gd name="T4" fmla="*/ 0 w 12"/>
                <a:gd name="T5" fmla="*/ 0 h 11"/>
                <a:gd name="T6" fmla="*/ 0 w 12"/>
                <a:gd name="T7" fmla="*/ 9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0"/>
                    <a:pt x="8" y="10"/>
                    <a:pt x="12" y="11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4">
              <a:extLst>
                <a:ext uri="{FF2B5EF4-FFF2-40B4-BE49-F238E27FC236}">
                  <a16:creationId xmlns:a16="http://schemas.microsoft.com/office/drawing/2014/main" id="{7E93B325-4041-FAEB-1314-9166D82A0E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0348" y="1347562"/>
              <a:ext cx="1306513" cy="1614488"/>
            </a:xfrm>
            <a:custGeom>
              <a:avLst/>
              <a:gdLst>
                <a:gd name="T0" fmla="*/ 458 w 530"/>
                <a:gd name="T1" fmla="*/ 31 h 655"/>
                <a:gd name="T2" fmla="*/ 488 w 530"/>
                <a:gd name="T3" fmla="*/ 39 h 655"/>
                <a:gd name="T4" fmla="*/ 458 w 530"/>
                <a:gd name="T5" fmla="*/ 47 h 655"/>
                <a:gd name="T6" fmla="*/ 427 w 530"/>
                <a:gd name="T7" fmla="*/ 227 h 655"/>
                <a:gd name="T8" fmla="*/ 275 w 530"/>
                <a:gd name="T9" fmla="*/ 209 h 655"/>
                <a:gd name="T10" fmla="*/ 265 w 530"/>
                <a:gd name="T11" fmla="*/ 173 h 655"/>
                <a:gd name="T12" fmla="*/ 251 w 530"/>
                <a:gd name="T13" fmla="*/ 208 h 655"/>
                <a:gd name="T14" fmla="*/ 103 w 530"/>
                <a:gd name="T15" fmla="*/ 227 h 655"/>
                <a:gd name="T16" fmla="*/ 68 w 530"/>
                <a:gd name="T17" fmla="*/ 47 h 655"/>
                <a:gd name="T18" fmla="*/ 39 w 530"/>
                <a:gd name="T19" fmla="*/ 39 h 655"/>
                <a:gd name="T20" fmla="*/ 69 w 530"/>
                <a:gd name="T21" fmla="*/ 31 h 655"/>
                <a:gd name="T22" fmla="*/ 103 w 530"/>
                <a:gd name="T23" fmla="*/ 1 h 655"/>
                <a:gd name="T24" fmla="*/ 87 w 530"/>
                <a:gd name="T25" fmla="*/ 27 h 655"/>
                <a:gd name="T26" fmla="*/ 54 w 530"/>
                <a:gd name="T27" fmla="*/ 15 h 655"/>
                <a:gd name="T28" fmla="*/ 54 w 530"/>
                <a:gd name="T29" fmla="*/ 66 h 655"/>
                <a:gd name="T30" fmla="*/ 87 w 530"/>
                <a:gd name="T31" fmla="*/ 51 h 655"/>
                <a:gd name="T32" fmla="*/ 59 w 530"/>
                <a:gd name="T33" fmla="*/ 451 h 655"/>
                <a:gd name="T34" fmla="*/ 74 w 530"/>
                <a:gd name="T35" fmla="*/ 417 h 655"/>
                <a:gd name="T36" fmla="*/ 23 w 530"/>
                <a:gd name="T37" fmla="*/ 417 h 655"/>
                <a:gd name="T38" fmla="*/ 35 w 530"/>
                <a:gd name="T39" fmla="*/ 451 h 655"/>
                <a:gd name="T40" fmla="*/ 4 w 530"/>
                <a:gd name="T41" fmla="*/ 463 h 655"/>
                <a:gd name="T42" fmla="*/ 39 w 530"/>
                <a:gd name="T43" fmla="*/ 429 h 655"/>
                <a:gd name="T44" fmla="*/ 48 w 530"/>
                <a:gd name="T45" fmla="*/ 401 h 655"/>
                <a:gd name="T46" fmla="*/ 55 w 530"/>
                <a:gd name="T47" fmla="*/ 430 h 655"/>
                <a:gd name="T48" fmla="*/ 183 w 530"/>
                <a:gd name="T49" fmla="*/ 463 h 655"/>
                <a:gd name="T50" fmla="*/ 167 w 530"/>
                <a:gd name="T51" fmla="*/ 496 h 655"/>
                <a:gd name="T52" fmla="*/ 219 w 530"/>
                <a:gd name="T53" fmla="*/ 496 h 655"/>
                <a:gd name="T54" fmla="*/ 207 w 530"/>
                <a:gd name="T55" fmla="*/ 463 h 655"/>
                <a:gd name="T56" fmla="*/ 263 w 530"/>
                <a:gd name="T57" fmla="*/ 655 h 655"/>
                <a:gd name="T58" fmla="*/ 275 w 530"/>
                <a:gd name="T59" fmla="*/ 463 h 655"/>
                <a:gd name="T60" fmla="*/ 331 w 530"/>
                <a:gd name="T61" fmla="*/ 479 h 655"/>
                <a:gd name="T62" fmla="*/ 340 w 530"/>
                <a:gd name="T63" fmla="*/ 515 h 655"/>
                <a:gd name="T64" fmla="*/ 355 w 530"/>
                <a:gd name="T65" fmla="*/ 479 h 655"/>
                <a:gd name="T66" fmla="*/ 463 w 530"/>
                <a:gd name="T67" fmla="*/ 463 h 655"/>
                <a:gd name="T68" fmla="*/ 450 w 530"/>
                <a:gd name="T69" fmla="*/ 416 h 655"/>
                <a:gd name="T70" fmla="*/ 493 w 530"/>
                <a:gd name="T71" fmla="*/ 416 h 655"/>
                <a:gd name="T72" fmla="*/ 479 w 530"/>
                <a:gd name="T73" fmla="*/ 463 h 655"/>
                <a:gd name="T74" fmla="*/ 530 w 530"/>
                <a:gd name="T75" fmla="*/ 451 h 655"/>
                <a:gd name="T76" fmla="*/ 483 w 530"/>
                <a:gd name="T77" fmla="*/ 434 h 655"/>
                <a:gd name="T78" fmla="*/ 473 w 530"/>
                <a:gd name="T79" fmla="*/ 398 h 655"/>
                <a:gd name="T80" fmla="*/ 459 w 530"/>
                <a:gd name="T81" fmla="*/ 433 h 655"/>
                <a:gd name="T82" fmla="*/ 439 w 530"/>
                <a:gd name="T83" fmla="*/ 451 h 655"/>
                <a:gd name="T84" fmla="*/ 456 w 530"/>
                <a:gd name="T85" fmla="*/ 51 h 655"/>
                <a:gd name="T86" fmla="*/ 492 w 530"/>
                <a:gd name="T87" fmla="*/ 41 h 655"/>
                <a:gd name="T88" fmla="*/ 456 w 530"/>
                <a:gd name="T89" fmla="*/ 27 h 655"/>
                <a:gd name="T90" fmla="*/ 439 w 530"/>
                <a:gd name="T91" fmla="*/ 2 h 655"/>
                <a:gd name="T92" fmla="*/ 427 w 530"/>
                <a:gd name="T93" fmla="*/ 31 h 655"/>
                <a:gd name="T94" fmla="*/ 351 w 530"/>
                <a:gd name="T95" fmla="*/ 451 h 655"/>
                <a:gd name="T96" fmla="*/ 364 w 530"/>
                <a:gd name="T97" fmla="*/ 496 h 655"/>
                <a:gd name="T98" fmla="*/ 321 w 530"/>
                <a:gd name="T99" fmla="*/ 496 h 655"/>
                <a:gd name="T100" fmla="*/ 335 w 530"/>
                <a:gd name="T101" fmla="*/ 451 h 655"/>
                <a:gd name="T102" fmla="*/ 203 w 530"/>
                <a:gd name="T103" fmla="*/ 482 h 655"/>
                <a:gd name="T104" fmla="*/ 195 w 530"/>
                <a:gd name="T105" fmla="*/ 511 h 655"/>
                <a:gd name="T106" fmla="*/ 187 w 530"/>
                <a:gd name="T107" fmla="*/ 482 h 655"/>
                <a:gd name="T108" fmla="*/ 103 w 530"/>
                <a:gd name="T109" fmla="*/ 451 h 655"/>
                <a:gd name="T110" fmla="*/ 255 w 530"/>
                <a:gd name="T111" fmla="*/ 239 h 655"/>
                <a:gd name="T112" fmla="*/ 242 w 530"/>
                <a:gd name="T113" fmla="*/ 192 h 655"/>
                <a:gd name="T114" fmla="*/ 285 w 530"/>
                <a:gd name="T115" fmla="*/ 192 h 655"/>
                <a:gd name="T116" fmla="*/ 271 w 530"/>
                <a:gd name="T117" fmla="*/ 239 h 655"/>
                <a:gd name="T118" fmla="*/ 427 w 530"/>
                <a:gd name="T119" fmla="*/ 451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0" h="655">
                  <a:moveTo>
                    <a:pt x="427" y="31"/>
                  </a:moveTo>
                  <a:cubicBezTo>
                    <a:pt x="458" y="31"/>
                    <a:pt x="458" y="31"/>
                    <a:pt x="458" y="31"/>
                  </a:cubicBezTo>
                  <a:cubicBezTo>
                    <a:pt x="460" y="23"/>
                    <a:pt x="466" y="17"/>
                    <a:pt x="473" y="17"/>
                  </a:cubicBezTo>
                  <a:cubicBezTo>
                    <a:pt x="481" y="17"/>
                    <a:pt x="488" y="28"/>
                    <a:pt x="488" y="39"/>
                  </a:cubicBezTo>
                  <a:cubicBezTo>
                    <a:pt x="488" y="51"/>
                    <a:pt x="481" y="60"/>
                    <a:pt x="473" y="60"/>
                  </a:cubicBezTo>
                  <a:cubicBezTo>
                    <a:pt x="466" y="60"/>
                    <a:pt x="461" y="55"/>
                    <a:pt x="458" y="47"/>
                  </a:cubicBezTo>
                  <a:cubicBezTo>
                    <a:pt x="427" y="47"/>
                    <a:pt x="427" y="47"/>
                    <a:pt x="427" y="47"/>
                  </a:cubicBezTo>
                  <a:cubicBezTo>
                    <a:pt x="427" y="227"/>
                    <a:pt x="427" y="227"/>
                    <a:pt x="427" y="227"/>
                  </a:cubicBezTo>
                  <a:cubicBezTo>
                    <a:pt x="275" y="227"/>
                    <a:pt x="275" y="227"/>
                    <a:pt x="275" y="227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83" y="206"/>
                    <a:pt x="290" y="199"/>
                    <a:pt x="290" y="192"/>
                  </a:cubicBezTo>
                  <a:cubicBezTo>
                    <a:pt x="290" y="181"/>
                    <a:pt x="279" y="173"/>
                    <a:pt x="265" y="173"/>
                  </a:cubicBezTo>
                  <a:cubicBezTo>
                    <a:pt x="251" y="173"/>
                    <a:pt x="239" y="181"/>
                    <a:pt x="239" y="192"/>
                  </a:cubicBezTo>
                  <a:cubicBezTo>
                    <a:pt x="239" y="199"/>
                    <a:pt x="243" y="205"/>
                    <a:pt x="251" y="208"/>
                  </a:cubicBezTo>
                  <a:cubicBezTo>
                    <a:pt x="251" y="227"/>
                    <a:pt x="251" y="227"/>
                    <a:pt x="251" y="227"/>
                  </a:cubicBezTo>
                  <a:cubicBezTo>
                    <a:pt x="103" y="227"/>
                    <a:pt x="103" y="227"/>
                    <a:pt x="103" y="227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6" y="55"/>
                    <a:pt x="60" y="60"/>
                    <a:pt x="54" y="60"/>
                  </a:cubicBezTo>
                  <a:cubicBezTo>
                    <a:pt x="46" y="60"/>
                    <a:pt x="39" y="51"/>
                    <a:pt x="39" y="39"/>
                  </a:cubicBezTo>
                  <a:cubicBezTo>
                    <a:pt x="39" y="28"/>
                    <a:pt x="46" y="17"/>
                    <a:pt x="54" y="17"/>
                  </a:cubicBezTo>
                  <a:cubicBezTo>
                    <a:pt x="61" y="17"/>
                    <a:pt x="66" y="23"/>
                    <a:pt x="69" y="31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98" y="2"/>
                    <a:pt x="92" y="3"/>
                    <a:pt x="87" y="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7" y="19"/>
                    <a:pt x="61" y="15"/>
                    <a:pt x="54" y="15"/>
                  </a:cubicBezTo>
                  <a:cubicBezTo>
                    <a:pt x="43" y="15"/>
                    <a:pt x="35" y="26"/>
                    <a:pt x="35" y="41"/>
                  </a:cubicBezTo>
                  <a:cubicBezTo>
                    <a:pt x="35" y="55"/>
                    <a:pt x="43" y="66"/>
                    <a:pt x="54" y="66"/>
                  </a:cubicBezTo>
                  <a:cubicBezTo>
                    <a:pt x="61" y="66"/>
                    <a:pt x="68" y="59"/>
                    <a:pt x="71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51"/>
                    <a:pt x="87" y="451"/>
                    <a:pt x="87" y="451"/>
                  </a:cubicBezTo>
                  <a:cubicBezTo>
                    <a:pt x="59" y="451"/>
                    <a:pt x="59" y="451"/>
                    <a:pt x="59" y="451"/>
                  </a:cubicBezTo>
                  <a:cubicBezTo>
                    <a:pt x="59" y="434"/>
                    <a:pt x="59" y="434"/>
                    <a:pt x="59" y="434"/>
                  </a:cubicBezTo>
                  <a:cubicBezTo>
                    <a:pt x="67" y="431"/>
                    <a:pt x="74" y="424"/>
                    <a:pt x="74" y="417"/>
                  </a:cubicBezTo>
                  <a:cubicBezTo>
                    <a:pt x="74" y="406"/>
                    <a:pt x="64" y="398"/>
                    <a:pt x="49" y="398"/>
                  </a:cubicBezTo>
                  <a:cubicBezTo>
                    <a:pt x="35" y="398"/>
                    <a:pt x="23" y="406"/>
                    <a:pt x="23" y="417"/>
                  </a:cubicBezTo>
                  <a:cubicBezTo>
                    <a:pt x="23" y="424"/>
                    <a:pt x="27" y="430"/>
                    <a:pt x="35" y="433"/>
                  </a:cubicBezTo>
                  <a:cubicBezTo>
                    <a:pt x="35" y="451"/>
                    <a:pt x="35" y="451"/>
                    <a:pt x="35" y="451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1" y="455"/>
                    <a:pt x="2" y="459"/>
                    <a:pt x="4" y="463"/>
                  </a:cubicBezTo>
                  <a:cubicBezTo>
                    <a:pt x="39" y="463"/>
                    <a:pt x="39" y="463"/>
                    <a:pt x="39" y="463"/>
                  </a:cubicBezTo>
                  <a:cubicBezTo>
                    <a:pt x="39" y="429"/>
                    <a:pt x="39" y="429"/>
                    <a:pt x="39" y="429"/>
                  </a:cubicBezTo>
                  <a:cubicBezTo>
                    <a:pt x="31" y="427"/>
                    <a:pt x="26" y="422"/>
                    <a:pt x="26" y="416"/>
                  </a:cubicBezTo>
                  <a:cubicBezTo>
                    <a:pt x="26" y="407"/>
                    <a:pt x="36" y="401"/>
                    <a:pt x="48" y="401"/>
                  </a:cubicBezTo>
                  <a:cubicBezTo>
                    <a:pt x="60" y="401"/>
                    <a:pt x="69" y="407"/>
                    <a:pt x="69" y="416"/>
                  </a:cubicBezTo>
                  <a:cubicBezTo>
                    <a:pt x="69" y="422"/>
                    <a:pt x="63" y="428"/>
                    <a:pt x="55" y="430"/>
                  </a:cubicBezTo>
                  <a:cubicBezTo>
                    <a:pt x="55" y="463"/>
                    <a:pt x="55" y="463"/>
                    <a:pt x="55" y="463"/>
                  </a:cubicBezTo>
                  <a:cubicBezTo>
                    <a:pt x="183" y="463"/>
                    <a:pt x="183" y="463"/>
                    <a:pt x="183" y="463"/>
                  </a:cubicBezTo>
                  <a:cubicBezTo>
                    <a:pt x="183" y="479"/>
                    <a:pt x="183" y="479"/>
                    <a:pt x="183" y="479"/>
                  </a:cubicBezTo>
                  <a:cubicBezTo>
                    <a:pt x="175" y="482"/>
                    <a:pt x="167" y="489"/>
                    <a:pt x="167" y="496"/>
                  </a:cubicBezTo>
                  <a:cubicBezTo>
                    <a:pt x="167" y="507"/>
                    <a:pt x="178" y="515"/>
                    <a:pt x="192" y="515"/>
                  </a:cubicBezTo>
                  <a:cubicBezTo>
                    <a:pt x="206" y="515"/>
                    <a:pt x="219" y="507"/>
                    <a:pt x="219" y="496"/>
                  </a:cubicBezTo>
                  <a:cubicBezTo>
                    <a:pt x="219" y="489"/>
                    <a:pt x="215" y="483"/>
                    <a:pt x="207" y="479"/>
                  </a:cubicBezTo>
                  <a:cubicBezTo>
                    <a:pt x="207" y="463"/>
                    <a:pt x="207" y="463"/>
                    <a:pt x="207" y="463"/>
                  </a:cubicBezTo>
                  <a:cubicBezTo>
                    <a:pt x="263" y="463"/>
                    <a:pt x="263" y="463"/>
                    <a:pt x="263" y="463"/>
                  </a:cubicBezTo>
                  <a:cubicBezTo>
                    <a:pt x="263" y="655"/>
                    <a:pt x="263" y="655"/>
                    <a:pt x="263" y="655"/>
                  </a:cubicBezTo>
                  <a:cubicBezTo>
                    <a:pt x="275" y="655"/>
                    <a:pt x="275" y="655"/>
                    <a:pt x="275" y="655"/>
                  </a:cubicBezTo>
                  <a:cubicBezTo>
                    <a:pt x="275" y="463"/>
                    <a:pt x="275" y="463"/>
                    <a:pt x="275" y="463"/>
                  </a:cubicBezTo>
                  <a:cubicBezTo>
                    <a:pt x="331" y="463"/>
                    <a:pt x="331" y="463"/>
                    <a:pt x="331" y="463"/>
                  </a:cubicBezTo>
                  <a:cubicBezTo>
                    <a:pt x="331" y="479"/>
                    <a:pt x="331" y="479"/>
                    <a:pt x="331" y="479"/>
                  </a:cubicBezTo>
                  <a:cubicBezTo>
                    <a:pt x="323" y="482"/>
                    <a:pt x="315" y="489"/>
                    <a:pt x="315" y="496"/>
                  </a:cubicBezTo>
                  <a:cubicBezTo>
                    <a:pt x="315" y="507"/>
                    <a:pt x="326" y="515"/>
                    <a:pt x="340" y="515"/>
                  </a:cubicBezTo>
                  <a:cubicBezTo>
                    <a:pt x="354" y="515"/>
                    <a:pt x="367" y="507"/>
                    <a:pt x="367" y="496"/>
                  </a:cubicBezTo>
                  <a:cubicBezTo>
                    <a:pt x="367" y="489"/>
                    <a:pt x="363" y="483"/>
                    <a:pt x="355" y="479"/>
                  </a:cubicBezTo>
                  <a:cubicBezTo>
                    <a:pt x="355" y="463"/>
                    <a:pt x="355" y="463"/>
                    <a:pt x="355" y="463"/>
                  </a:cubicBezTo>
                  <a:cubicBezTo>
                    <a:pt x="463" y="463"/>
                    <a:pt x="463" y="463"/>
                    <a:pt x="463" y="463"/>
                  </a:cubicBezTo>
                  <a:cubicBezTo>
                    <a:pt x="463" y="429"/>
                    <a:pt x="463" y="429"/>
                    <a:pt x="463" y="429"/>
                  </a:cubicBezTo>
                  <a:cubicBezTo>
                    <a:pt x="455" y="427"/>
                    <a:pt x="450" y="422"/>
                    <a:pt x="450" y="416"/>
                  </a:cubicBezTo>
                  <a:cubicBezTo>
                    <a:pt x="450" y="407"/>
                    <a:pt x="460" y="401"/>
                    <a:pt x="472" y="401"/>
                  </a:cubicBezTo>
                  <a:cubicBezTo>
                    <a:pt x="484" y="401"/>
                    <a:pt x="493" y="407"/>
                    <a:pt x="493" y="416"/>
                  </a:cubicBezTo>
                  <a:cubicBezTo>
                    <a:pt x="493" y="422"/>
                    <a:pt x="487" y="428"/>
                    <a:pt x="479" y="430"/>
                  </a:cubicBezTo>
                  <a:cubicBezTo>
                    <a:pt x="479" y="463"/>
                    <a:pt x="479" y="463"/>
                    <a:pt x="479" y="463"/>
                  </a:cubicBezTo>
                  <a:cubicBezTo>
                    <a:pt x="526" y="463"/>
                    <a:pt x="526" y="463"/>
                    <a:pt x="526" y="463"/>
                  </a:cubicBezTo>
                  <a:cubicBezTo>
                    <a:pt x="527" y="459"/>
                    <a:pt x="529" y="455"/>
                    <a:pt x="530" y="451"/>
                  </a:cubicBezTo>
                  <a:cubicBezTo>
                    <a:pt x="483" y="451"/>
                    <a:pt x="483" y="451"/>
                    <a:pt x="483" y="451"/>
                  </a:cubicBezTo>
                  <a:cubicBezTo>
                    <a:pt x="483" y="434"/>
                    <a:pt x="483" y="434"/>
                    <a:pt x="483" y="434"/>
                  </a:cubicBezTo>
                  <a:cubicBezTo>
                    <a:pt x="491" y="431"/>
                    <a:pt x="498" y="424"/>
                    <a:pt x="498" y="417"/>
                  </a:cubicBezTo>
                  <a:cubicBezTo>
                    <a:pt x="498" y="406"/>
                    <a:pt x="488" y="398"/>
                    <a:pt x="473" y="398"/>
                  </a:cubicBezTo>
                  <a:cubicBezTo>
                    <a:pt x="459" y="398"/>
                    <a:pt x="447" y="406"/>
                    <a:pt x="447" y="417"/>
                  </a:cubicBezTo>
                  <a:cubicBezTo>
                    <a:pt x="447" y="424"/>
                    <a:pt x="451" y="430"/>
                    <a:pt x="459" y="433"/>
                  </a:cubicBezTo>
                  <a:cubicBezTo>
                    <a:pt x="459" y="451"/>
                    <a:pt x="459" y="451"/>
                    <a:pt x="459" y="451"/>
                  </a:cubicBezTo>
                  <a:cubicBezTo>
                    <a:pt x="439" y="451"/>
                    <a:pt x="439" y="451"/>
                    <a:pt x="439" y="451"/>
                  </a:cubicBezTo>
                  <a:cubicBezTo>
                    <a:pt x="439" y="51"/>
                    <a:pt x="439" y="51"/>
                    <a:pt x="439" y="51"/>
                  </a:cubicBezTo>
                  <a:cubicBezTo>
                    <a:pt x="456" y="51"/>
                    <a:pt x="456" y="51"/>
                    <a:pt x="456" y="51"/>
                  </a:cubicBezTo>
                  <a:cubicBezTo>
                    <a:pt x="459" y="59"/>
                    <a:pt x="465" y="66"/>
                    <a:pt x="473" y="66"/>
                  </a:cubicBezTo>
                  <a:cubicBezTo>
                    <a:pt x="483" y="66"/>
                    <a:pt x="492" y="55"/>
                    <a:pt x="492" y="41"/>
                  </a:cubicBezTo>
                  <a:cubicBezTo>
                    <a:pt x="492" y="26"/>
                    <a:pt x="483" y="15"/>
                    <a:pt x="473" y="15"/>
                  </a:cubicBezTo>
                  <a:cubicBezTo>
                    <a:pt x="466" y="15"/>
                    <a:pt x="459" y="19"/>
                    <a:pt x="456" y="27"/>
                  </a:cubicBezTo>
                  <a:cubicBezTo>
                    <a:pt x="439" y="27"/>
                    <a:pt x="439" y="27"/>
                    <a:pt x="439" y="27"/>
                  </a:cubicBezTo>
                  <a:cubicBezTo>
                    <a:pt x="439" y="2"/>
                    <a:pt x="439" y="2"/>
                    <a:pt x="439" y="2"/>
                  </a:cubicBezTo>
                  <a:cubicBezTo>
                    <a:pt x="435" y="1"/>
                    <a:pt x="431" y="1"/>
                    <a:pt x="427" y="0"/>
                  </a:cubicBezTo>
                  <a:lnTo>
                    <a:pt x="427" y="31"/>
                  </a:lnTo>
                  <a:close/>
                  <a:moveTo>
                    <a:pt x="427" y="451"/>
                  </a:moveTo>
                  <a:cubicBezTo>
                    <a:pt x="351" y="451"/>
                    <a:pt x="351" y="451"/>
                    <a:pt x="351" y="451"/>
                  </a:cubicBezTo>
                  <a:cubicBezTo>
                    <a:pt x="351" y="482"/>
                    <a:pt x="351" y="482"/>
                    <a:pt x="351" y="482"/>
                  </a:cubicBezTo>
                  <a:cubicBezTo>
                    <a:pt x="359" y="485"/>
                    <a:pt x="364" y="490"/>
                    <a:pt x="364" y="496"/>
                  </a:cubicBezTo>
                  <a:cubicBezTo>
                    <a:pt x="364" y="504"/>
                    <a:pt x="355" y="511"/>
                    <a:pt x="343" y="511"/>
                  </a:cubicBezTo>
                  <a:cubicBezTo>
                    <a:pt x="331" y="511"/>
                    <a:pt x="321" y="504"/>
                    <a:pt x="321" y="496"/>
                  </a:cubicBezTo>
                  <a:cubicBezTo>
                    <a:pt x="321" y="489"/>
                    <a:pt x="327" y="484"/>
                    <a:pt x="335" y="482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203" y="451"/>
                    <a:pt x="203" y="451"/>
                    <a:pt x="203" y="451"/>
                  </a:cubicBezTo>
                  <a:cubicBezTo>
                    <a:pt x="203" y="482"/>
                    <a:pt x="203" y="482"/>
                    <a:pt x="203" y="482"/>
                  </a:cubicBezTo>
                  <a:cubicBezTo>
                    <a:pt x="211" y="485"/>
                    <a:pt x="216" y="490"/>
                    <a:pt x="216" y="496"/>
                  </a:cubicBezTo>
                  <a:cubicBezTo>
                    <a:pt x="216" y="504"/>
                    <a:pt x="207" y="511"/>
                    <a:pt x="195" y="511"/>
                  </a:cubicBezTo>
                  <a:cubicBezTo>
                    <a:pt x="183" y="511"/>
                    <a:pt x="173" y="504"/>
                    <a:pt x="173" y="496"/>
                  </a:cubicBezTo>
                  <a:cubicBezTo>
                    <a:pt x="173" y="489"/>
                    <a:pt x="179" y="484"/>
                    <a:pt x="187" y="482"/>
                  </a:cubicBezTo>
                  <a:cubicBezTo>
                    <a:pt x="187" y="451"/>
                    <a:pt x="187" y="451"/>
                    <a:pt x="187" y="451"/>
                  </a:cubicBezTo>
                  <a:cubicBezTo>
                    <a:pt x="103" y="451"/>
                    <a:pt x="103" y="451"/>
                    <a:pt x="103" y="451"/>
                  </a:cubicBezTo>
                  <a:cubicBezTo>
                    <a:pt x="103" y="239"/>
                    <a:pt x="103" y="239"/>
                    <a:pt x="103" y="239"/>
                  </a:cubicBezTo>
                  <a:cubicBezTo>
                    <a:pt x="255" y="239"/>
                    <a:pt x="255" y="239"/>
                    <a:pt x="255" y="239"/>
                  </a:cubicBezTo>
                  <a:cubicBezTo>
                    <a:pt x="255" y="205"/>
                    <a:pt x="255" y="205"/>
                    <a:pt x="255" y="205"/>
                  </a:cubicBezTo>
                  <a:cubicBezTo>
                    <a:pt x="247" y="203"/>
                    <a:pt x="242" y="198"/>
                    <a:pt x="242" y="192"/>
                  </a:cubicBezTo>
                  <a:cubicBezTo>
                    <a:pt x="242" y="183"/>
                    <a:pt x="252" y="177"/>
                    <a:pt x="264" y="177"/>
                  </a:cubicBezTo>
                  <a:cubicBezTo>
                    <a:pt x="276" y="177"/>
                    <a:pt x="285" y="183"/>
                    <a:pt x="285" y="192"/>
                  </a:cubicBezTo>
                  <a:cubicBezTo>
                    <a:pt x="285" y="198"/>
                    <a:pt x="279" y="204"/>
                    <a:pt x="271" y="206"/>
                  </a:cubicBezTo>
                  <a:cubicBezTo>
                    <a:pt x="271" y="239"/>
                    <a:pt x="271" y="239"/>
                    <a:pt x="271" y="239"/>
                  </a:cubicBezTo>
                  <a:cubicBezTo>
                    <a:pt x="427" y="239"/>
                    <a:pt x="427" y="239"/>
                    <a:pt x="427" y="239"/>
                  </a:cubicBezTo>
                  <a:lnTo>
                    <a:pt x="427" y="451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5">
              <a:extLst>
                <a:ext uri="{FF2B5EF4-FFF2-40B4-BE49-F238E27FC236}">
                  <a16:creationId xmlns:a16="http://schemas.microsoft.com/office/drawing/2014/main" id="{9D024821-D0B9-AF8A-8FB9-DD0CFD8ED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348" y="1330099"/>
              <a:ext cx="798512" cy="577850"/>
            </a:xfrm>
            <a:custGeom>
              <a:avLst/>
              <a:gdLst>
                <a:gd name="T0" fmla="*/ 0 w 324"/>
                <a:gd name="T1" fmla="*/ 54 h 234"/>
                <a:gd name="T2" fmla="*/ 0 w 324"/>
                <a:gd name="T3" fmla="*/ 234 h 234"/>
                <a:gd name="T4" fmla="*/ 148 w 324"/>
                <a:gd name="T5" fmla="*/ 234 h 234"/>
                <a:gd name="T6" fmla="*/ 148 w 324"/>
                <a:gd name="T7" fmla="*/ 215 h 234"/>
                <a:gd name="T8" fmla="*/ 136 w 324"/>
                <a:gd name="T9" fmla="*/ 199 h 234"/>
                <a:gd name="T10" fmla="*/ 162 w 324"/>
                <a:gd name="T11" fmla="*/ 180 h 234"/>
                <a:gd name="T12" fmla="*/ 187 w 324"/>
                <a:gd name="T13" fmla="*/ 199 h 234"/>
                <a:gd name="T14" fmla="*/ 172 w 324"/>
                <a:gd name="T15" fmla="*/ 216 h 234"/>
                <a:gd name="T16" fmla="*/ 172 w 324"/>
                <a:gd name="T17" fmla="*/ 234 h 234"/>
                <a:gd name="T18" fmla="*/ 324 w 324"/>
                <a:gd name="T19" fmla="*/ 234 h 234"/>
                <a:gd name="T20" fmla="*/ 324 w 324"/>
                <a:gd name="T21" fmla="*/ 54 h 234"/>
                <a:gd name="T22" fmla="*/ 320 w 324"/>
                <a:gd name="T23" fmla="*/ 54 h 234"/>
                <a:gd name="T24" fmla="*/ 320 w 324"/>
                <a:gd name="T25" fmla="*/ 38 h 234"/>
                <a:gd name="T26" fmla="*/ 324 w 324"/>
                <a:gd name="T27" fmla="*/ 38 h 234"/>
                <a:gd name="T28" fmla="*/ 324 w 324"/>
                <a:gd name="T29" fmla="*/ 7 h 234"/>
                <a:gd name="T30" fmla="*/ 168 w 324"/>
                <a:gd name="T31" fmla="*/ 0 h 234"/>
                <a:gd name="T32" fmla="*/ 0 w 324"/>
                <a:gd name="T33" fmla="*/ 8 h 234"/>
                <a:gd name="T34" fmla="*/ 0 w 324"/>
                <a:gd name="T35" fmla="*/ 38 h 234"/>
                <a:gd name="T36" fmla="*/ 0 w 324"/>
                <a:gd name="T37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234">
                  <a:moveTo>
                    <a:pt x="0" y="54"/>
                  </a:moveTo>
                  <a:cubicBezTo>
                    <a:pt x="0" y="234"/>
                    <a:pt x="0" y="234"/>
                    <a:pt x="0" y="234"/>
                  </a:cubicBezTo>
                  <a:cubicBezTo>
                    <a:pt x="148" y="234"/>
                    <a:pt x="148" y="234"/>
                    <a:pt x="148" y="234"/>
                  </a:cubicBezTo>
                  <a:cubicBezTo>
                    <a:pt x="148" y="215"/>
                    <a:pt x="148" y="215"/>
                    <a:pt x="148" y="215"/>
                  </a:cubicBezTo>
                  <a:cubicBezTo>
                    <a:pt x="140" y="212"/>
                    <a:pt x="136" y="206"/>
                    <a:pt x="136" y="199"/>
                  </a:cubicBezTo>
                  <a:cubicBezTo>
                    <a:pt x="136" y="188"/>
                    <a:pt x="148" y="180"/>
                    <a:pt x="162" y="180"/>
                  </a:cubicBezTo>
                  <a:cubicBezTo>
                    <a:pt x="176" y="180"/>
                    <a:pt x="187" y="188"/>
                    <a:pt x="187" y="199"/>
                  </a:cubicBezTo>
                  <a:cubicBezTo>
                    <a:pt x="187" y="206"/>
                    <a:pt x="180" y="213"/>
                    <a:pt x="172" y="216"/>
                  </a:cubicBezTo>
                  <a:cubicBezTo>
                    <a:pt x="172" y="234"/>
                    <a:pt x="172" y="234"/>
                    <a:pt x="172" y="234"/>
                  </a:cubicBezTo>
                  <a:cubicBezTo>
                    <a:pt x="324" y="234"/>
                    <a:pt x="324" y="234"/>
                    <a:pt x="324" y="23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38"/>
                    <a:pt x="320" y="38"/>
                    <a:pt x="320" y="38"/>
                  </a:cubicBezTo>
                  <a:cubicBezTo>
                    <a:pt x="324" y="38"/>
                    <a:pt x="324" y="38"/>
                    <a:pt x="324" y="38"/>
                  </a:cubicBezTo>
                  <a:cubicBezTo>
                    <a:pt x="324" y="7"/>
                    <a:pt x="324" y="7"/>
                    <a:pt x="324" y="7"/>
                  </a:cubicBezTo>
                  <a:cubicBezTo>
                    <a:pt x="284" y="3"/>
                    <a:pt x="233" y="0"/>
                    <a:pt x="168" y="0"/>
                  </a:cubicBezTo>
                  <a:cubicBezTo>
                    <a:pt x="130" y="0"/>
                    <a:pt x="64" y="1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0" y="54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6">
              <a:extLst>
                <a:ext uri="{FF2B5EF4-FFF2-40B4-BE49-F238E27FC236}">
                  <a16:creationId xmlns:a16="http://schemas.microsoft.com/office/drawing/2014/main" id="{115FAC77-9C6C-486F-5219-D8FCF8A28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348" y="1936524"/>
              <a:ext cx="798512" cy="523875"/>
            </a:xfrm>
            <a:custGeom>
              <a:avLst/>
              <a:gdLst>
                <a:gd name="T0" fmla="*/ 236 w 503"/>
                <a:gd name="T1" fmla="*/ 0 h 330"/>
                <a:gd name="T2" fmla="*/ 0 w 503"/>
                <a:gd name="T3" fmla="*/ 0 h 330"/>
                <a:gd name="T4" fmla="*/ 0 w 503"/>
                <a:gd name="T5" fmla="*/ 330 h 330"/>
                <a:gd name="T6" fmla="*/ 130 w 503"/>
                <a:gd name="T7" fmla="*/ 330 h 330"/>
                <a:gd name="T8" fmla="*/ 130 w 503"/>
                <a:gd name="T9" fmla="*/ 323 h 330"/>
                <a:gd name="T10" fmla="*/ 155 w 503"/>
                <a:gd name="T11" fmla="*/ 323 h 330"/>
                <a:gd name="T12" fmla="*/ 155 w 503"/>
                <a:gd name="T13" fmla="*/ 330 h 330"/>
                <a:gd name="T14" fmla="*/ 360 w 503"/>
                <a:gd name="T15" fmla="*/ 330 h 330"/>
                <a:gd name="T16" fmla="*/ 360 w 503"/>
                <a:gd name="T17" fmla="*/ 323 h 330"/>
                <a:gd name="T18" fmla="*/ 385 w 503"/>
                <a:gd name="T19" fmla="*/ 323 h 330"/>
                <a:gd name="T20" fmla="*/ 385 w 503"/>
                <a:gd name="T21" fmla="*/ 330 h 330"/>
                <a:gd name="T22" fmla="*/ 503 w 503"/>
                <a:gd name="T23" fmla="*/ 330 h 330"/>
                <a:gd name="T24" fmla="*/ 503 w 503"/>
                <a:gd name="T25" fmla="*/ 0 h 330"/>
                <a:gd name="T26" fmla="*/ 261 w 503"/>
                <a:gd name="T27" fmla="*/ 0 h 330"/>
                <a:gd name="T28" fmla="*/ 236 w 503"/>
                <a:gd name="T2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3" h="330">
                  <a:moveTo>
                    <a:pt x="236" y="0"/>
                  </a:moveTo>
                  <a:lnTo>
                    <a:pt x="0" y="0"/>
                  </a:lnTo>
                  <a:lnTo>
                    <a:pt x="0" y="330"/>
                  </a:lnTo>
                  <a:lnTo>
                    <a:pt x="130" y="330"/>
                  </a:lnTo>
                  <a:lnTo>
                    <a:pt x="130" y="323"/>
                  </a:lnTo>
                  <a:lnTo>
                    <a:pt x="155" y="323"/>
                  </a:lnTo>
                  <a:lnTo>
                    <a:pt x="155" y="330"/>
                  </a:lnTo>
                  <a:lnTo>
                    <a:pt x="360" y="330"/>
                  </a:lnTo>
                  <a:lnTo>
                    <a:pt x="360" y="323"/>
                  </a:lnTo>
                  <a:lnTo>
                    <a:pt x="385" y="323"/>
                  </a:lnTo>
                  <a:lnTo>
                    <a:pt x="385" y="330"/>
                  </a:lnTo>
                  <a:lnTo>
                    <a:pt x="503" y="330"/>
                  </a:lnTo>
                  <a:lnTo>
                    <a:pt x="503" y="0"/>
                  </a:lnTo>
                  <a:lnTo>
                    <a:pt x="261" y="0"/>
                  </a:lnTo>
                  <a:lnTo>
                    <a:pt x="236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7">
              <a:extLst>
                <a:ext uri="{FF2B5EF4-FFF2-40B4-BE49-F238E27FC236}">
                  <a16:creationId xmlns:a16="http://schemas.microsoft.com/office/drawing/2014/main" id="{B052EC54-D3E3-553F-FE99-48E9DFEC9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3023" y="1352324"/>
              <a:ext cx="361950" cy="1108075"/>
            </a:xfrm>
            <a:custGeom>
              <a:avLst/>
              <a:gdLst>
                <a:gd name="T0" fmla="*/ 17 w 147"/>
                <a:gd name="T1" fmla="*/ 25 h 449"/>
                <a:gd name="T2" fmla="*/ 34 w 147"/>
                <a:gd name="T3" fmla="*/ 13 h 449"/>
                <a:gd name="T4" fmla="*/ 53 w 147"/>
                <a:gd name="T5" fmla="*/ 39 h 449"/>
                <a:gd name="T6" fmla="*/ 34 w 147"/>
                <a:gd name="T7" fmla="*/ 64 h 449"/>
                <a:gd name="T8" fmla="*/ 17 w 147"/>
                <a:gd name="T9" fmla="*/ 49 h 449"/>
                <a:gd name="T10" fmla="*/ 0 w 147"/>
                <a:gd name="T11" fmla="*/ 49 h 449"/>
                <a:gd name="T12" fmla="*/ 0 w 147"/>
                <a:gd name="T13" fmla="*/ 449 h 449"/>
                <a:gd name="T14" fmla="*/ 20 w 147"/>
                <a:gd name="T15" fmla="*/ 449 h 449"/>
                <a:gd name="T16" fmla="*/ 20 w 147"/>
                <a:gd name="T17" fmla="*/ 431 h 449"/>
                <a:gd name="T18" fmla="*/ 8 w 147"/>
                <a:gd name="T19" fmla="*/ 415 h 449"/>
                <a:gd name="T20" fmla="*/ 34 w 147"/>
                <a:gd name="T21" fmla="*/ 396 h 449"/>
                <a:gd name="T22" fmla="*/ 59 w 147"/>
                <a:gd name="T23" fmla="*/ 415 h 449"/>
                <a:gd name="T24" fmla="*/ 44 w 147"/>
                <a:gd name="T25" fmla="*/ 432 h 449"/>
                <a:gd name="T26" fmla="*/ 44 w 147"/>
                <a:gd name="T27" fmla="*/ 449 h 449"/>
                <a:gd name="T28" fmla="*/ 91 w 147"/>
                <a:gd name="T29" fmla="*/ 449 h 449"/>
                <a:gd name="T30" fmla="*/ 136 w 147"/>
                <a:gd name="T31" fmla="*/ 51 h 449"/>
                <a:gd name="T32" fmla="*/ 0 w 147"/>
                <a:gd name="T33" fmla="*/ 0 h 449"/>
                <a:gd name="T34" fmla="*/ 0 w 147"/>
                <a:gd name="T35" fmla="*/ 25 h 449"/>
                <a:gd name="T36" fmla="*/ 17 w 147"/>
                <a:gd name="T37" fmla="*/ 2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7" h="449">
                  <a:moveTo>
                    <a:pt x="17" y="25"/>
                  </a:moveTo>
                  <a:cubicBezTo>
                    <a:pt x="20" y="17"/>
                    <a:pt x="27" y="13"/>
                    <a:pt x="34" y="13"/>
                  </a:cubicBezTo>
                  <a:cubicBezTo>
                    <a:pt x="44" y="13"/>
                    <a:pt x="53" y="24"/>
                    <a:pt x="53" y="39"/>
                  </a:cubicBezTo>
                  <a:cubicBezTo>
                    <a:pt x="53" y="53"/>
                    <a:pt x="44" y="64"/>
                    <a:pt x="34" y="64"/>
                  </a:cubicBezTo>
                  <a:cubicBezTo>
                    <a:pt x="26" y="64"/>
                    <a:pt x="20" y="57"/>
                    <a:pt x="1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0" y="431"/>
                    <a:pt x="20" y="431"/>
                    <a:pt x="20" y="431"/>
                  </a:cubicBezTo>
                  <a:cubicBezTo>
                    <a:pt x="12" y="428"/>
                    <a:pt x="8" y="422"/>
                    <a:pt x="8" y="415"/>
                  </a:cubicBezTo>
                  <a:cubicBezTo>
                    <a:pt x="8" y="404"/>
                    <a:pt x="20" y="396"/>
                    <a:pt x="34" y="396"/>
                  </a:cubicBezTo>
                  <a:cubicBezTo>
                    <a:pt x="49" y="396"/>
                    <a:pt x="59" y="404"/>
                    <a:pt x="59" y="415"/>
                  </a:cubicBezTo>
                  <a:cubicBezTo>
                    <a:pt x="59" y="422"/>
                    <a:pt x="52" y="429"/>
                    <a:pt x="44" y="432"/>
                  </a:cubicBezTo>
                  <a:cubicBezTo>
                    <a:pt x="44" y="449"/>
                    <a:pt x="44" y="449"/>
                    <a:pt x="44" y="449"/>
                  </a:cubicBezTo>
                  <a:cubicBezTo>
                    <a:pt x="91" y="449"/>
                    <a:pt x="91" y="449"/>
                    <a:pt x="91" y="449"/>
                  </a:cubicBezTo>
                  <a:cubicBezTo>
                    <a:pt x="124" y="356"/>
                    <a:pt x="147" y="226"/>
                    <a:pt x="136" y="51"/>
                  </a:cubicBezTo>
                  <a:cubicBezTo>
                    <a:pt x="128" y="41"/>
                    <a:pt x="108" y="14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17" y="25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8">
              <a:extLst>
                <a:ext uri="{FF2B5EF4-FFF2-40B4-BE49-F238E27FC236}">
                  <a16:creationId xmlns:a16="http://schemas.microsoft.com/office/drawing/2014/main" id="{038F6817-8CBE-B78E-88DF-06F17EB31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6998" y="1355499"/>
              <a:ext cx="347663" cy="1104900"/>
            </a:xfrm>
            <a:custGeom>
              <a:avLst/>
              <a:gdLst>
                <a:gd name="T0" fmla="*/ 89 w 141"/>
                <a:gd name="T1" fmla="*/ 430 h 448"/>
                <a:gd name="T2" fmla="*/ 77 w 141"/>
                <a:gd name="T3" fmla="*/ 414 h 448"/>
                <a:gd name="T4" fmla="*/ 103 w 141"/>
                <a:gd name="T5" fmla="*/ 395 h 448"/>
                <a:gd name="T6" fmla="*/ 128 w 141"/>
                <a:gd name="T7" fmla="*/ 414 h 448"/>
                <a:gd name="T8" fmla="*/ 113 w 141"/>
                <a:gd name="T9" fmla="*/ 431 h 448"/>
                <a:gd name="T10" fmla="*/ 113 w 141"/>
                <a:gd name="T11" fmla="*/ 448 h 448"/>
                <a:gd name="T12" fmla="*/ 141 w 141"/>
                <a:gd name="T13" fmla="*/ 448 h 448"/>
                <a:gd name="T14" fmla="*/ 141 w 141"/>
                <a:gd name="T15" fmla="*/ 48 h 448"/>
                <a:gd name="T16" fmla="*/ 125 w 141"/>
                <a:gd name="T17" fmla="*/ 48 h 448"/>
                <a:gd name="T18" fmla="*/ 108 w 141"/>
                <a:gd name="T19" fmla="*/ 63 h 448"/>
                <a:gd name="T20" fmla="*/ 89 w 141"/>
                <a:gd name="T21" fmla="*/ 38 h 448"/>
                <a:gd name="T22" fmla="*/ 108 w 141"/>
                <a:gd name="T23" fmla="*/ 12 h 448"/>
                <a:gd name="T24" fmla="*/ 125 w 141"/>
                <a:gd name="T25" fmla="*/ 24 h 448"/>
                <a:gd name="T26" fmla="*/ 141 w 141"/>
                <a:gd name="T27" fmla="*/ 24 h 448"/>
                <a:gd name="T28" fmla="*/ 141 w 141"/>
                <a:gd name="T29" fmla="*/ 0 h 448"/>
                <a:gd name="T30" fmla="*/ 3 w 141"/>
                <a:gd name="T31" fmla="*/ 46 h 448"/>
                <a:gd name="T32" fmla="*/ 54 w 141"/>
                <a:gd name="T33" fmla="*/ 448 h 448"/>
                <a:gd name="T34" fmla="*/ 89 w 141"/>
                <a:gd name="T35" fmla="*/ 448 h 448"/>
                <a:gd name="T36" fmla="*/ 89 w 141"/>
                <a:gd name="T37" fmla="*/ 43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" h="448">
                  <a:moveTo>
                    <a:pt x="89" y="430"/>
                  </a:moveTo>
                  <a:cubicBezTo>
                    <a:pt x="81" y="427"/>
                    <a:pt x="77" y="421"/>
                    <a:pt x="77" y="414"/>
                  </a:cubicBezTo>
                  <a:cubicBezTo>
                    <a:pt x="77" y="403"/>
                    <a:pt x="89" y="395"/>
                    <a:pt x="103" y="395"/>
                  </a:cubicBezTo>
                  <a:cubicBezTo>
                    <a:pt x="118" y="395"/>
                    <a:pt x="128" y="403"/>
                    <a:pt x="128" y="414"/>
                  </a:cubicBezTo>
                  <a:cubicBezTo>
                    <a:pt x="128" y="421"/>
                    <a:pt x="121" y="428"/>
                    <a:pt x="113" y="431"/>
                  </a:cubicBezTo>
                  <a:cubicBezTo>
                    <a:pt x="113" y="448"/>
                    <a:pt x="113" y="448"/>
                    <a:pt x="113" y="448"/>
                  </a:cubicBezTo>
                  <a:cubicBezTo>
                    <a:pt x="141" y="448"/>
                    <a:pt x="141" y="448"/>
                    <a:pt x="141" y="4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25" y="48"/>
                    <a:pt x="125" y="48"/>
                    <a:pt x="125" y="48"/>
                  </a:cubicBezTo>
                  <a:cubicBezTo>
                    <a:pt x="122" y="56"/>
                    <a:pt x="115" y="63"/>
                    <a:pt x="108" y="63"/>
                  </a:cubicBezTo>
                  <a:cubicBezTo>
                    <a:pt x="97" y="63"/>
                    <a:pt x="89" y="52"/>
                    <a:pt x="89" y="38"/>
                  </a:cubicBezTo>
                  <a:cubicBezTo>
                    <a:pt x="89" y="23"/>
                    <a:pt x="97" y="12"/>
                    <a:pt x="108" y="12"/>
                  </a:cubicBezTo>
                  <a:cubicBezTo>
                    <a:pt x="115" y="12"/>
                    <a:pt x="121" y="16"/>
                    <a:pt x="125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84" y="8"/>
                    <a:pt x="30" y="22"/>
                    <a:pt x="3" y="46"/>
                  </a:cubicBezTo>
                  <a:cubicBezTo>
                    <a:pt x="2" y="95"/>
                    <a:pt x="0" y="283"/>
                    <a:pt x="54" y="448"/>
                  </a:cubicBezTo>
                  <a:cubicBezTo>
                    <a:pt x="89" y="448"/>
                    <a:pt x="89" y="448"/>
                    <a:pt x="89" y="448"/>
                  </a:cubicBezTo>
                  <a:lnTo>
                    <a:pt x="89" y="43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9">
              <a:extLst>
                <a:ext uri="{FF2B5EF4-FFF2-40B4-BE49-F238E27FC236}">
                  <a16:creationId xmlns:a16="http://schemas.microsoft.com/office/drawing/2014/main" id="{1EACDE79-17E7-A305-E5A0-9A54BA75D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8212" y="2488974"/>
              <a:ext cx="619125" cy="473075"/>
            </a:xfrm>
            <a:custGeom>
              <a:avLst/>
              <a:gdLst>
                <a:gd name="T0" fmla="*/ 188 w 251"/>
                <a:gd name="T1" fmla="*/ 0 h 192"/>
                <a:gd name="T2" fmla="*/ 80 w 251"/>
                <a:gd name="T3" fmla="*/ 0 h 192"/>
                <a:gd name="T4" fmla="*/ 80 w 251"/>
                <a:gd name="T5" fmla="*/ 16 h 192"/>
                <a:gd name="T6" fmla="*/ 92 w 251"/>
                <a:gd name="T7" fmla="*/ 33 h 192"/>
                <a:gd name="T8" fmla="*/ 65 w 251"/>
                <a:gd name="T9" fmla="*/ 52 h 192"/>
                <a:gd name="T10" fmla="*/ 40 w 251"/>
                <a:gd name="T11" fmla="*/ 33 h 192"/>
                <a:gd name="T12" fmla="*/ 56 w 251"/>
                <a:gd name="T13" fmla="*/ 16 h 192"/>
                <a:gd name="T14" fmla="*/ 56 w 251"/>
                <a:gd name="T15" fmla="*/ 0 h 192"/>
                <a:gd name="T16" fmla="*/ 0 w 251"/>
                <a:gd name="T17" fmla="*/ 0 h 192"/>
                <a:gd name="T18" fmla="*/ 0 w 251"/>
                <a:gd name="T19" fmla="*/ 192 h 192"/>
                <a:gd name="T20" fmla="*/ 128 w 251"/>
                <a:gd name="T21" fmla="*/ 192 h 192"/>
                <a:gd name="T22" fmla="*/ 251 w 251"/>
                <a:gd name="T23" fmla="*/ 0 h 192"/>
                <a:gd name="T24" fmla="*/ 204 w 251"/>
                <a:gd name="T25" fmla="*/ 0 h 192"/>
                <a:gd name="T26" fmla="*/ 188 w 251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1" h="192">
                  <a:moveTo>
                    <a:pt x="188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8" y="20"/>
                    <a:pt x="92" y="26"/>
                    <a:pt x="92" y="33"/>
                  </a:cubicBezTo>
                  <a:cubicBezTo>
                    <a:pt x="92" y="44"/>
                    <a:pt x="79" y="52"/>
                    <a:pt x="65" y="52"/>
                  </a:cubicBezTo>
                  <a:cubicBezTo>
                    <a:pt x="51" y="52"/>
                    <a:pt x="40" y="44"/>
                    <a:pt x="40" y="33"/>
                  </a:cubicBezTo>
                  <a:cubicBezTo>
                    <a:pt x="40" y="26"/>
                    <a:pt x="48" y="19"/>
                    <a:pt x="56" y="16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28" y="192"/>
                    <a:pt x="128" y="192"/>
                    <a:pt x="128" y="192"/>
                  </a:cubicBezTo>
                  <a:cubicBezTo>
                    <a:pt x="128" y="192"/>
                    <a:pt x="199" y="138"/>
                    <a:pt x="251" y="0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188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B5C10816-F879-C7E2-8172-F7571D451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74" y="2488974"/>
              <a:ext cx="638175" cy="473075"/>
            </a:xfrm>
            <a:custGeom>
              <a:avLst/>
              <a:gdLst>
                <a:gd name="T0" fmla="*/ 203 w 259"/>
                <a:gd name="T1" fmla="*/ 0 h 192"/>
                <a:gd name="T2" fmla="*/ 203 w 259"/>
                <a:gd name="T3" fmla="*/ 16 h 192"/>
                <a:gd name="T4" fmla="*/ 215 w 259"/>
                <a:gd name="T5" fmla="*/ 33 h 192"/>
                <a:gd name="T6" fmla="*/ 188 w 259"/>
                <a:gd name="T7" fmla="*/ 52 h 192"/>
                <a:gd name="T8" fmla="*/ 163 w 259"/>
                <a:gd name="T9" fmla="*/ 33 h 192"/>
                <a:gd name="T10" fmla="*/ 179 w 259"/>
                <a:gd name="T11" fmla="*/ 16 h 192"/>
                <a:gd name="T12" fmla="*/ 179 w 259"/>
                <a:gd name="T13" fmla="*/ 0 h 192"/>
                <a:gd name="T14" fmla="*/ 51 w 259"/>
                <a:gd name="T15" fmla="*/ 0 h 192"/>
                <a:gd name="T16" fmla="*/ 35 w 259"/>
                <a:gd name="T17" fmla="*/ 0 h 192"/>
                <a:gd name="T18" fmla="*/ 0 w 259"/>
                <a:gd name="T19" fmla="*/ 0 h 192"/>
                <a:gd name="T20" fmla="*/ 119 w 259"/>
                <a:gd name="T21" fmla="*/ 192 h 192"/>
                <a:gd name="T22" fmla="*/ 259 w 259"/>
                <a:gd name="T23" fmla="*/ 192 h 192"/>
                <a:gd name="T24" fmla="*/ 259 w 259"/>
                <a:gd name="T25" fmla="*/ 0 h 192"/>
                <a:gd name="T26" fmla="*/ 203 w 259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192">
                  <a:moveTo>
                    <a:pt x="203" y="0"/>
                  </a:moveTo>
                  <a:cubicBezTo>
                    <a:pt x="203" y="16"/>
                    <a:pt x="203" y="16"/>
                    <a:pt x="203" y="16"/>
                  </a:cubicBezTo>
                  <a:cubicBezTo>
                    <a:pt x="211" y="20"/>
                    <a:pt x="215" y="26"/>
                    <a:pt x="215" y="33"/>
                  </a:cubicBezTo>
                  <a:cubicBezTo>
                    <a:pt x="215" y="44"/>
                    <a:pt x="202" y="52"/>
                    <a:pt x="188" y="52"/>
                  </a:cubicBezTo>
                  <a:cubicBezTo>
                    <a:pt x="174" y="52"/>
                    <a:pt x="163" y="44"/>
                    <a:pt x="163" y="33"/>
                  </a:cubicBezTo>
                  <a:cubicBezTo>
                    <a:pt x="163" y="26"/>
                    <a:pt x="171" y="19"/>
                    <a:pt x="179" y="16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75"/>
                    <a:pt x="64" y="144"/>
                    <a:pt x="119" y="192"/>
                  </a:cubicBezTo>
                  <a:cubicBezTo>
                    <a:pt x="259" y="192"/>
                    <a:pt x="259" y="192"/>
                    <a:pt x="259" y="192"/>
                  </a:cubicBezTo>
                  <a:cubicBezTo>
                    <a:pt x="259" y="0"/>
                    <a:pt x="259" y="0"/>
                    <a:pt x="259" y="0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1">
              <a:extLst>
                <a:ext uri="{FF2B5EF4-FFF2-40B4-BE49-F238E27FC236}">
                  <a16:creationId xmlns:a16="http://schemas.microsoft.com/office/drawing/2014/main" id="{C764C85E-FE58-6696-D39C-07FACDC91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249" y="1784124"/>
              <a:ext cx="106363" cy="152400"/>
            </a:xfrm>
            <a:custGeom>
              <a:avLst/>
              <a:gdLst>
                <a:gd name="T0" fmla="*/ 29 w 43"/>
                <a:gd name="T1" fmla="*/ 29 h 62"/>
                <a:gd name="T2" fmla="*/ 43 w 43"/>
                <a:gd name="T3" fmla="*/ 15 h 62"/>
                <a:gd name="T4" fmla="*/ 22 w 43"/>
                <a:gd name="T5" fmla="*/ 0 h 62"/>
                <a:gd name="T6" fmla="*/ 0 w 43"/>
                <a:gd name="T7" fmla="*/ 15 h 62"/>
                <a:gd name="T8" fmla="*/ 13 w 43"/>
                <a:gd name="T9" fmla="*/ 28 h 62"/>
                <a:gd name="T10" fmla="*/ 13 w 43"/>
                <a:gd name="T11" fmla="*/ 62 h 62"/>
                <a:gd name="T12" fmla="*/ 29 w 43"/>
                <a:gd name="T13" fmla="*/ 62 h 62"/>
                <a:gd name="T14" fmla="*/ 29 w 43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2">
                  <a:moveTo>
                    <a:pt x="29" y="29"/>
                  </a:moveTo>
                  <a:cubicBezTo>
                    <a:pt x="37" y="27"/>
                    <a:pt x="43" y="21"/>
                    <a:pt x="43" y="15"/>
                  </a:cubicBezTo>
                  <a:cubicBezTo>
                    <a:pt x="43" y="6"/>
                    <a:pt x="34" y="0"/>
                    <a:pt x="22" y="0"/>
                  </a:cubicBezTo>
                  <a:cubicBezTo>
                    <a:pt x="10" y="0"/>
                    <a:pt x="0" y="6"/>
                    <a:pt x="0" y="15"/>
                  </a:cubicBezTo>
                  <a:cubicBezTo>
                    <a:pt x="0" y="21"/>
                    <a:pt x="5" y="26"/>
                    <a:pt x="13" y="2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29" y="62"/>
                    <a:pt x="29" y="62"/>
                    <a:pt x="29" y="62"/>
                  </a:cubicBezTo>
                  <a:lnTo>
                    <a:pt x="29" y="29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2">
              <a:extLst>
                <a:ext uri="{FF2B5EF4-FFF2-40B4-BE49-F238E27FC236}">
                  <a16:creationId xmlns:a16="http://schemas.microsoft.com/office/drawing/2014/main" id="{9C50DA68-8754-0D6D-890A-30AB3C656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2" y="2336573"/>
              <a:ext cx="106363" cy="152400"/>
            </a:xfrm>
            <a:custGeom>
              <a:avLst/>
              <a:gdLst>
                <a:gd name="T0" fmla="*/ 29 w 43"/>
                <a:gd name="T1" fmla="*/ 29 h 62"/>
                <a:gd name="T2" fmla="*/ 43 w 43"/>
                <a:gd name="T3" fmla="*/ 15 h 62"/>
                <a:gd name="T4" fmla="*/ 22 w 43"/>
                <a:gd name="T5" fmla="*/ 0 h 62"/>
                <a:gd name="T6" fmla="*/ 0 w 43"/>
                <a:gd name="T7" fmla="*/ 15 h 62"/>
                <a:gd name="T8" fmla="*/ 13 w 43"/>
                <a:gd name="T9" fmla="*/ 28 h 62"/>
                <a:gd name="T10" fmla="*/ 13 w 43"/>
                <a:gd name="T11" fmla="*/ 62 h 62"/>
                <a:gd name="T12" fmla="*/ 29 w 43"/>
                <a:gd name="T13" fmla="*/ 62 h 62"/>
                <a:gd name="T14" fmla="*/ 29 w 43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2">
                  <a:moveTo>
                    <a:pt x="29" y="29"/>
                  </a:moveTo>
                  <a:cubicBezTo>
                    <a:pt x="37" y="27"/>
                    <a:pt x="43" y="21"/>
                    <a:pt x="43" y="15"/>
                  </a:cubicBezTo>
                  <a:cubicBezTo>
                    <a:pt x="43" y="6"/>
                    <a:pt x="34" y="0"/>
                    <a:pt x="22" y="0"/>
                  </a:cubicBezTo>
                  <a:cubicBezTo>
                    <a:pt x="10" y="0"/>
                    <a:pt x="0" y="6"/>
                    <a:pt x="0" y="15"/>
                  </a:cubicBezTo>
                  <a:cubicBezTo>
                    <a:pt x="0" y="21"/>
                    <a:pt x="5" y="26"/>
                    <a:pt x="13" y="2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29" y="62"/>
                    <a:pt x="29" y="62"/>
                    <a:pt x="29" y="62"/>
                  </a:cubicBezTo>
                  <a:lnTo>
                    <a:pt x="29" y="29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3">
              <a:extLst>
                <a:ext uri="{FF2B5EF4-FFF2-40B4-BE49-F238E27FC236}">
                  <a16:creationId xmlns:a16="http://schemas.microsoft.com/office/drawing/2014/main" id="{C011D611-63B8-2D10-7F69-F3172B379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849" y="2336573"/>
              <a:ext cx="106363" cy="152400"/>
            </a:xfrm>
            <a:custGeom>
              <a:avLst/>
              <a:gdLst>
                <a:gd name="T0" fmla="*/ 29 w 43"/>
                <a:gd name="T1" fmla="*/ 29 h 62"/>
                <a:gd name="T2" fmla="*/ 43 w 43"/>
                <a:gd name="T3" fmla="*/ 15 h 62"/>
                <a:gd name="T4" fmla="*/ 22 w 43"/>
                <a:gd name="T5" fmla="*/ 0 h 62"/>
                <a:gd name="T6" fmla="*/ 0 w 43"/>
                <a:gd name="T7" fmla="*/ 15 h 62"/>
                <a:gd name="T8" fmla="*/ 13 w 43"/>
                <a:gd name="T9" fmla="*/ 28 h 62"/>
                <a:gd name="T10" fmla="*/ 13 w 43"/>
                <a:gd name="T11" fmla="*/ 62 h 62"/>
                <a:gd name="T12" fmla="*/ 29 w 43"/>
                <a:gd name="T13" fmla="*/ 62 h 62"/>
                <a:gd name="T14" fmla="*/ 29 w 43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2">
                  <a:moveTo>
                    <a:pt x="29" y="29"/>
                  </a:moveTo>
                  <a:cubicBezTo>
                    <a:pt x="37" y="27"/>
                    <a:pt x="43" y="21"/>
                    <a:pt x="43" y="15"/>
                  </a:cubicBezTo>
                  <a:cubicBezTo>
                    <a:pt x="43" y="6"/>
                    <a:pt x="34" y="0"/>
                    <a:pt x="22" y="0"/>
                  </a:cubicBezTo>
                  <a:cubicBezTo>
                    <a:pt x="10" y="0"/>
                    <a:pt x="0" y="6"/>
                    <a:pt x="0" y="15"/>
                  </a:cubicBezTo>
                  <a:cubicBezTo>
                    <a:pt x="0" y="21"/>
                    <a:pt x="5" y="26"/>
                    <a:pt x="13" y="2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29" y="62"/>
                    <a:pt x="29" y="62"/>
                    <a:pt x="29" y="62"/>
                  </a:cubicBezTo>
                  <a:lnTo>
                    <a:pt x="29" y="29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4">
              <a:extLst>
                <a:ext uri="{FF2B5EF4-FFF2-40B4-BE49-F238E27FC236}">
                  <a16:creationId xmlns:a16="http://schemas.microsoft.com/office/drawing/2014/main" id="{B2B127C6-FA0E-7A7D-24EE-21898EE24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387" y="2460399"/>
              <a:ext cx="104775" cy="147638"/>
            </a:xfrm>
            <a:custGeom>
              <a:avLst/>
              <a:gdLst>
                <a:gd name="T0" fmla="*/ 14 w 43"/>
                <a:gd name="T1" fmla="*/ 31 h 60"/>
                <a:gd name="T2" fmla="*/ 0 w 43"/>
                <a:gd name="T3" fmla="*/ 45 h 60"/>
                <a:gd name="T4" fmla="*/ 22 w 43"/>
                <a:gd name="T5" fmla="*/ 60 h 60"/>
                <a:gd name="T6" fmla="*/ 43 w 43"/>
                <a:gd name="T7" fmla="*/ 45 h 60"/>
                <a:gd name="T8" fmla="*/ 30 w 43"/>
                <a:gd name="T9" fmla="*/ 31 h 60"/>
                <a:gd name="T10" fmla="*/ 30 w 43"/>
                <a:gd name="T11" fmla="*/ 0 h 60"/>
                <a:gd name="T12" fmla="*/ 14 w 43"/>
                <a:gd name="T13" fmla="*/ 0 h 60"/>
                <a:gd name="T14" fmla="*/ 14 w 43"/>
                <a:gd name="T15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0">
                  <a:moveTo>
                    <a:pt x="14" y="31"/>
                  </a:moveTo>
                  <a:cubicBezTo>
                    <a:pt x="6" y="33"/>
                    <a:pt x="0" y="38"/>
                    <a:pt x="0" y="45"/>
                  </a:cubicBezTo>
                  <a:cubicBezTo>
                    <a:pt x="0" y="53"/>
                    <a:pt x="10" y="60"/>
                    <a:pt x="22" y="60"/>
                  </a:cubicBezTo>
                  <a:cubicBezTo>
                    <a:pt x="34" y="60"/>
                    <a:pt x="43" y="53"/>
                    <a:pt x="43" y="45"/>
                  </a:cubicBezTo>
                  <a:cubicBezTo>
                    <a:pt x="43" y="39"/>
                    <a:pt x="38" y="34"/>
                    <a:pt x="30" y="3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31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45">
              <a:extLst>
                <a:ext uri="{FF2B5EF4-FFF2-40B4-BE49-F238E27FC236}">
                  <a16:creationId xmlns:a16="http://schemas.microsoft.com/office/drawing/2014/main" id="{C364622F-D159-77C2-1CA9-61F2DC100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0724" y="2449287"/>
              <a:ext cx="39688" cy="11113"/>
            </a:xfrm>
            <a:prstGeom prst="rect">
              <a:avLst/>
            </a:pr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6">
              <a:extLst>
                <a:ext uri="{FF2B5EF4-FFF2-40B4-BE49-F238E27FC236}">
                  <a16:creationId xmlns:a16="http://schemas.microsoft.com/office/drawing/2014/main" id="{5741A379-9473-3898-AAE3-20BB0696F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2" y="2460399"/>
              <a:ext cx="104775" cy="147638"/>
            </a:xfrm>
            <a:custGeom>
              <a:avLst/>
              <a:gdLst>
                <a:gd name="T0" fmla="*/ 14 w 43"/>
                <a:gd name="T1" fmla="*/ 31 h 60"/>
                <a:gd name="T2" fmla="*/ 0 w 43"/>
                <a:gd name="T3" fmla="*/ 45 h 60"/>
                <a:gd name="T4" fmla="*/ 22 w 43"/>
                <a:gd name="T5" fmla="*/ 60 h 60"/>
                <a:gd name="T6" fmla="*/ 43 w 43"/>
                <a:gd name="T7" fmla="*/ 45 h 60"/>
                <a:gd name="T8" fmla="*/ 30 w 43"/>
                <a:gd name="T9" fmla="*/ 31 h 60"/>
                <a:gd name="T10" fmla="*/ 30 w 43"/>
                <a:gd name="T11" fmla="*/ 0 h 60"/>
                <a:gd name="T12" fmla="*/ 14 w 43"/>
                <a:gd name="T13" fmla="*/ 0 h 60"/>
                <a:gd name="T14" fmla="*/ 14 w 43"/>
                <a:gd name="T15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0">
                  <a:moveTo>
                    <a:pt x="14" y="31"/>
                  </a:moveTo>
                  <a:cubicBezTo>
                    <a:pt x="6" y="33"/>
                    <a:pt x="0" y="38"/>
                    <a:pt x="0" y="45"/>
                  </a:cubicBezTo>
                  <a:cubicBezTo>
                    <a:pt x="0" y="53"/>
                    <a:pt x="10" y="60"/>
                    <a:pt x="22" y="60"/>
                  </a:cubicBezTo>
                  <a:cubicBezTo>
                    <a:pt x="34" y="60"/>
                    <a:pt x="43" y="53"/>
                    <a:pt x="43" y="45"/>
                  </a:cubicBezTo>
                  <a:cubicBezTo>
                    <a:pt x="43" y="39"/>
                    <a:pt x="38" y="34"/>
                    <a:pt x="30" y="3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31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47">
              <a:extLst>
                <a:ext uri="{FF2B5EF4-FFF2-40B4-BE49-F238E27FC236}">
                  <a16:creationId xmlns:a16="http://schemas.microsoft.com/office/drawing/2014/main" id="{FA6352C5-1C40-5434-1450-E213EFCC9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5849" y="2449287"/>
              <a:ext cx="39688" cy="11113"/>
            </a:xfrm>
            <a:prstGeom prst="rect">
              <a:avLst/>
            </a:pr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48">
              <a:extLst>
                <a:ext uri="{FF2B5EF4-FFF2-40B4-BE49-F238E27FC236}">
                  <a16:creationId xmlns:a16="http://schemas.microsoft.com/office/drawing/2014/main" id="{D5EDBA4B-EBCC-7507-7394-C1004D2D6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187" y="1390424"/>
              <a:ext cx="157163" cy="104775"/>
            </a:xfrm>
            <a:custGeom>
              <a:avLst/>
              <a:gdLst>
                <a:gd name="T0" fmla="*/ 30 w 64"/>
                <a:gd name="T1" fmla="*/ 14 h 43"/>
                <a:gd name="T2" fmla="*/ 15 w 64"/>
                <a:gd name="T3" fmla="*/ 0 h 43"/>
                <a:gd name="T4" fmla="*/ 0 w 64"/>
                <a:gd name="T5" fmla="*/ 22 h 43"/>
                <a:gd name="T6" fmla="*/ 15 w 64"/>
                <a:gd name="T7" fmla="*/ 43 h 43"/>
                <a:gd name="T8" fmla="*/ 29 w 64"/>
                <a:gd name="T9" fmla="*/ 30 h 43"/>
                <a:gd name="T10" fmla="*/ 64 w 64"/>
                <a:gd name="T11" fmla="*/ 30 h 43"/>
                <a:gd name="T12" fmla="*/ 64 w 64"/>
                <a:gd name="T13" fmla="*/ 14 h 43"/>
                <a:gd name="T14" fmla="*/ 30 w 64"/>
                <a:gd name="T15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3">
                  <a:moveTo>
                    <a:pt x="30" y="14"/>
                  </a:moveTo>
                  <a:cubicBezTo>
                    <a:pt x="27" y="6"/>
                    <a:pt x="22" y="0"/>
                    <a:pt x="15" y="0"/>
                  </a:cubicBezTo>
                  <a:cubicBezTo>
                    <a:pt x="7" y="0"/>
                    <a:pt x="0" y="11"/>
                    <a:pt x="0" y="22"/>
                  </a:cubicBezTo>
                  <a:cubicBezTo>
                    <a:pt x="0" y="34"/>
                    <a:pt x="7" y="43"/>
                    <a:pt x="15" y="43"/>
                  </a:cubicBezTo>
                  <a:cubicBezTo>
                    <a:pt x="21" y="43"/>
                    <a:pt x="27" y="38"/>
                    <a:pt x="29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14"/>
                    <a:pt x="64" y="14"/>
                    <a:pt x="64" y="14"/>
                  </a:cubicBezTo>
                  <a:lnTo>
                    <a:pt x="30" y="14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49">
              <a:extLst>
                <a:ext uri="{FF2B5EF4-FFF2-40B4-BE49-F238E27FC236}">
                  <a16:creationId xmlns:a16="http://schemas.microsoft.com/office/drawing/2014/main" id="{62697AA8-853F-B7EA-762D-E8CDFADB9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2" y="1390424"/>
              <a:ext cx="150813" cy="104775"/>
            </a:xfrm>
            <a:custGeom>
              <a:avLst/>
              <a:gdLst>
                <a:gd name="T0" fmla="*/ 31 w 61"/>
                <a:gd name="T1" fmla="*/ 30 h 43"/>
                <a:gd name="T2" fmla="*/ 46 w 61"/>
                <a:gd name="T3" fmla="*/ 43 h 43"/>
                <a:gd name="T4" fmla="*/ 61 w 61"/>
                <a:gd name="T5" fmla="*/ 22 h 43"/>
                <a:gd name="T6" fmla="*/ 46 w 61"/>
                <a:gd name="T7" fmla="*/ 0 h 43"/>
                <a:gd name="T8" fmla="*/ 31 w 61"/>
                <a:gd name="T9" fmla="*/ 14 h 43"/>
                <a:gd name="T10" fmla="*/ 0 w 61"/>
                <a:gd name="T11" fmla="*/ 14 h 43"/>
                <a:gd name="T12" fmla="*/ 0 w 61"/>
                <a:gd name="T13" fmla="*/ 30 h 43"/>
                <a:gd name="T14" fmla="*/ 31 w 61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3">
                  <a:moveTo>
                    <a:pt x="31" y="30"/>
                  </a:moveTo>
                  <a:cubicBezTo>
                    <a:pt x="34" y="38"/>
                    <a:pt x="39" y="43"/>
                    <a:pt x="46" y="43"/>
                  </a:cubicBezTo>
                  <a:cubicBezTo>
                    <a:pt x="54" y="43"/>
                    <a:pt x="61" y="34"/>
                    <a:pt x="61" y="22"/>
                  </a:cubicBezTo>
                  <a:cubicBezTo>
                    <a:pt x="61" y="11"/>
                    <a:pt x="54" y="0"/>
                    <a:pt x="46" y="0"/>
                  </a:cubicBezTo>
                  <a:cubicBezTo>
                    <a:pt x="39" y="0"/>
                    <a:pt x="33" y="6"/>
                    <a:pt x="3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31" y="3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50">
              <a:extLst>
                <a:ext uri="{FF2B5EF4-FFF2-40B4-BE49-F238E27FC236}">
                  <a16:creationId xmlns:a16="http://schemas.microsoft.com/office/drawing/2014/main" id="{6CEFFCCE-87B5-E4D6-57A0-C9E14D8B3D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337" y="1423761"/>
              <a:ext cx="9525" cy="39688"/>
            </a:xfrm>
            <a:prstGeom prst="rect">
              <a:avLst/>
            </a:pr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1">
              <a:extLst>
                <a:ext uri="{FF2B5EF4-FFF2-40B4-BE49-F238E27FC236}">
                  <a16:creationId xmlns:a16="http://schemas.microsoft.com/office/drawing/2014/main" id="{F7C5B025-3A53-ECD3-891A-1F6701338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2" y="2992211"/>
              <a:ext cx="722313" cy="769937"/>
            </a:xfrm>
            <a:custGeom>
              <a:avLst/>
              <a:gdLst>
                <a:gd name="T0" fmla="*/ 245 w 293"/>
                <a:gd name="T1" fmla="*/ 293 h 312"/>
                <a:gd name="T2" fmla="*/ 212 w 293"/>
                <a:gd name="T3" fmla="*/ 272 h 312"/>
                <a:gd name="T4" fmla="*/ 183 w 293"/>
                <a:gd name="T5" fmla="*/ 250 h 312"/>
                <a:gd name="T6" fmla="*/ 172 w 293"/>
                <a:gd name="T7" fmla="*/ 145 h 312"/>
                <a:gd name="T8" fmla="*/ 192 w 293"/>
                <a:gd name="T9" fmla="*/ 134 h 312"/>
                <a:gd name="T10" fmla="*/ 172 w 293"/>
                <a:gd name="T11" fmla="*/ 124 h 312"/>
                <a:gd name="T12" fmla="*/ 172 w 293"/>
                <a:gd name="T13" fmla="*/ 120 h 312"/>
                <a:gd name="T14" fmla="*/ 192 w 293"/>
                <a:gd name="T15" fmla="*/ 120 h 312"/>
                <a:gd name="T16" fmla="*/ 192 w 293"/>
                <a:gd name="T17" fmla="*/ 96 h 312"/>
                <a:gd name="T18" fmla="*/ 200 w 293"/>
                <a:gd name="T19" fmla="*/ 53 h 312"/>
                <a:gd name="T20" fmla="*/ 248 w 293"/>
                <a:gd name="T21" fmla="*/ 5 h 312"/>
                <a:gd name="T22" fmla="*/ 252 w 293"/>
                <a:gd name="T23" fmla="*/ 0 h 312"/>
                <a:gd name="T24" fmla="*/ 44 w 293"/>
                <a:gd name="T25" fmla="*/ 0 h 312"/>
                <a:gd name="T26" fmla="*/ 112 w 293"/>
                <a:gd name="T27" fmla="*/ 82 h 312"/>
                <a:gd name="T28" fmla="*/ 104 w 293"/>
                <a:gd name="T29" fmla="*/ 96 h 312"/>
                <a:gd name="T30" fmla="*/ 104 w 293"/>
                <a:gd name="T31" fmla="*/ 120 h 312"/>
                <a:gd name="T32" fmla="*/ 123 w 293"/>
                <a:gd name="T33" fmla="*/ 120 h 312"/>
                <a:gd name="T34" fmla="*/ 122 w 293"/>
                <a:gd name="T35" fmla="*/ 125 h 312"/>
                <a:gd name="T36" fmla="*/ 104 w 293"/>
                <a:gd name="T37" fmla="*/ 134 h 312"/>
                <a:gd name="T38" fmla="*/ 124 w 293"/>
                <a:gd name="T39" fmla="*/ 144 h 312"/>
                <a:gd name="T40" fmla="*/ 113 w 293"/>
                <a:gd name="T41" fmla="*/ 251 h 312"/>
                <a:gd name="T42" fmla="*/ 94 w 293"/>
                <a:gd name="T43" fmla="*/ 272 h 312"/>
                <a:gd name="T44" fmla="*/ 51 w 293"/>
                <a:gd name="T45" fmla="*/ 292 h 312"/>
                <a:gd name="T46" fmla="*/ 0 w 293"/>
                <a:gd name="T47" fmla="*/ 312 h 312"/>
                <a:gd name="T48" fmla="*/ 293 w 293"/>
                <a:gd name="T49" fmla="*/ 312 h 312"/>
                <a:gd name="T50" fmla="*/ 245 w 293"/>
                <a:gd name="T51" fmla="*/ 29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3" h="312">
                  <a:moveTo>
                    <a:pt x="245" y="293"/>
                  </a:moveTo>
                  <a:cubicBezTo>
                    <a:pt x="237" y="277"/>
                    <a:pt x="225" y="274"/>
                    <a:pt x="212" y="272"/>
                  </a:cubicBezTo>
                  <a:cubicBezTo>
                    <a:pt x="191" y="271"/>
                    <a:pt x="185" y="262"/>
                    <a:pt x="183" y="250"/>
                  </a:cubicBezTo>
                  <a:cubicBezTo>
                    <a:pt x="181" y="239"/>
                    <a:pt x="172" y="161"/>
                    <a:pt x="172" y="145"/>
                  </a:cubicBezTo>
                  <a:cubicBezTo>
                    <a:pt x="193" y="145"/>
                    <a:pt x="192" y="137"/>
                    <a:pt x="192" y="134"/>
                  </a:cubicBezTo>
                  <a:cubicBezTo>
                    <a:pt x="191" y="123"/>
                    <a:pt x="172" y="124"/>
                    <a:pt x="172" y="124"/>
                  </a:cubicBezTo>
                  <a:cubicBezTo>
                    <a:pt x="172" y="120"/>
                    <a:pt x="172" y="120"/>
                    <a:pt x="17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13"/>
                    <a:pt x="192" y="96"/>
                  </a:cubicBezTo>
                  <a:cubicBezTo>
                    <a:pt x="176" y="81"/>
                    <a:pt x="187" y="69"/>
                    <a:pt x="200" y="53"/>
                  </a:cubicBezTo>
                  <a:cubicBezTo>
                    <a:pt x="214" y="38"/>
                    <a:pt x="248" y="5"/>
                    <a:pt x="248" y="5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85" y="0"/>
                    <a:pt x="44" y="0"/>
                  </a:cubicBezTo>
                  <a:cubicBezTo>
                    <a:pt x="62" y="12"/>
                    <a:pt x="111" y="75"/>
                    <a:pt x="112" y="82"/>
                  </a:cubicBezTo>
                  <a:cubicBezTo>
                    <a:pt x="112" y="89"/>
                    <a:pt x="104" y="96"/>
                    <a:pt x="104" y="96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20"/>
                    <a:pt x="122" y="123"/>
                    <a:pt x="122" y="125"/>
                  </a:cubicBezTo>
                  <a:cubicBezTo>
                    <a:pt x="113" y="125"/>
                    <a:pt x="104" y="128"/>
                    <a:pt x="104" y="134"/>
                  </a:cubicBezTo>
                  <a:cubicBezTo>
                    <a:pt x="104" y="141"/>
                    <a:pt x="111" y="144"/>
                    <a:pt x="124" y="144"/>
                  </a:cubicBezTo>
                  <a:cubicBezTo>
                    <a:pt x="124" y="144"/>
                    <a:pt x="116" y="235"/>
                    <a:pt x="113" y="251"/>
                  </a:cubicBezTo>
                  <a:cubicBezTo>
                    <a:pt x="111" y="268"/>
                    <a:pt x="97" y="271"/>
                    <a:pt x="94" y="272"/>
                  </a:cubicBezTo>
                  <a:cubicBezTo>
                    <a:pt x="64" y="272"/>
                    <a:pt x="53" y="288"/>
                    <a:pt x="51" y="292"/>
                  </a:cubicBezTo>
                  <a:cubicBezTo>
                    <a:pt x="7" y="288"/>
                    <a:pt x="0" y="312"/>
                    <a:pt x="0" y="312"/>
                  </a:cubicBezTo>
                  <a:cubicBezTo>
                    <a:pt x="0" y="312"/>
                    <a:pt x="260" y="312"/>
                    <a:pt x="293" y="312"/>
                  </a:cubicBezTo>
                  <a:cubicBezTo>
                    <a:pt x="288" y="292"/>
                    <a:pt x="255" y="292"/>
                    <a:pt x="245" y="293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52">
              <a:extLst>
                <a:ext uri="{FF2B5EF4-FFF2-40B4-BE49-F238E27FC236}">
                  <a16:creationId xmlns:a16="http://schemas.microsoft.com/office/drawing/2014/main" id="{5AA142C4-36DB-A4DF-DD68-170AD3467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3790724"/>
              <a:ext cx="1252538" cy="730250"/>
            </a:xfrm>
            <a:custGeom>
              <a:avLst/>
              <a:gdLst>
                <a:gd name="T0" fmla="*/ 488 w 508"/>
                <a:gd name="T1" fmla="*/ 236 h 296"/>
                <a:gd name="T2" fmla="*/ 448 w 508"/>
                <a:gd name="T3" fmla="*/ 236 h 296"/>
                <a:gd name="T4" fmla="*/ 448 w 508"/>
                <a:gd name="T5" fmla="*/ 20 h 296"/>
                <a:gd name="T6" fmla="*/ 428 w 508"/>
                <a:gd name="T7" fmla="*/ 0 h 296"/>
                <a:gd name="T8" fmla="*/ 80 w 508"/>
                <a:gd name="T9" fmla="*/ 0 h 296"/>
                <a:gd name="T10" fmla="*/ 60 w 508"/>
                <a:gd name="T11" fmla="*/ 20 h 296"/>
                <a:gd name="T12" fmla="*/ 60 w 508"/>
                <a:gd name="T13" fmla="*/ 236 h 296"/>
                <a:gd name="T14" fmla="*/ 20 w 508"/>
                <a:gd name="T15" fmla="*/ 236 h 296"/>
                <a:gd name="T16" fmla="*/ 0 w 508"/>
                <a:gd name="T17" fmla="*/ 256 h 296"/>
                <a:gd name="T18" fmla="*/ 0 w 508"/>
                <a:gd name="T19" fmla="*/ 296 h 296"/>
                <a:gd name="T20" fmla="*/ 80 w 508"/>
                <a:gd name="T21" fmla="*/ 296 h 296"/>
                <a:gd name="T22" fmla="*/ 428 w 508"/>
                <a:gd name="T23" fmla="*/ 296 h 296"/>
                <a:gd name="T24" fmla="*/ 508 w 508"/>
                <a:gd name="T25" fmla="*/ 296 h 296"/>
                <a:gd name="T26" fmla="*/ 508 w 508"/>
                <a:gd name="T27" fmla="*/ 256 h 296"/>
                <a:gd name="T28" fmla="*/ 488 w 508"/>
                <a:gd name="T29" fmla="*/ 23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8" h="296">
                  <a:moveTo>
                    <a:pt x="488" y="236"/>
                  </a:moveTo>
                  <a:cubicBezTo>
                    <a:pt x="448" y="236"/>
                    <a:pt x="448" y="236"/>
                    <a:pt x="448" y="236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9"/>
                    <a:pt x="439" y="0"/>
                    <a:pt x="428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9" y="0"/>
                    <a:pt x="60" y="9"/>
                    <a:pt x="60" y="20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20" y="236"/>
                    <a:pt x="20" y="236"/>
                    <a:pt x="20" y="236"/>
                  </a:cubicBezTo>
                  <a:cubicBezTo>
                    <a:pt x="9" y="236"/>
                    <a:pt x="0" y="245"/>
                    <a:pt x="0" y="25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80" y="296"/>
                    <a:pt x="80" y="296"/>
                    <a:pt x="80" y="296"/>
                  </a:cubicBezTo>
                  <a:cubicBezTo>
                    <a:pt x="428" y="296"/>
                    <a:pt x="428" y="296"/>
                    <a:pt x="428" y="296"/>
                  </a:cubicBezTo>
                  <a:cubicBezTo>
                    <a:pt x="508" y="296"/>
                    <a:pt x="508" y="296"/>
                    <a:pt x="508" y="296"/>
                  </a:cubicBezTo>
                  <a:cubicBezTo>
                    <a:pt x="508" y="256"/>
                    <a:pt x="508" y="256"/>
                    <a:pt x="508" y="256"/>
                  </a:cubicBezTo>
                  <a:cubicBezTo>
                    <a:pt x="508" y="245"/>
                    <a:pt x="499" y="236"/>
                    <a:pt x="488" y="236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D3A1C5D-DB0D-6E4D-2C4C-40172871880F}"/>
              </a:ext>
            </a:extLst>
          </p:cNvPr>
          <p:cNvGrpSpPr/>
          <p:nvPr/>
        </p:nvGrpSpPr>
        <p:grpSpPr>
          <a:xfrm>
            <a:off x="2853170" y="2426090"/>
            <a:ext cx="1916904" cy="2199449"/>
            <a:chOff x="3276601" y="1196751"/>
            <a:chExt cx="2897186" cy="3324223"/>
          </a:xfrm>
        </p:grpSpPr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2617AC45-CE1C-1CE4-F2FF-784EDA396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6601" y="1251520"/>
              <a:ext cx="922339" cy="1531940"/>
            </a:xfrm>
            <a:custGeom>
              <a:avLst/>
              <a:gdLst>
                <a:gd name="T0" fmla="*/ 234 w 374"/>
                <a:gd name="T1" fmla="*/ 86 h 621"/>
                <a:gd name="T2" fmla="*/ 134 w 374"/>
                <a:gd name="T3" fmla="*/ 33 h 621"/>
                <a:gd name="T4" fmla="*/ 34 w 374"/>
                <a:gd name="T5" fmla="*/ 156 h 621"/>
                <a:gd name="T6" fmla="*/ 67 w 374"/>
                <a:gd name="T7" fmla="*/ 288 h 621"/>
                <a:gd name="T8" fmla="*/ 157 w 374"/>
                <a:gd name="T9" fmla="*/ 381 h 621"/>
                <a:gd name="T10" fmla="*/ 314 w 374"/>
                <a:gd name="T11" fmla="*/ 499 h 621"/>
                <a:gd name="T12" fmla="*/ 350 w 374"/>
                <a:gd name="T13" fmla="*/ 599 h 621"/>
                <a:gd name="T14" fmla="*/ 294 w 374"/>
                <a:gd name="T15" fmla="*/ 603 h 621"/>
                <a:gd name="T16" fmla="*/ 302 w 374"/>
                <a:gd name="T17" fmla="*/ 535 h 621"/>
                <a:gd name="T18" fmla="*/ 172 w 374"/>
                <a:gd name="T19" fmla="*/ 432 h 621"/>
                <a:gd name="T20" fmla="*/ 4 w 374"/>
                <a:gd name="T21" fmla="*/ 173 h 621"/>
                <a:gd name="T22" fmla="*/ 137 w 374"/>
                <a:gd name="T23" fmla="*/ 3 h 621"/>
                <a:gd name="T24" fmla="*/ 280 w 374"/>
                <a:gd name="T25" fmla="*/ 140 h 621"/>
                <a:gd name="T26" fmla="*/ 234 w 374"/>
                <a:gd name="T27" fmla="*/ 186 h 621"/>
                <a:gd name="T28" fmla="*/ 181 w 374"/>
                <a:gd name="T29" fmla="*/ 140 h 621"/>
                <a:gd name="T30" fmla="*/ 234 w 374"/>
                <a:gd name="T31" fmla="*/ 8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4" h="621">
                  <a:moveTo>
                    <a:pt x="234" y="86"/>
                  </a:moveTo>
                  <a:cubicBezTo>
                    <a:pt x="234" y="86"/>
                    <a:pt x="209" y="33"/>
                    <a:pt x="134" y="33"/>
                  </a:cubicBezTo>
                  <a:cubicBezTo>
                    <a:pt x="108" y="33"/>
                    <a:pt x="41" y="42"/>
                    <a:pt x="34" y="156"/>
                  </a:cubicBezTo>
                  <a:cubicBezTo>
                    <a:pt x="34" y="181"/>
                    <a:pt x="43" y="257"/>
                    <a:pt x="67" y="288"/>
                  </a:cubicBezTo>
                  <a:cubicBezTo>
                    <a:pt x="83" y="314"/>
                    <a:pt x="88" y="329"/>
                    <a:pt x="157" y="381"/>
                  </a:cubicBezTo>
                  <a:cubicBezTo>
                    <a:pt x="227" y="429"/>
                    <a:pt x="279" y="468"/>
                    <a:pt x="314" y="499"/>
                  </a:cubicBezTo>
                  <a:cubicBezTo>
                    <a:pt x="348" y="529"/>
                    <a:pt x="374" y="579"/>
                    <a:pt x="350" y="599"/>
                  </a:cubicBezTo>
                  <a:cubicBezTo>
                    <a:pt x="334" y="612"/>
                    <a:pt x="313" y="621"/>
                    <a:pt x="294" y="603"/>
                  </a:cubicBezTo>
                  <a:cubicBezTo>
                    <a:pt x="282" y="591"/>
                    <a:pt x="268" y="547"/>
                    <a:pt x="302" y="535"/>
                  </a:cubicBezTo>
                  <a:cubicBezTo>
                    <a:pt x="269" y="503"/>
                    <a:pt x="245" y="482"/>
                    <a:pt x="172" y="432"/>
                  </a:cubicBezTo>
                  <a:cubicBezTo>
                    <a:pt x="98" y="378"/>
                    <a:pt x="22" y="334"/>
                    <a:pt x="4" y="173"/>
                  </a:cubicBezTo>
                  <a:cubicBezTo>
                    <a:pt x="0" y="104"/>
                    <a:pt x="25" y="0"/>
                    <a:pt x="137" y="3"/>
                  </a:cubicBezTo>
                  <a:cubicBezTo>
                    <a:pt x="163" y="5"/>
                    <a:pt x="265" y="5"/>
                    <a:pt x="280" y="140"/>
                  </a:cubicBezTo>
                  <a:cubicBezTo>
                    <a:pt x="282" y="172"/>
                    <a:pt x="238" y="183"/>
                    <a:pt x="234" y="186"/>
                  </a:cubicBezTo>
                  <a:cubicBezTo>
                    <a:pt x="221" y="189"/>
                    <a:pt x="183" y="165"/>
                    <a:pt x="181" y="140"/>
                  </a:cubicBezTo>
                  <a:cubicBezTo>
                    <a:pt x="180" y="115"/>
                    <a:pt x="193" y="89"/>
                    <a:pt x="234" y="86"/>
                  </a:cubicBez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id="{6AE7210A-E676-A827-F68E-7627383F1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74" y="1196751"/>
              <a:ext cx="925513" cy="1531939"/>
            </a:xfrm>
            <a:custGeom>
              <a:avLst/>
              <a:gdLst>
                <a:gd name="T0" fmla="*/ 141 w 375"/>
                <a:gd name="T1" fmla="*/ 86 h 621"/>
                <a:gd name="T2" fmla="*/ 241 w 375"/>
                <a:gd name="T3" fmla="*/ 33 h 621"/>
                <a:gd name="T4" fmla="*/ 340 w 375"/>
                <a:gd name="T5" fmla="*/ 156 h 621"/>
                <a:gd name="T6" fmla="*/ 308 w 375"/>
                <a:gd name="T7" fmla="*/ 288 h 621"/>
                <a:gd name="T8" fmla="*/ 217 w 375"/>
                <a:gd name="T9" fmla="*/ 381 h 621"/>
                <a:gd name="T10" fmla="*/ 61 w 375"/>
                <a:gd name="T11" fmla="*/ 499 h 621"/>
                <a:gd name="T12" fmla="*/ 25 w 375"/>
                <a:gd name="T13" fmla="*/ 599 h 621"/>
                <a:gd name="T14" fmla="*/ 81 w 375"/>
                <a:gd name="T15" fmla="*/ 603 h 621"/>
                <a:gd name="T16" fmla="*/ 73 w 375"/>
                <a:gd name="T17" fmla="*/ 535 h 621"/>
                <a:gd name="T18" fmla="*/ 203 w 375"/>
                <a:gd name="T19" fmla="*/ 432 h 621"/>
                <a:gd name="T20" fmla="*/ 371 w 375"/>
                <a:gd name="T21" fmla="*/ 173 h 621"/>
                <a:gd name="T22" fmla="*/ 238 w 375"/>
                <a:gd name="T23" fmla="*/ 3 h 621"/>
                <a:gd name="T24" fmla="*/ 95 w 375"/>
                <a:gd name="T25" fmla="*/ 140 h 621"/>
                <a:gd name="T26" fmla="*/ 141 w 375"/>
                <a:gd name="T27" fmla="*/ 186 h 621"/>
                <a:gd name="T28" fmla="*/ 193 w 375"/>
                <a:gd name="T29" fmla="*/ 140 h 621"/>
                <a:gd name="T30" fmla="*/ 141 w 375"/>
                <a:gd name="T31" fmla="*/ 8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5" h="621">
                  <a:moveTo>
                    <a:pt x="141" y="86"/>
                  </a:moveTo>
                  <a:cubicBezTo>
                    <a:pt x="141" y="86"/>
                    <a:pt x="166" y="33"/>
                    <a:pt x="241" y="33"/>
                  </a:cubicBezTo>
                  <a:cubicBezTo>
                    <a:pt x="267" y="33"/>
                    <a:pt x="334" y="42"/>
                    <a:pt x="340" y="156"/>
                  </a:cubicBezTo>
                  <a:cubicBezTo>
                    <a:pt x="340" y="181"/>
                    <a:pt x="332" y="257"/>
                    <a:pt x="308" y="288"/>
                  </a:cubicBezTo>
                  <a:cubicBezTo>
                    <a:pt x="292" y="314"/>
                    <a:pt x="287" y="329"/>
                    <a:pt x="217" y="381"/>
                  </a:cubicBezTo>
                  <a:cubicBezTo>
                    <a:pt x="148" y="429"/>
                    <a:pt x="95" y="468"/>
                    <a:pt x="61" y="499"/>
                  </a:cubicBezTo>
                  <a:cubicBezTo>
                    <a:pt x="27" y="529"/>
                    <a:pt x="0" y="579"/>
                    <a:pt x="25" y="599"/>
                  </a:cubicBezTo>
                  <a:cubicBezTo>
                    <a:pt x="41" y="612"/>
                    <a:pt x="62" y="621"/>
                    <a:pt x="81" y="603"/>
                  </a:cubicBezTo>
                  <a:cubicBezTo>
                    <a:pt x="93" y="591"/>
                    <a:pt x="107" y="547"/>
                    <a:pt x="73" y="535"/>
                  </a:cubicBezTo>
                  <a:cubicBezTo>
                    <a:pt x="106" y="503"/>
                    <a:pt x="130" y="482"/>
                    <a:pt x="203" y="432"/>
                  </a:cubicBezTo>
                  <a:cubicBezTo>
                    <a:pt x="277" y="378"/>
                    <a:pt x="353" y="334"/>
                    <a:pt x="371" y="173"/>
                  </a:cubicBezTo>
                  <a:cubicBezTo>
                    <a:pt x="375" y="104"/>
                    <a:pt x="349" y="0"/>
                    <a:pt x="238" y="3"/>
                  </a:cubicBezTo>
                  <a:cubicBezTo>
                    <a:pt x="212" y="5"/>
                    <a:pt x="110" y="5"/>
                    <a:pt x="95" y="140"/>
                  </a:cubicBezTo>
                  <a:cubicBezTo>
                    <a:pt x="93" y="172"/>
                    <a:pt x="137" y="183"/>
                    <a:pt x="141" y="186"/>
                  </a:cubicBezTo>
                  <a:cubicBezTo>
                    <a:pt x="154" y="189"/>
                    <a:pt x="192" y="165"/>
                    <a:pt x="193" y="140"/>
                  </a:cubicBezTo>
                  <a:cubicBezTo>
                    <a:pt x="195" y="115"/>
                    <a:pt x="181" y="89"/>
                    <a:pt x="141" y="86"/>
                  </a:cubicBez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3" name="Rectangle 29">
              <a:extLst>
                <a:ext uri="{FF2B5EF4-FFF2-40B4-BE49-F238E27FC236}">
                  <a16:creationId xmlns:a16="http://schemas.microsoft.com/office/drawing/2014/main" id="{0A4837C3-6B35-D147-AF21-05929CA7CE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050" y="2962053"/>
              <a:ext cx="30164" cy="49213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E6F221E2-D44F-51E0-4C83-E81E577A1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4663" y="1325339"/>
              <a:ext cx="39688" cy="30164"/>
            </a:xfrm>
            <a:custGeom>
              <a:avLst/>
              <a:gdLst>
                <a:gd name="T0" fmla="*/ 16 w 16"/>
                <a:gd name="T1" fmla="*/ 10 h 12"/>
                <a:gd name="T2" fmla="*/ 16 w 16"/>
                <a:gd name="T3" fmla="*/ 0 h 12"/>
                <a:gd name="T4" fmla="*/ 0 w 16"/>
                <a:gd name="T5" fmla="*/ 0 h 12"/>
                <a:gd name="T6" fmla="*/ 0 w 16"/>
                <a:gd name="T7" fmla="*/ 12 h 12"/>
                <a:gd name="T8" fmla="*/ 16 w 16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11" y="11"/>
                    <a:pt x="16" y="10"/>
                  </a:cubicBez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7" name="Freeform 32">
              <a:extLst>
                <a:ext uri="{FF2B5EF4-FFF2-40B4-BE49-F238E27FC236}">
                  <a16:creationId xmlns:a16="http://schemas.microsoft.com/office/drawing/2014/main" id="{0BDA6D3C-CDDD-6F7C-23CF-1FDCEE173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3" y="1325339"/>
              <a:ext cx="30164" cy="26988"/>
            </a:xfrm>
            <a:custGeom>
              <a:avLst/>
              <a:gdLst>
                <a:gd name="T0" fmla="*/ 12 w 12"/>
                <a:gd name="T1" fmla="*/ 11 h 11"/>
                <a:gd name="T2" fmla="*/ 12 w 12"/>
                <a:gd name="T3" fmla="*/ 0 h 11"/>
                <a:gd name="T4" fmla="*/ 0 w 12"/>
                <a:gd name="T5" fmla="*/ 0 h 11"/>
                <a:gd name="T6" fmla="*/ 0 w 12"/>
                <a:gd name="T7" fmla="*/ 9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0"/>
                    <a:pt x="8" y="10"/>
                    <a:pt x="12" y="11"/>
                  </a:cubicBez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id="{BE145444-1A07-65C0-6FCD-8623F49E93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0350" y="1347564"/>
              <a:ext cx="1306512" cy="1614490"/>
            </a:xfrm>
            <a:custGeom>
              <a:avLst/>
              <a:gdLst>
                <a:gd name="T0" fmla="*/ 458 w 530"/>
                <a:gd name="T1" fmla="*/ 31 h 655"/>
                <a:gd name="T2" fmla="*/ 488 w 530"/>
                <a:gd name="T3" fmla="*/ 39 h 655"/>
                <a:gd name="T4" fmla="*/ 458 w 530"/>
                <a:gd name="T5" fmla="*/ 47 h 655"/>
                <a:gd name="T6" fmla="*/ 427 w 530"/>
                <a:gd name="T7" fmla="*/ 227 h 655"/>
                <a:gd name="T8" fmla="*/ 275 w 530"/>
                <a:gd name="T9" fmla="*/ 209 h 655"/>
                <a:gd name="T10" fmla="*/ 265 w 530"/>
                <a:gd name="T11" fmla="*/ 173 h 655"/>
                <a:gd name="T12" fmla="*/ 251 w 530"/>
                <a:gd name="T13" fmla="*/ 208 h 655"/>
                <a:gd name="T14" fmla="*/ 103 w 530"/>
                <a:gd name="T15" fmla="*/ 227 h 655"/>
                <a:gd name="T16" fmla="*/ 68 w 530"/>
                <a:gd name="T17" fmla="*/ 47 h 655"/>
                <a:gd name="T18" fmla="*/ 39 w 530"/>
                <a:gd name="T19" fmla="*/ 39 h 655"/>
                <a:gd name="T20" fmla="*/ 69 w 530"/>
                <a:gd name="T21" fmla="*/ 31 h 655"/>
                <a:gd name="T22" fmla="*/ 103 w 530"/>
                <a:gd name="T23" fmla="*/ 1 h 655"/>
                <a:gd name="T24" fmla="*/ 87 w 530"/>
                <a:gd name="T25" fmla="*/ 27 h 655"/>
                <a:gd name="T26" fmla="*/ 54 w 530"/>
                <a:gd name="T27" fmla="*/ 15 h 655"/>
                <a:gd name="T28" fmla="*/ 54 w 530"/>
                <a:gd name="T29" fmla="*/ 66 h 655"/>
                <a:gd name="T30" fmla="*/ 87 w 530"/>
                <a:gd name="T31" fmla="*/ 51 h 655"/>
                <a:gd name="T32" fmla="*/ 59 w 530"/>
                <a:gd name="T33" fmla="*/ 451 h 655"/>
                <a:gd name="T34" fmla="*/ 74 w 530"/>
                <a:gd name="T35" fmla="*/ 417 h 655"/>
                <a:gd name="T36" fmla="*/ 23 w 530"/>
                <a:gd name="T37" fmla="*/ 417 h 655"/>
                <a:gd name="T38" fmla="*/ 35 w 530"/>
                <a:gd name="T39" fmla="*/ 451 h 655"/>
                <a:gd name="T40" fmla="*/ 4 w 530"/>
                <a:gd name="T41" fmla="*/ 463 h 655"/>
                <a:gd name="T42" fmla="*/ 39 w 530"/>
                <a:gd name="T43" fmla="*/ 429 h 655"/>
                <a:gd name="T44" fmla="*/ 48 w 530"/>
                <a:gd name="T45" fmla="*/ 401 h 655"/>
                <a:gd name="T46" fmla="*/ 55 w 530"/>
                <a:gd name="T47" fmla="*/ 430 h 655"/>
                <a:gd name="T48" fmla="*/ 183 w 530"/>
                <a:gd name="T49" fmla="*/ 463 h 655"/>
                <a:gd name="T50" fmla="*/ 167 w 530"/>
                <a:gd name="T51" fmla="*/ 496 h 655"/>
                <a:gd name="T52" fmla="*/ 219 w 530"/>
                <a:gd name="T53" fmla="*/ 496 h 655"/>
                <a:gd name="T54" fmla="*/ 207 w 530"/>
                <a:gd name="T55" fmla="*/ 463 h 655"/>
                <a:gd name="T56" fmla="*/ 263 w 530"/>
                <a:gd name="T57" fmla="*/ 655 h 655"/>
                <a:gd name="T58" fmla="*/ 275 w 530"/>
                <a:gd name="T59" fmla="*/ 463 h 655"/>
                <a:gd name="T60" fmla="*/ 331 w 530"/>
                <a:gd name="T61" fmla="*/ 479 h 655"/>
                <a:gd name="T62" fmla="*/ 340 w 530"/>
                <a:gd name="T63" fmla="*/ 515 h 655"/>
                <a:gd name="T64" fmla="*/ 355 w 530"/>
                <a:gd name="T65" fmla="*/ 479 h 655"/>
                <a:gd name="T66" fmla="*/ 463 w 530"/>
                <a:gd name="T67" fmla="*/ 463 h 655"/>
                <a:gd name="T68" fmla="*/ 450 w 530"/>
                <a:gd name="T69" fmla="*/ 416 h 655"/>
                <a:gd name="T70" fmla="*/ 493 w 530"/>
                <a:gd name="T71" fmla="*/ 416 h 655"/>
                <a:gd name="T72" fmla="*/ 479 w 530"/>
                <a:gd name="T73" fmla="*/ 463 h 655"/>
                <a:gd name="T74" fmla="*/ 530 w 530"/>
                <a:gd name="T75" fmla="*/ 451 h 655"/>
                <a:gd name="T76" fmla="*/ 483 w 530"/>
                <a:gd name="T77" fmla="*/ 434 h 655"/>
                <a:gd name="T78" fmla="*/ 473 w 530"/>
                <a:gd name="T79" fmla="*/ 398 h 655"/>
                <a:gd name="T80" fmla="*/ 459 w 530"/>
                <a:gd name="T81" fmla="*/ 433 h 655"/>
                <a:gd name="T82" fmla="*/ 439 w 530"/>
                <a:gd name="T83" fmla="*/ 451 h 655"/>
                <a:gd name="T84" fmla="*/ 456 w 530"/>
                <a:gd name="T85" fmla="*/ 51 h 655"/>
                <a:gd name="T86" fmla="*/ 492 w 530"/>
                <a:gd name="T87" fmla="*/ 41 h 655"/>
                <a:gd name="T88" fmla="*/ 456 w 530"/>
                <a:gd name="T89" fmla="*/ 27 h 655"/>
                <a:gd name="T90" fmla="*/ 439 w 530"/>
                <a:gd name="T91" fmla="*/ 2 h 655"/>
                <a:gd name="T92" fmla="*/ 427 w 530"/>
                <a:gd name="T93" fmla="*/ 31 h 655"/>
                <a:gd name="T94" fmla="*/ 351 w 530"/>
                <a:gd name="T95" fmla="*/ 451 h 655"/>
                <a:gd name="T96" fmla="*/ 364 w 530"/>
                <a:gd name="T97" fmla="*/ 496 h 655"/>
                <a:gd name="T98" fmla="*/ 321 w 530"/>
                <a:gd name="T99" fmla="*/ 496 h 655"/>
                <a:gd name="T100" fmla="*/ 335 w 530"/>
                <a:gd name="T101" fmla="*/ 451 h 655"/>
                <a:gd name="T102" fmla="*/ 203 w 530"/>
                <a:gd name="T103" fmla="*/ 482 h 655"/>
                <a:gd name="T104" fmla="*/ 195 w 530"/>
                <a:gd name="T105" fmla="*/ 511 h 655"/>
                <a:gd name="T106" fmla="*/ 187 w 530"/>
                <a:gd name="T107" fmla="*/ 482 h 655"/>
                <a:gd name="T108" fmla="*/ 103 w 530"/>
                <a:gd name="T109" fmla="*/ 451 h 655"/>
                <a:gd name="T110" fmla="*/ 255 w 530"/>
                <a:gd name="T111" fmla="*/ 239 h 655"/>
                <a:gd name="T112" fmla="*/ 242 w 530"/>
                <a:gd name="T113" fmla="*/ 192 h 655"/>
                <a:gd name="T114" fmla="*/ 285 w 530"/>
                <a:gd name="T115" fmla="*/ 192 h 655"/>
                <a:gd name="T116" fmla="*/ 271 w 530"/>
                <a:gd name="T117" fmla="*/ 239 h 655"/>
                <a:gd name="T118" fmla="*/ 427 w 530"/>
                <a:gd name="T119" fmla="*/ 451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0" h="655">
                  <a:moveTo>
                    <a:pt x="427" y="31"/>
                  </a:moveTo>
                  <a:cubicBezTo>
                    <a:pt x="458" y="31"/>
                    <a:pt x="458" y="31"/>
                    <a:pt x="458" y="31"/>
                  </a:cubicBezTo>
                  <a:cubicBezTo>
                    <a:pt x="460" y="23"/>
                    <a:pt x="466" y="17"/>
                    <a:pt x="473" y="17"/>
                  </a:cubicBezTo>
                  <a:cubicBezTo>
                    <a:pt x="481" y="17"/>
                    <a:pt x="488" y="28"/>
                    <a:pt x="488" y="39"/>
                  </a:cubicBezTo>
                  <a:cubicBezTo>
                    <a:pt x="488" y="51"/>
                    <a:pt x="481" y="60"/>
                    <a:pt x="473" y="60"/>
                  </a:cubicBezTo>
                  <a:cubicBezTo>
                    <a:pt x="466" y="60"/>
                    <a:pt x="461" y="55"/>
                    <a:pt x="458" y="47"/>
                  </a:cubicBezTo>
                  <a:cubicBezTo>
                    <a:pt x="427" y="47"/>
                    <a:pt x="427" y="47"/>
                    <a:pt x="427" y="47"/>
                  </a:cubicBezTo>
                  <a:cubicBezTo>
                    <a:pt x="427" y="227"/>
                    <a:pt x="427" y="227"/>
                    <a:pt x="427" y="227"/>
                  </a:cubicBezTo>
                  <a:cubicBezTo>
                    <a:pt x="275" y="227"/>
                    <a:pt x="275" y="227"/>
                    <a:pt x="275" y="227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83" y="206"/>
                    <a:pt x="290" y="199"/>
                    <a:pt x="290" y="192"/>
                  </a:cubicBezTo>
                  <a:cubicBezTo>
                    <a:pt x="290" y="181"/>
                    <a:pt x="279" y="173"/>
                    <a:pt x="265" y="173"/>
                  </a:cubicBezTo>
                  <a:cubicBezTo>
                    <a:pt x="251" y="173"/>
                    <a:pt x="239" y="181"/>
                    <a:pt x="239" y="192"/>
                  </a:cubicBezTo>
                  <a:cubicBezTo>
                    <a:pt x="239" y="199"/>
                    <a:pt x="243" y="205"/>
                    <a:pt x="251" y="208"/>
                  </a:cubicBezTo>
                  <a:cubicBezTo>
                    <a:pt x="251" y="227"/>
                    <a:pt x="251" y="227"/>
                    <a:pt x="251" y="227"/>
                  </a:cubicBezTo>
                  <a:cubicBezTo>
                    <a:pt x="103" y="227"/>
                    <a:pt x="103" y="227"/>
                    <a:pt x="103" y="227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6" y="55"/>
                    <a:pt x="60" y="60"/>
                    <a:pt x="54" y="60"/>
                  </a:cubicBezTo>
                  <a:cubicBezTo>
                    <a:pt x="46" y="60"/>
                    <a:pt x="39" y="51"/>
                    <a:pt x="39" y="39"/>
                  </a:cubicBezTo>
                  <a:cubicBezTo>
                    <a:pt x="39" y="28"/>
                    <a:pt x="46" y="17"/>
                    <a:pt x="54" y="17"/>
                  </a:cubicBezTo>
                  <a:cubicBezTo>
                    <a:pt x="61" y="17"/>
                    <a:pt x="66" y="23"/>
                    <a:pt x="69" y="31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98" y="2"/>
                    <a:pt x="92" y="3"/>
                    <a:pt x="87" y="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7" y="19"/>
                    <a:pt x="61" y="15"/>
                    <a:pt x="54" y="15"/>
                  </a:cubicBezTo>
                  <a:cubicBezTo>
                    <a:pt x="43" y="15"/>
                    <a:pt x="35" y="26"/>
                    <a:pt x="35" y="41"/>
                  </a:cubicBezTo>
                  <a:cubicBezTo>
                    <a:pt x="35" y="55"/>
                    <a:pt x="43" y="66"/>
                    <a:pt x="54" y="66"/>
                  </a:cubicBezTo>
                  <a:cubicBezTo>
                    <a:pt x="61" y="66"/>
                    <a:pt x="68" y="59"/>
                    <a:pt x="71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51"/>
                    <a:pt x="87" y="451"/>
                    <a:pt x="87" y="451"/>
                  </a:cubicBezTo>
                  <a:cubicBezTo>
                    <a:pt x="59" y="451"/>
                    <a:pt x="59" y="451"/>
                    <a:pt x="59" y="451"/>
                  </a:cubicBezTo>
                  <a:cubicBezTo>
                    <a:pt x="59" y="434"/>
                    <a:pt x="59" y="434"/>
                    <a:pt x="59" y="434"/>
                  </a:cubicBezTo>
                  <a:cubicBezTo>
                    <a:pt x="67" y="431"/>
                    <a:pt x="74" y="424"/>
                    <a:pt x="74" y="417"/>
                  </a:cubicBezTo>
                  <a:cubicBezTo>
                    <a:pt x="74" y="406"/>
                    <a:pt x="64" y="398"/>
                    <a:pt x="49" y="398"/>
                  </a:cubicBezTo>
                  <a:cubicBezTo>
                    <a:pt x="35" y="398"/>
                    <a:pt x="23" y="406"/>
                    <a:pt x="23" y="417"/>
                  </a:cubicBezTo>
                  <a:cubicBezTo>
                    <a:pt x="23" y="424"/>
                    <a:pt x="27" y="430"/>
                    <a:pt x="35" y="433"/>
                  </a:cubicBezTo>
                  <a:cubicBezTo>
                    <a:pt x="35" y="451"/>
                    <a:pt x="35" y="451"/>
                    <a:pt x="35" y="451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1" y="455"/>
                    <a:pt x="2" y="459"/>
                    <a:pt x="4" y="463"/>
                  </a:cubicBezTo>
                  <a:cubicBezTo>
                    <a:pt x="39" y="463"/>
                    <a:pt x="39" y="463"/>
                    <a:pt x="39" y="463"/>
                  </a:cubicBezTo>
                  <a:cubicBezTo>
                    <a:pt x="39" y="429"/>
                    <a:pt x="39" y="429"/>
                    <a:pt x="39" y="429"/>
                  </a:cubicBezTo>
                  <a:cubicBezTo>
                    <a:pt x="31" y="427"/>
                    <a:pt x="26" y="422"/>
                    <a:pt x="26" y="416"/>
                  </a:cubicBezTo>
                  <a:cubicBezTo>
                    <a:pt x="26" y="407"/>
                    <a:pt x="36" y="401"/>
                    <a:pt x="48" y="401"/>
                  </a:cubicBezTo>
                  <a:cubicBezTo>
                    <a:pt x="60" y="401"/>
                    <a:pt x="69" y="407"/>
                    <a:pt x="69" y="416"/>
                  </a:cubicBezTo>
                  <a:cubicBezTo>
                    <a:pt x="69" y="422"/>
                    <a:pt x="63" y="428"/>
                    <a:pt x="55" y="430"/>
                  </a:cubicBezTo>
                  <a:cubicBezTo>
                    <a:pt x="55" y="463"/>
                    <a:pt x="55" y="463"/>
                    <a:pt x="55" y="463"/>
                  </a:cubicBezTo>
                  <a:cubicBezTo>
                    <a:pt x="183" y="463"/>
                    <a:pt x="183" y="463"/>
                    <a:pt x="183" y="463"/>
                  </a:cubicBezTo>
                  <a:cubicBezTo>
                    <a:pt x="183" y="479"/>
                    <a:pt x="183" y="479"/>
                    <a:pt x="183" y="479"/>
                  </a:cubicBezTo>
                  <a:cubicBezTo>
                    <a:pt x="175" y="482"/>
                    <a:pt x="167" y="489"/>
                    <a:pt x="167" y="496"/>
                  </a:cubicBezTo>
                  <a:cubicBezTo>
                    <a:pt x="167" y="507"/>
                    <a:pt x="178" y="515"/>
                    <a:pt x="192" y="515"/>
                  </a:cubicBezTo>
                  <a:cubicBezTo>
                    <a:pt x="206" y="515"/>
                    <a:pt x="219" y="507"/>
                    <a:pt x="219" y="496"/>
                  </a:cubicBezTo>
                  <a:cubicBezTo>
                    <a:pt x="219" y="489"/>
                    <a:pt x="215" y="483"/>
                    <a:pt x="207" y="479"/>
                  </a:cubicBezTo>
                  <a:cubicBezTo>
                    <a:pt x="207" y="463"/>
                    <a:pt x="207" y="463"/>
                    <a:pt x="207" y="463"/>
                  </a:cubicBezTo>
                  <a:cubicBezTo>
                    <a:pt x="263" y="463"/>
                    <a:pt x="263" y="463"/>
                    <a:pt x="263" y="463"/>
                  </a:cubicBezTo>
                  <a:cubicBezTo>
                    <a:pt x="263" y="655"/>
                    <a:pt x="263" y="655"/>
                    <a:pt x="263" y="655"/>
                  </a:cubicBezTo>
                  <a:cubicBezTo>
                    <a:pt x="275" y="655"/>
                    <a:pt x="275" y="655"/>
                    <a:pt x="275" y="655"/>
                  </a:cubicBezTo>
                  <a:cubicBezTo>
                    <a:pt x="275" y="463"/>
                    <a:pt x="275" y="463"/>
                    <a:pt x="275" y="463"/>
                  </a:cubicBezTo>
                  <a:cubicBezTo>
                    <a:pt x="331" y="463"/>
                    <a:pt x="331" y="463"/>
                    <a:pt x="331" y="463"/>
                  </a:cubicBezTo>
                  <a:cubicBezTo>
                    <a:pt x="331" y="479"/>
                    <a:pt x="331" y="479"/>
                    <a:pt x="331" y="479"/>
                  </a:cubicBezTo>
                  <a:cubicBezTo>
                    <a:pt x="323" y="482"/>
                    <a:pt x="315" y="489"/>
                    <a:pt x="315" y="496"/>
                  </a:cubicBezTo>
                  <a:cubicBezTo>
                    <a:pt x="315" y="507"/>
                    <a:pt x="326" y="515"/>
                    <a:pt x="340" y="515"/>
                  </a:cubicBezTo>
                  <a:cubicBezTo>
                    <a:pt x="354" y="515"/>
                    <a:pt x="367" y="507"/>
                    <a:pt x="367" y="496"/>
                  </a:cubicBezTo>
                  <a:cubicBezTo>
                    <a:pt x="367" y="489"/>
                    <a:pt x="363" y="483"/>
                    <a:pt x="355" y="479"/>
                  </a:cubicBezTo>
                  <a:cubicBezTo>
                    <a:pt x="355" y="463"/>
                    <a:pt x="355" y="463"/>
                    <a:pt x="355" y="463"/>
                  </a:cubicBezTo>
                  <a:cubicBezTo>
                    <a:pt x="463" y="463"/>
                    <a:pt x="463" y="463"/>
                    <a:pt x="463" y="463"/>
                  </a:cubicBezTo>
                  <a:cubicBezTo>
                    <a:pt x="463" y="429"/>
                    <a:pt x="463" y="429"/>
                    <a:pt x="463" y="429"/>
                  </a:cubicBezTo>
                  <a:cubicBezTo>
                    <a:pt x="455" y="427"/>
                    <a:pt x="450" y="422"/>
                    <a:pt x="450" y="416"/>
                  </a:cubicBezTo>
                  <a:cubicBezTo>
                    <a:pt x="450" y="407"/>
                    <a:pt x="460" y="401"/>
                    <a:pt x="472" y="401"/>
                  </a:cubicBezTo>
                  <a:cubicBezTo>
                    <a:pt x="484" y="401"/>
                    <a:pt x="493" y="407"/>
                    <a:pt x="493" y="416"/>
                  </a:cubicBezTo>
                  <a:cubicBezTo>
                    <a:pt x="493" y="422"/>
                    <a:pt x="487" y="428"/>
                    <a:pt x="479" y="430"/>
                  </a:cubicBezTo>
                  <a:cubicBezTo>
                    <a:pt x="479" y="463"/>
                    <a:pt x="479" y="463"/>
                    <a:pt x="479" y="463"/>
                  </a:cubicBezTo>
                  <a:cubicBezTo>
                    <a:pt x="526" y="463"/>
                    <a:pt x="526" y="463"/>
                    <a:pt x="526" y="463"/>
                  </a:cubicBezTo>
                  <a:cubicBezTo>
                    <a:pt x="527" y="459"/>
                    <a:pt x="529" y="455"/>
                    <a:pt x="530" y="451"/>
                  </a:cubicBezTo>
                  <a:cubicBezTo>
                    <a:pt x="483" y="451"/>
                    <a:pt x="483" y="451"/>
                    <a:pt x="483" y="451"/>
                  </a:cubicBezTo>
                  <a:cubicBezTo>
                    <a:pt x="483" y="434"/>
                    <a:pt x="483" y="434"/>
                    <a:pt x="483" y="434"/>
                  </a:cubicBezTo>
                  <a:cubicBezTo>
                    <a:pt x="491" y="431"/>
                    <a:pt x="498" y="424"/>
                    <a:pt x="498" y="417"/>
                  </a:cubicBezTo>
                  <a:cubicBezTo>
                    <a:pt x="498" y="406"/>
                    <a:pt x="488" y="398"/>
                    <a:pt x="473" y="398"/>
                  </a:cubicBezTo>
                  <a:cubicBezTo>
                    <a:pt x="459" y="398"/>
                    <a:pt x="447" y="406"/>
                    <a:pt x="447" y="417"/>
                  </a:cubicBezTo>
                  <a:cubicBezTo>
                    <a:pt x="447" y="424"/>
                    <a:pt x="451" y="430"/>
                    <a:pt x="459" y="433"/>
                  </a:cubicBezTo>
                  <a:cubicBezTo>
                    <a:pt x="459" y="451"/>
                    <a:pt x="459" y="451"/>
                    <a:pt x="459" y="451"/>
                  </a:cubicBezTo>
                  <a:cubicBezTo>
                    <a:pt x="439" y="451"/>
                    <a:pt x="439" y="451"/>
                    <a:pt x="439" y="451"/>
                  </a:cubicBezTo>
                  <a:cubicBezTo>
                    <a:pt x="439" y="51"/>
                    <a:pt x="439" y="51"/>
                    <a:pt x="439" y="51"/>
                  </a:cubicBezTo>
                  <a:cubicBezTo>
                    <a:pt x="456" y="51"/>
                    <a:pt x="456" y="51"/>
                    <a:pt x="456" y="51"/>
                  </a:cubicBezTo>
                  <a:cubicBezTo>
                    <a:pt x="459" y="59"/>
                    <a:pt x="465" y="66"/>
                    <a:pt x="473" y="66"/>
                  </a:cubicBezTo>
                  <a:cubicBezTo>
                    <a:pt x="483" y="66"/>
                    <a:pt x="492" y="55"/>
                    <a:pt x="492" y="41"/>
                  </a:cubicBezTo>
                  <a:cubicBezTo>
                    <a:pt x="492" y="26"/>
                    <a:pt x="483" y="15"/>
                    <a:pt x="473" y="15"/>
                  </a:cubicBezTo>
                  <a:cubicBezTo>
                    <a:pt x="466" y="15"/>
                    <a:pt x="459" y="19"/>
                    <a:pt x="456" y="27"/>
                  </a:cubicBezTo>
                  <a:cubicBezTo>
                    <a:pt x="439" y="27"/>
                    <a:pt x="439" y="27"/>
                    <a:pt x="439" y="27"/>
                  </a:cubicBezTo>
                  <a:cubicBezTo>
                    <a:pt x="439" y="2"/>
                    <a:pt x="439" y="2"/>
                    <a:pt x="439" y="2"/>
                  </a:cubicBezTo>
                  <a:cubicBezTo>
                    <a:pt x="435" y="1"/>
                    <a:pt x="431" y="1"/>
                    <a:pt x="427" y="0"/>
                  </a:cubicBezTo>
                  <a:lnTo>
                    <a:pt x="427" y="31"/>
                  </a:lnTo>
                  <a:close/>
                  <a:moveTo>
                    <a:pt x="427" y="451"/>
                  </a:moveTo>
                  <a:cubicBezTo>
                    <a:pt x="351" y="451"/>
                    <a:pt x="351" y="451"/>
                    <a:pt x="351" y="451"/>
                  </a:cubicBezTo>
                  <a:cubicBezTo>
                    <a:pt x="351" y="482"/>
                    <a:pt x="351" y="482"/>
                    <a:pt x="351" y="482"/>
                  </a:cubicBezTo>
                  <a:cubicBezTo>
                    <a:pt x="359" y="485"/>
                    <a:pt x="364" y="490"/>
                    <a:pt x="364" y="496"/>
                  </a:cubicBezTo>
                  <a:cubicBezTo>
                    <a:pt x="364" y="504"/>
                    <a:pt x="355" y="511"/>
                    <a:pt x="343" y="511"/>
                  </a:cubicBezTo>
                  <a:cubicBezTo>
                    <a:pt x="331" y="511"/>
                    <a:pt x="321" y="504"/>
                    <a:pt x="321" y="496"/>
                  </a:cubicBezTo>
                  <a:cubicBezTo>
                    <a:pt x="321" y="489"/>
                    <a:pt x="327" y="484"/>
                    <a:pt x="335" y="482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203" y="451"/>
                    <a:pt x="203" y="451"/>
                    <a:pt x="203" y="451"/>
                  </a:cubicBezTo>
                  <a:cubicBezTo>
                    <a:pt x="203" y="482"/>
                    <a:pt x="203" y="482"/>
                    <a:pt x="203" y="482"/>
                  </a:cubicBezTo>
                  <a:cubicBezTo>
                    <a:pt x="211" y="485"/>
                    <a:pt x="216" y="490"/>
                    <a:pt x="216" y="496"/>
                  </a:cubicBezTo>
                  <a:cubicBezTo>
                    <a:pt x="216" y="504"/>
                    <a:pt x="207" y="511"/>
                    <a:pt x="195" y="511"/>
                  </a:cubicBezTo>
                  <a:cubicBezTo>
                    <a:pt x="183" y="511"/>
                    <a:pt x="173" y="504"/>
                    <a:pt x="173" y="496"/>
                  </a:cubicBezTo>
                  <a:cubicBezTo>
                    <a:pt x="173" y="489"/>
                    <a:pt x="179" y="484"/>
                    <a:pt x="187" y="482"/>
                  </a:cubicBezTo>
                  <a:cubicBezTo>
                    <a:pt x="187" y="451"/>
                    <a:pt x="187" y="451"/>
                    <a:pt x="187" y="451"/>
                  </a:cubicBezTo>
                  <a:cubicBezTo>
                    <a:pt x="103" y="451"/>
                    <a:pt x="103" y="451"/>
                    <a:pt x="103" y="451"/>
                  </a:cubicBezTo>
                  <a:cubicBezTo>
                    <a:pt x="103" y="239"/>
                    <a:pt x="103" y="239"/>
                    <a:pt x="103" y="239"/>
                  </a:cubicBezTo>
                  <a:cubicBezTo>
                    <a:pt x="255" y="239"/>
                    <a:pt x="255" y="239"/>
                    <a:pt x="255" y="239"/>
                  </a:cubicBezTo>
                  <a:cubicBezTo>
                    <a:pt x="255" y="205"/>
                    <a:pt x="255" y="205"/>
                    <a:pt x="255" y="205"/>
                  </a:cubicBezTo>
                  <a:cubicBezTo>
                    <a:pt x="247" y="203"/>
                    <a:pt x="242" y="198"/>
                    <a:pt x="242" y="192"/>
                  </a:cubicBezTo>
                  <a:cubicBezTo>
                    <a:pt x="242" y="183"/>
                    <a:pt x="252" y="177"/>
                    <a:pt x="264" y="177"/>
                  </a:cubicBezTo>
                  <a:cubicBezTo>
                    <a:pt x="276" y="177"/>
                    <a:pt x="285" y="183"/>
                    <a:pt x="285" y="192"/>
                  </a:cubicBezTo>
                  <a:cubicBezTo>
                    <a:pt x="285" y="198"/>
                    <a:pt x="279" y="204"/>
                    <a:pt x="271" y="206"/>
                  </a:cubicBezTo>
                  <a:cubicBezTo>
                    <a:pt x="271" y="239"/>
                    <a:pt x="271" y="239"/>
                    <a:pt x="271" y="239"/>
                  </a:cubicBezTo>
                  <a:cubicBezTo>
                    <a:pt x="427" y="239"/>
                    <a:pt x="427" y="239"/>
                    <a:pt x="427" y="239"/>
                  </a:cubicBezTo>
                  <a:lnTo>
                    <a:pt x="427" y="451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FE3E235B-8768-C9DC-7E53-9E18E8BA3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350" y="1330101"/>
              <a:ext cx="798513" cy="577850"/>
            </a:xfrm>
            <a:custGeom>
              <a:avLst/>
              <a:gdLst>
                <a:gd name="T0" fmla="*/ 0 w 324"/>
                <a:gd name="T1" fmla="*/ 54 h 234"/>
                <a:gd name="T2" fmla="*/ 0 w 324"/>
                <a:gd name="T3" fmla="*/ 234 h 234"/>
                <a:gd name="T4" fmla="*/ 148 w 324"/>
                <a:gd name="T5" fmla="*/ 234 h 234"/>
                <a:gd name="T6" fmla="*/ 148 w 324"/>
                <a:gd name="T7" fmla="*/ 215 h 234"/>
                <a:gd name="T8" fmla="*/ 136 w 324"/>
                <a:gd name="T9" fmla="*/ 199 h 234"/>
                <a:gd name="T10" fmla="*/ 162 w 324"/>
                <a:gd name="T11" fmla="*/ 180 h 234"/>
                <a:gd name="T12" fmla="*/ 187 w 324"/>
                <a:gd name="T13" fmla="*/ 199 h 234"/>
                <a:gd name="T14" fmla="*/ 172 w 324"/>
                <a:gd name="T15" fmla="*/ 216 h 234"/>
                <a:gd name="T16" fmla="*/ 172 w 324"/>
                <a:gd name="T17" fmla="*/ 234 h 234"/>
                <a:gd name="T18" fmla="*/ 324 w 324"/>
                <a:gd name="T19" fmla="*/ 234 h 234"/>
                <a:gd name="T20" fmla="*/ 324 w 324"/>
                <a:gd name="T21" fmla="*/ 54 h 234"/>
                <a:gd name="T22" fmla="*/ 320 w 324"/>
                <a:gd name="T23" fmla="*/ 54 h 234"/>
                <a:gd name="T24" fmla="*/ 320 w 324"/>
                <a:gd name="T25" fmla="*/ 38 h 234"/>
                <a:gd name="T26" fmla="*/ 324 w 324"/>
                <a:gd name="T27" fmla="*/ 38 h 234"/>
                <a:gd name="T28" fmla="*/ 324 w 324"/>
                <a:gd name="T29" fmla="*/ 7 h 234"/>
                <a:gd name="T30" fmla="*/ 168 w 324"/>
                <a:gd name="T31" fmla="*/ 0 h 234"/>
                <a:gd name="T32" fmla="*/ 0 w 324"/>
                <a:gd name="T33" fmla="*/ 8 h 234"/>
                <a:gd name="T34" fmla="*/ 0 w 324"/>
                <a:gd name="T35" fmla="*/ 38 h 234"/>
                <a:gd name="T36" fmla="*/ 0 w 324"/>
                <a:gd name="T37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234">
                  <a:moveTo>
                    <a:pt x="0" y="54"/>
                  </a:moveTo>
                  <a:cubicBezTo>
                    <a:pt x="0" y="234"/>
                    <a:pt x="0" y="234"/>
                    <a:pt x="0" y="234"/>
                  </a:cubicBezTo>
                  <a:cubicBezTo>
                    <a:pt x="148" y="234"/>
                    <a:pt x="148" y="234"/>
                    <a:pt x="148" y="234"/>
                  </a:cubicBezTo>
                  <a:cubicBezTo>
                    <a:pt x="148" y="215"/>
                    <a:pt x="148" y="215"/>
                    <a:pt x="148" y="215"/>
                  </a:cubicBezTo>
                  <a:cubicBezTo>
                    <a:pt x="140" y="212"/>
                    <a:pt x="136" y="206"/>
                    <a:pt x="136" y="199"/>
                  </a:cubicBezTo>
                  <a:cubicBezTo>
                    <a:pt x="136" y="188"/>
                    <a:pt x="148" y="180"/>
                    <a:pt x="162" y="180"/>
                  </a:cubicBezTo>
                  <a:cubicBezTo>
                    <a:pt x="176" y="180"/>
                    <a:pt x="187" y="188"/>
                    <a:pt x="187" y="199"/>
                  </a:cubicBezTo>
                  <a:cubicBezTo>
                    <a:pt x="187" y="206"/>
                    <a:pt x="180" y="213"/>
                    <a:pt x="172" y="216"/>
                  </a:cubicBezTo>
                  <a:cubicBezTo>
                    <a:pt x="172" y="234"/>
                    <a:pt x="172" y="234"/>
                    <a:pt x="172" y="234"/>
                  </a:cubicBezTo>
                  <a:cubicBezTo>
                    <a:pt x="324" y="234"/>
                    <a:pt x="324" y="234"/>
                    <a:pt x="324" y="23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38"/>
                    <a:pt x="320" y="38"/>
                    <a:pt x="320" y="38"/>
                  </a:cubicBezTo>
                  <a:cubicBezTo>
                    <a:pt x="324" y="38"/>
                    <a:pt x="324" y="38"/>
                    <a:pt x="324" y="38"/>
                  </a:cubicBezTo>
                  <a:cubicBezTo>
                    <a:pt x="324" y="7"/>
                    <a:pt x="324" y="7"/>
                    <a:pt x="324" y="7"/>
                  </a:cubicBezTo>
                  <a:cubicBezTo>
                    <a:pt x="284" y="3"/>
                    <a:pt x="233" y="0"/>
                    <a:pt x="168" y="0"/>
                  </a:cubicBezTo>
                  <a:cubicBezTo>
                    <a:pt x="130" y="0"/>
                    <a:pt x="64" y="1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0" y="54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F937C0A2-E4F1-33CA-0C68-DF236F77C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350" y="1936526"/>
              <a:ext cx="798513" cy="523875"/>
            </a:xfrm>
            <a:custGeom>
              <a:avLst/>
              <a:gdLst>
                <a:gd name="T0" fmla="*/ 236 w 503"/>
                <a:gd name="T1" fmla="*/ 0 h 330"/>
                <a:gd name="T2" fmla="*/ 0 w 503"/>
                <a:gd name="T3" fmla="*/ 0 h 330"/>
                <a:gd name="T4" fmla="*/ 0 w 503"/>
                <a:gd name="T5" fmla="*/ 330 h 330"/>
                <a:gd name="T6" fmla="*/ 130 w 503"/>
                <a:gd name="T7" fmla="*/ 330 h 330"/>
                <a:gd name="T8" fmla="*/ 130 w 503"/>
                <a:gd name="T9" fmla="*/ 323 h 330"/>
                <a:gd name="T10" fmla="*/ 155 w 503"/>
                <a:gd name="T11" fmla="*/ 323 h 330"/>
                <a:gd name="T12" fmla="*/ 155 w 503"/>
                <a:gd name="T13" fmla="*/ 330 h 330"/>
                <a:gd name="T14" fmla="*/ 360 w 503"/>
                <a:gd name="T15" fmla="*/ 330 h 330"/>
                <a:gd name="T16" fmla="*/ 360 w 503"/>
                <a:gd name="T17" fmla="*/ 323 h 330"/>
                <a:gd name="T18" fmla="*/ 385 w 503"/>
                <a:gd name="T19" fmla="*/ 323 h 330"/>
                <a:gd name="T20" fmla="*/ 385 w 503"/>
                <a:gd name="T21" fmla="*/ 330 h 330"/>
                <a:gd name="T22" fmla="*/ 503 w 503"/>
                <a:gd name="T23" fmla="*/ 330 h 330"/>
                <a:gd name="T24" fmla="*/ 503 w 503"/>
                <a:gd name="T25" fmla="*/ 0 h 330"/>
                <a:gd name="T26" fmla="*/ 261 w 503"/>
                <a:gd name="T27" fmla="*/ 0 h 330"/>
                <a:gd name="T28" fmla="*/ 236 w 503"/>
                <a:gd name="T2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3" h="330">
                  <a:moveTo>
                    <a:pt x="236" y="0"/>
                  </a:moveTo>
                  <a:lnTo>
                    <a:pt x="0" y="0"/>
                  </a:lnTo>
                  <a:lnTo>
                    <a:pt x="0" y="330"/>
                  </a:lnTo>
                  <a:lnTo>
                    <a:pt x="130" y="330"/>
                  </a:lnTo>
                  <a:lnTo>
                    <a:pt x="130" y="323"/>
                  </a:lnTo>
                  <a:lnTo>
                    <a:pt x="155" y="323"/>
                  </a:lnTo>
                  <a:lnTo>
                    <a:pt x="155" y="330"/>
                  </a:lnTo>
                  <a:lnTo>
                    <a:pt x="360" y="330"/>
                  </a:lnTo>
                  <a:lnTo>
                    <a:pt x="360" y="323"/>
                  </a:lnTo>
                  <a:lnTo>
                    <a:pt x="385" y="323"/>
                  </a:lnTo>
                  <a:lnTo>
                    <a:pt x="385" y="330"/>
                  </a:lnTo>
                  <a:lnTo>
                    <a:pt x="503" y="330"/>
                  </a:lnTo>
                  <a:lnTo>
                    <a:pt x="503" y="0"/>
                  </a:lnTo>
                  <a:lnTo>
                    <a:pt x="261" y="0"/>
                  </a:lnTo>
                  <a:lnTo>
                    <a:pt x="236" y="0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FCACDC56-F105-5891-ADCF-B3172FDE4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3025" y="1352326"/>
              <a:ext cx="361950" cy="1108076"/>
            </a:xfrm>
            <a:custGeom>
              <a:avLst/>
              <a:gdLst>
                <a:gd name="T0" fmla="*/ 17 w 147"/>
                <a:gd name="T1" fmla="*/ 25 h 449"/>
                <a:gd name="T2" fmla="*/ 34 w 147"/>
                <a:gd name="T3" fmla="*/ 13 h 449"/>
                <a:gd name="T4" fmla="*/ 53 w 147"/>
                <a:gd name="T5" fmla="*/ 39 h 449"/>
                <a:gd name="T6" fmla="*/ 34 w 147"/>
                <a:gd name="T7" fmla="*/ 64 h 449"/>
                <a:gd name="T8" fmla="*/ 17 w 147"/>
                <a:gd name="T9" fmla="*/ 49 h 449"/>
                <a:gd name="T10" fmla="*/ 0 w 147"/>
                <a:gd name="T11" fmla="*/ 49 h 449"/>
                <a:gd name="T12" fmla="*/ 0 w 147"/>
                <a:gd name="T13" fmla="*/ 449 h 449"/>
                <a:gd name="T14" fmla="*/ 20 w 147"/>
                <a:gd name="T15" fmla="*/ 449 h 449"/>
                <a:gd name="T16" fmla="*/ 20 w 147"/>
                <a:gd name="T17" fmla="*/ 431 h 449"/>
                <a:gd name="T18" fmla="*/ 8 w 147"/>
                <a:gd name="T19" fmla="*/ 415 h 449"/>
                <a:gd name="T20" fmla="*/ 34 w 147"/>
                <a:gd name="T21" fmla="*/ 396 h 449"/>
                <a:gd name="T22" fmla="*/ 59 w 147"/>
                <a:gd name="T23" fmla="*/ 415 h 449"/>
                <a:gd name="T24" fmla="*/ 44 w 147"/>
                <a:gd name="T25" fmla="*/ 432 h 449"/>
                <a:gd name="T26" fmla="*/ 44 w 147"/>
                <a:gd name="T27" fmla="*/ 449 h 449"/>
                <a:gd name="T28" fmla="*/ 91 w 147"/>
                <a:gd name="T29" fmla="*/ 449 h 449"/>
                <a:gd name="T30" fmla="*/ 136 w 147"/>
                <a:gd name="T31" fmla="*/ 51 h 449"/>
                <a:gd name="T32" fmla="*/ 0 w 147"/>
                <a:gd name="T33" fmla="*/ 0 h 449"/>
                <a:gd name="T34" fmla="*/ 0 w 147"/>
                <a:gd name="T35" fmla="*/ 25 h 449"/>
                <a:gd name="T36" fmla="*/ 17 w 147"/>
                <a:gd name="T37" fmla="*/ 2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7" h="449">
                  <a:moveTo>
                    <a:pt x="17" y="25"/>
                  </a:moveTo>
                  <a:cubicBezTo>
                    <a:pt x="20" y="17"/>
                    <a:pt x="27" y="13"/>
                    <a:pt x="34" y="13"/>
                  </a:cubicBezTo>
                  <a:cubicBezTo>
                    <a:pt x="44" y="13"/>
                    <a:pt x="53" y="24"/>
                    <a:pt x="53" y="39"/>
                  </a:cubicBezTo>
                  <a:cubicBezTo>
                    <a:pt x="53" y="53"/>
                    <a:pt x="44" y="64"/>
                    <a:pt x="34" y="64"/>
                  </a:cubicBezTo>
                  <a:cubicBezTo>
                    <a:pt x="26" y="64"/>
                    <a:pt x="20" y="57"/>
                    <a:pt x="1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0" y="431"/>
                    <a:pt x="20" y="431"/>
                    <a:pt x="20" y="431"/>
                  </a:cubicBezTo>
                  <a:cubicBezTo>
                    <a:pt x="12" y="428"/>
                    <a:pt x="8" y="422"/>
                    <a:pt x="8" y="415"/>
                  </a:cubicBezTo>
                  <a:cubicBezTo>
                    <a:pt x="8" y="404"/>
                    <a:pt x="20" y="396"/>
                    <a:pt x="34" y="396"/>
                  </a:cubicBezTo>
                  <a:cubicBezTo>
                    <a:pt x="49" y="396"/>
                    <a:pt x="59" y="404"/>
                    <a:pt x="59" y="415"/>
                  </a:cubicBezTo>
                  <a:cubicBezTo>
                    <a:pt x="59" y="422"/>
                    <a:pt x="52" y="429"/>
                    <a:pt x="44" y="432"/>
                  </a:cubicBezTo>
                  <a:cubicBezTo>
                    <a:pt x="44" y="449"/>
                    <a:pt x="44" y="449"/>
                    <a:pt x="44" y="449"/>
                  </a:cubicBezTo>
                  <a:cubicBezTo>
                    <a:pt x="91" y="449"/>
                    <a:pt x="91" y="449"/>
                    <a:pt x="91" y="449"/>
                  </a:cubicBezTo>
                  <a:cubicBezTo>
                    <a:pt x="124" y="356"/>
                    <a:pt x="147" y="226"/>
                    <a:pt x="136" y="51"/>
                  </a:cubicBezTo>
                  <a:cubicBezTo>
                    <a:pt x="128" y="41"/>
                    <a:pt x="108" y="14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17" y="25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7A8679E2-9FD4-4361-25A6-3331D716B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000" y="1355501"/>
              <a:ext cx="347663" cy="1104901"/>
            </a:xfrm>
            <a:custGeom>
              <a:avLst/>
              <a:gdLst>
                <a:gd name="T0" fmla="*/ 89 w 141"/>
                <a:gd name="T1" fmla="*/ 430 h 448"/>
                <a:gd name="T2" fmla="*/ 77 w 141"/>
                <a:gd name="T3" fmla="*/ 414 h 448"/>
                <a:gd name="T4" fmla="*/ 103 w 141"/>
                <a:gd name="T5" fmla="*/ 395 h 448"/>
                <a:gd name="T6" fmla="*/ 128 w 141"/>
                <a:gd name="T7" fmla="*/ 414 h 448"/>
                <a:gd name="T8" fmla="*/ 113 w 141"/>
                <a:gd name="T9" fmla="*/ 431 h 448"/>
                <a:gd name="T10" fmla="*/ 113 w 141"/>
                <a:gd name="T11" fmla="*/ 448 h 448"/>
                <a:gd name="T12" fmla="*/ 141 w 141"/>
                <a:gd name="T13" fmla="*/ 448 h 448"/>
                <a:gd name="T14" fmla="*/ 141 w 141"/>
                <a:gd name="T15" fmla="*/ 48 h 448"/>
                <a:gd name="T16" fmla="*/ 125 w 141"/>
                <a:gd name="T17" fmla="*/ 48 h 448"/>
                <a:gd name="T18" fmla="*/ 108 w 141"/>
                <a:gd name="T19" fmla="*/ 63 h 448"/>
                <a:gd name="T20" fmla="*/ 89 w 141"/>
                <a:gd name="T21" fmla="*/ 38 h 448"/>
                <a:gd name="T22" fmla="*/ 108 w 141"/>
                <a:gd name="T23" fmla="*/ 12 h 448"/>
                <a:gd name="T24" fmla="*/ 125 w 141"/>
                <a:gd name="T25" fmla="*/ 24 h 448"/>
                <a:gd name="T26" fmla="*/ 141 w 141"/>
                <a:gd name="T27" fmla="*/ 24 h 448"/>
                <a:gd name="T28" fmla="*/ 141 w 141"/>
                <a:gd name="T29" fmla="*/ 0 h 448"/>
                <a:gd name="T30" fmla="*/ 3 w 141"/>
                <a:gd name="T31" fmla="*/ 46 h 448"/>
                <a:gd name="T32" fmla="*/ 54 w 141"/>
                <a:gd name="T33" fmla="*/ 448 h 448"/>
                <a:gd name="T34" fmla="*/ 89 w 141"/>
                <a:gd name="T35" fmla="*/ 448 h 448"/>
                <a:gd name="T36" fmla="*/ 89 w 141"/>
                <a:gd name="T37" fmla="*/ 43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" h="448">
                  <a:moveTo>
                    <a:pt x="89" y="430"/>
                  </a:moveTo>
                  <a:cubicBezTo>
                    <a:pt x="81" y="427"/>
                    <a:pt x="77" y="421"/>
                    <a:pt x="77" y="414"/>
                  </a:cubicBezTo>
                  <a:cubicBezTo>
                    <a:pt x="77" y="403"/>
                    <a:pt x="89" y="395"/>
                    <a:pt x="103" y="395"/>
                  </a:cubicBezTo>
                  <a:cubicBezTo>
                    <a:pt x="118" y="395"/>
                    <a:pt x="128" y="403"/>
                    <a:pt x="128" y="414"/>
                  </a:cubicBezTo>
                  <a:cubicBezTo>
                    <a:pt x="128" y="421"/>
                    <a:pt x="121" y="428"/>
                    <a:pt x="113" y="431"/>
                  </a:cubicBezTo>
                  <a:cubicBezTo>
                    <a:pt x="113" y="448"/>
                    <a:pt x="113" y="448"/>
                    <a:pt x="113" y="448"/>
                  </a:cubicBezTo>
                  <a:cubicBezTo>
                    <a:pt x="141" y="448"/>
                    <a:pt x="141" y="448"/>
                    <a:pt x="141" y="4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25" y="48"/>
                    <a:pt x="125" y="48"/>
                    <a:pt x="125" y="48"/>
                  </a:cubicBezTo>
                  <a:cubicBezTo>
                    <a:pt x="122" y="56"/>
                    <a:pt x="115" y="63"/>
                    <a:pt x="108" y="63"/>
                  </a:cubicBezTo>
                  <a:cubicBezTo>
                    <a:pt x="97" y="63"/>
                    <a:pt x="89" y="52"/>
                    <a:pt x="89" y="38"/>
                  </a:cubicBezTo>
                  <a:cubicBezTo>
                    <a:pt x="89" y="23"/>
                    <a:pt x="97" y="12"/>
                    <a:pt x="108" y="12"/>
                  </a:cubicBezTo>
                  <a:cubicBezTo>
                    <a:pt x="115" y="12"/>
                    <a:pt x="121" y="16"/>
                    <a:pt x="125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84" y="8"/>
                    <a:pt x="30" y="22"/>
                    <a:pt x="3" y="46"/>
                  </a:cubicBezTo>
                  <a:cubicBezTo>
                    <a:pt x="2" y="95"/>
                    <a:pt x="0" y="283"/>
                    <a:pt x="54" y="448"/>
                  </a:cubicBezTo>
                  <a:cubicBezTo>
                    <a:pt x="89" y="448"/>
                    <a:pt x="89" y="448"/>
                    <a:pt x="89" y="448"/>
                  </a:cubicBezTo>
                  <a:lnTo>
                    <a:pt x="89" y="430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80D09A18-53D0-309A-0DF8-5E07718B8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8213" y="2488977"/>
              <a:ext cx="619125" cy="473076"/>
            </a:xfrm>
            <a:custGeom>
              <a:avLst/>
              <a:gdLst>
                <a:gd name="T0" fmla="*/ 188 w 251"/>
                <a:gd name="T1" fmla="*/ 0 h 192"/>
                <a:gd name="T2" fmla="*/ 80 w 251"/>
                <a:gd name="T3" fmla="*/ 0 h 192"/>
                <a:gd name="T4" fmla="*/ 80 w 251"/>
                <a:gd name="T5" fmla="*/ 16 h 192"/>
                <a:gd name="T6" fmla="*/ 92 w 251"/>
                <a:gd name="T7" fmla="*/ 33 h 192"/>
                <a:gd name="T8" fmla="*/ 65 w 251"/>
                <a:gd name="T9" fmla="*/ 52 h 192"/>
                <a:gd name="T10" fmla="*/ 40 w 251"/>
                <a:gd name="T11" fmla="*/ 33 h 192"/>
                <a:gd name="T12" fmla="*/ 56 w 251"/>
                <a:gd name="T13" fmla="*/ 16 h 192"/>
                <a:gd name="T14" fmla="*/ 56 w 251"/>
                <a:gd name="T15" fmla="*/ 0 h 192"/>
                <a:gd name="T16" fmla="*/ 0 w 251"/>
                <a:gd name="T17" fmla="*/ 0 h 192"/>
                <a:gd name="T18" fmla="*/ 0 w 251"/>
                <a:gd name="T19" fmla="*/ 192 h 192"/>
                <a:gd name="T20" fmla="*/ 128 w 251"/>
                <a:gd name="T21" fmla="*/ 192 h 192"/>
                <a:gd name="T22" fmla="*/ 251 w 251"/>
                <a:gd name="T23" fmla="*/ 0 h 192"/>
                <a:gd name="T24" fmla="*/ 204 w 251"/>
                <a:gd name="T25" fmla="*/ 0 h 192"/>
                <a:gd name="T26" fmla="*/ 188 w 251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1" h="192">
                  <a:moveTo>
                    <a:pt x="188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8" y="20"/>
                    <a:pt x="92" y="26"/>
                    <a:pt x="92" y="33"/>
                  </a:cubicBezTo>
                  <a:cubicBezTo>
                    <a:pt x="92" y="44"/>
                    <a:pt x="79" y="52"/>
                    <a:pt x="65" y="52"/>
                  </a:cubicBezTo>
                  <a:cubicBezTo>
                    <a:pt x="51" y="52"/>
                    <a:pt x="40" y="44"/>
                    <a:pt x="40" y="33"/>
                  </a:cubicBezTo>
                  <a:cubicBezTo>
                    <a:pt x="40" y="26"/>
                    <a:pt x="48" y="19"/>
                    <a:pt x="56" y="16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28" y="192"/>
                    <a:pt x="128" y="192"/>
                    <a:pt x="128" y="192"/>
                  </a:cubicBezTo>
                  <a:cubicBezTo>
                    <a:pt x="128" y="192"/>
                    <a:pt x="199" y="138"/>
                    <a:pt x="251" y="0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188" y="0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F2690C0B-3DBF-D110-EF18-02077FC63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76" y="2488977"/>
              <a:ext cx="638175" cy="473076"/>
            </a:xfrm>
            <a:custGeom>
              <a:avLst/>
              <a:gdLst>
                <a:gd name="T0" fmla="*/ 203 w 259"/>
                <a:gd name="T1" fmla="*/ 0 h 192"/>
                <a:gd name="T2" fmla="*/ 203 w 259"/>
                <a:gd name="T3" fmla="*/ 16 h 192"/>
                <a:gd name="T4" fmla="*/ 215 w 259"/>
                <a:gd name="T5" fmla="*/ 33 h 192"/>
                <a:gd name="T6" fmla="*/ 188 w 259"/>
                <a:gd name="T7" fmla="*/ 52 h 192"/>
                <a:gd name="T8" fmla="*/ 163 w 259"/>
                <a:gd name="T9" fmla="*/ 33 h 192"/>
                <a:gd name="T10" fmla="*/ 179 w 259"/>
                <a:gd name="T11" fmla="*/ 16 h 192"/>
                <a:gd name="T12" fmla="*/ 179 w 259"/>
                <a:gd name="T13" fmla="*/ 0 h 192"/>
                <a:gd name="T14" fmla="*/ 51 w 259"/>
                <a:gd name="T15" fmla="*/ 0 h 192"/>
                <a:gd name="T16" fmla="*/ 35 w 259"/>
                <a:gd name="T17" fmla="*/ 0 h 192"/>
                <a:gd name="T18" fmla="*/ 0 w 259"/>
                <a:gd name="T19" fmla="*/ 0 h 192"/>
                <a:gd name="T20" fmla="*/ 119 w 259"/>
                <a:gd name="T21" fmla="*/ 192 h 192"/>
                <a:gd name="T22" fmla="*/ 259 w 259"/>
                <a:gd name="T23" fmla="*/ 192 h 192"/>
                <a:gd name="T24" fmla="*/ 259 w 259"/>
                <a:gd name="T25" fmla="*/ 0 h 192"/>
                <a:gd name="T26" fmla="*/ 203 w 259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192">
                  <a:moveTo>
                    <a:pt x="203" y="0"/>
                  </a:moveTo>
                  <a:cubicBezTo>
                    <a:pt x="203" y="16"/>
                    <a:pt x="203" y="16"/>
                    <a:pt x="203" y="16"/>
                  </a:cubicBezTo>
                  <a:cubicBezTo>
                    <a:pt x="211" y="20"/>
                    <a:pt x="215" y="26"/>
                    <a:pt x="215" y="33"/>
                  </a:cubicBezTo>
                  <a:cubicBezTo>
                    <a:pt x="215" y="44"/>
                    <a:pt x="202" y="52"/>
                    <a:pt x="188" y="52"/>
                  </a:cubicBezTo>
                  <a:cubicBezTo>
                    <a:pt x="174" y="52"/>
                    <a:pt x="163" y="44"/>
                    <a:pt x="163" y="33"/>
                  </a:cubicBezTo>
                  <a:cubicBezTo>
                    <a:pt x="163" y="26"/>
                    <a:pt x="171" y="19"/>
                    <a:pt x="179" y="16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75"/>
                    <a:pt x="64" y="144"/>
                    <a:pt x="119" y="192"/>
                  </a:cubicBezTo>
                  <a:cubicBezTo>
                    <a:pt x="259" y="192"/>
                    <a:pt x="259" y="192"/>
                    <a:pt x="259" y="192"/>
                  </a:cubicBezTo>
                  <a:cubicBezTo>
                    <a:pt x="259" y="0"/>
                    <a:pt x="259" y="0"/>
                    <a:pt x="259" y="0"/>
                  </a:cubicBezTo>
                  <a:lnTo>
                    <a:pt x="203" y="0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6666012E-64CC-3ECA-46D5-FA4606691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251" y="1784126"/>
              <a:ext cx="106364" cy="152400"/>
            </a:xfrm>
            <a:custGeom>
              <a:avLst/>
              <a:gdLst>
                <a:gd name="T0" fmla="*/ 29 w 43"/>
                <a:gd name="T1" fmla="*/ 29 h 62"/>
                <a:gd name="T2" fmla="*/ 43 w 43"/>
                <a:gd name="T3" fmla="*/ 15 h 62"/>
                <a:gd name="T4" fmla="*/ 22 w 43"/>
                <a:gd name="T5" fmla="*/ 0 h 62"/>
                <a:gd name="T6" fmla="*/ 0 w 43"/>
                <a:gd name="T7" fmla="*/ 15 h 62"/>
                <a:gd name="T8" fmla="*/ 13 w 43"/>
                <a:gd name="T9" fmla="*/ 28 h 62"/>
                <a:gd name="T10" fmla="*/ 13 w 43"/>
                <a:gd name="T11" fmla="*/ 62 h 62"/>
                <a:gd name="T12" fmla="*/ 29 w 43"/>
                <a:gd name="T13" fmla="*/ 62 h 62"/>
                <a:gd name="T14" fmla="*/ 29 w 43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2">
                  <a:moveTo>
                    <a:pt x="29" y="29"/>
                  </a:moveTo>
                  <a:cubicBezTo>
                    <a:pt x="37" y="27"/>
                    <a:pt x="43" y="21"/>
                    <a:pt x="43" y="15"/>
                  </a:cubicBezTo>
                  <a:cubicBezTo>
                    <a:pt x="43" y="6"/>
                    <a:pt x="34" y="0"/>
                    <a:pt x="22" y="0"/>
                  </a:cubicBezTo>
                  <a:cubicBezTo>
                    <a:pt x="10" y="0"/>
                    <a:pt x="0" y="6"/>
                    <a:pt x="0" y="15"/>
                  </a:cubicBezTo>
                  <a:cubicBezTo>
                    <a:pt x="0" y="21"/>
                    <a:pt x="5" y="26"/>
                    <a:pt x="13" y="2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29" y="62"/>
                    <a:pt x="29" y="62"/>
                    <a:pt x="29" y="62"/>
                  </a:cubicBezTo>
                  <a:lnTo>
                    <a:pt x="29" y="29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0914B00B-D136-B1DF-0727-1378B2DF1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4" y="2336577"/>
              <a:ext cx="106364" cy="152400"/>
            </a:xfrm>
            <a:custGeom>
              <a:avLst/>
              <a:gdLst>
                <a:gd name="T0" fmla="*/ 29 w 43"/>
                <a:gd name="T1" fmla="*/ 29 h 62"/>
                <a:gd name="T2" fmla="*/ 43 w 43"/>
                <a:gd name="T3" fmla="*/ 15 h 62"/>
                <a:gd name="T4" fmla="*/ 22 w 43"/>
                <a:gd name="T5" fmla="*/ 0 h 62"/>
                <a:gd name="T6" fmla="*/ 0 w 43"/>
                <a:gd name="T7" fmla="*/ 15 h 62"/>
                <a:gd name="T8" fmla="*/ 13 w 43"/>
                <a:gd name="T9" fmla="*/ 28 h 62"/>
                <a:gd name="T10" fmla="*/ 13 w 43"/>
                <a:gd name="T11" fmla="*/ 62 h 62"/>
                <a:gd name="T12" fmla="*/ 29 w 43"/>
                <a:gd name="T13" fmla="*/ 62 h 62"/>
                <a:gd name="T14" fmla="*/ 29 w 43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2">
                  <a:moveTo>
                    <a:pt x="29" y="29"/>
                  </a:moveTo>
                  <a:cubicBezTo>
                    <a:pt x="37" y="27"/>
                    <a:pt x="43" y="21"/>
                    <a:pt x="43" y="15"/>
                  </a:cubicBezTo>
                  <a:cubicBezTo>
                    <a:pt x="43" y="6"/>
                    <a:pt x="34" y="0"/>
                    <a:pt x="22" y="0"/>
                  </a:cubicBezTo>
                  <a:cubicBezTo>
                    <a:pt x="10" y="0"/>
                    <a:pt x="0" y="6"/>
                    <a:pt x="0" y="15"/>
                  </a:cubicBezTo>
                  <a:cubicBezTo>
                    <a:pt x="0" y="21"/>
                    <a:pt x="5" y="26"/>
                    <a:pt x="13" y="2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29" y="62"/>
                    <a:pt x="29" y="62"/>
                    <a:pt x="29" y="62"/>
                  </a:cubicBezTo>
                  <a:lnTo>
                    <a:pt x="29" y="29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4679BE61-E26C-434A-4B4A-6D95CC866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850" y="2336577"/>
              <a:ext cx="106364" cy="152400"/>
            </a:xfrm>
            <a:custGeom>
              <a:avLst/>
              <a:gdLst>
                <a:gd name="T0" fmla="*/ 29 w 43"/>
                <a:gd name="T1" fmla="*/ 29 h 62"/>
                <a:gd name="T2" fmla="*/ 43 w 43"/>
                <a:gd name="T3" fmla="*/ 15 h 62"/>
                <a:gd name="T4" fmla="*/ 22 w 43"/>
                <a:gd name="T5" fmla="*/ 0 h 62"/>
                <a:gd name="T6" fmla="*/ 0 w 43"/>
                <a:gd name="T7" fmla="*/ 15 h 62"/>
                <a:gd name="T8" fmla="*/ 13 w 43"/>
                <a:gd name="T9" fmla="*/ 28 h 62"/>
                <a:gd name="T10" fmla="*/ 13 w 43"/>
                <a:gd name="T11" fmla="*/ 62 h 62"/>
                <a:gd name="T12" fmla="*/ 29 w 43"/>
                <a:gd name="T13" fmla="*/ 62 h 62"/>
                <a:gd name="T14" fmla="*/ 29 w 43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2">
                  <a:moveTo>
                    <a:pt x="29" y="29"/>
                  </a:moveTo>
                  <a:cubicBezTo>
                    <a:pt x="37" y="27"/>
                    <a:pt x="43" y="21"/>
                    <a:pt x="43" y="15"/>
                  </a:cubicBezTo>
                  <a:cubicBezTo>
                    <a:pt x="43" y="6"/>
                    <a:pt x="34" y="0"/>
                    <a:pt x="22" y="0"/>
                  </a:cubicBezTo>
                  <a:cubicBezTo>
                    <a:pt x="10" y="0"/>
                    <a:pt x="0" y="6"/>
                    <a:pt x="0" y="15"/>
                  </a:cubicBezTo>
                  <a:cubicBezTo>
                    <a:pt x="0" y="21"/>
                    <a:pt x="5" y="26"/>
                    <a:pt x="13" y="2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29" y="62"/>
                    <a:pt x="29" y="62"/>
                    <a:pt x="29" y="62"/>
                  </a:cubicBezTo>
                  <a:lnTo>
                    <a:pt x="29" y="29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03E7B027-7857-4579-A9DD-8D15EF06A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389" y="2460401"/>
              <a:ext cx="104775" cy="147638"/>
            </a:xfrm>
            <a:custGeom>
              <a:avLst/>
              <a:gdLst>
                <a:gd name="T0" fmla="*/ 14 w 43"/>
                <a:gd name="T1" fmla="*/ 31 h 60"/>
                <a:gd name="T2" fmla="*/ 0 w 43"/>
                <a:gd name="T3" fmla="*/ 45 h 60"/>
                <a:gd name="T4" fmla="*/ 22 w 43"/>
                <a:gd name="T5" fmla="*/ 60 h 60"/>
                <a:gd name="T6" fmla="*/ 43 w 43"/>
                <a:gd name="T7" fmla="*/ 45 h 60"/>
                <a:gd name="T8" fmla="*/ 30 w 43"/>
                <a:gd name="T9" fmla="*/ 31 h 60"/>
                <a:gd name="T10" fmla="*/ 30 w 43"/>
                <a:gd name="T11" fmla="*/ 0 h 60"/>
                <a:gd name="T12" fmla="*/ 14 w 43"/>
                <a:gd name="T13" fmla="*/ 0 h 60"/>
                <a:gd name="T14" fmla="*/ 14 w 43"/>
                <a:gd name="T15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0">
                  <a:moveTo>
                    <a:pt x="14" y="31"/>
                  </a:moveTo>
                  <a:cubicBezTo>
                    <a:pt x="6" y="33"/>
                    <a:pt x="0" y="38"/>
                    <a:pt x="0" y="45"/>
                  </a:cubicBezTo>
                  <a:cubicBezTo>
                    <a:pt x="0" y="53"/>
                    <a:pt x="10" y="60"/>
                    <a:pt x="22" y="60"/>
                  </a:cubicBezTo>
                  <a:cubicBezTo>
                    <a:pt x="34" y="60"/>
                    <a:pt x="43" y="53"/>
                    <a:pt x="43" y="45"/>
                  </a:cubicBezTo>
                  <a:cubicBezTo>
                    <a:pt x="43" y="39"/>
                    <a:pt x="38" y="34"/>
                    <a:pt x="30" y="3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31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1" name="Rectangle 45">
              <a:extLst>
                <a:ext uri="{FF2B5EF4-FFF2-40B4-BE49-F238E27FC236}">
                  <a16:creationId xmlns:a16="http://schemas.microsoft.com/office/drawing/2014/main" id="{00DC5746-2AD1-60D7-0A11-B4DBBEBED4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0726" y="2449289"/>
              <a:ext cx="39688" cy="11113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F6AE8933-4BBF-4D2B-E1F4-DE218D2B4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4" y="2460401"/>
              <a:ext cx="104775" cy="147638"/>
            </a:xfrm>
            <a:custGeom>
              <a:avLst/>
              <a:gdLst>
                <a:gd name="T0" fmla="*/ 14 w 43"/>
                <a:gd name="T1" fmla="*/ 31 h 60"/>
                <a:gd name="T2" fmla="*/ 0 w 43"/>
                <a:gd name="T3" fmla="*/ 45 h 60"/>
                <a:gd name="T4" fmla="*/ 22 w 43"/>
                <a:gd name="T5" fmla="*/ 60 h 60"/>
                <a:gd name="T6" fmla="*/ 43 w 43"/>
                <a:gd name="T7" fmla="*/ 45 h 60"/>
                <a:gd name="T8" fmla="*/ 30 w 43"/>
                <a:gd name="T9" fmla="*/ 31 h 60"/>
                <a:gd name="T10" fmla="*/ 30 w 43"/>
                <a:gd name="T11" fmla="*/ 0 h 60"/>
                <a:gd name="T12" fmla="*/ 14 w 43"/>
                <a:gd name="T13" fmla="*/ 0 h 60"/>
                <a:gd name="T14" fmla="*/ 14 w 43"/>
                <a:gd name="T15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0">
                  <a:moveTo>
                    <a:pt x="14" y="31"/>
                  </a:moveTo>
                  <a:cubicBezTo>
                    <a:pt x="6" y="33"/>
                    <a:pt x="0" y="38"/>
                    <a:pt x="0" y="45"/>
                  </a:cubicBezTo>
                  <a:cubicBezTo>
                    <a:pt x="0" y="53"/>
                    <a:pt x="10" y="60"/>
                    <a:pt x="22" y="60"/>
                  </a:cubicBezTo>
                  <a:cubicBezTo>
                    <a:pt x="34" y="60"/>
                    <a:pt x="43" y="53"/>
                    <a:pt x="43" y="45"/>
                  </a:cubicBezTo>
                  <a:cubicBezTo>
                    <a:pt x="43" y="39"/>
                    <a:pt x="38" y="34"/>
                    <a:pt x="30" y="3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31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3" name="Rectangle 47">
              <a:extLst>
                <a:ext uri="{FF2B5EF4-FFF2-40B4-BE49-F238E27FC236}">
                  <a16:creationId xmlns:a16="http://schemas.microsoft.com/office/drawing/2014/main" id="{D98010D3-6907-8B8A-CC8A-5E33B6160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5851" y="2449289"/>
              <a:ext cx="39688" cy="11113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12E25F79-9885-D7B8-6B82-D0D596A19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189" y="1390425"/>
              <a:ext cx="157163" cy="104776"/>
            </a:xfrm>
            <a:custGeom>
              <a:avLst/>
              <a:gdLst>
                <a:gd name="T0" fmla="*/ 30 w 64"/>
                <a:gd name="T1" fmla="*/ 14 h 43"/>
                <a:gd name="T2" fmla="*/ 15 w 64"/>
                <a:gd name="T3" fmla="*/ 0 h 43"/>
                <a:gd name="T4" fmla="*/ 0 w 64"/>
                <a:gd name="T5" fmla="*/ 22 h 43"/>
                <a:gd name="T6" fmla="*/ 15 w 64"/>
                <a:gd name="T7" fmla="*/ 43 h 43"/>
                <a:gd name="T8" fmla="*/ 29 w 64"/>
                <a:gd name="T9" fmla="*/ 30 h 43"/>
                <a:gd name="T10" fmla="*/ 64 w 64"/>
                <a:gd name="T11" fmla="*/ 30 h 43"/>
                <a:gd name="T12" fmla="*/ 64 w 64"/>
                <a:gd name="T13" fmla="*/ 14 h 43"/>
                <a:gd name="T14" fmla="*/ 30 w 64"/>
                <a:gd name="T15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3">
                  <a:moveTo>
                    <a:pt x="30" y="14"/>
                  </a:moveTo>
                  <a:cubicBezTo>
                    <a:pt x="27" y="6"/>
                    <a:pt x="22" y="0"/>
                    <a:pt x="15" y="0"/>
                  </a:cubicBezTo>
                  <a:cubicBezTo>
                    <a:pt x="7" y="0"/>
                    <a:pt x="0" y="11"/>
                    <a:pt x="0" y="22"/>
                  </a:cubicBezTo>
                  <a:cubicBezTo>
                    <a:pt x="0" y="34"/>
                    <a:pt x="7" y="43"/>
                    <a:pt x="15" y="43"/>
                  </a:cubicBezTo>
                  <a:cubicBezTo>
                    <a:pt x="21" y="43"/>
                    <a:pt x="27" y="38"/>
                    <a:pt x="29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14"/>
                    <a:pt x="64" y="14"/>
                    <a:pt x="64" y="14"/>
                  </a:cubicBezTo>
                  <a:lnTo>
                    <a:pt x="30" y="14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804B4BFB-4135-5095-84AC-874A55441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4" y="1390424"/>
              <a:ext cx="150813" cy="104776"/>
            </a:xfrm>
            <a:custGeom>
              <a:avLst/>
              <a:gdLst>
                <a:gd name="T0" fmla="*/ 31 w 61"/>
                <a:gd name="T1" fmla="*/ 30 h 43"/>
                <a:gd name="T2" fmla="*/ 46 w 61"/>
                <a:gd name="T3" fmla="*/ 43 h 43"/>
                <a:gd name="T4" fmla="*/ 61 w 61"/>
                <a:gd name="T5" fmla="*/ 22 h 43"/>
                <a:gd name="T6" fmla="*/ 46 w 61"/>
                <a:gd name="T7" fmla="*/ 0 h 43"/>
                <a:gd name="T8" fmla="*/ 31 w 61"/>
                <a:gd name="T9" fmla="*/ 14 h 43"/>
                <a:gd name="T10" fmla="*/ 0 w 61"/>
                <a:gd name="T11" fmla="*/ 14 h 43"/>
                <a:gd name="T12" fmla="*/ 0 w 61"/>
                <a:gd name="T13" fmla="*/ 30 h 43"/>
                <a:gd name="T14" fmla="*/ 31 w 61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3">
                  <a:moveTo>
                    <a:pt x="31" y="30"/>
                  </a:moveTo>
                  <a:cubicBezTo>
                    <a:pt x="34" y="38"/>
                    <a:pt x="39" y="43"/>
                    <a:pt x="46" y="43"/>
                  </a:cubicBezTo>
                  <a:cubicBezTo>
                    <a:pt x="54" y="43"/>
                    <a:pt x="61" y="34"/>
                    <a:pt x="61" y="22"/>
                  </a:cubicBezTo>
                  <a:cubicBezTo>
                    <a:pt x="61" y="11"/>
                    <a:pt x="54" y="0"/>
                    <a:pt x="46" y="0"/>
                  </a:cubicBezTo>
                  <a:cubicBezTo>
                    <a:pt x="39" y="0"/>
                    <a:pt x="33" y="6"/>
                    <a:pt x="3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31" y="30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6" name="Rectangle 50">
              <a:extLst>
                <a:ext uri="{FF2B5EF4-FFF2-40B4-BE49-F238E27FC236}">
                  <a16:creationId xmlns:a16="http://schemas.microsoft.com/office/drawing/2014/main" id="{DC9F9459-FADE-19FB-FB55-599F3BD555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339" y="1423763"/>
              <a:ext cx="9525" cy="39688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DFB63F13-1415-FDB3-574D-633AAA97B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4" y="2992213"/>
              <a:ext cx="722313" cy="769939"/>
            </a:xfrm>
            <a:custGeom>
              <a:avLst/>
              <a:gdLst>
                <a:gd name="T0" fmla="*/ 245 w 293"/>
                <a:gd name="T1" fmla="*/ 293 h 312"/>
                <a:gd name="T2" fmla="*/ 212 w 293"/>
                <a:gd name="T3" fmla="*/ 272 h 312"/>
                <a:gd name="T4" fmla="*/ 183 w 293"/>
                <a:gd name="T5" fmla="*/ 250 h 312"/>
                <a:gd name="T6" fmla="*/ 172 w 293"/>
                <a:gd name="T7" fmla="*/ 145 h 312"/>
                <a:gd name="T8" fmla="*/ 192 w 293"/>
                <a:gd name="T9" fmla="*/ 134 h 312"/>
                <a:gd name="T10" fmla="*/ 172 w 293"/>
                <a:gd name="T11" fmla="*/ 124 h 312"/>
                <a:gd name="T12" fmla="*/ 172 w 293"/>
                <a:gd name="T13" fmla="*/ 120 h 312"/>
                <a:gd name="T14" fmla="*/ 192 w 293"/>
                <a:gd name="T15" fmla="*/ 120 h 312"/>
                <a:gd name="T16" fmla="*/ 192 w 293"/>
                <a:gd name="T17" fmla="*/ 96 h 312"/>
                <a:gd name="T18" fmla="*/ 200 w 293"/>
                <a:gd name="T19" fmla="*/ 53 h 312"/>
                <a:gd name="T20" fmla="*/ 248 w 293"/>
                <a:gd name="T21" fmla="*/ 5 h 312"/>
                <a:gd name="T22" fmla="*/ 252 w 293"/>
                <a:gd name="T23" fmla="*/ 0 h 312"/>
                <a:gd name="T24" fmla="*/ 44 w 293"/>
                <a:gd name="T25" fmla="*/ 0 h 312"/>
                <a:gd name="T26" fmla="*/ 112 w 293"/>
                <a:gd name="T27" fmla="*/ 82 h 312"/>
                <a:gd name="T28" fmla="*/ 104 w 293"/>
                <a:gd name="T29" fmla="*/ 96 h 312"/>
                <a:gd name="T30" fmla="*/ 104 w 293"/>
                <a:gd name="T31" fmla="*/ 120 h 312"/>
                <a:gd name="T32" fmla="*/ 123 w 293"/>
                <a:gd name="T33" fmla="*/ 120 h 312"/>
                <a:gd name="T34" fmla="*/ 122 w 293"/>
                <a:gd name="T35" fmla="*/ 125 h 312"/>
                <a:gd name="T36" fmla="*/ 104 w 293"/>
                <a:gd name="T37" fmla="*/ 134 h 312"/>
                <a:gd name="T38" fmla="*/ 124 w 293"/>
                <a:gd name="T39" fmla="*/ 144 h 312"/>
                <a:gd name="T40" fmla="*/ 113 w 293"/>
                <a:gd name="T41" fmla="*/ 251 h 312"/>
                <a:gd name="T42" fmla="*/ 94 w 293"/>
                <a:gd name="T43" fmla="*/ 272 h 312"/>
                <a:gd name="T44" fmla="*/ 51 w 293"/>
                <a:gd name="T45" fmla="*/ 292 h 312"/>
                <a:gd name="T46" fmla="*/ 0 w 293"/>
                <a:gd name="T47" fmla="*/ 312 h 312"/>
                <a:gd name="T48" fmla="*/ 293 w 293"/>
                <a:gd name="T49" fmla="*/ 312 h 312"/>
                <a:gd name="T50" fmla="*/ 245 w 293"/>
                <a:gd name="T51" fmla="*/ 29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3" h="312">
                  <a:moveTo>
                    <a:pt x="245" y="293"/>
                  </a:moveTo>
                  <a:cubicBezTo>
                    <a:pt x="237" y="277"/>
                    <a:pt x="225" y="274"/>
                    <a:pt x="212" y="272"/>
                  </a:cubicBezTo>
                  <a:cubicBezTo>
                    <a:pt x="191" y="271"/>
                    <a:pt x="185" y="262"/>
                    <a:pt x="183" y="250"/>
                  </a:cubicBezTo>
                  <a:cubicBezTo>
                    <a:pt x="181" y="239"/>
                    <a:pt x="172" y="161"/>
                    <a:pt x="172" y="145"/>
                  </a:cubicBezTo>
                  <a:cubicBezTo>
                    <a:pt x="193" y="145"/>
                    <a:pt x="192" y="137"/>
                    <a:pt x="192" y="134"/>
                  </a:cubicBezTo>
                  <a:cubicBezTo>
                    <a:pt x="191" y="123"/>
                    <a:pt x="172" y="124"/>
                    <a:pt x="172" y="124"/>
                  </a:cubicBezTo>
                  <a:cubicBezTo>
                    <a:pt x="172" y="120"/>
                    <a:pt x="172" y="120"/>
                    <a:pt x="17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13"/>
                    <a:pt x="192" y="96"/>
                  </a:cubicBezTo>
                  <a:cubicBezTo>
                    <a:pt x="176" y="81"/>
                    <a:pt x="187" y="69"/>
                    <a:pt x="200" y="53"/>
                  </a:cubicBezTo>
                  <a:cubicBezTo>
                    <a:pt x="214" y="38"/>
                    <a:pt x="248" y="5"/>
                    <a:pt x="248" y="5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85" y="0"/>
                    <a:pt x="44" y="0"/>
                  </a:cubicBezTo>
                  <a:cubicBezTo>
                    <a:pt x="62" y="12"/>
                    <a:pt x="111" y="75"/>
                    <a:pt x="112" y="82"/>
                  </a:cubicBezTo>
                  <a:cubicBezTo>
                    <a:pt x="112" y="89"/>
                    <a:pt x="104" y="96"/>
                    <a:pt x="104" y="96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20"/>
                    <a:pt x="122" y="123"/>
                    <a:pt x="122" y="125"/>
                  </a:cubicBezTo>
                  <a:cubicBezTo>
                    <a:pt x="113" y="125"/>
                    <a:pt x="104" y="128"/>
                    <a:pt x="104" y="134"/>
                  </a:cubicBezTo>
                  <a:cubicBezTo>
                    <a:pt x="104" y="141"/>
                    <a:pt x="111" y="144"/>
                    <a:pt x="124" y="144"/>
                  </a:cubicBezTo>
                  <a:cubicBezTo>
                    <a:pt x="124" y="144"/>
                    <a:pt x="116" y="235"/>
                    <a:pt x="113" y="251"/>
                  </a:cubicBezTo>
                  <a:cubicBezTo>
                    <a:pt x="111" y="268"/>
                    <a:pt x="97" y="271"/>
                    <a:pt x="94" y="272"/>
                  </a:cubicBezTo>
                  <a:cubicBezTo>
                    <a:pt x="64" y="272"/>
                    <a:pt x="53" y="288"/>
                    <a:pt x="51" y="292"/>
                  </a:cubicBezTo>
                  <a:cubicBezTo>
                    <a:pt x="7" y="288"/>
                    <a:pt x="0" y="312"/>
                    <a:pt x="0" y="312"/>
                  </a:cubicBezTo>
                  <a:cubicBezTo>
                    <a:pt x="0" y="312"/>
                    <a:pt x="260" y="312"/>
                    <a:pt x="293" y="312"/>
                  </a:cubicBezTo>
                  <a:cubicBezTo>
                    <a:pt x="288" y="292"/>
                    <a:pt x="255" y="292"/>
                    <a:pt x="245" y="293"/>
                  </a:cubicBez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A641EFCB-970A-4CDC-56BC-9A8605F88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3790724"/>
              <a:ext cx="1252538" cy="730250"/>
            </a:xfrm>
            <a:custGeom>
              <a:avLst/>
              <a:gdLst>
                <a:gd name="T0" fmla="*/ 488 w 508"/>
                <a:gd name="T1" fmla="*/ 236 h 296"/>
                <a:gd name="T2" fmla="*/ 448 w 508"/>
                <a:gd name="T3" fmla="*/ 236 h 296"/>
                <a:gd name="T4" fmla="*/ 448 w 508"/>
                <a:gd name="T5" fmla="*/ 20 h 296"/>
                <a:gd name="T6" fmla="*/ 428 w 508"/>
                <a:gd name="T7" fmla="*/ 0 h 296"/>
                <a:gd name="T8" fmla="*/ 80 w 508"/>
                <a:gd name="T9" fmla="*/ 0 h 296"/>
                <a:gd name="T10" fmla="*/ 60 w 508"/>
                <a:gd name="T11" fmla="*/ 20 h 296"/>
                <a:gd name="T12" fmla="*/ 60 w 508"/>
                <a:gd name="T13" fmla="*/ 236 h 296"/>
                <a:gd name="T14" fmla="*/ 20 w 508"/>
                <a:gd name="T15" fmla="*/ 236 h 296"/>
                <a:gd name="T16" fmla="*/ 0 w 508"/>
                <a:gd name="T17" fmla="*/ 256 h 296"/>
                <a:gd name="T18" fmla="*/ 0 w 508"/>
                <a:gd name="T19" fmla="*/ 296 h 296"/>
                <a:gd name="T20" fmla="*/ 80 w 508"/>
                <a:gd name="T21" fmla="*/ 296 h 296"/>
                <a:gd name="T22" fmla="*/ 428 w 508"/>
                <a:gd name="T23" fmla="*/ 296 h 296"/>
                <a:gd name="T24" fmla="*/ 508 w 508"/>
                <a:gd name="T25" fmla="*/ 296 h 296"/>
                <a:gd name="T26" fmla="*/ 508 w 508"/>
                <a:gd name="T27" fmla="*/ 256 h 296"/>
                <a:gd name="T28" fmla="*/ 488 w 508"/>
                <a:gd name="T29" fmla="*/ 23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8" h="296">
                  <a:moveTo>
                    <a:pt x="488" y="236"/>
                  </a:moveTo>
                  <a:cubicBezTo>
                    <a:pt x="448" y="236"/>
                    <a:pt x="448" y="236"/>
                    <a:pt x="448" y="236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9"/>
                    <a:pt x="439" y="0"/>
                    <a:pt x="428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9" y="0"/>
                    <a:pt x="60" y="9"/>
                    <a:pt x="60" y="20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20" y="236"/>
                    <a:pt x="20" y="236"/>
                    <a:pt x="20" y="236"/>
                  </a:cubicBezTo>
                  <a:cubicBezTo>
                    <a:pt x="9" y="236"/>
                    <a:pt x="0" y="245"/>
                    <a:pt x="0" y="25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80" y="296"/>
                    <a:pt x="80" y="296"/>
                    <a:pt x="80" y="296"/>
                  </a:cubicBezTo>
                  <a:cubicBezTo>
                    <a:pt x="428" y="296"/>
                    <a:pt x="428" y="296"/>
                    <a:pt x="428" y="296"/>
                  </a:cubicBezTo>
                  <a:cubicBezTo>
                    <a:pt x="508" y="296"/>
                    <a:pt x="508" y="296"/>
                    <a:pt x="508" y="296"/>
                  </a:cubicBezTo>
                  <a:cubicBezTo>
                    <a:pt x="508" y="256"/>
                    <a:pt x="508" y="256"/>
                    <a:pt x="508" y="256"/>
                  </a:cubicBezTo>
                  <a:cubicBezTo>
                    <a:pt x="508" y="245"/>
                    <a:pt x="499" y="236"/>
                    <a:pt x="488" y="236"/>
                  </a:cubicBez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25B3EAE-B5B6-EE12-FD4A-6C0C2BDB9074}"/>
              </a:ext>
            </a:extLst>
          </p:cNvPr>
          <p:cNvGrpSpPr/>
          <p:nvPr/>
        </p:nvGrpSpPr>
        <p:grpSpPr>
          <a:xfrm>
            <a:off x="7310598" y="2426090"/>
            <a:ext cx="1916904" cy="2199449"/>
            <a:chOff x="3276601" y="1196751"/>
            <a:chExt cx="2897186" cy="3324223"/>
          </a:xfrm>
        </p:grpSpPr>
        <p:sp>
          <p:nvSpPr>
            <p:cNvPr id="60" name="Freeform 27">
              <a:extLst>
                <a:ext uri="{FF2B5EF4-FFF2-40B4-BE49-F238E27FC236}">
                  <a16:creationId xmlns:a16="http://schemas.microsoft.com/office/drawing/2014/main" id="{ED28BD87-FAFA-84CC-42A8-905BE9B71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6601" y="1251520"/>
              <a:ext cx="922339" cy="1531940"/>
            </a:xfrm>
            <a:custGeom>
              <a:avLst/>
              <a:gdLst>
                <a:gd name="T0" fmla="*/ 234 w 374"/>
                <a:gd name="T1" fmla="*/ 86 h 621"/>
                <a:gd name="T2" fmla="*/ 134 w 374"/>
                <a:gd name="T3" fmla="*/ 33 h 621"/>
                <a:gd name="T4" fmla="*/ 34 w 374"/>
                <a:gd name="T5" fmla="*/ 156 h 621"/>
                <a:gd name="T6" fmla="*/ 67 w 374"/>
                <a:gd name="T7" fmla="*/ 288 h 621"/>
                <a:gd name="T8" fmla="*/ 157 w 374"/>
                <a:gd name="T9" fmla="*/ 381 h 621"/>
                <a:gd name="T10" fmla="*/ 314 w 374"/>
                <a:gd name="T11" fmla="*/ 499 h 621"/>
                <a:gd name="T12" fmla="*/ 350 w 374"/>
                <a:gd name="T13" fmla="*/ 599 h 621"/>
                <a:gd name="T14" fmla="*/ 294 w 374"/>
                <a:gd name="T15" fmla="*/ 603 h 621"/>
                <a:gd name="T16" fmla="*/ 302 w 374"/>
                <a:gd name="T17" fmla="*/ 535 h 621"/>
                <a:gd name="T18" fmla="*/ 172 w 374"/>
                <a:gd name="T19" fmla="*/ 432 h 621"/>
                <a:gd name="T20" fmla="*/ 4 w 374"/>
                <a:gd name="T21" fmla="*/ 173 h 621"/>
                <a:gd name="T22" fmla="*/ 137 w 374"/>
                <a:gd name="T23" fmla="*/ 3 h 621"/>
                <a:gd name="T24" fmla="*/ 280 w 374"/>
                <a:gd name="T25" fmla="*/ 140 h 621"/>
                <a:gd name="T26" fmla="*/ 234 w 374"/>
                <a:gd name="T27" fmla="*/ 186 h 621"/>
                <a:gd name="T28" fmla="*/ 181 w 374"/>
                <a:gd name="T29" fmla="*/ 140 h 621"/>
                <a:gd name="T30" fmla="*/ 234 w 374"/>
                <a:gd name="T31" fmla="*/ 8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4" h="621">
                  <a:moveTo>
                    <a:pt x="234" y="86"/>
                  </a:moveTo>
                  <a:cubicBezTo>
                    <a:pt x="234" y="86"/>
                    <a:pt x="209" y="33"/>
                    <a:pt x="134" y="33"/>
                  </a:cubicBezTo>
                  <a:cubicBezTo>
                    <a:pt x="108" y="33"/>
                    <a:pt x="41" y="42"/>
                    <a:pt x="34" y="156"/>
                  </a:cubicBezTo>
                  <a:cubicBezTo>
                    <a:pt x="34" y="181"/>
                    <a:pt x="43" y="257"/>
                    <a:pt x="67" y="288"/>
                  </a:cubicBezTo>
                  <a:cubicBezTo>
                    <a:pt x="83" y="314"/>
                    <a:pt x="88" y="329"/>
                    <a:pt x="157" y="381"/>
                  </a:cubicBezTo>
                  <a:cubicBezTo>
                    <a:pt x="227" y="429"/>
                    <a:pt x="279" y="468"/>
                    <a:pt x="314" y="499"/>
                  </a:cubicBezTo>
                  <a:cubicBezTo>
                    <a:pt x="348" y="529"/>
                    <a:pt x="374" y="579"/>
                    <a:pt x="350" y="599"/>
                  </a:cubicBezTo>
                  <a:cubicBezTo>
                    <a:pt x="334" y="612"/>
                    <a:pt x="313" y="621"/>
                    <a:pt x="294" y="603"/>
                  </a:cubicBezTo>
                  <a:cubicBezTo>
                    <a:pt x="282" y="591"/>
                    <a:pt x="268" y="547"/>
                    <a:pt x="302" y="535"/>
                  </a:cubicBezTo>
                  <a:cubicBezTo>
                    <a:pt x="269" y="503"/>
                    <a:pt x="245" y="482"/>
                    <a:pt x="172" y="432"/>
                  </a:cubicBezTo>
                  <a:cubicBezTo>
                    <a:pt x="98" y="378"/>
                    <a:pt x="22" y="334"/>
                    <a:pt x="4" y="173"/>
                  </a:cubicBezTo>
                  <a:cubicBezTo>
                    <a:pt x="0" y="104"/>
                    <a:pt x="25" y="0"/>
                    <a:pt x="137" y="3"/>
                  </a:cubicBezTo>
                  <a:cubicBezTo>
                    <a:pt x="163" y="5"/>
                    <a:pt x="265" y="5"/>
                    <a:pt x="280" y="140"/>
                  </a:cubicBezTo>
                  <a:cubicBezTo>
                    <a:pt x="282" y="172"/>
                    <a:pt x="238" y="183"/>
                    <a:pt x="234" y="186"/>
                  </a:cubicBezTo>
                  <a:cubicBezTo>
                    <a:pt x="221" y="189"/>
                    <a:pt x="183" y="165"/>
                    <a:pt x="181" y="140"/>
                  </a:cubicBezTo>
                  <a:cubicBezTo>
                    <a:pt x="180" y="115"/>
                    <a:pt x="193" y="89"/>
                    <a:pt x="234" y="86"/>
                  </a:cubicBez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1" name="Freeform 26">
              <a:extLst>
                <a:ext uri="{FF2B5EF4-FFF2-40B4-BE49-F238E27FC236}">
                  <a16:creationId xmlns:a16="http://schemas.microsoft.com/office/drawing/2014/main" id="{BB355E1B-B843-A2D6-CB7C-47BF1BB902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74" y="1196751"/>
              <a:ext cx="925513" cy="1531939"/>
            </a:xfrm>
            <a:custGeom>
              <a:avLst/>
              <a:gdLst>
                <a:gd name="T0" fmla="*/ 141 w 375"/>
                <a:gd name="T1" fmla="*/ 86 h 621"/>
                <a:gd name="T2" fmla="*/ 241 w 375"/>
                <a:gd name="T3" fmla="*/ 33 h 621"/>
                <a:gd name="T4" fmla="*/ 340 w 375"/>
                <a:gd name="T5" fmla="*/ 156 h 621"/>
                <a:gd name="T6" fmla="*/ 308 w 375"/>
                <a:gd name="T7" fmla="*/ 288 h 621"/>
                <a:gd name="T8" fmla="*/ 217 w 375"/>
                <a:gd name="T9" fmla="*/ 381 h 621"/>
                <a:gd name="T10" fmla="*/ 61 w 375"/>
                <a:gd name="T11" fmla="*/ 499 h 621"/>
                <a:gd name="T12" fmla="*/ 25 w 375"/>
                <a:gd name="T13" fmla="*/ 599 h 621"/>
                <a:gd name="T14" fmla="*/ 81 w 375"/>
                <a:gd name="T15" fmla="*/ 603 h 621"/>
                <a:gd name="T16" fmla="*/ 73 w 375"/>
                <a:gd name="T17" fmla="*/ 535 h 621"/>
                <a:gd name="T18" fmla="*/ 203 w 375"/>
                <a:gd name="T19" fmla="*/ 432 h 621"/>
                <a:gd name="T20" fmla="*/ 371 w 375"/>
                <a:gd name="T21" fmla="*/ 173 h 621"/>
                <a:gd name="T22" fmla="*/ 238 w 375"/>
                <a:gd name="T23" fmla="*/ 3 h 621"/>
                <a:gd name="T24" fmla="*/ 95 w 375"/>
                <a:gd name="T25" fmla="*/ 140 h 621"/>
                <a:gd name="T26" fmla="*/ 141 w 375"/>
                <a:gd name="T27" fmla="*/ 186 h 621"/>
                <a:gd name="T28" fmla="*/ 193 w 375"/>
                <a:gd name="T29" fmla="*/ 140 h 621"/>
                <a:gd name="T30" fmla="*/ 141 w 375"/>
                <a:gd name="T31" fmla="*/ 8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5" h="621">
                  <a:moveTo>
                    <a:pt x="141" y="86"/>
                  </a:moveTo>
                  <a:cubicBezTo>
                    <a:pt x="141" y="86"/>
                    <a:pt x="166" y="33"/>
                    <a:pt x="241" y="33"/>
                  </a:cubicBezTo>
                  <a:cubicBezTo>
                    <a:pt x="267" y="33"/>
                    <a:pt x="334" y="42"/>
                    <a:pt x="340" y="156"/>
                  </a:cubicBezTo>
                  <a:cubicBezTo>
                    <a:pt x="340" y="181"/>
                    <a:pt x="332" y="257"/>
                    <a:pt x="308" y="288"/>
                  </a:cubicBezTo>
                  <a:cubicBezTo>
                    <a:pt x="292" y="314"/>
                    <a:pt x="287" y="329"/>
                    <a:pt x="217" y="381"/>
                  </a:cubicBezTo>
                  <a:cubicBezTo>
                    <a:pt x="148" y="429"/>
                    <a:pt x="95" y="468"/>
                    <a:pt x="61" y="499"/>
                  </a:cubicBezTo>
                  <a:cubicBezTo>
                    <a:pt x="27" y="529"/>
                    <a:pt x="0" y="579"/>
                    <a:pt x="25" y="599"/>
                  </a:cubicBezTo>
                  <a:cubicBezTo>
                    <a:pt x="41" y="612"/>
                    <a:pt x="62" y="621"/>
                    <a:pt x="81" y="603"/>
                  </a:cubicBezTo>
                  <a:cubicBezTo>
                    <a:pt x="93" y="591"/>
                    <a:pt x="107" y="547"/>
                    <a:pt x="73" y="535"/>
                  </a:cubicBezTo>
                  <a:cubicBezTo>
                    <a:pt x="106" y="503"/>
                    <a:pt x="130" y="482"/>
                    <a:pt x="203" y="432"/>
                  </a:cubicBezTo>
                  <a:cubicBezTo>
                    <a:pt x="277" y="378"/>
                    <a:pt x="353" y="334"/>
                    <a:pt x="371" y="173"/>
                  </a:cubicBezTo>
                  <a:cubicBezTo>
                    <a:pt x="375" y="104"/>
                    <a:pt x="349" y="0"/>
                    <a:pt x="238" y="3"/>
                  </a:cubicBezTo>
                  <a:cubicBezTo>
                    <a:pt x="212" y="5"/>
                    <a:pt x="110" y="5"/>
                    <a:pt x="95" y="140"/>
                  </a:cubicBezTo>
                  <a:cubicBezTo>
                    <a:pt x="93" y="172"/>
                    <a:pt x="137" y="183"/>
                    <a:pt x="141" y="186"/>
                  </a:cubicBezTo>
                  <a:cubicBezTo>
                    <a:pt x="154" y="189"/>
                    <a:pt x="192" y="165"/>
                    <a:pt x="193" y="140"/>
                  </a:cubicBezTo>
                  <a:cubicBezTo>
                    <a:pt x="195" y="115"/>
                    <a:pt x="181" y="89"/>
                    <a:pt x="141" y="86"/>
                  </a:cubicBez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2" name="Rectangle 29">
              <a:extLst>
                <a:ext uri="{FF2B5EF4-FFF2-40B4-BE49-F238E27FC236}">
                  <a16:creationId xmlns:a16="http://schemas.microsoft.com/office/drawing/2014/main" id="{7DEF7F36-4F81-4188-5909-538ABBF85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050" y="2962053"/>
              <a:ext cx="30164" cy="49213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3" name="Freeform 31">
              <a:extLst>
                <a:ext uri="{FF2B5EF4-FFF2-40B4-BE49-F238E27FC236}">
                  <a16:creationId xmlns:a16="http://schemas.microsoft.com/office/drawing/2014/main" id="{03D06457-2A4E-BF09-BBC0-A4540EAEE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4663" y="1325339"/>
              <a:ext cx="39688" cy="30164"/>
            </a:xfrm>
            <a:custGeom>
              <a:avLst/>
              <a:gdLst>
                <a:gd name="T0" fmla="*/ 16 w 16"/>
                <a:gd name="T1" fmla="*/ 10 h 12"/>
                <a:gd name="T2" fmla="*/ 16 w 16"/>
                <a:gd name="T3" fmla="*/ 0 h 12"/>
                <a:gd name="T4" fmla="*/ 0 w 16"/>
                <a:gd name="T5" fmla="*/ 0 h 12"/>
                <a:gd name="T6" fmla="*/ 0 w 16"/>
                <a:gd name="T7" fmla="*/ 12 h 12"/>
                <a:gd name="T8" fmla="*/ 16 w 16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11" y="11"/>
                    <a:pt x="16" y="10"/>
                  </a:cubicBez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4" name="Freeform 32">
              <a:extLst>
                <a:ext uri="{FF2B5EF4-FFF2-40B4-BE49-F238E27FC236}">
                  <a16:creationId xmlns:a16="http://schemas.microsoft.com/office/drawing/2014/main" id="{EECC892D-7413-AAC7-D338-BD426A93D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3" y="1325339"/>
              <a:ext cx="30164" cy="26988"/>
            </a:xfrm>
            <a:custGeom>
              <a:avLst/>
              <a:gdLst>
                <a:gd name="T0" fmla="*/ 12 w 12"/>
                <a:gd name="T1" fmla="*/ 11 h 11"/>
                <a:gd name="T2" fmla="*/ 12 w 12"/>
                <a:gd name="T3" fmla="*/ 0 h 11"/>
                <a:gd name="T4" fmla="*/ 0 w 12"/>
                <a:gd name="T5" fmla="*/ 0 h 11"/>
                <a:gd name="T6" fmla="*/ 0 w 12"/>
                <a:gd name="T7" fmla="*/ 9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0"/>
                    <a:pt x="8" y="10"/>
                    <a:pt x="12" y="11"/>
                  </a:cubicBez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5" name="Freeform 34">
              <a:extLst>
                <a:ext uri="{FF2B5EF4-FFF2-40B4-BE49-F238E27FC236}">
                  <a16:creationId xmlns:a16="http://schemas.microsoft.com/office/drawing/2014/main" id="{DBF16305-4433-2B51-9E98-18E995F39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0350" y="1347564"/>
              <a:ext cx="1306512" cy="1614490"/>
            </a:xfrm>
            <a:custGeom>
              <a:avLst/>
              <a:gdLst>
                <a:gd name="T0" fmla="*/ 458 w 530"/>
                <a:gd name="T1" fmla="*/ 31 h 655"/>
                <a:gd name="T2" fmla="*/ 488 w 530"/>
                <a:gd name="T3" fmla="*/ 39 h 655"/>
                <a:gd name="T4" fmla="*/ 458 w 530"/>
                <a:gd name="T5" fmla="*/ 47 h 655"/>
                <a:gd name="T6" fmla="*/ 427 w 530"/>
                <a:gd name="T7" fmla="*/ 227 h 655"/>
                <a:gd name="T8" fmla="*/ 275 w 530"/>
                <a:gd name="T9" fmla="*/ 209 h 655"/>
                <a:gd name="T10" fmla="*/ 265 w 530"/>
                <a:gd name="T11" fmla="*/ 173 h 655"/>
                <a:gd name="T12" fmla="*/ 251 w 530"/>
                <a:gd name="T13" fmla="*/ 208 h 655"/>
                <a:gd name="T14" fmla="*/ 103 w 530"/>
                <a:gd name="T15" fmla="*/ 227 h 655"/>
                <a:gd name="T16" fmla="*/ 68 w 530"/>
                <a:gd name="T17" fmla="*/ 47 h 655"/>
                <a:gd name="T18" fmla="*/ 39 w 530"/>
                <a:gd name="T19" fmla="*/ 39 h 655"/>
                <a:gd name="T20" fmla="*/ 69 w 530"/>
                <a:gd name="T21" fmla="*/ 31 h 655"/>
                <a:gd name="T22" fmla="*/ 103 w 530"/>
                <a:gd name="T23" fmla="*/ 1 h 655"/>
                <a:gd name="T24" fmla="*/ 87 w 530"/>
                <a:gd name="T25" fmla="*/ 27 h 655"/>
                <a:gd name="T26" fmla="*/ 54 w 530"/>
                <a:gd name="T27" fmla="*/ 15 h 655"/>
                <a:gd name="T28" fmla="*/ 54 w 530"/>
                <a:gd name="T29" fmla="*/ 66 h 655"/>
                <a:gd name="T30" fmla="*/ 87 w 530"/>
                <a:gd name="T31" fmla="*/ 51 h 655"/>
                <a:gd name="T32" fmla="*/ 59 w 530"/>
                <a:gd name="T33" fmla="*/ 451 h 655"/>
                <a:gd name="T34" fmla="*/ 74 w 530"/>
                <a:gd name="T35" fmla="*/ 417 h 655"/>
                <a:gd name="T36" fmla="*/ 23 w 530"/>
                <a:gd name="T37" fmla="*/ 417 h 655"/>
                <a:gd name="T38" fmla="*/ 35 w 530"/>
                <a:gd name="T39" fmla="*/ 451 h 655"/>
                <a:gd name="T40" fmla="*/ 4 w 530"/>
                <a:gd name="T41" fmla="*/ 463 h 655"/>
                <a:gd name="T42" fmla="*/ 39 w 530"/>
                <a:gd name="T43" fmla="*/ 429 h 655"/>
                <a:gd name="T44" fmla="*/ 48 w 530"/>
                <a:gd name="T45" fmla="*/ 401 h 655"/>
                <a:gd name="T46" fmla="*/ 55 w 530"/>
                <a:gd name="T47" fmla="*/ 430 h 655"/>
                <a:gd name="T48" fmla="*/ 183 w 530"/>
                <a:gd name="T49" fmla="*/ 463 h 655"/>
                <a:gd name="T50" fmla="*/ 167 w 530"/>
                <a:gd name="T51" fmla="*/ 496 h 655"/>
                <a:gd name="T52" fmla="*/ 219 w 530"/>
                <a:gd name="T53" fmla="*/ 496 h 655"/>
                <a:gd name="T54" fmla="*/ 207 w 530"/>
                <a:gd name="T55" fmla="*/ 463 h 655"/>
                <a:gd name="T56" fmla="*/ 263 w 530"/>
                <a:gd name="T57" fmla="*/ 655 h 655"/>
                <a:gd name="T58" fmla="*/ 275 w 530"/>
                <a:gd name="T59" fmla="*/ 463 h 655"/>
                <a:gd name="T60" fmla="*/ 331 w 530"/>
                <a:gd name="T61" fmla="*/ 479 h 655"/>
                <a:gd name="T62" fmla="*/ 340 w 530"/>
                <a:gd name="T63" fmla="*/ 515 h 655"/>
                <a:gd name="T64" fmla="*/ 355 w 530"/>
                <a:gd name="T65" fmla="*/ 479 h 655"/>
                <a:gd name="T66" fmla="*/ 463 w 530"/>
                <a:gd name="T67" fmla="*/ 463 h 655"/>
                <a:gd name="T68" fmla="*/ 450 w 530"/>
                <a:gd name="T69" fmla="*/ 416 h 655"/>
                <a:gd name="T70" fmla="*/ 493 w 530"/>
                <a:gd name="T71" fmla="*/ 416 h 655"/>
                <a:gd name="T72" fmla="*/ 479 w 530"/>
                <a:gd name="T73" fmla="*/ 463 h 655"/>
                <a:gd name="T74" fmla="*/ 530 w 530"/>
                <a:gd name="T75" fmla="*/ 451 h 655"/>
                <a:gd name="T76" fmla="*/ 483 w 530"/>
                <a:gd name="T77" fmla="*/ 434 h 655"/>
                <a:gd name="T78" fmla="*/ 473 w 530"/>
                <a:gd name="T79" fmla="*/ 398 h 655"/>
                <a:gd name="T80" fmla="*/ 459 w 530"/>
                <a:gd name="T81" fmla="*/ 433 h 655"/>
                <a:gd name="T82" fmla="*/ 439 w 530"/>
                <a:gd name="T83" fmla="*/ 451 h 655"/>
                <a:gd name="T84" fmla="*/ 456 w 530"/>
                <a:gd name="T85" fmla="*/ 51 h 655"/>
                <a:gd name="T86" fmla="*/ 492 w 530"/>
                <a:gd name="T87" fmla="*/ 41 h 655"/>
                <a:gd name="T88" fmla="*/ 456 w 530"/>
                <a:gd name="T89" fmla="*/ 27 h 655"/>
                <a:gd name="T90" fmla="*/ 439 w 530"/>
                <a:gd name="T91" fmla="*/ 2 h 655"/>
                <a:gd name="T92" fmla="*/ 427 w 530"/>
                <a:gd name="T93" fmla="*/ 31 h 655"/>
                <a:gd name="T94" fmla="*/ 351 w 530"/>
                <a:gd name="T95" fmla="*/ 451 h 655"/>
                <a:gd name="T96" fmla="*/ 364 w 530"/>
                <a:gd name="T97" fmla="*/ 496 h 655"/>
                <a:gd name="T98" fmla="*/ 321 w 530"/>
                <a:gd name="T99" fmla="*/ 496 h 655"/>
                <a:gd name="T100" fmla="*/ 335 w 530"/>
                <a:gd name="T101" fmla="*/ 451 h 655"/>
                <a:gd name="T102" fmla="*/ 203 w 530"/>
                <a:gd name="T103" fmla="*/ 482 h 655"/>
                <a:gd name="T104" fmla="*/ 195 w 530"/>
                <a:gd name="T105" fmla="*/ 511 h 655"/>
                <a:gd name="T106" fmla="*/ 187 w 530"/>
                <a:gd name="T107" fmla="*/ 482 h 655"/>
                <a:gd name="T108" fmla="*/ 103 w 530"/>
                <a:gd name="T109" fmla="*/ 451 h 655"/>
                <a:gd name="T110" fmla="*/ 255 w 530"/>
                <a:gd name="T111" fmla="*/ 239 h 655"/>
                <a:gd name="T112" fmla="*/ 242 w 530"/>
                <a:gd name="T113" fmla="*/ 192 h 655"/>
                <a:gd name="T114" fmla="*/ 285 w 530"/>
                <a:gd name="T115" fmla="*/ 192 h 655"/>
                <a:gd name="T116" fmla="*/ 271 w 530"/>
                <a:gd name="T117" fmla="*/ 239 h 655"/>
                <a:gd name="T118" fmla="*/ 427 w 530"/>
                <a:gd name="T119" fmla="*/ 451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0" h="655">
                  <a:moveTo>
                    <a:pt x="427" y="31"/>
                  </a:moveTo>
                  <a:cubicBezTo>
                    <a:pt x="458" y="31"/>
                    <a:pt x="458" y="31"/>
                    <a:pt x="458" y="31"/>
                  </a:cubicBezTo>
                  <a:cubicBezTo>
                    <a:pt x="460" y="23"/>
                    <a:pt x="466" y="17"/>
                    <a:pt x="473" y="17"/>
                  </a:cubicBezTo>
                  <a:cubicBezTo>
                    <a:pt x="481" y="17"/>
                    <a:pt x="488" y="28"/>
                    <a:pt x="488" y="39"/>
                  </a:cubicBezTo>
                  <a:cubicBezTo>
                    <a:pt x="488" y="51"/>
                    <a:pt x="481" y="60"/>
                    <a:pt x="473" y="60"/>
                  </a:cubicBezTo>
                  <a:cubicBezTo>
                    <a:pt x="466" y="60"/>
                    <a:pt x="461" y="55"/>
                    <a:pt x="458" y="47"/>
                  </a:cubicBezTo>
                  <a:cubicBezTo>
                    <a:pt x="427" y="47"/>
                    <a:pt x="427" y="47"/>
                    <a:pt x="427" y="47"/>
                  </a:cubicBezTo>
                  <a:cubicBezTo>
                    <a:pt x="427" y="227"/>
                    <a:pt x="427" y="227"/>
                    <a:pt x="427" y="227"/>
                  </a:cubicBezTo>
                  <a:cubicBezTo>
                    <a:pt x="275" y="227"/>
                    <a:pt x="275" y="227"/>
                    <a:pt x="275" y="227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83" y="206"/>
                    <a:pt x="290" y="199"/>
                    <a:pt x="290" y="192"/>
                  </a:cubicBezTo>
                  <a:cubicBezTo>
                    <a:pt x="290" y="181"/>
                    <a:pt x="279" y="173"/>
                    <a:pt x="265" y="173"/>
                  </a:cubicBezTo>
                  <a:cubicBezTo>
                    <a:pt x="251" y="173"/>
                    <a:pt x="239" y="181"/>
                    <a:pt x="239" y="192"/>
                  </a:cubicBezTo>
                  <a:cubicBezTo>
                    <a:pt x="239" y="199"/>
                    <a:pt x="243" y="205"/>
                    <a:pt x="251" y="208"/>
                  </a:cubicBezTo>
                  <a:cubicBezTo>
                    <a:pt x="251" y="227"/>
                    <a:pt x="251" y="227"/>
                    <a:pt x="251" y="227"/>
                  </a:cubicBezTo>
                  <a:cubicBezTo>
                    <a:pt x="103" y="227"/>
                    <a:pt x="103" y="227"/>
                    <a:pt x="103" y="227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6" y="55"/>
                    <a:pt x="60" y="60"/>
                    <a:pt x="54" y="60"/>
                  </a:cubicBezTo>
                  <a:cubicBezTo>
                    <a:pt x="46" y="60"/>
                    <a:pt x="39" y="51"/>
                    <a:pt x="39" y="39"/>
                  </a:cubicBezTo>
                  <a:cubicBezTo>
                    <a:pt x="39" y="28"/>
                    <a:pt x="46" y="17"/>
                    <a:pt x="54" y="17"/>
                  </a:cubicBezTo>
                  <a:cubicBezTo>
                    <a:pt x="61" y="17"/>
                    <a:pt x="66" y="23"/>
                    <a:pt x="69" y="31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98" y="2"/>
                    <a:pt x="92" y="3"/>
                    <a:pt x="87" y="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7" y="19"/>
                    <a:pt x="61" y="15"/>
                    <a:pt x="54" y="15"/>
                  </a:cubicBezTo>
                  <a:cubicBezTo>
                    <a:pt x="43" y="15"/>
                    <a:pt x="35" y="26"/>
                    <a:pt x="35" y="41"/>
                  </a:cubicBezTo>
                  <a:cubicBezTo>
                    <a:pt x="35" y="55"/>
                    <a:pt x="43" y="66"/>
                    <a:pt x="54" y="66"/>
                  </a:cubicBezTo>
                  <a:cubicBezTo>
                    <a:pt x="61" y="66"/>
                    <a:pt x="68" y="59"/>
                    <a:pt x="71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51"/>
                    <a:pt x="87" y="451"/>
                    <a:pt x="87" y="451"/>
                  </a:cubicBezTo>
                  <a:cubicBezTo>
                    <a:pt x="59" y="451"/>
                    <a:pt x="59" y="451"/>
                    <a:pt x="59" y="451"/>
                  </a:cubicBezTo>
                  <a:cubicBezTo>
                    <a:pt x="59" y="434"/>
                    <a:pt x="59" y="434"/>
                    <a:pt x="59" y="434"/>
                  </a:cubicBezTo>
                  <a:cubicBezTo>
                    <a:pt x="67" y="431"/>
                    <a:pt x="74" y="424"/>
                    <a:pt x="74" y="417"/>
                  </a:cubicBezTo>
                  <a:cubicBezTo>
                    <a:pt x="74" y="406"/>
                    <a:pt x="64" y="398"/>
                    <a:pt x="49" y="398"/>
                  </a:cubicBezTo>
                  <a:cubicBezTo>
                    <a:pt x="35" y="398"/>
                    <a:pt x="23" y="406"/>
                    <a:pt x="23" y="417"/>
                  </a:cubicBezTo>
                  <a:cubicBezTo>
                    <a:pt x="23" y="424"/>
                    <a:pt x="27" y="430"/>
                    <a:pt x="35" y="433"/>
                  </a:cubicBezTo>
                  <a:cubicBezTo>
                    <a:pt x="35" y="451"/>
                    <a:pt x="35" y="451"/>
                    <a:pt x="35" y="451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1" y="455"/>
                    <a:pt x="2" y="459"/>
                    <a:pt x="4" y="463"/>
                  </a:cubicBezTo>
                  <a:cubicBezTo>
                    <a:pt x="39" y="463"/>
                    <a:pt x="39" y="463"/>
                    <a:pt x="39" y="463"/>
                  </a:cubicBezTo>
                  <a:cubicBezTo>
                    <a:pt x="39" y="429"/>
                    <a:pt x="39" y="429"/>
                    <a:pt x="39" y="429"/>
                  </a:cubicBezTo>
                  <a:cubicBezTo>
                    <a:pt x="31" y="427"/>
                    <a:pt x="26" y="422"/>
                    <a:pt x="26" y="416"/>
                  </a:cubicBezTo>
                  <a:cubicBezTo>
                    <a:pt x="26" y="407"/>
                    <a:pt x="36" y="401"/>
                    <a:pt x="48" y="401"/>
                  </a:cubicBezTo>
                  <a:cubicBezTo>
                    <a:pt x="60" y="401"/>
                    <a:pt x="69" y="407"/>
                    <a:pt x="69" y="416"/>
                  </a:cubicBezTo>
                  <a:cubicBezTo>
                    <a:pt x="69" y="422"/>
                    <a:pt x="63" y="428"/>
                    <a:pt x="55" y="430"/>
                  </a:cubicBezTo>
                  <a:cubicBezTo>
                    <a:pt x="55" y="463"/>
                    <a:pt x="55" y="463"/>
                    <a:pt x="55" y="463"/>
                  </a:cubicBezTo>
                  <a:cubicBezTo>
                    <a:pt x="183" y="463"/>
                    <a:pt x="183" y="463"/>
                    <a:pt x="183" y="463"/>
                  </a:cubicBezTo>
                  <a:cubicBezTo>
                    <a:pt x="183" y="479"/>
                    <a:pt x="183" y="479"/>
                    <a:pt x="183" y="479"/>
                  </a:cubicBezTo>
                  <a:cubicBezTo>
                    <a:pt x="175" y="482"/>
                    <a:pt x="167" y="489"/>
                    <a:pt x="167" y="496"/>
                  </a:cubicBezTo>
                  <a:cubicBezTo>
                    <a:pt x="167" y="507"/>
                    <a:pt x="178" y="515"/>
                    <a:pt x="192" y="515"/>
                  </a:cubicBezTo>
                  <a:cubicBezTo>
                    <a:pt x="206" y="515"/>
                    <a:pt x="219" y="507"/>
                    <a:pt x="219" y="496"/>
                  </a:cubicBezTo>
                  <a:cubicBezTo>
                    <a:pt x="219" y="489"/>
                    <a:pt x="215" y="483"/>
                    <a:pt x="207" y="479"/>
                  </a:cubicBezTo>
                  <a:cubicBezTo>
                    <a:pt x="207" y="463"/>
                    <a:pt x="207" y="463"/>
                    <a:pt x="207" y="463"/>
                  </a:cubicBezTo>
                  <a:cubicBezTo>
                    <a:pt x="263" y="463"/>
                    <a:pt x="263" y="463"/>
                    <a:pt x="263" y="463"/>
                  </a:cubicBezTo>
                  <a:cubicBezTo>
                    <a:pt x="263" y="655"/>
                    <a:pt x="263" y="655"/>
                    <a:pt x="263" y="655"/>
                  </a:cubicBezTo>
                  <a:cubicBezTo>
                    <a:pt x="275" y="655"/>
                    <a:pt x="275" y="655"/>
                    <a:pt x="275" y="655"/>
                  </a:cubicBezTo>
                  <a:cubicBezTo>
                    <a:pt x="275" y="463"/>
                    <a:pt x="275" y="463"/>
                    <a:pt x="275" y="463"/>
                  </a:cubicBezTo>
                  <a:cubicBezTo>
                    <a:pt x="331" y="463"/>
                    <a:pt x="331" y="463"/>
                    <a:pt x="331" y="463"/>
                  </a:cubicBezTo>
                  <a:cubicBezTo>
                    <a:pt x="331" y="479"/>
                    <a:pt x="331" y="479"/>
                    <a:pt x="331" y="479"/>
                  </a:cubicBezTo>
                  <a:cubicBezTo>
                    <a:pt x="323" y="482"/>
                    <a:pt x="315" y="489"/>
                    <a:pt x="315" y="496"/>
                  </a:cubicBezTo>
                  <a:cubicBezTo>
                    <a:pt x="315" y="507"/>
                    <a:pt x="326" y="515"/>
                    <a:pt x="340" y="515"/>
                  </a:cubicBezTo>
                  <a:cubicBezTo>
                    <a:pt x="354" y="515"/>
                    <a:pt x="367" y="507"/>
                    <a:pt x="367" y="496"/>
                  </a:cubicBezTo>
                  <a:cubicBezTo>
                    <a:pt x="367" y="489"/>
                    <a:pt x="363" y="483"/>
                    <a:pt x="355" y="479"/>
                  </a:cubicBezTo>
                  <a:cubicBezTo>
                    <a:pt x="355" y="463"/>
                    <a:pt x="355" y="463"/>
                    <a:pt x="355" y="463"/>
                  </a:cubicBezTo>
                  <a:cubicBezTo>
                    <a:pt x="463" y="463"/>
                    <a:pt x="463" y="463"/>
                    <a:pt x="463" y="463"/>
                  </a:cubicBezTo>
                  <a:cubicBezTo>
                    <a:pt x="463" y="429"/>
                    <a:pt x="463" y="429"/>
                    <a:pt x="463" y="429"/>
                  </a:cubicBezTo>
                  <a:cubicBezTo>
                    <a:pt x="455" y="427"/>
                    <a:pt x="450" y="422"/>
                    <a:pt x="450" y="416"/>
                  </a:cubicBezTo>
                  <a:cubicBezTo>
                    <a:pt x="450" y="407"/>
                    <a:pt x="460" y="401"/>
                    <a:pt x="472" y="401"/>
                  </a:cubicBezTo>
                  <a:cubicBezTo>
                    <a:pt x="484" y="401"/>
                    <a:pt x="493" y="407"/>
                    <a:pt x="493" y="416"/>
                  </a:cubicBezTo>
                  <a:cubicBezTo>
                    <a:pt x="493" y="422"/>
                    <a:pt x="487" y="428"/>
                    <a:pt x="479" y="430"/>
                  </a:cubicBezTo>
                  <a:cubicBezTo>
                    <a:pt x="479" y="463"/>
                    <a:pt x="479" y="463"/>
                    <a:pt x="479" y="463"/>
                  </a:cubicBezTo>
                  <a:cubicBezTo>
                    <a:pt x="526" y="463"/>
                    <a:pt x="526" y="463"/>
                    <a:pt x="526" y="463"/>
                  </a:cubicBezTo>
                  <a:cubicBezTo>
                    <a:pt x="527" y="459"/>
                    <a:pt x="529" y="455"/>
                    <a:pt x="530" y="451"/>
                  </a:cubicBezTo>
                  <a:cubicBezTo>
                    <a:pt x="483" y="451"/>
                    <a:pt x="483" y="451"/>
                    <a:pt x="483" y="451"/>
                  </a:cubicBezTo>
                  <a:cubicBezTo>
                    <a:pt x="483" y="434"/>
                    <a:pt x="483" y="434"/>
                    <a:pt x="483" y="434"/>
                  </a:cubicBezTo>
                  <a:cubicBezTo>
                    <a:pt x="491" y="431"/>
                    <a:pt x="498" y="424"/>
                    <a:pt x="498" y="417"/>
                  </a:cubicBezTo>
                  <a:cubicBezTo>
                    <a:pt x="498" y="406"/>
                    <a:pt x="488" y="398"/>
                    <a:pt x="473" y="398"/>
                  </a:cubicBezTo>
                  <a:cubicBezTo>
                    <a:pt x="459" y="398"/>
                    <a:pt x="447" y="406"/>
                    <a:pt x="447" y="417"/>
                  </a:cubicBezTo>
                  <a:cubicBezTo>
                    <a:pt x="447" y="424"/>
                    <a:pt x="451" y="430"/>
                    <a:pt x="459" y="433"/>
                  </a:cubicBezTo>
                  <a:cubicBezTo>
                    <a:pt x="459" y="451"/>
                    <a:pt x="459" y="451"/>
                    <a:pt x="459" y="451"/>
                  </a:cubicBezTo>
                  <a:cubicBezTo>
                    <a:pt x="439" y="451"/>
                    <a:pt x="439" y="451"/>
                    <a:pt x="439" y="451"/>
                  </a:cubicBezTo>
                  <a:cubicBezTo>
                    <a:pt x="439" y="51"/>
                    <a:pt x="439" y="51"/>
                    <a:pt x="439" y="51"/>
                  </a:cubicBezTo>
                  <a:cubicBezTo>
                    <a:pt x="456" y="51"/>
                    <a:pt x="456" y="51"/>
                    <a:pt x="456" y="51"/>
                  </a:cubicBezTo>
                  <a:cubicBezTo>
                    <a:pt x="459" y="59"/>
                    <a:pt x="465" y="66"/>
                    <a:pt x="473" y="66"/>
                  </a:cubicBezTo>
                  <a:cubicBezTo>
                    <a:pt x="483" y="66"/>
                    <a:pt x="492" y="55"/>
                    <a:pt x="492" y="41"/>
                  </a:cubicBezTo>
                  <a:cubicBezTo>
                    <a:pt x="492" y="26"/>
                    <a:pt x="483" y="15"/>
                    <a:pt x="473" y="15"/>
                  </a:cubicBezTo>
                  <a:cubicBezTo>
                    <a:pt x="466" y="15"/>
                    <a:pt x="459" y="19"/>
                    <a:pt x="456" y="27"/>
                  </a:cubicBezTo>
                  <a:cubicBezTo>
                    <a:pt x="439" y="27"/>
                    <a:pt x="439" y="27"/>
                    <a:pt x="439" y="27"/>
                  </a:cubicBezTo>
                  <a:cubicBezTo>
                    <a:pt x="439" y="2"/>
                    <a:pt x="439" y="2"/>
                    <a:pt x="439" y="2"/>
                  </a:cubicBezTo>
                  <a:cubicBezTo>
                    <a:pt x="435" y="1"/>
                    <a:pt x="431" y="1"/>
                    <a:pt x="427" y="0"/>
                  </a:cubicBezTo>
                  <a:lnTo>
                    <a:pt x="427" y="31"/>
                  </a:lnTo>
                  <a:close/>
                  <a:moveTo>
                    <a:pt x="427" y="451"/>
                  </a:moveTo>
                  <a:cubicBezTo>
                    <a:pt x="351" y="451"/>
                    <a:pt x="351" y="451"/>
                    <a:pt x="351" y="451"/>
                  </a:cubicBezTo>
                  <a:cubicBezTo>
                    <a:pt x="351" y="482"/>
                    <a:pt x="351" y="482"/>
                    <a:pt x="351" y="482"/>
                  </a:cubicBezTo>
                  <a:cubicBezTo>
                    <a:pt x="359" y="485"/>
                    <a:pt x="364" y="490"/>
                    <a:pt x="364" y="496"/>
                  </a:cubicBezTo>
                  <a:cubicBezTo>
                    <a:pt x="364" y="504"/>
                    <a:pt x="355" y="511"/>
                    <a:pt x="343" y="511"/>
                  </a:cubicBezTo>
                  <a:cubicBezTo>
                    <a:pt x="331" y="511"/>
                    <a:pt x="321" y="504"/>
                    <a:pt x="321" y="496"/>
                  </a:cubicBezTo>
                  <a:cubicBezTo>
                    <a:pt x="321" y="489"/>
                    <a:pt x="327" y="484"/>
                    <a:pt x="335" y="482"/>
                  </a:cubicBezTo>
                  <a:cubicBezTo>
                    <a:pt x="335" y="451"/>
                    <a:pt x="335" y="451"/>
                    <a:pt x="335" y="451"/>
                  </a:cubicBezTo>
                  <a:cubicBezTo>
                    <a:pt x="203" y="451"/>
                    <a:pt x="203" y="451"/>
                    <a:pt x="203" y="451"/>
                  </a:cubicBezTo>
                  <a:cubicBezTo>
                    <a:pt x="203" y="482"/>
                    <a:pt x="203" y="482"/>
                    <a:pt x="203" y="482"/>
                  </a:cubicBezTo>
                  <a:cubicBezTo>
                    <a:pt x="211" y="485"/>
                    <a:pt x="216" y="490"/>
                    <a:pt x="216" y="496"/>
                  </a:cubicBezTo>
                  <a:cubicBezTo>
                    <a:pt x="216" y="504"/>
                    <a:pt x="207" y="511"/>
                    <a:pt x="195" y="511"/>
                  </a:cubicBezTo>
                  <a:cubicBezTo>
                    <a:pt x="183" y="511"/>
                    <a:pt x="173" y="504"/>
                    <a:pt x="173" y="496"/>
                  </a:cubicBezTo>
                  <a:cubicBezTo>
                    <a:pt x="173" y="489"/>
                    <a:pt x="179" y="484"/>
                    <a:pt x="187" y="482"/>
                  </a:cubicBezTo>
                  <a:cubicBezTo>
                    <a:pt x="187" y="451"/>
                    <a:pt x="187" y="451"/>
                    <a:pt x="187" y="451"/>
                  </a:cubicBezTo>
                  <a:cubicBezTo>
                    <a:pt x="103" y="451"/>
                    <a:pt x="103" y="451"/>
                    <a:pt x="103" y="451"/>
                  </a:cubicBezTo>
                  <a:cubicBezTo>
                    <a:pt x="103" y="239"/>
                    <a:pt x="103" y="239"/>
                    <a:pt x="103" y="239"/>
                  </a:cubicBezTo>
                  <a:cubicBezTo>
                    <a:pt x="255" y="239"/>
                    <a:pt x="255" y="239"/>
                    <a:pt x="255" y="239"/>
                  </a:cubicBezTo>
                  <a:cubicBezTo>
                    <a:pt x="255" y="205"/>
                    <a:pt x="255" y="205"/>
                    <a:pt x="255" y="205"/>
                  </a:cubicBezTo>
                  <a:cubicBezTo>
                    <a:pt x="247" y="203"/>
                    <a:pt x="242" y="198"/>
                    <a:pt x="242" y="192"/>
                  </a:cubicBezTo>
                  <a:cubicBezTo>
                    <a:pt x="242" y="183"/>
                    <a:pt x="252" y="177"/>
                    <a:pt x="264" y="177"/>
                  </a:cubicBezTo>
                  <a:cubicBezTo>
                    <a:pt x="276" y="177"/>
                    <a:pt x="285" y="183"/>
                    <a:pt x="285" y="192"/>
                  </a:cubicBezTo>
                  <a:cubicBezTo>
                    <a:pt x="285" y="198"/>
                    <a:pt x="279" y="204"/>
                    <a:pt x="271" y="206"/>
                  </a:cubicBezTo>
                  <a:cubicBezTo>
                    <a:pt x="271" y="239"/>
                    <a:pt x="271" y="239"/>
                    <a:pt x="271" y="239"/>
                  </a:cubicBezTo>
                  <a:cubicBezTo>
                    <a:pt x="427" y="239"/>
                    <a:pt x="427" y="239"/>
                    <a:pt x="427" y="239"/>
                  </a:cubicBezTo>
                  <a:lnTo>
                    <a:pt x="427" y="451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7C5679FF-D23A-0E2C-8D1B-460FEB246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350" y="1330101"/>
              <a:ext cx="798513" cy="577850"/>
            </a:xfrm>
            <a:custGeom>
              <a:avLst/>
              <a:gdLst>
                <a:gd name="T0" fmla="*/ 0 w 324"/>
                <a:gd name="T1" fmla="*/ 54 h 234"/>
                <a:gd name="T2" fmla="*/ 0 w 324"/>
                <a:gd name="T3" fmla="*/ 234 h 234"/>
                <a:gd name="T4" fmla="*/ 148 w 324"/>
                <a:gd name="T5" fmla="*/ 234 h 234"/>
                <a:gd name="T6" fmla="*/ 148 w 324"/>
                <a:gd name="T7" fmla="*/ 215 h 234"/>
                <a:gd name="T8" fmla="*/ 136 w 324"/>
                <a:gd name="T9" fmla="*/ 199 h 234"/>
                <a:gd name="T10" fmla="*/ 162 w 324"/>
                <a:gd name="T11" fmla="*/ 180 h 234"/>
                <a:gd name="T12" fmla="*/ 187 w 324"/>
                <a:gd name="T13" fmla="*/ 199 h 234"/>
                <a:gd name="T14" fmla="*/ 172 w 324"/>
                <a:gd name="T15" fmla="*/ 216 h 234"/>
                <a:gd name="T16" fmla="*/ 172 w 324"/>
                <a:gd name="T17" fmla="*/ 234 h 234"/>
                <a:gd name="T18" fmla="*/ 324 w 324"/>
                <a:gd name="T19" fmla="*/ 234 h 234"/>
                <a:gd name="T20" fmla="*/ 324 w 324"/>
                <a:gd name="T21" fmla="*/ 54 h 234"/>
                <a:gd name="T22" fmla="*/ 320 w 324"/>
                <a:gd name="T23" fmla="*/ 54 h 234"/>
                <a:gd name="T24" fmla="*/ 320 w 324"/>
                <a:gd name="T25" fmla="*/ 38 h 234"/>
                <a:gd name="T26" fmla="*/ 324 w 324"/>
                <a:gd name="T27" fmla="*/ 38 h 234"/>
                <a:gd name="T28" fmla="*/ 324 w 324"/>
                <a:gd name="T29" fmla="*/ 7 h 234"/>
                <a:gd name="T30" fmla="*/ 168 w 324"/>
                <a:gd name="T31" fmla="*/ 0 h 234"/>
                <a:gd name="T32" fmla="*/ 0 w 324"/>
                <a:gd name="T33" fmla="*/ 8 h 234"/>
                <a:gd name="T34" fmla="*/ 0 w 324"/>
                <a:gd name="T35" fmla="*/ 38 h 234"/>
                <a:gd name="T36" fmla="*/ 0 w 324"/>
                <a:gd name="T37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234">
                  <a:moveTo>
                    <a:pt x="0" y="54"/>
                  </a:moveTo>
                  <a:cubicBezTo>
                    <a:pt x="0" y="234"/>
                    <a:pt x="0" y="234"/>
                    <a:pt x="0" y="234"/>
                  </a:cubicBezTo>
                  <a:cubicBezTo>
                    <a:pt x="148" y="234"/>
                    <a:pt x="148" y="234"/>
                    <a:pt x="148" y="234"/>
                  </a:cubicBezTo>
                  <a:cubicBezTo>
                    <a:pt x="148" y="215"/>
                    <a:pt x="148" y="215"/>
                    <a:pt x="148" y="215"/>
                  </a:cubicBezTo>
                  <a:cubicBezTo>
                    <a:pt x="140" y="212"/>
                    <a:pt x="136" y="206"/>
                    <a:pt x="136" y="199"/>
                  </a:cubicBezTo>
                  <a:cubicBezTo>
                    <a:pt x="136" y="188"/>
                    <a:pt x="148" y="180"/>
                    <a:pt x="162" y="180"/>
                  </a:cubicBezTo>
                  <a:cubicBezTo>
                    <a:pt x="176" y="180"/>
                    <a:pt x="187" y="188"/>
                    <a:pt x="187" y="199"/>
                  </a:cubicBezTo>
                  <a:cubicBezTo>
                    <a:pt x="187" y="206"/>
                    <a:pt x="180" y="213"/>
                    <a:pt x="172" y="216"/>
                  </a:cubicBezTo>
                  <a:cubicBezTo>
                    <a:pt x="172" y="234"/>
                    <a:pt x="172" y="234"/>
                    <a:pt x="172" y="234"/>
                  </a:cubicBezTo>
                  <a:cubicBezTo>
                    <a:pt x="324" y="234"/>
                    <a:pt x="324" y="234"/>
                    <a:pt x="324" y="23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38"/>
                    <a:pt x="320" y="38"/>
                    <a:pt x="320" y="38"/>
                  </a:cubicBezTo>
                  <a:cubicBezTo>
                    <a:pt x="324" y="38"/>
                    <a:pt x="324" y="38"/>
                    <a:pt x="324" y="38"/>
                  </a:cubicBezTo>
                  <a:cubicBezTo>
                    <a:pt x="324" y="7"/>
                    <a:pt x="324" y="7"/>
                    <a:pt x="324" y="7"/>
                  </a:cubicBezTo>
                  <a:cubicBezTo>
                    <a:pt x="284" y="3"/>
                    <a:pt x="233" y="0"/>
                    <a:pt x="168" y="0"/>
                  </a:cubicBezTo>
                  <a:cubicBezTo>
                    <a:pt x="130" y="0"/>
                    <a:pt x="64" y="1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0" y="54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7" name="Freeform 36">
              <a:extLst>
                <a:ext uri="{FF2B5EF4-FFF2-40B4-BE49-F238E27FC236}">
                  <a16:creationId xmlns:a16="http://schemas.microsoft.com/office/drawing/2014/main" id="{7F93BFC7-4363-BA7C-DBF8-76B381C43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350" y="1936526"/>
              <a:ext cx="798513" cy="523875"/>
            </a:xfrm>
            <a:custGeom>
              <a:avLst/>
              <a:gdLst>
                <a:gd name="T0" fmla="*/ 236 w 503"/>
                <a:gd name="T1" fmla="*/ 0 h 330"/>
                <a:gd name="T2" fmla="*/ 0 w 503"/>
                <a:gd name="T3" fmla="*/ 0 h 330"/>
                <a:gd name="T4" fmla="*/ 0 w 503"/>
                <a:gd name="T5" fmla="*/ 330 h 330"/>
                <a:gd name="T6" fmla="*/ 130 w 503"/>
                <a:gd name="T7" fmla="*/ 330 h 330"/>
                <a:gd name="T8" fmla="*/ 130 w 503"/>
                <a:gd name="T9" fmla="*/ 323 h 330"/>
                <a:gd name="T10" fmla="*/ 155 w 503"/>
                <a:gd name="T11" fmla="*/ 323 h 330"/>
                <a:gd name="T12" fmla="*/ 155 w 503"/>
                <a:gd name="T13" fmla="*/ 330 h 330"/>
                <a:gd name="T14" fmla="*/ 360 w 503"/>
                <a:gd name="T15" fmla="*/ 330 h 330"/>
                <a:gd name="T16" fmla="*/ 360 w 503"/>
                <a:gd name="T17" fmla="*/ 323 h 330"/>
                <a:gd name="T18" fmla="*/ 385 w 503"/>
                <a:gd name="T19" fmla="*/ 323 h 330"/>
                <a:gd name="T20" fmla="*/ 385 w 503"/>
                <a:gd name="T21" fmla="*/ 330 h 330"/>
                <a:gd name="T22" fmla="*/ 503 w 503"/>
                <a:gd name="T23" fmla="*/ 330 h 330"/>
                <a:gd name="T24" fmla="*/ 503 w 503"/>
                <a:gd name="T25" fmla="*/ 0 h 330"/>
                <a:gd name="T26" fmla="*/ 261 w 503"/>
                <a:gd name="T27" fmla="*/ 0 h 330"/>
                <a:gd name="T28" fmla="*/ 236 w 503"/>
                <a:gd name="T2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3" h="330">
                  <a:moveTo>
                    <a:pt x="236" y="0"/>
                  </a:moveTo>
                  <a:lnTo>
                    <a:pt x="0" y="0"/>
                  </a:lnTo>
                  <a:lnTo>
                    <a:pt x="0" y="330"/>
                  </a:lnTo>
                  <a:lnTo>
                    <a:pt x="130" y="330"/>
                  </a:lnTo>
                  <a:lnTo>
                    <a:pt x="130" y="323"/>
                  </a:lnTo>
                  <a:lnTo>
                    <a:pt x="155" y="323"/>
                  </a:lnTo>
                  <a:lnTo>
                    <a:pt x="155" y="330"/>
                  </a:lnTo>
                  <a:lnTo>
                    <a:pt x="360" y="330"/>
                  </a:lnTo>
                  <a:lnTo>
                    <a:pt x="360" y="323"/>
                  </a:lnTo>
                  <a:lnTo>
                    <a:pt x="385" y="323"/>
                  </a:lnTo>
                  <a:lnTo>
                    <a:pt x="385" y="330"/>
                  </a:lnTo>
                  <a:lnTo>
                    <a:pt x="503" y="330"/>
                  </a:lnTo>
                  <a:lnTo>
                    <a:pt x="503" y="0"/>
                  </a:lnTo>
                  <a:lnTo>
                    <a:pt x="261" y="0"/>
                  </a:lnTo>
                  <a:lnTo>
                    <a:pt x="236" y="0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29E207B2-FDC9-D8AA-EA3F-83E3A1A39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3025" y="1352326"/>
              <a:ext cx="361950" cy="1108076"/>
            </a:xfrm>
            <a:custGeom>
              <a:avLst/>
              <a:gdLst>
                <a:gd name="T0" fmla="*/ 17 w 147"/>
                <a:gd name="T1" fmla="*/ 25 h 449"/>
                <a:gd name="T2" fmla="*/ 34 w 147"/>
                <a:gd name="T3" fmla="*/ 13 h 449"/>
                <a:gd name="T4" fmla="*/ 53 w 147"/>
                <a:gd name="T5" fmla="*/ 39 h 449"/>
                <a:gd name="T6" fmla="*/ 34 w 147"/>
                <a:gd name="T7" fmla="*/ 64 h 449"/>
                <a:gd name="T8" fmla="*/ 17 w 147"/>
                <a:gd name="T9" fmla="*/ 49 h 449"/>
                <a:gd name="T10" fmla="*/ 0 w 147"/>
                <a:gd name="T11" fmla="*/ 49 h 449"/>
                <a:gd name="T12" fmla="*/ 0 w 147"/>
                <a:gd name="T13" fmla="*/ 449 h 449"/>
                <a:gd name="T14" fmla="*/ 20 w 147"/>
                <a:gd name="T15" fmla="*/ 449 h 449"/>
                <a:gd name="T16" fmla="*/ 20 w 147"/>
                <a:gd name="T17" fmla="*/ 431 h 449"/>
                <a:gd name="T18" fmla="*/ 8 w 147"/>
                <a:gd name="T19" fmla="*/ 415 h 449"/>
                <a:gd name="T20" fmla="*/ 34 w 147"/>
                <a:gd name="T21" fmla="*/ 396 h 449"/>
                <a:gd name="T22" fmla="*/ 59 w 147"/>
                <a:gd name="T23" fmla="*/ 415 h 449"/>
                <a:gd name="T24" fmla="*/ 44 w 147"/>
                <a:gd name="T25" fmla="*/ 432 h 449"/>
                <a:gd name="T26" fmla="*/ 44 w 147"/>
                <a:gd name="T27" fmla="*/ 449 h 449"/>
                <a:gd name="T28" fmla="*/ 91 w 147"/>
                <a:gd name="T29" fmla="*/ 449 h 449"/>
                <a:gd name="T30" fmla="*/ 136 w 147"/>
                <a:gd name="T31" fmla="*/ 51 h 449"/>
                <a:gd name="T32" fmla="*/ 0 w 147"/>
                <a:gd name="T33" fmla="*/ 0 h 449"/>
                <a:gd name="T34" fmla="*/ 0 w 147"/>
                <a:gd name="T35" fmla="*/ 25 h 449"/>
                <a:gd name="T36" fmla="*/ 17 w 147"/>
                <a:gd name="T37" fmla="*/ 2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7" h="449">
                  <a:moveTo>
                    <a:pt x="17" y="25"/>
                  </a:moveTo>
                  <a:cubicBezTo>
                    <a:pt x="20" y="17"/>
                    <a:pt x="27" y="13"/>
                    <a:pt x="34" y="13"/>
                  </a:cubicBezTo>
                  <a:cubicBezTo>
                    <a:pt x="44" y="13"/>
                    <a:pt x="53" y="24"/>
                    <a:pt x="53" y="39"/>
                  </a:cubicBezTo>
                  <a:cubicBezTo>
                    <a:pt x="53" y="53"/>
                    <a:pt x="44" y="64"/>
                    <a:pt x="34" y="64"/>
                  </a:cubicBezTo>
                  <a:cubicBezTo>
                    <a:pt x="26" y="64"/>
                    <a:pt x="20" y="57"/>
                    <a:pt x="17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20" y="449"/>
                    <a:pt x="20" y="449"/>
                    <a:pt x="20" y="449"/>
                  </a:cubicBezTo>
                  <a:cubicBezTo>
                    <a:pt x="20" y="431"/>
                    <a:pt x="20" y="431"/>
                    <a:pt x="20" y="431"/>
                  </a:cubicBezTo>
                  <a:cubicBezTo>
                    <a:pt x="12" y="428"/>
                    <a:pt x="8" y="422"/>
                    <a:pt x="8" y="415"/>
                  </a:cubicBezTo>
                  <a:cubicBezTo>
                    <a:pt x="8" y="404"/>
                    <a:pt x="20" y="396"/>
                    <a:pt x="34" y="396"/>
                  </a:cubicBezTo>
                  <a:cubicBezTo>
                    <a:pt x="49" y="396"/>
                    <a:pt x="59" y="404"/>
                    <a:pt x="59" y="415"/>
                  </a:cubicBezTo>
                  <a:cubicBezTo>
                    <a:pt x="59" y="422"/>
                    <a:pt x="52" y="429"/>
                    <a:pt x="44" y="432"/>
                  </a:cubicBezTo>
                  <a:cubicBezTo>
                    <a:pt x="44" y="449"/>
                    <a:pt x="44" y="449"/>
                    <a:pt x="44" y="449"/>
                  </a:cubicBezTo>
                  <a:cubicBezTo>
                    <a:pt x="91" y="449"/>
                    <a:pt x="91" y="449"/>
                    <a:pt x="91" y="449"/>
                  </a:cubicBezTo>
                  <a:cubicBezTo>
                    <a:pt x="124" y="356"/>
                    <a:pt x="147" y="226"/>
                    <a:pt x="136" y="51"/>
                  </a:cubicBezTo>
                  <a:cubicBezTo>
                    <a:pt x="128" y="41"/>
                    <a:pt x="108" y="14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17" y="25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9" name="Freeform 38">
              <a:extLst>
                <a:ext uri="{FF2B5EF4-FFF2-40B4-BE49-F238E27FC236}">
                  <a16:creationId xmlns:a16="http://schemas.microsoft.com/office/drawing/2014/main" id="{55AC2E3A-820F-232E-F235-D513FBB3E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000" y="1355501"/>
              <a:ext cx="347663" cy="1104901"/>
            </a:xfrm>
            <a:custGeom>
              <a:avLst/>
              <a:gdLst>
                <a:gd name="T0" fmla="*/ 89 w 141"/>
                <a:gd name="T1" fmla="*/ 430 h 448"/>
                <a:gd name="T2" fmla="*/ 77 w 141"/>
                <a:gd name="T3" fmla="*/ 414 h 448"/>
                <a:gd name="T4" fmla="*/ 103 w 141"/>
                <a:gd name="T5" fmla="*/ 395 h 448"/>
                <a:gd name="T6" fmla="*/ 128 w 141"/>
                <a:gd name="T7" fmla="*/ 414 h 448"/>
                <a:gd name="T8" fmla="*/ 113 w 141"/>
                <a:gd name="T9" fmla="*/ 431 h 448"/>
                <a:gd name="T10" fmla="*/ 113 w 141"/>
                <a:gd name="T11" fmla="*/ 448 h 448"/>
                <a:gd name="T12" fmla="*/ 141 w 141"/>
                <a:gd name="T13" fmla="*/ 448 h 448"/>
                <a:gd name="T14" fmla="*/ 141 w 141"/>
                <a:gd name="T15" fmla="*/ 48 h 448"/>
                <a:gd name="T16" fmla="*/ 125 w 141"/>
                <a:gd name="T17" fmla="*/ 48 h 448"/>
                <a:gd name="T18" fmla="*/ 108 w 141"/>
                <a:gd name="T19" fmla="*/ 63 h 448"/>
                <a:gd name="T20" fmla="*/ 89 w 141"/>
                <a:gd name="T21" fmla="*/ 38 h 448"/>
                <a:gd name="T22" fmla="*/ 108 w 141"/>
                <a:gd name="T23" fmla="*/ 12 h 448"/>
                <a:gd name="T24" fmla="*/ 125 w 141"/>
                <a:gd name="T25" fmla="*/ 24 h 448"/>
                <a:gd name="T26" fmla="*/ 141 w 141"/>
                <a:gd name="T27" fmla="*/ 24 h 448"/>
                <a:gd name="T28" fmla="*/ 141 w 141"/>
                <a:gd name="T29" fmla="*/ 0 h 448"/>
                <a:gd name="T30" fmla="*/ 3 w 141"/>
                <a:gd name="T31" fmla="*/ 46 h 448"/>
                <a:gd name="T32" fmla="*/ 54 w 141"/>
                <a:gd name="T33" fmla="*/ 448 h 448"/>
                <a:gd name="T34" fmla="*/ 89 w 141"/>
                <a:gd name="T35" fmla="*/ 448 h 448"/>
                <a:gd name="T36" fmla="*/ 89 w 141"/>
                <a:gd name="T37" fmla="*/ 43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" h="448">
                  <a:moveTo>
                    <a:pt x="89" y="430"/>
                  </a:moveTo>
                  <a:cubicBezTo>
                    <a:pt x="81" y="427"/>
                    <a:pt x="77" y="421"/>
                    <a:pt x="77" y="414"/>
                  </a:cubicBezTo>
                  <a:cubicBezTo>
                    <a:pt x="77" y="403"/>
                    <a:pt x="89" y="395"/>
                    <a:pt x="103" y="395"/>
                  </a:cubicBezTo>
                  <a:cubicBezTo>
                    <a:pt x="118" y="395"/>
                    <a:pt x="128" y="403"/>
                    <a:pt x="128" y="414"/>
                  </a:cubicBezTo>
                  <a:cubicBezTo>
                    <a:pt x="128" y="421"/>
                    <a:pt x="121" y="428"/>
                    <a:pt x="113" y="431"/>
                  </a:cubicBezTo>
                  <a:cubicBezTo>
                    <a:pt x="113" y="448"/>
                    <a:pt x="113" y="448"/>
                    <a:pt x="113" y="448"/>
                  </a:cubicBezTo>
                  <a:cubicBezTo>
                    <a:pt x="141" y="448"/>
                    <a:pt x="141" y="448"/>
                    <a:pt x="141" y="4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25" y="48"/>
                    <a:pt x="125" y="48"/>
                    <a:pt x="125" y="48"/>
                  </a:cubicBezTo>
                  <a:cubicBezTo>
                    <a:pt x="122" y="56"/>
                    <a:pt x="115" y="63"/>
                    <a:pt x="108" y="63"/>
                  </a:cubicBezTo>
                  <a:cubicBezTo>
                    <a:pt x="97" y="63"/>
                    <a:pt x="89" y="52"/>
                    <a:pt x="89" y="38"/>
                  </a:cubicBezTo>
                  <a:cubicBezTo>
                    <a:pt x="89" y="23"/>
                    <a:pt x="97" y="12"/>
                    <a:pt x="108" y="12"/>
                  </a:cubicBezTo>
                  <a:cubicBezTo>
                    <a:pt x="115" y="12"/>
                    <a:pt x="121" y="16"/>
                    <a:pt x="125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84" y="8"/>
                    <a:pt x="30" y="22"/>
                    <a:pt x="3" y="46"/>
                  </a:cubicBezTo>
                  <a:cubicBezTo>
                    <a:pt x="2" y="95"/>
                    <a:pt x="0" y="283"/>
                    <a:pt x="54" y="448"/>
                  </a:cubicBezTo>
                  <a:cubicBezTo>
                    <a:pt x="89" y="448"/>
                    <a:pt x="89" y="448"/>
                    <a:pt x="89" y="448"/>
                  </a:cubicBezTo>
                  <a:lnTo>
                    <a:pt x="89" y="430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0" name="Freeform 39">
              <a:extLst>
                <a:ext uri="{FF2B5EF4-FFF2-40B4-BE49-F238E27FC236}">
                  <a16:creationId xmlns:a16="http://schemas.microsoft.com/office/drawing/2014/main" id="{027D98D7-9819-E180-0A46-400FFAA21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8213" y="2488977"/>
              <a:ext cx="619125" cy="473076"/>
            </a:xfrm>
            <a:custGeom>
              <a:avLst/>
              <a:gdLst>
                <a:gd name="T0" fmla="*/ 188 w 251"/>
                <a:gd name="T1" fmla="*/ 0 h 192"/>
                <a:gd name="T2" fmla="*/ 80 w 251"/>
                <a:gd name="T3" fmla="*/ 0 h 192"/>
                <a:gd name="T4" fmla="*/ 80 w 251"/>
                <a:gd name="T5" fmla="*/ 16 h 192"/>
                <a:gd name="T6" fmla="*/ 92 w 251"/>
                <a:gd name="T7" fmla="*/ 33 h 192"/>
                <a:gd name="T8" fmla="*/ 65 w 251"/>
                <a:gd name="T9" fmla="*/ 52 h 192"/>
                <a:gd name="T10" fmla="*/ 40 w 251"/>
                <a:gd name="T11" fmla="*/ 33 h 192"/>
                <a:gd name="T12" fmla="*/ 56 w 251"/>
                <a:gd name="T13" fmla="*/ 16 h 192"/>
                <a:gd name="T14" fmla="*/ 56 w 251"/>
                <a:gd name="T15" fmla="*/ 0 h 192"/>
                <a:gd name="T16" fmla="*/ 0 w 251"/>
                <a:gd name="T17" fmla="*/ 0 h 192"/>
                <a:gd name="T18" fmla="*/ 0 w 251"/>
                <a:gd name="T19" fmla="*/ 192 h 192"/>
                <a:gd name="T20" fmla="*/ 128 w 251"/>
                <a:gd name="T21" fmla="*/ 192 h 192"/>
                <a:gd name="T22" fmla="*/ 251 w 251"/>
                <a:gd name="T23" fmla="*/ 0 h 192"/>
                <a:gd name="T24" fmla="*/ 204 w 251"/>
                <a:gd name="T25" fmla="*/ 0 h 192"/>
                <a:gd name="T26" fmla="*/ 188 w 251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1" h="192">
                  <a:moveTo>
                    <a:pt x="188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8" y="20"/>
                    <a:pt x="92" y="26"/>
                    <a:pt x="92" y="33"/>
                  </a:cubicBezTo>
                  <a:cubicBezTo>
                    <a:pt x="92" y="44"/>
                    <a:pt x="79" y="52"/>
                    <a:pt x="65" y="52"/>
                  </a:cubicBezTo>
                  <a:cubicBezTo>
                    <a:pt x="51" y="52"/>
                    <a:pt x="40" y="44"/>
                    <a:pt x="40" y="33"/>
                  </a:cubicBezTo>
                  <a:cubicBezTo>
                    <a:pt x="40" y="26"/>
                    <a:pt x="48" y="19"/>
                    <a:pt x="56" y="16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28" y="192"/>
                    <a:pt x="128" y="192"/>
                    <a:pt x="128" y="192"/>
                  </a:cubicBezTo>
                  <a:cubicBezTo>
                    <a:pt x="128" y="192"/>
                    <a:pt x="199" y="138"/>
                    <a:pt x="251" y="0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188" y="0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1" name="Freeform 40">
              <a:extLst>
                <a:ext uri="{FF2B5EF4-FFF2-40B4-BE49-F238E27FC236}">
                  <a16:creationId xmlns:a16="http://schemas.microsoft.com/office/drawing/2014/main" id="{F9FD0442-725C-8DD0-74B2-9130731A5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76" y="2488977"/>
              <a:ext cx="638175" cy="473076"/>
            </a:xfrm>
            <a:custGeom>
              <a:avLst/>
              <a:gdLst>
                <a:gd name="T0" fmla="*/ 203 w 259"/>
                <a:gd name="T1" fmla="*/ 0 h 192"/>
                <a:gd name="T2" fmla="*/ 203 w 259"/>
                <a:gd name="T3" fmla="*/ 16 h 192"/>
                <a:gd name="T4" fmla="*/ 215 w 259"/>
                <a:gd name="T5" fmla="*/ 33 h 192"/>
                <a:gd name="T6" fmla="*/ 188 w 259"/>
                <a:gd name="T7" fmla="*/ 52 h 192"/>
                <a:gd name="T8" fmla="*/ 163 w 259"/>
                <a:gd name="T9" fmla="*/ 33 h 192"/>
                <a:gd name="T10" fmla="*/ 179 w 259"/>
                <a:gd name="T11" fmla="*/ 16 h 192"/>
                <a:gd name="T12" fmla="*/ 179 w 259"/>
                <a:gd name="T13" fmla="*/ 0 h 192"/>
                <a:gd name="T14" fmla="*/ 51 w 259"/>
                <a:gd name="T15" fmla="*/ 0 h 192"/>
                <a:gd name="T16" fmla="*/ 35 w 259"/>
                <a:gd name="T17" fmla="*/ 0 h 192"/>
                <a:gd name="T18" fmla="*/ 0 w 259"/>
                <a:gd name="T19" fmla="*/ 0 h 192"/>
                <a:gd name="T20" fmla="*/ 119 w 259"/>
                <a:gd name="T21" fmla="*/ 192 h 192"/>
                <a:gd name="T22" fmla="*/ 259 w 259"/>
                <a:gd name="T23" fmla="*/ 192 h 192"/>
                <a:gd name="T24" fmla="*/ 259 w 259"/>
                <a:gd name="T25" fmla="*/ 0 h 192"/>
                <a:gd name="T26" fmla="*/ 203 w 259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192">
                  <a:moveTo>
                    <a:pt x="203" y="0"/>
                  </a:moveTo>
                  <a:cubicBezTo>
                    <a:pt x="203" y="16"/>
                    <a:pt x="203" y="16"/>
                    <a:pt x="203" y="16"/>
                  </a:cubicBezTo>
                  <a:cubicBezTo>
                    <a:pt x="211" y="20"/>
                    <a:pt x="215" y="26"/>
                    <a:pt x="215" y="33"/>
                  </a:cubicBezTo>
                  <a:cubicBezTo>
                    <a:pt x="215" y="44"/>
                    <a:pt x="202" y="52"/>
                    <a:pt x="188" y="52"/>
                  </a:cubicBezTo>
                  <a:cubicBezTo>
                    <a:pt x="174" y="52"/>
                    <a:pt x="163" y="44"/>
                    <a:pt x="163" y="33"/>
                  </a:cubicBezTo>
                  <a:cubicBezTo>
                    <a:pt x="163" y="26"/>
                    <a:pt x="171" y="19"/>
                    <a:pt x="179" y="16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75"/>
                    <a:pt x="64" y="144"/>
                    <a:pt x="119" y="192"/>
                  </a:cubicBezTo>
                  <a:cubicBezTo>
                    <a:pt x="259" y="192"/>
                    <a:pt x="259" y="192"/>
                    <a:pt x="259" y="192"/>
                  </a:cubicBezTo>
                  <a:cubicBezTo>
                    <a:pt x="259" y="0"/>
                    <a:pt x="259" y="0"/>
                    <a:pt x="259" y="0"/>
                  </a:cubicBezTo>
                  <a:lnTo>
                    <a:pt x="203" y="0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2" name="Freeform 41">
              <a:extLst>
                <a:ext uri="{FF2B5EF4-FFF2-40B4-BE49-F238E27FC236}">
                  <a16:creationId xmlns:a16="http://schemas.microsoft.com/office/drawing/2014/main" id="{6137F03C-BD34-A216-A91A-22CE477A8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251" y="1784126"/>
              <a:ext cx="106364" cy="152400"/>
            </a:xfrm>
            <a:custGeom>
              <a:avLst/>
              <a:gdLst>
                <a:gd name="T0" fmla="*/ 29 w 43"/>
                <a:gd name="T1" fmla="*/ 29 h 62"/>
                <a:gd name="T2" fmla="*/ 43 w 43"/>
                <a:gd name="T3" fmla="*/ 15 h 62"/>
                <a:gd name="T4" fmla="*/ 22 w 43"/>
                <a:gd name="T5" fmla="*/ 0 h 62"/>
                <a:gd name="T6" fmla="*/ 0 w 43"/>
                <a:gd name="T7" fmla="*/ 15 h 62"/>
                <a:gd name="T8" fmla="*/ 13 w 43"/>
                <a:gd name="T9" fmla="*/ 28 h 62"/>
                <a:gd name="T10" fmla="*/ 13 w 43"/>
                <a:gd name="T11" fmla="*/ 62 h 62"/>
                <a:gd name="T12" fmla="*/ 29 w 43"/>
                <a:gd name="T13" fmla="*/ 62 h 62"/>
                <a:gd name="T14" fmla="*/ 29 w 43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2">
                  <a:moveTo>
                    <a:pt x="29" y="29"/>
                  </a:moveTo>
                  <a:cubicBezTo>
                    <a:pt x="37" y="27"/>
                    <a:pt x="43" y="21"/>
                    <a:pt x="43" y="15"/>
                  </a:cubicBezTo>
                  <a:cubicBezTo>
                    <a:pt x="43" y="6"/>
                    <a:pt x="34" y="0"/>
                    <a:pt x="22" y="0"/>
                  </a:cubicBezTo>
                  <a:cubicBezTo>
                    <a:pt x="10" y="0"/>
                    <a:pt x="0" y="6"/>
                    <a:pt x="0" y="15"/>
                  </a:cubicBezTo>
                  <a:cubicBezTo>
                    <a:pt x="0" y="21"/>
                    <a:pt x="5" y="26"/>
                    <a:pt x="13" y="2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29" y="62"/>
                    <a:pt x="29" y="62"/>
                    <a:pt x="29" y="62"/>
                  </a:cubicBezTo>
                  <a:lnTo>
                    <a:pt x="29" y="29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3" name="Freeform 42">
              <a:extLst>
                <a:ext uri="{FF2B5EF4-FFF2-40B4-BE49-F238E27FC236}">
                  <a16:creationId xmlns:a16="http://schemas.microsoft.com/office/drawing/2014/main" id="{0CBCD739-7AB7-C549-331C-A88E80711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4" y="2336577"/>
              <a:ext cx="106364" cy="152400"/>
            </a:xfrm>
            <a:custGeom>
              <a:avLst/>
              <a:gdLst>
                <a:gd name="T0" fmla="*/ 29 w 43"/>
                <a:gd name="T1" fmla="*/ 29 h 62"/>
                <a:gd name="T2" fmla="*/ 43 w 43"/>
                <a:gd name="T3" fmla="*/ 15 h 62"/>
                <a:gd name="T4" fmla="*/ 22 w 43"/>
                <a:gd name="T5" fmla="*/ 0 h 62"/>
                <a:gd name="T6" fmla="*/ 0 w 43"/>
                <a:gd name="T7" fmla="*/ 15 h 62"/>
                <a:gd name="T8" fmla="*/ 13 w 43"/>
                <a:gd name="T9" fmla="*/ 28 h 62"/>
                <a:gd name="T10" fmla="*/ 13 w 43"/>
                <a:gd name="T11" fmla="*/ 62 h 62"/>
                <a:gd name="T12" fmla="*/ 29 w 43"/>
                <a:gd name="T13" fmla="*/ 62 h 62"/>
                <a:gd name="T14" fmla="*/ 29 w 43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2">
                  <a:moveTo>
                    <a:pt x="29" y="29"/>
                  </a:moveTo>
                  <a:cubicBezTo>
                    <a:pt x="37" y="27"/>
                    <a:pt x="43" y="21"/>
                    <a:pt x="43" y="15"/>
                  </a:cubicBezTo>
                  <a:cubicBezTo>
                    <a:pt x="43" y="6"/>
                    <a:pt x="34" y="0"/>
                    <a:pt x="22" y="0"/>
                  </a:cubicBezTo>
                  <a:cubicBezTo>
                    <a:pt x="10" y="0"/>
                    <a:pt x="0" y="6"/>
                    <a:pt x="0" y="15"/>
                  </a:cubicBezTo>
                  <a:cubicBezTo>
                    <a:pt x="0" y="21"/>
                    <a:pt x="5" y="26"/>
                    <a:pt x="13" y="2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29" y="62"/>
                    <a:pt x="29" y="62"/>
                    <a:pt x="29" y="62"/>
                  </a:cubicBezTo>
                  <a:lnTo>
                    <a:pt x="29" y="29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4" name="Freeform 43">
              <a:extLst>
                <a:ext uri="{FF2B5EF4-FFF2-40B4-BE49-F238E27FC236}">
                  <a16:creationId xmlns:a16="http://schemas.microsoft.com/office/drawing/2014/main" id="{B2C26EB3-C018-90EE-8DA3-08902E23C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850" y="2336577"/>
              <a:ext cx="106364" cy="152400"/>
            </a:xfrm>
            <a:custGeom>
              <a:avLst/>
              <a:gdLst>
                <a:gd name="T0" fmla="*/ 29 w 43"/>
                <a:gd name="T1" fmla="*/ 29 h 62"/>
                <a:gd name="T2" fmla="*/ 43 w 43"/>
                <a:gd name="T3" fmla="*/ 15 h 62"/>
                <a:gd name="T4" fmla="*/ 22 w 43"/>
                <a:gd name="T5" fmla="*/ 0 h 62"/>
                <a:gd name="T6" fmla="*/ 0 w 43"/>
                <a:gd name="T7" fmla="*/ 15 h 62"/>
                <a:gd name="T8" fmla="*/ 13 w 43"/>
                <a:gd name="T9" fmla="*/ 28 h 62"/>
                <a:gd name="T10" fmla="*/ 13 w 43"/>
                <a:gd name="T11" fmla="*/ 62 h 62"/>
                <a:gd name="T12" fmla="*/ 29 w 43"/>
                <a:gd name="T13" fmla="*/ 62 h 62"/>
                <a:gd name="T14" fmla="*/ 29 w 43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2">
                  <a:moveTo>
                    <a:pt x="29" y="29"/>
                  </a:moveTo>
                  <a:cubicBezTo>
                    <a:pt x="37" y="27"/>
                    <a:pt x="43" y="21"/>
                    <a:pt x="43" y="15"/>
                  </a:cubicBezTo>
                  <a:cubicBezTo>
                    <a:pt x="43" y="6"/>
                    <a:pt x="34" y="0"/>
                    <a:pt x="22" y="0"/>
                  </a:cubicBezTo>
                  <a:cubicBezTo>
                    <a:pt x="10" y="0"/>
                    <a:pt x="0" y="6"/>
                    <a:pt x="0" y="15"/>
                  </a:cubicBezTo>
                  <a:cubicBezTo>
                    <a:pt x="0" y="21"/>
                    <a:pt x="5" y="26"/>
                    <a:pt x="13" y="2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29" y="62"/>
                    <a:pt x="29" y="62"/>
                    <a:pt x="29" y="62"/>
                  </a:cubicBezTo>
                  <a:lnTo>
                    <a:pt x="29" y="29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5" name="Freeform 44">
              <a:extLst>
                <a:ext uri="{FF2B5EF4-FFF2-40B4-BE49-F238E27FC236}">
                  <a16:creationId xmlns:a16="http://schemas.microsoft.com/office/drawing/2014/main" id="{23A479E6-893F-ACDC-1309-3B07F721E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389" y="2460401"/>
              <a:ext cx="104775" cy="147638"/>
            </a:xfrm>
            <a:custGeom>
              <a:avLst/>
              <a:gdLst>
                <a:gd name="T0" fmla="*/ 14 w 43"/>
                <a:gd name="T1" fmla="*/ 31 h 60"/>
                <a:gd name="T2" fmla="*/ 0 w 43"/>
                <a:gd name="T3" fmla="*/ 45 h 60"/>
                <a:gd name="T4" fmla="*/ 22 w 43"/>
                <a:gd name="T5" fmla="*/ 60 h 60"/>
                <a:gd name="T6" fmla="*/ 43 w 43"/>
                <a:gd name="T7" fmla="*/ 45 h 60"/>
                <a:gd name="T8" fmla="*/ 30 w 43"/>
                <a:gd name="T9" fmla="*/ 31 h 60"/>
                <a:gd name="T10" fmla="*/ 30 w 43"/>
                <a:gd name="T11" fmla="*/ 0 h 60"/>
                <a:gd name="T12" fmla="*/ 14 w 43"/>
                <a:gd name="T13" fmla="*/ 0 h 60"/>
                <a:gd name="T14" fmla="*/ 14 w 43"/>
                <a:gd name="T15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0">
                  <a:moveTo>
                    <a:pt x="14" y="31"/>
                  </a:moveTo>
                  <a:cubicBezTo>
                    <a:pt x="6" y="33"/>
                    <a:pt x="0" y="38"/>
                    <a:pt x="0" y="45"/>
                  </a:cubicBezTo>
                  <a:cubicBezTo>
                    <a:pt x="0" y="53"/>
                    <a:pt x="10" y="60"/>
                    <a:pt x="22" y="60"/>
                  </a:cubicBezTo>
                  <a:cubicBezTo>
                    <a:pt x="34" y="60"/>
                    <a:pt x="43" y="53"/>
                    <a:pt x="43" y="45"/>
                  </a:cubicBezTo>
                  <a:cubicBezTo>
                    <a:pt x="43" y="39"/>
                    <a:pt x="38" y="34"/>
                    <a:pt x="30" y="3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31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6" name="Rectangle 45">
              <a:extLst>
                <a:ext uri="{FF2B5EF4-FFF2-40B4-BE49-F238E27FC236}">
                  <a16:creationId xmlns:a16="http://schemas.microsoft.com/office/drawing/2014/main" id="{68964B69-DFC3-BE8D-D0C0-2063926CAD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0726" y="2449289"/>
              <a:ext cx="39688" cy="11113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7" name="Freeform 46">
              <a:extLst>
                <a:ext uri="{FF2B5EF4-FFF2-40B4-BE49-F238E27FC236}">
                  <a16:creationId xmlns:a16="http://schemas.microsoft.com/office/drawing/2014/main" id="{6C948B14-13B4-8555-0BF3-DEB470227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4" y="2460401"/>
              <a:ext cx="104775" cy="147638"/>
            </a:xfrm>
            <a:custGeom>
              <a:avLst/>
              <a:gdLst>
                <a:gd name="T0" fmla="*/ 14 w 43"/>
                <a:gd name="T1" fmla="*/ 31 h 60"/>
                <a:gd name="T2" fmla="*/ 0 w 43"/>
                <a:gd name="T3" fmla="*/ 45 h 60"/>
                <a:gd name="T4" fmla="*/ 22 w 43"/>
                <a:gd name="T5" fmla="*/ 60 h 60"/>
                <a:gd name="T6" fmla="*/ 43 w 43"/>
                <a:gd name="T7" fmla="*/ 45 h 60"/>
                <a:gd name="T8" fmla="*/ 30 w 43"/>
                <a:gd name="T9" fmla="*/ 31 h 60"/>
                <a:gd name="T10" fmla="*/ 30 w 43"/>
                <a:gd name="T11" fmla="*/ 0 h 60"/>
                <a:gd name="T12" fmla="*/ 14 w 43"/>
                <a:gd name="T13" fmla="*/ 0 h 60"/>
                <a:gd name="T14" fmla="*/ 14 w 43"/>
                <a:gd name="T15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0">
                  <a:moveTo>
                    <a:pt x="14" y="31"/>
                  </a:moveTo>
                  <a:cubicBezTo>
                    <a:pt x="6" y="33"/>
                    <a:pt x="0" y="38"/>
                    <a:pt x="0" y="45"/>
                  </a:cubicBezTo>
                  <a:cubicBezTo>
                    <a:pt x="0" y="53"/>
                    <a:pt x="10" y="60"/>
                    <a:pt x="22" y="60"/>
                  </a:cubicBezTo>
                  <a:cubicBezTo>
                    <a:pt x="34" y="60"/>
                    <a:pt x="43" y="53"/>
                    <a:pt x="43" y="45"/>
                  </a:cubicBezTo>
                  <a:cubicBezTo>
                    <a:pt x="43" y="39"/>
                    <a:pt x="38" y="34"/>
                    <a:pt x="30" y="3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31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8" name="Rectangle 47">
              <a:extLst>
                <a:ext uri="{FF2B5EF4-FFF2-40B4-BE49-F238E27FC236}">
                  <a16:creationId xmlns:a16="http://schemas.microsoft.com/office/drawing/2014/main" id="{4AC5FD4B-FCE9-F610-E5EF-C1CF8B3A0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5851" y="2449289"/>
              <a:ext cx="39688" cy="11113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9" name="Freeform 48">
              <a:extLst>
                <a:ext uri="{FF2B5EF4-FFF2-40B4-BE49-F238E27FC236}">
                  <a16:creationId xmlns:a16="http://schemas.microsoft.com/office/drawing/2014/main" id="{595ACD5D-1A8D-E4B3-DD64-61F6D7190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189" y="1390425"/>
              <a:ext cx="157163" cy="104776"/>
            </a:xfrm>
            <a:custGeom>
              <a:avLst/>
              <a:gdLst>
                <a:gd name="T0" fmla="*/ 30 w 64"/>
                <a:gd name="T1" fmla="*/ 14 h 43"/>
                <a:gd name="T2" fmla="*/ 15 w 64"/>
                <a:gd name="T3" fmla="*/ 0 h 43"/>
                <a:gd name="T4" fmla="*/ 0 w 64"/>
                <a:gd name="T5" fmla="*/ 22 h 43"/>
                <a:gd name="T6" fmla="*/ 15 w 64"/>
                <a:gd name="T7" fmla="*/ 43 h 43"/>
                <a:gd name="T8" fmla="*/ 29 w 64"/>
                <a:gd name="T9" fmla="*/ 30 h 43"/>
                <a:gd name="T10" fmla="*/ 64 w 64"/>
                <a:gd name="T11" fmla="*/ 30 h 43"/>
                <a:gd name="T12" fmla="*/ 64 w 64"/>
                <a:gd name="T13" fmla="*/ 14 h 43"/>
                <a:gd name="T14" fmla="*/ 30 w 64"/>
                <a:gd name="T15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3">
                  <a:moveTo>
                    <a:pt x="30" y="14"/>
                  </a:moveTo>
                  <a:cubicBezTo>
                    <a:pt x="27" y="6"/>
                    <a:pt x="22" y="0"/>
                    <a:pt x="15" y="0"/>
                  </a:cubicBezTo>
                  <a:cubicBezTo>
                    <a:pt x="7" y="0"/>
                    <a:pt x="0" y="11"/>
                    <a:pt x="0" y="22"/>
                  </a:cubicBezTo>
                  <a:cubicBezTo>
                    <a:pt x="0" y="34"/>
                    <a:pt x="7" y="43"/>
                    <a:pt x="15" y="43"/>
                  </a:cubicBezTo>
                  <a:cubicBezTo>
                    <a:pt x="21" y="43"/>
                    <a:pt x="27" y="38"/>
                    <a:pt x="29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14"/>
                    <a:pt x="64" y="14"/>
                    <a:pt x="64" y="14"/>
                  </a:cubicBezTo>
                  <a:lnTo>
                    <a:pt x="30" y="14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80" name="Freeform 49">
              <a:extLst>
                <a:ext uri="{FF2B5EF4-FFF2-40B4-BE49-F238E27FC236}">
                  <a16:creationId xmlns:a16="http://schemas.microsoft.com/office/drawing/2014/main" id="{5304B13B-9FFC-CDC6-D815-8B82A60E7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4" y="1390424"/>
              <a:ext cx="150813" cy="104776"/>
            </a:xfrm>
            <a:custGeom>
              <a:avLst/>
              <a:gdLst>
                <a:gd name="T0" fmla="*/ 31 w 61"/>
                <a:gd name="T1" fmla="*/ 30 h 43"/>
                <a:gd name="T2" fmla="*/ 46 w 61"/>
                <a:gd name="T3" fmla="*/ 43 h 43"/>
                <a:gd name="T4" fmla="*/ 61 w 61"/>
                <a:gd name="T5" fmla="*/ 22 h 43"/>
                <a:gd name="T6" fmla="*/ 46 w 61"/>
                <a:gd name="T7" fmla="*/ 0 h 43"/>
                <a:gd name="T8" fmla="*/ 31 w 61"/>
                <a:gd name="T9" fmla="*/ 14 h 43"/>
                <a:gd name="T10" fmla="*/ 0 w 61"/>
                <a:gd name="T11" fmla="*/ 14 h 43"/>
                <a:gd name="T12" fmla="*/ 0 w 61"/>
                <a:gd name="T13" fmla="*/ 30 h 43"/>
                <a:gd name="T14" fmla="*/ 31 w 61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3">
                  <a:moveTo>
                    <a:pt x="31" y="30"/>
                  </a:moveTo>
                  <a:cubicBezTo>
                    <a:pt x="34" y="38"/>
                    <a:pt x="39" y="43"/>
                    <a:pt x="46" y="43"/>
                  </a:cubicBezTo>
                  <a:cubicBezTo>
                    <a:pt x="54" y="43"/>
                    <a:pt x="61" y="34"/>
                    <a:pt x="61" y="22"/>
                  </a:cubicBezTo>
                  <a:cubicBezTo>
                    <a:pt x="61" y="11"/>
                    <a:pt x="54" y="0"/>
                    <a:pt x="46" y="0"/>
                  </a:cubicBezTo>
                  <a:cubicBezTo>
                    <a:pt x="39" y="0"/>
                    <a:pt x="33" y="6"/>
                    <a:pt x="3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31" y="30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81" name="Rectangle 50">
              <a:extLst>
                <a:ext uri="{FF2B5EF4-FFF2-40B4-BE49-F238E27FC236}">
                  <a16:creationId xmlns:a16="http://schemas.microsoft.com/office/drawing/2014/main" id="{701831DD-7567-DDD4-9C15-6A75E0436E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339" y="1423763"/>
              <a:ext cx="9525" cy="39688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82" name="Freeform 51">
              <a:extLst>
                <a:ext uri="{FF2B5EF4-FFF2-40B4-BE49-F238E27FC236}">
                  <a16:creationId xmlns:a16="http://schemas.microsoft.com/office/drawing/2014/main" id="{76F7C408-AAA8-D6AD-B72C-3DF0B072D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4" y="2992213"/>
              <a:ext cx="722313" cy="769939"/>
            </a:xfrm>
            <a:custGeom>
              <a:avLst/>
              <a:gdLst>
                <a:gd name="T0" fmla="*/ 245 w 293"/>
                <a:gd name="T1" fmla="*/ 293 h 312"/>
                <a:gd name="T2" fmla="*/ 212 w 293"/>
                <a:gd name="T3" fmla="*/ 272 h 312"/>
                <a:gd name="T4" fmla="*/ 183 w 293"/>
                <a:gd name="T5" fmla="*/ 250 h 312"/>
                <a:gd name="T6" fmla="*/ 172 w 293"/>
                <a:gd name="T7" fmla="*/ 145 h 312"/>
                <a:gd name="T8" fmla="*/ 192 w 293"/>
                <a:gd name="T9" fmla="*/ 134 h 312"/>
                <a:gd name="T10" fmla="*/ 172 w 293"/>
                <a:gd name="T11" fmla="*/ 124 h 312"/>
                <a:gd name="T12" fmla="*/ 172 w 293"/>
                <a:gd name="T13" fmla="*/ 120 h 312"/>
                <a:gd name="T14" fmla="*/ 192 w 293"/>
                <a:gd name="T15" fmla="*/ 120 h 312"/>
                <a:gd name="T16" fmla="*/ 192 w 293"/>
                <a:gd name="T17" fmla="*/ 96 h 312"/>
                <a:gd name="T18" fmla="*/ 200 w 293"/>
                <a:gd name="T19" fmla="*/ 53 h 312"/>
                <a:gd name="T20" fmla="*/ 248 w 293"/>
                <a:gd name="T21" fmla="*/ 5 h 312"/>
                <a:gd name="T22" fmla="*/ 252 w 293"/>
                <a:gd name="T23" fmla="*/ 0 h 312"/>
                <a:gd name="T24" fmla="*/ 44 w 293"/>
                <a:gd name="T25" fmla="*/ 0 h 312"/>
                <a:gd name="T26" fmla="*/ 112 w 293"/>
                <a:gd name="T27" fmla="*/ 82 h 312"/>
                <a:gd name="T28" fmla="*/ 104 w 293"/>
                <a:gd name="T29" fmla="*/ 96 h 312"/>
                <a:gd name="T30" fmla="*/ 104 w 293"/>
                <a:gd name="T31" fmla="*/ 120 h 312"/>
                <a:gd name="T32" fmla="*/ 123 w 293"/>
                <a:gd name="T33" fmla="*/ 120 h 312"/>
                <a:gd name="T34" fmla="*/ 122 w 293"/>
                <a:gd name="T35" fmla="*/ 125 h 312"/>
                <a:gd name="T36" fmla="*/ 104 w 293"/>
                <a:gd name="T37" fmla="*/ 134 h 312"/>
                <a:gd name="T38" fmla="*/ 124 w 293"/>
                <a:gd name="T39" fmla="*/ 144 h 312"/>
                <a:gd name="T40" fmla="*/ 113 w 293"/>
                <a:gd name="T41" fmla="*/ 251 h 312"/>
                <a:gd name="T42" fmla="*/ 94 w 293"/>
                <a:gd name="T43" fmla="*/ 272 h 312"/>
                <a:gd name="T44" fmla="*/ 51 w 293"/>
                <a:gd name="T45" fmla="*/ 292 h 312"/>
                <a:gd name="T46" fmla="*/ 0 w 293"/>
                <a:gd name="T47" fmla="*/ 312 h 312"/>
                <a:gd name="T48" fmla="*/ 293 w 293"/>
                <a:gd name="T49" fmla="*/ 312 h 312"/>
                <a:gd name="T50" fmla="*/ 245 w 293"/>
                <a:gd name="T51" fmla="*/ 29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3" h="312">
                  <a:moveTo>
                    <a:pt x="245" y="293"/>
                  </a:moveTo>
                  <a:cubicBezTo>
                    <a:pt x="237" y="277"/>
                    <a:pt x="225" y="274"/>
                    <a:pt x="212" y="272"/>
                  </a:cubicBezTo>
                  <a:cubicBezTo>
                    <a:pt x="191" y="271"/>
                    <a:pt x="185" y="262"/>
                    <a:pt x="183" y="250"/>
                  </a:cubicBezTo>
                  <a:cubicBezTo>
                    <a:pt x="181" y="239"/>
                    <a:pt x="172" y="161"/>
                    <a:pt x="172" y="145"/>
                  </a:cubicBezTo>
                  <a:cubicBezTo>
                    <a:pt x="193" y="145"/>
                    <a:pt x="192" y="137"/>
                    <a:pt x="192" y="134"/>
                  </a:cubicBezTo>
                  <a:cubicBezTo>
                    <a:pt x="191" y="123"/>
                    <a:pt x="172" y="124"/>
                    <a:pt x="172" y="124"/>
                  </a:cubicBezTo>
                  <a:cubicBezTo>
                    <a:pt x="172" y="120"/>
                    <a:pt x="172" y="120"/>
                    <a:pt x="17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13"/>
                    <a:pt x="192" y="96"/>
                  </a:cubicBezTo>
                  <a:cubicBezTo>
                    <a:pt x="176" y="81"/>
                    <a:pt x="187" y="69"/>
                    <a:pt x="200" y="53"/>
                  </a:cubicBezTo>
                  <a:cubicBezTo>
                    <a:pt x="214" y="38"/>
                    <a:pt x="248" y="5"/>
                    <a:pt x="248" y="5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85" y="0"/>
                    <a:pt x="44" y="0"/>
                  </a:cubicBezTo>
                  <a:cubicBezTo>
                    <a:pt x="62" y="12"/>
                    <a:pt x="111" y="75"/>
                    <a:pt x="112" y="82"/>
                  </a:cubicBezTo>
                  <a:cubicBezTo>
                    <a:pt x="112" y="89"/>
                    <a:pt x="104" y="96"/>
                    <a:pt x="104" y="96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20"/>
                    <a:pt x="122" y="123"/>
                    <a:pt x="122" y="125"/>
                  </a:cubicBezTo>
                  <a:cubicBezTo>
                    <a:pt x="113" y="125"/>
                    <a:pt x="104" y="128"/>
                    <a:pt x="104" y="134"/>
                  </a:cubicBezTo>
                  <a:cubicBezTo>
                    <a:pt x="104" y="141"/>
                    <a:pt x="111" y="144"/>
                    <a:pt x="124" y="144"/>
                  </a:cubicBezTo>
                  <a:cubicBezTo>
                    <a:pt x="124" y="144"/>
                    <a:pt x="116" y="235"/>
                    <a:pt x="113" y="251"/>
                  </a:cubicBezTo>
                  <a:cubicBezTo>
                    <a:pt x="111" y="268"/>
                    <a:pt x="97" y="271"/>
                    <a:pt x="94" y="272"/>
                  </a:cubicBezTo>
                  <a:cubicBezTo>
                    <a:pt x="64" y="272"/>
                    <a:pt x="53" y="288"/>
                    <a:pt x="51" y="292"/>
                  </a:cubicBezTo>
                  <a:cubicBezTo>
                    <a:pt x="7" y="288"/>
                    <a:pt x="0" y="312"/>
                    <a:pt x="0" y="312"/>
                  </a:cubicBezTo>
                  <a:cubicBezTo>
                    <a:pt x="0" y="312"/>
                    <a:pt x="260" y="312"/>
                    <a:pt x="293" y="312"/>
                  </a:cubicBezTo>
                  <a:cubicBezTo>
                    <a:pt x="288" y="292"/>
                    <a:pt x="255" y="292"/>
                    <a:pt x="245" y="293"/>
                  </a:cubicBez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83" name="Freeform 52">
              <a:extLst>
                <a:ext uri="{FF2B5EF4-FFF2-40B4-BE49-F238E27FC236}">
                  <a16:creationId xmlns:a16="http://schemas.microsoft.com/office/drawing/2014/main" id="{6026D446-E9E8-C120-D34D-86823E1DC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3790724"/>
              <a:ext cx="1252538" cy="730250"/>
            </a:xfrm>
            <a:custGeom>
              <a:avLst/>
              <a:gdLst>
                <a:gd name="T0" fmla="*/ 488 w 508"/>
                <a:gd name="T1" fmla="*/ 236 h 296"/>
                <a:gd name="T2" fmla="*/ 448 w 508"/>
                <a:gd name="T3" fmla="*/ 236 h 296"/>
                <a:gd name="T4" fmla="*/ 448 w 508"/>
                <a:gd name="T5" fmla="*/ 20 h 296"/>
                <a:gd name="T6" fmla="*/ 428 w 508"/>
                <a:gd name="T7" fmla="*/ 0 h 296"/>
                <a:gd name="T8" fmla="*/ 80 w 508"/>
                <a:gd name="T9" fmla="*/ 0 h 296"/>
                <a:gd name="T10" fmla="*/ 60 w 508"/>
                <a:gd name="T11" fmla="*/ 20 h 296"/>
                <a:gd name="T12" fmla="*/ 60 w 508"/>
                <a:gd name="T13" fmla="*/ 236 h 296"/>
                <a:gd name="T14" fmla="*/ 20 w 508"/>
                <a:gd name="T15" fmla="*/ 236 h 296"/>
                <a:gd name="T16" fmla="*/ 0 w 508"/>
                <a:gd name="T17" fmla="*/ 256 h 296"/>
                <a:gd name="T18" fmla="*/ 0 w 508"/>
                <a:gd name="T19" fmla="*/ 296 h 296"/>
                <a:gd name="T20" fmla="*/ 80 w 508"/>
                <a:gd name="T21" fmla="*/ 296 h 296"/>
                <a:gd name="T22" fmla="*/ 428 w 508"/>
                <a:gd name="T23" fmla="*/ 296 h 296"/>
                <a:gd name="T24" fmla="*/ 508 w 508"/>
                <a:gd name="T25" fmla="*/ 296 h 296"/>
                <a:gd name="T26" fmla="*/ 508 w 508"/>
                <a:gd name="T27" fmla="*/ 256 h 296"/>
                <a:gd name="T28" fmla="*/ 488 w 508"/>
                <a:gd name="T29" fmla="*/ 23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8" h="296">
                  <a:moveTo>
                    <a:pt x="488" y="236"/>
                  </a:moveTo>
                  <a:cubicBezTo>
                    <a:pt x="448" y="236"/>
                    <a:pt x="448" y="236"/>
                    <a:pt x="448" y="236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9"/>
                    <a:pt x="439" y="0"/>
                    <a:pt x="428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9" y="0"/>
                    <a:pt x="60" y="9"/>
                    <a:pt x="60" y="20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20" y="236"/>
                    <a:pt x="20" y="236"/>
                    <a:pt x="20" y="236"/>
                  </a:cubicBezTo>
                  <a:cubicBezTo>
                    <a:pt x="9" y="236"/>
                    <a:pt x="0" y="245"/>
                    <a:pt x="0" y="25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80" y="296"/>
                    <a:pt x="80" y="296"/>
                    <a:pt x="80" y="296"/>
                  </a:cubicBezTo>
                  <a:cubicBezTo>
                    <a:pt x="428" y="296"/>
                    <a:pt x="428" y="296"/>
                    <a:pt x="428" y="296"/>
                  </a:cubicBezTo>
                  <a:cubicBezTo>
                    <a:pt x="508" y="296"/>
                    <a:pt x="508" y="296"/>
                    <a:pt x="508" y="296"/>
                  </a:cubicBezTo>
                  <a:cubicBezTo>
                    <a:pt x="508" y="256"/>
                    <a:pt x="508" y="256"/>
                    <a:pt x="508" y="256"/>
                  </a:cubicBezTo>
                  <a:cubicBezTo>
                    <a:pt x="508" y="245"/>
                    <a:pt x="499" y="236"/>
                    <a:pt x="488" y="236"/>
                  </a:cubicBez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491C30E8-F153-ACF6-75B6-4ED4EBADBD30}"/>
              </a:ext>
            </a:extLst>
          </p:cNvPr>
          <p:cNvGrpSpPr/>
          <p:nvPr/>
        </p:nvGrpSpPr>
        <p:grpSpPr>
          <a:xfrm>
            <a:off x="2797244" y="4822862"/>
            <a:ext cx="2019301" cy="962080"/>
            <a:chOff x="464639" y="1886576"/>
            <a:chExt cx="2019301" cy="962080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6F8AD47F-9B59-8927-72F2-60C7C5A1231C}"/>
                </a:ext>
              </a:extLst>
            </p:cNvPr>
            <p:cNvSpPr txBox="1"/>
            <p:nvPr/>
          </p:nvSpPr>
          <p:spPr>
            <a:xfrm>
              <a:off x="511111" y="2152503"/>
              <a:ext cx="192635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58D4069B-0685-00AA-7BB6-C483D0954363}"/>
                </a:ext>
              </a:extLst>
            </p:cNvPr>
            <p:cNvSpPr txBox="1"/>
            <p:nvPr/>
          </p:nvSpPr>
          <p:spPr>
            <a:xfrm>
              <a:off x="46463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F72A2D2-FB9E-ADE0-D367-E8AE44D7DF1B}"/>
              </a:ext>
            </a:extLst>
          </p:cNvPr>
          <p:cNvGrpSpPr/>
          <p:nvPr/>
        </p:nvGrpSpPr>
        <p:grpSpPr>
          <a:xfrm>
            <a:off x="5080474" y="4822862"/>
            <a:ext cx="2019301" cy="1166173"/>
            <a:chOff x="464639" y="1886576"/>
            <a:chExt cx="2019301" cy="1166173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A3667704-60B7-C20F-F857-CA4ED1265665}"/>
                </a:ext>
              </a:extLst>
            </p:cNvPr>
            <p:cNvSpPr txBox="1"/>
            <p:nvPr/>
          </p:nvSpPr>
          <p:spPr>
            <a:xfrm>
              <a:off x="511111" y="2152503"/>
              <a:ext cx="1926358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441E31A1-C477-E714-2F3E-31EF3078F8EC}"/>
                </a:ext>
              </a:extLst>
            </p:cNvPr>
            <p:cNvSpPr txBox="1"/>
            <p:nvPr/>
          </p:nvSpPr>
          <p:spPr>
            <a:xfrm>
              <a:off x="46463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E45F07FF-AF15-CD7F-4790-5FE8E6ACC9AE}"/>
              </a:ext>
            </a:extLst>
          </p:cNvPr>
          <p:cNvGrpSpPr/>
          <p:nvPr/>
        </p:nvGrpSpPr>
        <p:grpSpPr>
          <a:xfrm>
            <a:off x="7274629" y="4822862"/>
            <a:ext cx="2019301" cy="962080"/>
            <a:chOff x="464639" y="1886576"/>
            <a:chExt cx="2019301" cy="962080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BDB9A469-9042-262F-FEB0-5A70289433C6}"/>
                </a:ext>
              </a:extLst>
            </p:cNvPr>
            <p:cNvSpPr txBox="1"/>
            <p:nvPr/>
          </p:nvSpPr>
          <p:spPr>
            <a:xfrm>
              <a:off x="511111" y="2152503"/>
              <a:ext cx="192635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018E7B58-61D0-28D9-7D91-FBC881F2D770}"/>
                </a:ext>
              </a:extLst>
            </p:cNvPr>
            <p:cNvSpPr txBox="1"/>
            <p:nvPr/>
          </p:nvSpPr>
          <p:spPr>
            <a:xfrm>
              <a:off x="46463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51549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54E6471D-07C0-C0BA-31E6-FBDDC4E79896}"/>
              </a:ext>
            </a:extLst>
          </p:cNvPr>
          <p:cNvSpPr/>
          <p:nvPr/>
        </p:nvSpPr>
        <p:spPr>
          <a:xfrm>
            <a:off x="3843573" y="347262"/>
            <a:ext cx="4520175" cy="532801"/>
          </a:xfrm>
          <a:custGeom>
            <a:avLst/>
            <a:gdLst>
              <a:gd name="connsiteX0" fmla="*/ 0 w 4520175"/>
              <a:gd name="connsiteY0" fmla="*/ 0 h 532801"/>
              <a:gd name="connsiteX1" fmla="*/ 4253775 w 4520175"/>
              <a:gd name="connsiteY1" fmla="*/ 0 h 532801"/>
              <a:gd name="connsiteX2" fmla="*/ 4520175 w 4520175"/>
              <a:gd name="connsiteY2" fmla="*/ 266401 h 532801"/>
              <a:gd name="connsiteX3" fmla="*/ 4253775 w 4520175"/>
              <a:gd name="connsiteY3" fmla="*/ 532801 h 532801"/>
              <a:gd name="connsiteX4" fmla="*/ 0 w 4520175"/>
              <a:gd name="connsiteY4" fmla="*/ 532801 h 532801"/>
              <a:gd name="connsiteX5" fmla="*/ 266401 w 4520175"/>
              <a:gd name="connsiteY5" fmla="*/ 266401 h 532801"/>
              <a:gd name="connsiteX6" fmla="*/ 0 w 4520175"/>
              <a:gd name="connsiteY6" fmla="*/ 0 h 5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0175" h="532801" fill="none" extrusionOk="0">
                <a:moveTo>
                  <a:pt x="0" y="0"/>
                </a:moveTo>
                <a:cubicBezTo>
                  <a:pt x="1785132" y="48231"/>
                  <a:pt x="2860849" y="-84455"/>
                  <a:pt x="4253775" y="0"/>
                </a:cubicBezTo>
                <a:cubicBezTo>
                  <a:pt x="4303687" y="66680"/>
                  <a:pt x="4463802" y="165544"/>
                  <a:pt x="4520175" y="266401"/>
                </a:cubicBezTo>
                <a:cubicBezTo>
                  <a:pt x="4416574" y="369566"/>
                  <a:pt x="4370610" y="410379"/>
                  <a:pt x="4253775" y="532801"/>
                </a:cubicBezTo>
                <a:cubicBezTo>
                  <a:pt x="2199271" y="401847"/>
                  <a:pt x="1062704" y="489227"/>
                  <a:pt x="0" y="532801"/>
                </a:cubicBezTo>
                <a:cubicBezTo>
                  <a:pt x="35413" y="451198"/>
                  <a:pt x="200612" y="369631"/>
                  <a:pt x="266401" y="266401"/>
                </a:cubicBezTo>
                <a:cubicBezTo>
                  <a:pt x="214334" y="212937"/>
                  <a:pt x="83565" y="79324"/>
                  <a:pt x="0" y="0"/>
                </a:cubicBezTo>
                <a:close/>
              </a:path>
              <a:path w="4520175" h="532801" stroke="0" extrusionOk="0">
                <a:moveTo>
                  <a:pt x="0" y="0"/>
                </a:moveTo>
                <a:cubicBezTo>
                  <a:pt x="1444264" y="118645"/>
                  <a:pt x="2383016" y="116012"/>
                  <a:pt x="4253775" y="0"/>
                </a:cubicBezTo>
                <a:cubicBezTo>
                  <a:pt x="4351008" y="81105"/>
                  <a:pt x="4508772" y="221825"/>
                  <a:pt x="4520175" y="266401"/>
                </a:cubicBezTo>
                <a:cubicBezTo>
                  <a:pt x="4470577" y="350560"/>
                  <a:pt x="4270515" y="496115"/>
                  <a:pt x="4253775" y="532801"/>
                </a:cubicBezTo>
                <a:cubicBezTo>
                  <a:pt x="2519170" y="552988"/>
                  <a:pt x="1608599" y="685281"/>
                  <a:pt x="0" y="532801"/>
                </a:cubicBezTo>
                <a:cubicBezTo>
                  <a:pt x="51432" y="518363"/>
                  <a:pt x="192537" y="297118"/>
                  <a:pt x="266401" y="266401"/>
                </a:cubicBezTo>
                <a:cubicBezTo>
                  <a:pt x="216891" y="255419"/>
                  <a:pt x="91328" y="10939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706EDC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chevron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8D794F-D225-CD99-0886-87FE8B2D4BF4}"/>
              </a:ext>
            </a:extLst>
          </p:cNvPr>
          <p:cNvSpPr txBox="1"/>
          <p:nvPr/>
        </p:nvSpPr>
        <p:spPr>
          <a:xfrm>
            <a:off x="3016459" y="226376"/>
            <a:ext cx="9108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267" dirty="0">
              <a:ln>
                <a:gradFill>
                  <a:gsLst>
                    <a:gs pos="32000">
                      <a:srgbClr val="706EDC"/>
                    </a:gs>
                    <a:gs pos="100000">
                      <a:srgbClr val="FF66A7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D2F933-8B88-45FA-3611-EB26C23D11C9}"/>
              </a:ext>
            </a:extLst>
          </p:cNvPr>
          <p:cNvSpPr txBox="1"/>
          <p:nvPr/>
        </p:nvSpPr>
        <p:spPr>
          <a:xfrm>
            <a:off x="5146709" y="352393"/>
            <a:ext cx="243197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b="1" dirty="0">
                <a:gradFill>
                  <a:gsLst>
                    <a:gs pos="0">
                      <a:srgbClr val="FF66A7"/>
                    </a:gs>
                    <a:gs pos="100000">
                      <a:srgbClr val="3E54A3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6826A461-E821-F02A-7E6E-327B56E006AD}"/>
              </a:ext>
            </a:extLst>
          </p:cNvPr>
          <p:cNvSpPr>
            <a:spLocks noEditPoints="1"/>
          </p:cNvSpPr>
          <p:nvPr/>
        </p:nvSpPr>
        <p:spPr bwMode="auto">
          <a:xfrm>
            <a:off x="7654884" y="403087"/>
            <a:ext cx="369929" cy="395566"/>
          </a:xfrm>
          <a:custGeom>
            <a:avLst/>
            <a:gdLst>
              <a:gd name="T0" fmla="*/ 1101 w 3181"/>
              <a:gd name="T1" fmla="*/ 1884 h 3400"/>
              <a:gd name="T2" fmla="*/ 213 w 3181"/>
              <a:gd name="T3" fmla="*/ 2838 h 3400"/>
              <a:gd name="T4" fmla="*/ 1 w 3181"/>
              <a:gd name="T5" fmla="*/ 2949 h 3400"/>
              <a:gd name="T6" fmla="*/ 20 w 3181"/>
              <a:gd name="T7" fmla="*/ 3175 h 3400"/>
              <a:gd name="T8" fmla="*/ 43 w 3181"/>
              <a:gd name="T9" fmla="*/ 3308 h 3400"/>
              <a:gd name="T10" fmla="*/ 127 w 3181"/>
              <a:gd name="T11" fmla="*/ 3393 h 3400"/>
              <a:gd name="T12" fmla="*/ 309 w 3181"/>
              <a:gd name="T13" fmla="*/ 3342 h 3400"/>
              <a:gd name="T14" fmla="*/ 237 w 3181"/>
              <a:gd name="T15" fmla="*/ 3239 h 3400"/>
              <a:gd name="T16" fmla="*/ 315 w 3181"/>
              <a:gd name="T17" fmla="*/ 3015 h 3400"/>
              <a:gd name="T18" fmla="*/ 757 w 3181"/>
              <a:gd name="T19" fmla="*/ 2570 h 3400"/>
              <a:gd name="T20" fmla="*/ 1335 w 3181"/>
              <a:gd name="T21" fmla="*/ 2187 h 3400"/>
              <a:gd name="T22" fmla="*/ 2165 w 3181"/>
              <a:gd name="T23" fmla="*/ 2085 h 3400"/>
              <a:gd name="T24" fmla="*/ 1732 w 3181"/>
              <a:gd name="T25" fmla="*/ 2489 h 3400"/>
              <a:gd name="T26" fmla="*/ 1613 w 3181"/>
              <a:gd name="T27" fmla="*/ 2539 h 3400"/>
              <a:gd name="T28" fmla="*/ 1520 w 3181"/>
              <a:gd name="T29" fmla="*/ 2743 h 3400"/>
              <a:gd name="T30" fmla="*/ 1729 w 3181"/>
              <a:gd name="T31" fmla="*/ 2925 h 3400"/>
              <a:gd name="T32" fmla="*/ 1862 w 3181"/>
              <a:gd name="T33" fmla="*/ 3021 h 3400"/>
              <a:gd name="T34" fmla="*/ 2002 w 3181"/>
              <a:gd name="T35" fmla="*/ 3016 h 3400"/>
              <a:gd name="T36" fmla="*/ 1921 w 3181"/>
              <a:gd name="T37" fmla="*/ 2890 h 3400"/>
              <a:gd name="T38" fmla="*/ 1849 w 3181"/>
              <a:gd name="T39" fmla="*/ 2644 h 3400"/>
              <a:gd name="T40" fmla="*/ 2387 w 3181"/>
              <a:gd name="T41" fmla="*/ 2246 h 3400"/>
              <a:gd name="T42" fmla="*/ 2360 w 3181"/>
              <a:gd name="T43" fmla="*/ 1782 h 3400"/>
              <a:gd name="T44" fmla="*/ 1992 w 3181"/>
              <a:gd name="T45" fmla="*/ 1392 h 3400"/>
              <a:gd name="T46" fmla="*/ 2197 w 3181"/>
              <a:gd name="T47" fmla="*/ 1184 h 3400"/>
              <a:gd name="T48" fmla="*/ 2421 w 3181"/>
              <a:gd name="T49" fmla="*/ 1288 h 3400"/>
              <a:gd name="T50" fmla="*/ 2993 w 3181"/>
              <a:gd name="T51" fmla="*/ 962 h 3400"/>
              <a:gd name="T52" fmla="*/ 3178 w 3181"/>
              <a:gd name="T53" fmla="*/ 676 h 3400"/>
              <a:gd name="T54" fmla="*/ 3127 w 3181"/>
              <a:gd name="T55" fmla="*/ 678 h 3400"/>
              <a:gd name="T56" fmla="*/ 3158 w 3181"/>
              <a:gd name="T57" fmla="*/ 601 h 3400"/>
              <a:gd name="T58" fmla="*/ 3100 w 3181"/>
              <a:gd name="T59" fmla="*/ 611 h 3400"/>
              <a:gd name="T60" fmla="*/ 3121 w 3181"/>
              <a:gd name="T61" fmla="*/ 545 h 3400"/>
              <a:gd name="T62" fmla="*/ 3035 w 3181"/>
              <a:gd name="T63" fmla="*/ 596 h 3400"/>
              <a:gd name="T64" fmla="*/ 3040 w 3181"/>
              <a:gd name="T65" fmla="*/ 504 h 3400"/>
              <a:gd name="T66" fmla="*/ 2986 w 3181"/>
              <a:gd name="T67" fmla="*/ 547 h 3400"/>
              <a:gd name="T68" fmla="*/ 2916 w 3181"/>
              <a:gd name="T69" fmla="*/ 608 h 3400"/>
              <a:gd name="T70" fmla="*/ 2912 w 3181"/>
              <a:gd name="T71" fmla="*/ 848 h 3400"/>
              <a:gd name="T72" fmla="*/ 2537 w 3181"/>
              <a:gd name="T73" fmla="*/ 942 h 3400"/>
              <a:gd name="T74" fmla="*/ 2397 w 3181"/>
              <a:gd name="T75" fmla="*/ 638 h 3400"/>
              <a:gd name="T76" fmla="*/ 2609 w 3181"/>
              <a:gd name="T77" fmla="*/ 513 h 3400"/>
              <a:gd name="T78" fmla="*/ 2630 w 3181"/>
              <a:gd name="T79" fmla="*/ 462 h 3400"/>
              <a:gd name="T80" fmla="*/ 2638 w 3181"/>
              <a:gd name="T81" fmla="*/ 326 h 3400"/>
              <a:gd name="T82" fmla="*/ 2218 w 3181"/>
              <a:gd name="T83" fmla="*/ 256 h 3400"/>
              <a:gd name="T84" fmla="*/ 2046 w 3181"/>
              <a:gd name="T85" fmla="*/ 488 h 3400"/>
              <a:gd name="T86" fmla="*/ 1591 w 3181"/>
              <a:gd name="T87" fmla="*/ 524 h 3400"/>
              <a:gd name="T88" fmla="*/ 1216 w 3181"/>
              <a:gd name="T89" fmla="*/ 849 h 3400"/>
              <a:gd name="T90" fmla="*/ 1085 w 3181"/>
              <a:gd name="T91" fmla="*/ 921 h 3400"/>
              <a:gd name="T92" fmla="*/ 1012 w 3181"/>
              <a:gd name="T93" fmla="*/ 954 h 3400"/>
              <a:gd name="T94" fmla="*/ 1066 w 3181"/>
              <a:gd name="T95" fmla="*/ 959 h 3400"/>
              <a:gd name="T96" fmla="*/ 1059 w 3181"/>
              <a:gd name="T97" fmla="*/ 995 h 3400"/>
              <a:gd name="T98" fmla="*/ 984 w 3181"/>
              <a:gd name="T99" fmla="*/ 1067 h 3400"/>
              <a:gd name="T100" fmla="*/ 1120 w 3181"/>
              <a:gd name="T101" fmla="*/ 1002 h 3400"/>
              <a:gd name="T102" fmla="*/ 1065 w 3181"/>
              <a:gd name="T103" fmla="*/ 1077 h 3400"/>
              <a:gd name="T104" fmla="*/ 1021 w 3181"/>
              <a:gd name="T105" fmla="*/ 1158 h 3400"/>
              <a:gd name="T106" fmla="*/ 1098 w 3181"/>
              <a:gd name="T107" fmla="*/ 1094 h 3400"/>
              <a:gd name="T108" fmla="*/ 1153 w 3181"/>
              <a:gd name="T109" fmla="*/ 1051 h 3400"/>
              <a:gd name="T110" fmla="*/ 1082 w 3181"/>
              <a:gd name="T111" fmla="*/ 1196 h 3400"/>
              <a:gd name="T112" fmla="*/ 1218 w 3181"/>
              <a:gd name="T113" fmla="*/ 1040 h 3400"/>
              <a:gd name="T114" fmla="*/ 1232 w 3181"/>
              <a:gd name="T115" fmla="*/ 1060 h 3400"/>
              <a:gd name="T116" fmla="*/ 1252 w 3181"/>
              <a:gd name="T117" fmla="*/ 1114 h 3400"/>
              <a:gd name="T118" fmla="*/ 1286 w 3181"/>
              <a:gd name="T119" fmla="*/ 1027 h 3400"/>
              <a:gd name="T120" fmla="*/ 1341 w 3181"/>
              <a:gd name="T121" fmla="*/ 890 h 3400"/>
              <a:gd name="T122" fmla="*/ 1749 w 3181"/>
              <a:gd name="T123" fmla="*/ 695 h 3400"/>
              <a:gd name="T124" fmla="*/ 1500 w 3181"/>
              <a:gd name="T125" fmla="*/ 1362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1" h="3400">
                <a:moveTo>
                  <a:pt x="1500" y="1362"/>
                </a:moveTo>
                <a:cubicBezTo>
                  <a:pt x="1468" y="1378"/>
                  <a:pt x="1410" y="1411"/>
                  <a:pt x="1365" y="1452"/>
                </a:cubicBezTo>
                <a:cubicBezTo>
                  <a:pt x="1306" y="1504"/>
                  <a:pt x="1271" y="1712"/>
                  <a:pt x="1240" y="1761"/>
                </a:cubicBezTo>
                <a:cubicBezTo>
                  <a:pt x="1209" y="1811"/>
                  <a:pt x="1190" y="1809"/>
                  <a:pt x="1101" y="1884"/>
                </a:cubicBezTo>
                <a:cubicBezTo>
                  <a:pt x="1013" y="1959"/>
                  <a:pt x="897" y="2173"/>
                  <a:pt x="841" y="2229"/>
                </a:cubicBezTo>
                <a:cubicBezTo>
                  <a:pt x="785" y="2284"/>
                  <a:pt x="748" y="2313"/>
                  <a:pt x="642" y="2358"/>
                </a:cubicBezTo>
                <a:cubicBezTo>
                  <a:pt x="536" y="2403"/>
                  <a:pt x="443" y="2567"/>
                  <a:pt x="360" y="2683"/>
                </a:cubicBezTo>
                <a:cubicBezTo>
                  <a:pt x="276" y="2800"/>
                  <a:pt x="220" y="2831"/>
                  <a:pt x="213" y="2838"/>
                </a:cubicBezTo>
                <a:cubicBezTo>
                  <a:pt x="206" y="2845"/>
                  <a:pt x="209" y="2841"/>
                  <a:pt x="191" y="2839"/>
                </a:cubicBezTo>
                <a:cubicBezTo>
                  <a:pt x="173" y="2837"/>
                  <a:pt x="102" y="2864"/>
                  <a:pt x="92" y="2868"/>
                </a:cubicBezTo>
                <a:cubicBezTo>
                  <a:pt x="83" y="2871"/>
                  <a:pt x="57" y="2860"/>
                  <a:pt x="39" y="2868"/>
                </a:cubicBezTo>
                <a:cubicBezTo>
                  <a:pt x="20" y="2877"/>
                  <a:pt x="3" y="2932"/>
                  <a:pt x="1" y="2949"/>
                </a:cubicBezTo>
                <a:cubicBezTo>
                  <a:pt x="0" y="2966"/>
                  <a:pt x="3" y="2973"/>
                  <a:pt x="3" y="2996"/>
                </a:cubicBezTo>
                <a:cubicBezTo>
                  <a:pt x="4" y="3019"/>
                  <a:pt x="7" y="3098"/>
                  <a:pt x="11" y="3113"/>
                </a:cubicBezTo>
                <a:cubicBezTo>
                  <a:pt x="14" y="3127"/>
                  <a:pt x="13" y="3136"/>
                  <a:pt x="14" y="3148"/>
                </a:cubicBezTo>
                <a:cubicBezTo>
                  <a:pt x="14" y="3160"/>
                  <a:pt x="18" y="3166"/>
                  <a:pt x="20" y="3175"/>
                </a:cubicBezTo>
                <a:cubicBezTo>
                  <a:pt x="21" y="3184"/>
                  <a:pt x="22" y="3192"/>
                  <a:pt x="18" y="3209"/>
                </a:cubicBezTo>
                <a:cubicBezTo>
                  <a:pt x="14" y="3225"/>
                  <a:pt x="20" y="3233"/>
                  <a:pt x="20" y="3248"/>
                </a:cubicBezTo>
                <a:cubicBezTo>
                  <a:pt x="20" y="3263"/>
                  <a:pt x="25" y="3261"/>
                  <a:pt x="28" y="3273"/>
                </a:cubicBezTo>
                <a:cubicBezTo>
                  <a:pt x="31" y="3285"/>
                  <a:pt x="34" y="3295"/>
                  <a:pt x="43" y="3308"/>
                </a:cubicBezTo>
                <a:cubicBezTo>
                  <a:pt x="52" y="3321"/>
                  <a:pt x="53" y="3326"/>
                  <a:pt x="57" y="3337"/>
                </a:cubicBezTo>
                <a:cubicBezTo>
                  <a:pt x="61" y="3348"/>
                  <a:pt x="72" y="3353"/>
                  <a:pt x="79" y="3357"/>
                </a:cubicBezTo>
                <a:cubicBezTo>
                  <a:pt x="87" y="3361"/>
                  <a:pt x="92" y="3375"/>
                  <a:pt x="102" y="3384"/>
                </a:cubicBezTo>
                <a:cubicBezTo>
                  <a:pt x="112" y="3393"/>
                  <a:pt x="116" y="3390"/>
                  <a:pt x="127" y="3393"/>
                </a:cubicBezTo>
                <a:cubicBezTo>
                  <a:pt x="138" y="3395"/>
                  <a:pt x="137" y="3400"/>
                  <a:pt x="154" y="3399"/>
                </a:cubicBezTo>
                <a:cubicBezTo>
                  <a:pt x="171" y="3398"/>
                  <a:pt x="167" y="3397"/>
                  <a:pt x="181" y="3397"/>
                </a:cubicBezTo>
                <a:cubicBezTo>
                  <a:pt x="195" y="3397"/>
                  <a:pt x="268" y="3390"/>
                  <a:pt x="277" y="3385"/>
                </a:cubicBezTo>
                <a:cubicBezTo>
                  <a:pt x="286" y="3381"/>
                  <a:pt x="306" y="3356"/>
                  <a:pt x="309" y="3342"/>
                </a:cubicBezTo>
                <a:cubicBezTo>
                  <a:pt x="312" y="3329"/>
                  <a:pt x="300" y="3321"/>
                  <a:pt x="300" y="3321"/>
                </a:cubicBezTo>
                <a:cubicBezTo>
                  <a:pt x="300" y="3321"/>
                  <a:pt x="295" y="3314"/>
                  <a:pt x="284" y="3306"/>
                </a:cubicBezTo>
                <a:cubicBezTo>
                  <a:pt x="274" y="3298"/>
                  <a:pt x="238" y="3285"/>
                  <a:pt x="233" y="3279"/>
                </a:cubicBezTo>
                <a:cubicBezTo>
                  <a:pt x="228" y="3272"/>
                  <a:pt x="229" y="3262"/>
                  <a:pt x="237" y="3239"/>
                </a:cubicBezTo>
                <a:cubicBezTo>
                  <a:pt x="246" y="3217"/>
                  <a:pt x="245" y="3179"/>
                  <a:pt x="250" y="3170"/>
                </a:cubicBezTo>
                <a:cubicBezTo>
                  <a:pt x="255" y="3161"/>
                  <a:pt x="279" y="3137"/>
                  <a:pt x="286" y="3125"/>
                </a:cubicBezTo>
                <a:cubicBezTo>
                  <a:pt x="293" y="3113"/>
                  <a:pt x="279" y="3097"/>
                  <a:pt x="279" y="3097"/>
                </a:cubicBezTo>
                <a:cubicBezTo>
                  <a:pt x="279" y="3097"/>
                  <a:pt x="284" y="3073"/>
                  <a:pt x="315" y="3015"/>
                </a:cubicBezTo>
                <a:cubicBezTo>
                  <a:pt x="320" y="3005"/>
                  <a:pt x="324" y="2998"/>
                  <a:pt x="326" y="2993"/>
                </a:cubicBezTo>
                <a:cubicBezTo>
                  <a:pt x="330" y="2992"/>
                  <a:pt x="335" y="2990"/>
                  <a:pt x="340" y="2983"/>
                </a:cubicBezTo>
                <a:cubicBezTo>
                  <a:pt x="348" y="2973"/>
                  <a:pt x="429" y="2852"/>
                  <a:pt x="461" y="2821"/>
                </a:cubicBezTo>
                <a:cubicBezTo>
                  <a:pt x="494" y="2789"/>
                  <a:pt x="574" y="2690"/>
                  <a:pt x="757" y="2570"/>
                </a:cubicBezTo>
                <a:cubicBezTo>
                  <a:pt x="940" y="2450"/>
                  <a:pt x="831" y="2516"/>
                  <a:pt x="915" y="2484"/>
                </a:cubicBezTo>
                <a:cubicBezTo>
                  <a:pt x="998" y="2452"/>
                  <a:pt x="1028" y="2413"/>
                  <a:pt x="1028" y="2413"/>
                </a:cubicBezTo>
                <a:cubicBezTo>
                  <a:pt x="1028" y="2413"/>
                  <a:pt x="1033" y="2410"/>
                  <a:pt x="1060" y="2395"/>
                </a:cubicBezTo>
                <a:cubicBezTo>
                  <a:pt x="1087" y="2381"/>
                  <a:pt x="1211" y="2292"/>
                  <a:pt x="1335" y="2187"/>
                </a:cubicBezTo>
                <a:cubicBezTo>
                  <a:pt x="1458" y="2082"/>
                  <a:pt x="1670" y="1941"/>
                  <a:pt x="1670" y="1941"/>
                </a:cubicBezTo>
                <a:cubicBezTo>
                  <a:pt x="1670" y="1941"/>
                  <a:pt x="1704" y="1946"/>
                  <a:pt x="1776" y="1973"/>
                </a:cubicBezTo>
                <a:cubicBezTo>
                  <a:pt x="1849" y="2000"/>
                  <a:pt x="1952" y="2012"/>
                  <a:pt x="1999" y="2021"/>
                </a:cubicBezTo>
                <a:cubicBezTo>
                  <a:pt x="2046" y="2031"/>
                  <a:pt x="2165" y="2085"/>
                  <a:pt x="2165" y="2085"/>
                </a:cubicBezTo>
                <a:cubicBezTo>
                  <a:pt x="2165" y="2085"/>
                  <a:pt x="2109" y="2126"/>
                  <a:pt x="2034" y="2189"/>
                </a:cubicBezTo>
                <a:cubicBezTo>
                  <a:pt x="1959" y="2251"/>
                  <a:pt x="1968" y="2278"/>
                  <a:pt x="1924" y="2337"/>
                </a:cubicBezTo>
                <a:cubicBezTo>
                  <a:pt x="1879" y="2396"/>
                  <a:pt x="1739" y="2476"/>
                  <a:pt x="1737" y="2477"/>
                </a:cubicBezTo>
                <a:cubicBezTo>
                  <a:pt x="1736" y="2478"/>
                  <a:pt x="1736" y="2487"/>
                  <a:pt x="1732" y="2489"/>
                </a:cubicBezTo>
                <a:cubicBezTo>
                  <a:pt x="1729" y="2491"/>
                  <a:pt x="1684" y="2524"/>
                  <a:pt x="1684" y="2524"/>
                </a:cubicBezTo>
                <a:cubicBezTo>
                  <a:pt x="1684" y="2524"/>
                  <a:pt x="1678" y="2524"/>
                  <a:pt x="1673" y="2523"/>
                </a:cubicBezTo>
                <a:cubicBezTo>
                  <a:pt x="1668" y="2523"/>
                  <a:pt x="1656" y="2531"/>
                  <a:pt x="1646" y="2533"/>
                </a:cubicBezTo>
                <a:cubicBezTo>
                  <a:pt x="1636" y="2535"/>
                  <a:pt x="1631" y="2529"/>
                  <a:pt x="1613" y="2539"/>
                </a:cubicBezTo>
                <a:cubicBezTo>
                  <a:pt x="1595" y="2548"/>
                  <a:pt x="1546" y="2613"/>
                  <a:pt x="1546" y="2613"/>
                </a:cubicBezTo>
                <a:cubicBezTo>
                  <a:pt x="1546" y="2613"/>
                  <a:pt x="1531" y="2616"/>
                  <a:pt x="1514" y="2626"/>
                </a:cubicBezTo>
                <a:cubicBezTo>
                  <a:pt x="1497" y="2637"/>
                  <a:pt x="1489" y="2677"/>
                  <a:pt x="1492" y="2692"/>
                </a:cubicBezTo>
                <a:cubicBezTo>
                  <a:pt x="1494" y="2707"/>
                  <a:pt x="1507" y="2726"/>
                  <a:pt x="1520" y="2743"/>
                </a:cubicBezTo>
                <a:cubicBezTo>
                  <a:pt x="1532" y="2760"/>
                  <a:pt x="1533" y="2756"/>
                  <a:pt x="1545" y="2770"/>
                </a:cubicBezTo>
                <a:cubicBezTo>
                  <a:pt x="1558" y="2784"/>
                  <a:pt x="1567" y="2789"/>
                  <a:pt x="1594" y="2811"/>
                </a:cubicBezTo>
                <a:cubicBezTo>
                  <a:pt x="1620" y="2832"/>
                  <a:pt x="1627" y="2826"/>
                  <a:pt x="1650" y="2846"/>
                </a:cubicBezTo>
                <a:cubicBezTo>
                  <a:pt x="1673" y="2866"/>
                  <a:pt x="1728" y="2921"/>
                  <a:pt x="1729" y="2925"/>
                </a:cubicBezTo>
                <a:cubicBezTo>
                  <a:pt x="1729" y="2929"/>
                  <a:pt x="1739" y="2936"/>
                  <a:pt x="1754" y="2950"/>
                </a:cubicBezTo>
                <a:cubicBezTo>
                  <a:pt x="1770" y="2965"/>
                  <a:pt x="1773" y="2963"/>
                  <a:pt x="1790" y="2976"/>
                </a:cubicBezTo>
                <a:cubicBezTo>
                  <a:pt x="1808" y="2989"/>
                  <a:pt x="1817" y="2994"/>
                  <a:pt x="1832" y="3005"/>
                </a:cubicBezTo>
                <a:cubicBezTo>
                  <a:pt x="1848" y="3016"/>
                  <a:pt x="1856" y="3017"/>
                  <a:pt x="1862" y="3021"/>
                </a:cubicBezTo>
                <a:cubicBezTo>
                  <a:pt x="1868" y="3025"/>
                  <a:pt x="1881" y="3024"/>
                  <a:pt x="1893" y="3030"/>
                </a:cubicBezTo>
                <a:cubicBezTo>
                  <a:pt x="1904" y="3036"/>
                  <a:pt x="1917" y="3038"/>
                  <a:pt x="1929" y="3038"/>
                </a:cubicBezTo>
                <a:cubicBezTo>
                  <a:pt x="1942" y="3038"/>
                  <a:pt x="1945" y="3041"/>
                  <a:pt x="1963" y="3041"/>
                </a:cubicBezTo>
                <a:cubicBezTo>
                  <a:pt x="1980" y="3041"/>
                  <a:pt x="1999" y="3026"/>
                  <a:pt x="2002" y="3016"/>
                </a:cubicBezTo>
                <a:cubicBezTo>
                  <a:pt x="2006" y="3005"/>
                  <a:pt x="2006" y="2998"/>
                  <a:pt x="2004" y="2992"/>
                </a:cubicBezTo>
                <a:cubicBezTo>
                  <a:pt x="2002" y="2985"/>
                  <a:pt x="2002" y="2985"/>
                  <a:pt x="1996" y="2969"/>
                </a:cubicBezTo>
                <a:cubicBezTo>
                  <a:pt x="1991" y="2953"/>
                  <a:pt x="1938" y="2911"/>
                  <a:pt x="1938" y="2911"/>
                </a:cubicBezTo>
                <a:cubicBezTo>
                  <a:pt x="1938" y="2911"/>
                  <a:pt x="1934" y="2902"/>
                  <a:pt x="1921" y="2890"/>
                </a:cubicBezTo>
                <a:cubicBezTo>
                  <a:pt x="1907" y="2878"/>
                  <a:pt x="1899" y="2879"/>
                  <a:pt x="1879" y="2858"/>
                </a:cubicBezTo>
                <a:cubicBezTo>
                  <a:pt x="1860" y="2838"/>
                  <a:pt x="1857" y="2803"/>
                  <a:pt x="1850" y="2772"/>
                </a:cubicBezTo>
                <a:cubicBezTo>
                  <a:pt x="1843" y="2740"/>
                  <a:pt x="1851" y="2705"/>
                  <a:pt x="1845" y="2687"/>
                </a:cubicBezTo>
                <a:cubicBezTo>
                  <a:pt x="1838" y="2669"/>
                  <a:pt x="1849" y="2644"/>
                  <a:pt x="1849" y="2644"/>
                </a:cubicBezTo>
                <a:cubicBezTo>
                  <a:pt x="1849" y="2644"/>
                  <a:pt x="1854" y="2639"/>
                  <a:pt x="1858" y="2638"/>
                </a:cubicBezTo>
                <a:cubicBezTo>
                  <a:pt x="1862" y="2638"/>
                  <a:pt x="1875" y="2594"/>
                  <a:pt x="1912" y="2567"/>
                </a:cubicBezTo>
                <a:cubicBezTo>
                  <a:pt x="1949" y="2539"/>
                  <a:pt x="2028" y="2471"/>
                  <a:pt x="2119" y="2437"/>
                </a:cubicBezTo>
                <a:cubicBezTo>
                  <a:pt x="2211" y="2404"/>
                  <a:pt x="2364" y="2262"/>
                  <a:pt x="2387" y="2246"/>
                </a:cubicBezTo>
                <a:cubicBezTo>
                  <a:pt x="2411" y="2230"/>
                  <a:pt x="2434" y="2215"/>
                  <a:pt x="2490" y="2166"/>
                </a:cubicBezTo>
                <a:cubicBezTo>
                  <a:pt x="2546" y="2117"/>
                  <a:pt x="2555" y="2066"/>
                  <a:pt x="2555" y="2049"/>
                </a:cubicBezTo>
                <a:cubicBezTo>
                  <a:pt x="2555" y="2032"/>
                  <a:pt x="2538" y="2014"/>
                  <a:pt x="2516" y="1972"/>
                </a:cubicBezTo>
                <a:cubicBezTo>
                  <a:pt x="2494" y="1931"/>
                  <a:pt x="2403" y="1813"/>
                  <a:pt x="2360" y="1782"/>
                </a:cubicBezTo>
                <a:cubicBezTo>
                  <a:pt x="2317" y="1752"/>
                  <a:pt x="2126" y="1628"/>
                  <a:pt x="2092" y="1624"/>
                </a:cubicBezTo>
                <a:cubicBezTo>
                  <a:pt x="2058" y="1619"/>
                  <a:pt x="1993" y="1576"/>
                  <a:pt x="1993" y="1576"/>
                </a:cubicBezTo>
                <a:cubicBezTo>
                  <a:pt x="1932" y="1547"/>
                  <a:pt x="1932" y="1547"/>
                  <a:pt x="1932" y="1547"/>
                </a:cubicBezTo>
                <a:cubicBezTo>
                  <a:pt x="1950" y="1488"/>
                  <a:pt x="1977" y="1409"/>
                  <a:pt x="1992" y="1392"/>
                </a:cubicBezTo>
                <a:cubicBezTo>
                  <a:pt x="2018" y="1364"/>
                  <a:pt x="2053" y="1351"/>
                  <a:pt x="2080" y="1334"/>
                </a:cubicBezTo>
                <a:cubicBezTo>
                  <a:pt x="2108" y="1316"/>
                  <a:pt x="2117" y="1285"/>
                  <a:pt x="2117" y="1285"/>
                </a:cubicBezTo>
                <a:cubicBezTo>
                  <a:pt x="2117" y="1285"/>
                  <a:pt x="2117" y="1282"/>
                  <a:pt x="2144" y="1262"/>
                </a:cubicBezTo>
                <a:cubicBezTo>
                  <a:pt x="2171" y="1242"/>
                  <a:pt x="2197" y="1184"/>
                  <a:pt x="2197" y="1184"/>
                </a:cubicBezTo>
                <a:cubicBezTo>
                  <a:pt x="2197" y="1184"/>
                  <a:pt x="2197" y="1184"/>
                  <a:pt x="2213" y="1171"/>
                </a:cubicBezTo>
                <a:cubicBezTo>
                  <a:pt x="2229" y="1158"/>
                  <a:pt x="2278" y="1111"/>
                  <a:pt x="2278" y="1111"/>
                </a:cubicBezTo>
                <a:cubicBezTo>
                  <a:pt x="2278" y="1111"/>
                  <a:pt x="2279" y="1110"/>
                  <a:pt x="2287" y="1122"/>
                </a:cubicBezTo>
                <a:cubicBezTo>
                  <a:pt x="2294" y="1133"/>
                  <a:pt x="2376" y="1229"/>
                  <a:pt x="2421" y="1288"/>
                </a:cubicBezTo>
                <a:cubicBezTo>
                  <a:pt x="2465" y="1346"/>
                  <a:pt x="2542" y="1393"/>
                  <a:pt x="2577" y="1393"/>
                </a:cubicBezTo>
                <a:cubicBezTo>
                  <a:pt x="2611" y="1393"/>
                  <a:pt x="2595" y="1384"/>
                  <a:pt x="2621" y="1360"/>
                </a:cubicBezTo>
                <a:cubicBezTo>
                  <a:pt x="2646" y="1335"/>
                  <a:pt x="2694" y="1302"/>
                  <a:pt x="2766" y="1247"/>
                </a:cubicBezTo>
                <a:cubicBezTo>
                  <a:pt x="2838" y="1192"/>
                  <a:pt x="2983" y="980"/>
                  <a:pt x="2993" y="962"/>
                </a:cubicBezTo>
                <a:cubicBezTo>
                  <a:pt x="3003" y="944"/>
                  <a:pt x="3025" y="941"/>
                  <a:pt x="3056" y="896"/>
                </a:cubicBezTo>
                <a:cubicBezTo>
                  <a:pt x="3087" y="852"/>
                  <a:pt x="3100" y="806"/>
                  <a:pt x="3105" y="796"/>
                </a:cubicBezTo>
                <a:cubicBezTo>
                  <a:pt x="3109" y="785"/>
                  <a:pt x="3125" y="746"/>
                  <a:pt x="3132" y="737"/>
                </a:cubicBezTo>
                <a:cubicBezTo>
                  <a:pt x="3140" y="727"/>
                  <a:pt x="3176" y="685"/>
                  <a:pt x="3178" y="676"/>
                </a:cubicBezTo>
                <a:cubicBezTo>
                  <a:pt x="3181" y="666"/>
                  <a:pt x="3178" y="658"/>
                  <a:pt x="3178" y="658"/>
                </a:cubicBezTo>
                <a:cubicBezTo>
                  <a:pt x="3178" y="658"/>
                  <a:pt x="3179" y="651"/>
                  <a:pt x="3174" y="648"/>
                </a:cubicBezTo>
                <a:cubicBezTo>
                  <a:pt x="3169" y="646"/>
                  <a:pt x="3158" y="656"/>
                  <a:pt x="3153" y="659"/>
                </a:cubicBezTo>
                <a:cubicBezTo>
                  <a:pt x="3149" y="662"/>
                  <a:pt x="3134" y="674"/>
                  <a:pt x="3127" y="678"/>
                </a:cubicBezTo>
                <a:cubicBezTo>
                  <a:pt x="3119" y="683"/>
                  <a:pt x="3096" y="710"/>
                  <a:pt x="3090" y="718"/>
                </a:cubicBezTo>
                <a:cubicBezTo>
                  <a:pt x="3084" y="725"/>
                  <a:pt x="3097" y="694"/>
                  <a:pt x="3100" y="686"/>
                </a:cubicBezTo>
                <a:cubicBezTo>
                  <a:pt x="3102" y="678"/>
                  <a:pt x="3118" y="653"/>
                  <a:pt x="3130" y="639"/>
                </a:cubicBezTo>
                <a:cubicBezTo>
                  <a:pt x="3142" y="624"/>
                  <a:pt x="3157" y="607"/>
                  <a:pt x="3158" y="601"/>
                </a:cubicBezTo>
                <a:cubicBezTo>
                  <a:pt x="3158" y="595"/>
                  <a:pt x="3157" y="589"/>
                  <a:pt x="3156" y="588"/>
                </a:cubicBezTo>
                <a:cubicBezTo>
                  <a:pt x="3156" y="587"/>
                  <a:pt x="3156" y="582"/>
                  <a:pt x="3153" y="578"/>
                </a:cubicBezTo>
                <a:cubicBezTo>
                  <a:pt x="3150" y="574"/>
                  <a:pt x="3147" y="576"/>
                  <a:pt x="3136" y="584"/>
                </a:cubicBezTo>
                <a:cubicBezTo>
                  <a:pt x="3126" y="593"/>
                  <a:pt x="3111" y="601"/>
                  <a:pt x="3100" y="611"/>
                </a:cubicBezTo>
                <a:cubicBezTo>
                  <a:pt x="3088" y="621"/>
                  <a:pt x="3066" y="655"/>
                  <a:pt x="3066" y="655"/>
                </a:cubicBezTo>
                <a:cubicBezTo>
                  <a:pt x="3066" y="655"/>
                  <a:pt x="3070" y="644"/>
                  <a:pt x="3074" y="636"/>
                </a:cubicBezTo>
                <a:cubicBezTo>
                  <a:pt x="3078" y="628"/>
                  <a:pt x="3088" y="609"/>
                  <a:pt x="3097" y="595"/>
                </a:cubicBezTo>
                <a:cubicBezTo>
                  <a:pt x="3106" y="581"/>
                  <a:pt x="3122" y="553"/>
                  <a:pt x="3121" y="545"/>
                </a:cubicBezTo>
                <a:cubicBezTo>
                  <a:pt x="3120" y="538"/>
                  <a:pt x="3115" y="533"/>
                  <a:pt x="3115" y="533"/>
                </a:cubicBezTo>
                <a:cubicBezTo>
                  <a:pt x="3115" y="533"/>
                  <a:pt x="3112" y="527"/>
                  <a:pt x="3106" y="525"/>
                </a:cubicBezTo>
                <a:cubicBezTo>
                  <a:pt x="3099" y="523"/>
                  <a:pt x="3099" y="528"/>
                  <a:pt x="3083" y="542"/>
                </a:cubicBezTo>
                <a:cubicBezTo>
                  <a:pt x="3068" y="556"/>
                  <a:pt x="3045" y="584"/>
                  <a:pt x="3035" y="596"/>
                </a:cubicBezTo>
                <a:cubicBezTo>
                  <a:pt x="3024" y="608"/>
                  <a:pt x="3007" y="657"/>
                  <a:pt x="3004" y="658"/>
                </a:cubicBezTo>
                <a:cubicBezTo>
                  <a:pt x="3001" y="658"/>
                  <a:pt x="3008" y="616"/>
                  <a:pt x="3011" y="599"/>
                </a:cubicBezTo>
                <a:cubicBezTo>
                  <a:pt x="3014" y="582"/>
                  <a:pt x="3024" y="559"/>
                  <a:pt x="3030" y="548"/>
                </a:cubicBezTo>
                <a:cubicBezTo>
                  <a:pt x="3036" y="537"/>
                  <a:pt x="3041" y="509"/>
                  <a:pt x="3040" y="504"/>
                </a:cubicBezTo>
                <a:cubicBezTo>
                  <a:pt x="3038" y="498"/>
                  <a:pt x="3035" y="497"/>
                  <a:pt x="3035" y="497"/>
                </a:cubicBezTo>
                <a:cubicBezTo>
                  <a:pt x="3035" y="497"/>
                  <a:pt x="3033" y="492"/>
                  <a:pt x="3030" y="490"/>
                </a:cubicBezTo>
                <a:cubicBezTo>
                  <a:pt x="3027" y="487"/>
                  <a:pt x="3020" y="487"/>
                  <a:pt x="3017" y="491"/>
                </a:cubicBezTo>
                <a:cubicBezTo>
                  <a:pt x="3014" y="496"/>
                  <a:pt x="2998" y="530"/>
                  <a:pt x="2986" y="547"/>
                </a:cubicBezTo>
                <a:cubicBezTo>
                  <a:pt x="2974" y="565"/>
                  <a:pt x="2971" y="574"/>
                  <a:pt x="2968" y="584"/>
                </a:cubicBezTo>
                <a:cubicBezTo>
                  <a:pt x="2965" y="595"/>
                  <a:pt x="2951" y="655"/>
                  <a:pt x="2951" y="655"/>
                </a:cubicBezTo>
                <a:cubicBezTo>
                  <a:pt x="2951" y="655"/>
                  <a:pt x="2938" y="621"/>
                  <a:pt x="2930" y="614"/>
                </a:cubicBezTo>
                <a:cubicBezTo>
                  <a:pt x="2922" y="607"/>
                  <a:pt x="2919" y="609"/>
                  <a:pt x="2916" y="608"/>
                </a:cubicBezTo>
                <a:cubicBezTo>
                  <a:pt x="2914" y="608"/>
                  <a:pt x="2904" y="606"/>
                  <a:pt x="2901" y="613"/>
                </a:cubicBezTo>
                <a:cubicBezTo>
                  <a:pt x="2899" y="620"/>
                  <a:pt x="2910" y="653"/>
                  <a:pt x="2909" y="681"/>
                </a:cubicBezTo>
                <a:cubicBezTo>
                  <a:pt x="2909" y="708"/>
                  <a:pt x="2898" y="715"/>
                  <a:pt x="2891" y="743"/>
                </a:cubicBezTo>
                <a:cubicBezTo>
                  <a:pt x="2883" y="771"/>
                  <a:pt x="2911" y="843"/>
                  <a:pt x="2912" y="848"/>
                </a:cubicBezTo>
                <a:cubicBezTo>
                  <a:pt x="2912" y="854"/>
                  <a:pt x="2911" y="856"/>
                  <a:pt x="2887" y="882"/>
                </a:cubicBezTo>
                <a:cubicBezTo>
                  <a:pt x="2863" y="908"/>
                  <a:pt x="2745" y="1019"/>
                  <a:pt x="2716" y="1026"/>
                </a:cubicBezTo>
                <a:cubicBezTo>
                  <a:pt x="2686" y="1034"/>
                  <a:pt x="2584" y="1069"/>
                  <a:pt x="2584" y="1069"/>
                </a:cubicBezTo>
                <a:cubicBezTo>
                  <a:pt x="2584" y="1069"/>
                  <a:pt x="2566" y="986"/>
                  <a:pt x="2537" y="942"/>
                </a:cubicBezTo>
                <a:cubicBezTo>
                  <a:pt x="2508" y="899"/>
                  <a:pt x="2456" y="883"/>
                  <a:pt x="2452" y="877"/>
                </a:cubicBezTo>
                <a:cubicBezTo>
                  <a:pt x="2447" y="871"/>
                  <a:pt x="2451" y="822"/>
                  <a:pt x="2429" y="771"/>
                </a:cubicBezTo>
                <a:cubicBezTo>
                  <a:pt x="2408" y="721"/>
                  <a:pt x="2371" y="689"/>
                  <a:pt x="2371" y="689"/>
                </a:cubicBezTo>
                <a:cubicBezTo>
                  <a:pt x="2371" y="689"/>
                  <a:pt x="2387" y="653"/>
                  <a:pt x="2397" y="638"/>
                </a:cubicBezTo>
                <a:cubicBezTo>
                  <a:pt x="2406" y="622"/>
                  <a:pt x="2452" y="590"/>
                  <a:pt x="2468" y="582"/>
                </a:cubicBezTo>
                <a:cubicBezTo>
                  <a:pt x="2484" y="573"/>
                  <a:pt x="2519" y="576"/>
                  <a:pt x="2556" y="587"/>
                </a:cubicBezTo>
                <a:cubicBezTo>
                  <a:pt x="2593" y="599"/>
                  <a:pt x="2594" y="581"/>
                  <a:pt x="2604" y="553"/>
                </a:cubicBezTo>
                <a:cubicBezTo>
                  <a:pt x="2614" y="526"/>
                  <a:pt x="2609" y="513"/>
                  <a:pt x="2609" y="513"/>
                </a:cubicBezTo>
                <a:cubicBezTo>
                  <a:pt x="2609" y="513"/>
                  <a:pt x="2609" y="513"/>
                  <a:pt x="2617" y="507"/>
                </a:cubicBezTo>
                <a:cubicBezTo>
                  <a:pt x="2624" y="502"/>
                  <a:pt x="2622" y="497"/>
                  <a:pt x="2621" y="490"/>
                </a:cubicBezTo>
                <a:cubicBezTo>
                  <a:pt x="2620" y="483"/>
                  <a:pt x="2614" y="483"/>
                  <a:pt x="2613" y="479"/>
                </a:cubicBezTo>
                <a:cubicBezTo>
                  <a:pt x="2613" y="475"/>
                  <a:pt x="2627" y="469"/>
                  <a:pt x="2630" y="462"/>
                </a:cubicBezTo>
                <a:cubicBezTo>
                  <a:pt x="2634" y="456"/>
                  <a:pt x="2628" y="450"/>
                  <a:pt x="2627" y="442"/>
                </a:cubicBezTo>
                <a:cubicBezTo>
                  <a:pt x="2625" y="433"/>
                  <a:pt x="2629" y="425"/>
                  <a:pt x="2638" y="423"/>
                </a:cubicBezTo>
                <a:cubicBezTo>
                  <a:pt x="2647" y="420"/>
                  <a:pt x="2674" y="415"/>
                  <a:pt x="2673" y="401"/>
                </a:cubicBezTo>
                <a:cubicBezTo>
                  <a:pt x="2672" y="387"/>
                  <a:pt x="2643" y="335"/>
                  <a:pt x="2638" y="326"/>
                </a:cubicBezTo>
                <a:cubicBezTo>
                  <a:pt x="2633" y="318"/>
                  <a:pt x="2632" y="294"/>
                  <a:pt x="2643" y="277"/>
                </a:cubicBezTo>
                <a:cubicBezTo>
                  <a:pt x="2653" y="259"/>
                  <a:pt x="2651" y="233"/>
                  <a:pt x="2643" y="212"/>
                </a:cubicBezTo>
                <a:cubicBezTo>
                  <a:pt x="2636" y="191"/>
                  <a:pt x="2598" y="83"/>
                  <a:pt x="2534" y="56"/>
                </a:cubicBezTo>
                <a:cubicBezTo>
                  <a:pt x="2399" y="0"/>
                  <a:pt x="2211" y="71"/>
                  <a:pt x="2218" y="256"/>
                </a:cubicBezTo>
                <a:cubicBezTo>
                  <a:pt x="2221" y="329"/>
                  <a:pt x="2227" y="346"/>
                  <a:pt x="2222" y="383"/>
                </a:cubicBezTo>
                <a:cubicBezTo>
                  <a:pt x="2217" y="420"/>
                  <a:pt x="2206" y="459"/>
                  <a:pt x="2206" y="459"/>
                </a:cubicBezTo>
                <a:cubicBezTo>
                  <a:pt x="2206" y="459"/>
                  <a:pt x="2186" y="463"/>
                  <a:pt x="2140" y="467"/>
                </a:cubicBezTo>
                <a:cubicBezTo>
                  <a:pt x="2094" y="470"/>
                  <a:pt x="2053" y="485"/>
                  <a:pt x="2046" y="488"/>
                </a:cubicBezTo>
                <a:cubicBezTo>
                  <a:pt x="2039" y="490"/>
                  <a:pt x="1988" y="472"/>
                  <a:pt x="1905" y="464"/>
                </a:cubicBezTo>
                <a:cubicBezTo>
                  <a:pt x="1821" y="456"/>
                  <a:pt x="1705" y="486"/>
                  <a:pt x="1689" y="485"/>
                </a:cubicBezTo>
                <a:cubicBezTo>
                  <a:pt x="1674" y="484"/>
                  <a:pt x="1658" y="479"/>
                  <a:pt x="1643" y="485"/>
                </a:cubicBezTo>
                <a:cubicBezTo>
                  <a:pt x="1627" y="491"/>
                  <a:pt x="1617" y="508"/>
                  <a:pt x="1591" y="524"/>
                </a:cubicBezTo>
                <a:cubicBezTo>
                  <a:pt x="1566" y="539"/>
                  <a:pt x="1474" y="587"/>
                  <a:pt x="1389" y="676"/>
                </a:cubicBezTo>
                <a:cubicBezTo>
                  <a:pt x="1339" y="728"/>
                  <a:pt x="1294" y="784"/>
                  <a:pt x="1264" y="821"/>
                </a:cubicBezTo>
                <a:cubicBezTo>
                  <a:pt x="1264" y="821"/>
                  <a:pt x="1264" y="821"/>
                  <a:pt x="1264" y="821"/>
                </a:cubicBezTo>
                <a:cubicBezTo>
                  <a:pt x="1251" y="837"/>
                  <a:pt x="1226" y="845"/>
                  <a:pt x="1216" y="849"/>
                </a:cubicBezTo>
                <a:cubicBezTo>
                  <a:pt x="1200" y="860"/>
                  <a:pt x="1183" y="867"/>
                  <a:pt x="1167" y="877"/>
                </a:cubicBezTo>
                <a:cubicBezTo>
                  <a:pt x="1153" y="885"/>
                  <a:pt x="1140" y="894"/>
                  <a:pt x="1125" y="900"/>
                </a:cubicBezTo>
                <a:cubicBezTo>
                  <a:pt x="1120" y="904"/>
                  <a:pt x="1115" y="907"/>
                  <a:pt x="1109" y="911"/>
                </a:cubicBezTo>
                <a:cubicBezTo>
                  <a:pt x="1102" y="915"/>
                  <a:pt x="1093" y="918"/>
                  <a:pt x="1085" y="921"/>
                </a:cubicBezTo>
                <a:cubicBezTo>
                  <a:pt x="1078" y="924"/>
                  <a:pt x="1070" y="926"/>
                  <a:pt x="1063" y="929"/>
                </a:cubicBezTo>
                <a:cubicBezTo>
                  <a:pt x="1058" y="932"/>
                  <a:pt x="1054" y="934"/>
                  <a:pt x="1049" y="937"/>
                </a:cubicBezTo>
                <a:cubicBezTo>
                  <a:pt x="1040" y="941"/>
                  <a:pt x="1031" y="943"/>
                  <a:pt x="1021" y="948"/>
                </a:cubicBezTo>
                <a:cubicBezTo>
                  <a:pt x="1017" y="950"/>
                  <a:pt x="1015" y="952"/>
                  <a:pt x="1012" y="954"/>
                </a:cubicBezTo>
                <a:cubicBezTo>
                  <a:pt x="1010" y="955"/>
                  <a:pt x="1009" y="956"/>
                  <a:pt x="1008" y="956"/>
                </a:cubicBezTo>
                <a:cubicBezTo>
                  <a:pt x="1004" y="960"/>
                  <a:pt x="1008" y="965"/>
                  <a:pt x="1010" y="969"/>
                </a:cubicBezTo>
                <a:cubicBezTo>
                  <a:pt x="1016" y="978"/>
                  <a:pt x="1033" y="971"/>
                  <a:pt x="1039" y="969"/>
                </a:cubicBezTo>
                <a:cubicBezTo>
                  <a:pt x="1048" y="966"/>
                  <a:pt x="1058" y="961"/>
                  <a:pt x="1066" y="959"/>
                </a:cubicBezTo>
                <a:cubicBezTo>
                  <a:pt x="1073" y="958"/>
                  <a:pt x="1079" y="957"/>
                  <a:pt x="1085" y="956"/>
                </a:cubicBezTo>
                <a:cubicBezTo>
                  <a:pt x="1093" y="953"/>
                  <a:pt x="1103" y="947"/>
                  <a:pt x="1112" y="950"/>
                </a:cubicBezTo>
                <a:cubicBezTo>
                  <a:pt x="1113" y="952"/>
                  <a:pt x="1113" y="955"/>
                  <a:pt x="1113" y="958"/>
                </a:cubicBezTo>
                <a:cubicBezTo>
                  <a:pt x="1095" y="976"/>
                  <a:pt x="1076" y="984"/>
                  <a:pt x="1059" y="995"/>
                </a:cubicBezTo>
                <a:cubicBezTo>
                  <a:pt x="1050" y="1002"/>
                  <a:pt x="1041" y="1009"/>
                  <a:pt x="1033" y="1016"/>
                </a:cubicBezTo>
                <a:cubicBezTo>
                  <a:pt x="1025" y="1020"/>
                  <a:pt x="1017" y="1025"/>
                  <a:pt x="1009" y="1030"/>
                </a:cubicBezTo>
                <a:cubicBezTo>
                  <a:pt x="1005" y="1033"/>
                  <a:pt x="1002" y="1035"/>
                  <a:pt x="998" y="1038"/>
                </a:cubicBezTo>
                <a:cubicBezTo>
                  <a:pt x="987" y="1045"/>
                  <a:pt x="975" y="1052"/>
                  <a:pt x="984" y="1067"/>
                </a:cubicBezTo>
                <a:cubicBezTo>
                  <a:pt x="993" y="1081"/>
                  <a:pt x="1010" y="1064"/>
                  <a:pt x="1019" y="1059"/>
                </a:cubicBezTo>
                <a:cubicBezTo>
                  <a:pt x="1032" y="1053"/>
                  <a:pt x="1046" y="1042"/>
                  <a:pt x="1059" y="1035"/>
                </a:cubicBezTo>
                <a:cubicBezTo>
                  <a:pt x="1069" y="1030"/>
                  <a:pt x="1079" y="1027"/>
                  <a:pt x="1089" y="1021"/>
                </a:cubicBezTo>
                <a:cubicBezTo>
                  <a:pt x="1097" y="1016"/>
                  <a:pt x="1112" y="1001"/>
                  <a:pt x="1120" y="1002"/>
                </a:cubicBezTo>
                <a:cubicBezTo>
                  <a:pt x="1121" y="1005"/>
                  <a:pt x="1121" y="1007"/>
                  <a:pt x="1122" y="1009"/>
                </a:cubicBezTo>
                <a:cubicBezTo>
                  <a:pt x="1120" y="1015"/>
                  <a:pt x="1111" y="1024"/>
                  <a:pt x="1106" y="1029"/>
                </a:cubicBezTo>
                <a:cubicBezTo>
                  <a:pt x="1097" y="1038"/>
                  <a:pt x="1088" y="1047"/>
                  <a:pt x="1079" y="1056"/>
                </a:cubicBezTo>
                <a:cubicBezTo>
                  <a:pt x="1072" y="1062"/>
                  <a:pt x="1069" y="1070"/>
                  <a:pt x="1065" y="1077"/>
                </a:cubicBezTo>
                <a:cubicBezTo>
                  <a:pt x="1059" y="1087"/>
                  <a:pt x="1047" y="1104"/>
                  <a:pt x="1038" y="1111"/>
                </a:cubicBezTo>
                <a:cubicBezTo>
                  <a:pt x="1034" y="1116"/>
                  <a:pt x="1030" y="1121"/>
                  <a:pt x="1026" y="1125"/>
                </a:cubicBezTo>
                <a:cubicBezTo>
                  <a:pt x="1017" y="1134"/>
                  <a:pt x="1008" y="1144"/>
                  <a:pt x="1015" y="1154"/>
                </a:cubicBezTo>
                <a:cubicBezTo>
                  <a:pt x="1017" y="1157"/>
                  <a:pt x="1019" y="1157"/>
                  <a:pt x="1021" y="1158"/>
                </a:cubicBezTo>
                <a:cubicBezTo>
                  <a:pt x="1034" y="1165"/>
                  <a:pt x="1041" y="1152"/>
                  <a:pt x="1053" y="1142"/>
                </a:cubicBezTo>
                <a:cubicBezTo>
                  <a:pt x="1059" y="1137"/>
                  <a:pt x="1063" y="1130"/>
                  <a:pt x="1069" y="1125"/>
                </a:cubicBezTo>
                <a:cubicBezTo>
                  <a:pt x="1076" y="1117"/>
                  <a:pt x="1082" y="1110"/>
                  <a:pt x="1089" y="1103"/>
                </a:cubicBezTo>
                <a:cubicBezTo>
                  <a:pt x="1092" y="1100"/>
                  <a:pt x="1095" y="1097"/>
                  <a:pt x="1098" y="1094"/>
                </a:cubicBezTo>
                <a:cubicBezTo>
                  <a:pt x="1100" y="1091"/>
                  <a:pt x="1102" y="1088"/>
                  <a:pt x="1105" y="1085"/>
                </a:cubicBezTo>
                <a:cubicBezTo>
                  <a:pt x="1111" y="1078"/>
                  <a:pt x="1117" y="1071"/>
                  <a:pt x="1124" y="1064"/>
                </a:cubicBezTo>
                <a:cubicBezTo>
                  <a:pt x="1132" y="1056"/>
                  <a:pt x="1139" y="1046"/>
                  <a:pt x="1147" y="1040"/>
                </a:cubicBezTo>
                <a:cubicBezTo>
                  <a:pt x="1151" y="1044"/>
                  <a:pt x="1153" y="1048"/>
                  <a:pt x="1153" y="1051"/>
                </a:cubicBezTo>
                <a:cubicBezTo>
                  <a:pt x="1142" y="1068"/>
                  <a:pt x="1130" y="1084"/>
                  <a:pt x="1118" y="1100"/>
                </a:cubicBezTo>
                <a:cubicBezTo>
                  <a:pt x="1114" y="1108"/>
                  <a:pt x="1111" y="1116"/>
                  <a:pt x="1107" y="1123"/>
                </a:cubicBezTo>
                <a:cubicBezTo>
                  <a:pt x="1101" y="1135"/>
                  <a:pt x="1092" y="1146"/>
                  <a:pt x="1086" y="1158"/>
                </a:cubicBezTo>
                <a:cubicBezTo>
                  <a:pt x="1082" y="1167"/>
                  <a:pt x="1067" y="1193"/>
                  <a:pt x="1082" y="1196"/>
                </a:cubicBezTo>
                <a:cubicBezTo>
                  <a:pt x="1097" y="1200"/>
                  <a:pt x="1117" y="1171"/>
                  <a:pt x="1126" y="1156"/>
                </a:cubicBezTo>
                <a:cubicBezTo>
                  <a:pt x="1132" y="1144"/>
                  <a:pt x="1143" y="1135"/>
                  <a:pt x="1150" y="1123"/>
                </a:cubicBezTo>
                <a:cubicBezTo>
                  <a:pt x="1164" y="1099"/>
                  <a:pt x="1184" y="1071"/>
                  <a:pt x="1205" y="1053"/>
                </a:cubicBezTo>
                <a:cubicBezTo>
                  <a:pt x="1210" y="1049"/>
                  <a:pt x="1214" y="1045"/>
                  <a:pt x="1218" y="1040"/>
                </a:cubicBezTo>
                <a:cubicBezTo>
                  <a:pt x="1223" y="1038"/>
                  <a:pt x="1227" y="1035"/>
                  <a:pt x="1232" y="1033"/>
                </a:cubicBezTo>
                <a:cubicBezTo>
                  <a:pt x="1234" y="1031"/>
                  <a:pt x="1236" y="1029"/>
                  <a:pt x="1238" y="1029"/>
                </a:cubicBezTo>
                <a:cubicBezTo>
                  <a:pt x="1238" y="1029"/>
                  <a:pt x="1238" y="1030"/>
                  <a:pt x="1238" y="1030"/>
                </a:cubicBezTo>
                <a:cubicBezTo>
                  <a:pt x="1240" y="1040"/>
                  <a:pt x="1234" y="1050"/>
                  <a:pt x="1232" y="1060"/>
                </a:cubicBezTo>
                <a:cubicBezTo>
                  <a:pt x="1226" y="1080"/>
                  <a:pt x="1218" y="1098"/>
                  <a:pt x="1217" y="1118"/>
                </a:cubicBezTo>
                <a:cubicBezTo>
                  <a:pt x="1217" y="1127"/>
                  <a:pt x="1216" y="1143"/>
                  <a:pt x="1228" y="1150"/>
                </a:cubicBezTo>
                <a:cubicBezTo>
                  <a:pt x="1235" y="1154"/>
                  <a:pt x="1241" y="1140"/>
                  <a:pt x="1244" y="1134"/>
                </a:cubicBezTo>
                <a:cubicBezTo>
                  <a:pt x="1246" y="1128"/>
                  <a:pt x="1249" y="1121"/>
                  <a:pt x="1252" y="1114"/>
                </a:cubicBezTo>
                <a:cubicBezTo>
                  <a:pt x="1255" y="1107"/>
                  <a:pt x="1259" y="1100"/>
                  <a:pt x="1263" y="1094"/>
                </a:cubicBezTo>
                <a:cubicBezTo>
                  <a:pt x="1265" y="1087"/>
                  <a:pt x="1266" y="1079"/>
                  <a:pt x="1268" y="1072"/>
                </a:cubicBezTo>
                <a:cubicBezTo>
                  <a:pt x="1270" y="1065"/>
                  <a:pt x="1272" y="1058"/>
                  <a:pt x="1274" y="1051"/>
                </a:cubicBezTo>
                <a:cubicBezTo>
                  <a:pt x="1278" y="1043"/>
                  <a:pt x="1284" y="1035"/>
                  <a:pt x="1286" y="1027"/>
                </a:cubicBezTo>
                <a:cubicBezTo>
                  <a:pt x="1289" y="1017"/>
                  <a:pt x="1292" y="1007"/>
                  <a:pt x="1295" y="997"/>
                </a:cubicBezTo>
                <a:cubicBezTo>
                  <a:pt x="1297" y="989"/>
                  <a:pt x="1300" y="981"/>
                  <a:pt x="1303" y="974"/>
                </a:cubicBezTo>
                <a:cubicBezTo>
                  <a:pt x="1307" y="975"/>
                  <a:pt x="1336" y="904"/>
                  <a:pt x="1342" y="893"/>
                </a:cubicBezTo>
                <a:cubicBezTo>
                  <a:pt x="1342" y="892"/>
                  <a:pt x="1341" y="891"/>
                  <a:pt x="1341" y="890"/>
                </a:cubicBezTo>
                <a:cubicBezTo>
                  <a:pt x="1376" y="864"/>
                  <a:pt x="1416" y="833"/>
                  <a:pt x="1443" y="816"/>
                </a:cubicBezTo>
                <a:cubicBezTo>
                  <a:pt x="1491" y="786"/>
                  <a:pt x="1578" y="749"/>
                  <a:pt x="1632" y="729"/>
                </a:cubicBezTo>
                <a:cubicBezTo>
                  <a:pt x="1686" y="708"/>
                  <a:pt x="1722" y="676"/>
                  <a:pt x="1722" y="676"/>
                </a:cubicBezTo>
                <a:cubicBezTo>
                  <a:pt x="1722" y="676"/>
                  <a:pt x="1729" y="680"/>
                  <a:pt x="1749" y="695"/>
                </a:cubicBezTo>
                <a:cubicBezTo>
                  <a:pt x="1769" y="709"/>
                  <a:pt x="1834" y="723"/>
                  <a:pt x="1843" y="724"/>
                </a:cubicBezTo>
                <a:cubicBezTo>
                  <a:pt x="1843" y="724"/>
                  <a:pt x="1800" y="781"/>
                  <a:pt x="1719" y="900"/>
                </a:cubicBezTo>
                <a:cubicBezTo>
                  <a:pt x="1639" y="1019"/>
                  <a:pt x="1580" y="1204"/>
                  <a:pt x="1529" y="1309"/>
                </a:cubicBezTo>
                <a:cubicBezTo>
                  <a:pt x="1519" y="1330"/>
                  <a:pt x="1509" y="1348"/>
                  <a:pt x="1500" y="1362"/>
                </a:cubicBezTo>
                <a:close/>
                <a:moveTo>
                  <a:pt x="326" y="2993"/>
                </a:moveTo>
                <a:cubicBezTo>
                  <a:pt x="325" y="2993"/>
                  <a:pt x="323" y="2993"/>
                  <a:pt x="323" y="2993"/>
                </a:cubicBezTo>
                <a:cubicBezTo>
                  <a:pt x="323" y="2993"/>
                  <a:pt x="339" y="2968"/>
                  <a:pt x="326" y="299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4" name="Freeform 64">
            <a:extLst>
              <a:ext uri="{FF2B5EF4-FFF2-40B4-BE49-F238E27FC236}">
                <a16:creationId xmlns:a16="http://schemas.microsoft.com/office/drawing/2014/main" id="{E22AC92B-CED5-A72D-3F3B-E28867D0A624}"/>
              </a:ext>
            </a:extLst>
          </p:cNvPr>
          <p:cNvSpPr>
            <a:spLocks/>
          </p:cNvSpPr>
          <p:nvPr/>
        </p:nvSpPr>
        <p:spPr bwMode="auto">
          <a:xfrm>
            <a:off x="4652262" y="2066254"/>
            <a:ext cx="1404878" cy="1257239"/>
          </a:xfrm>
          <a:custGeom>
            <a:avLst/>
            <a:gdLst/>
            <a:ahLst/>
            <a:cxnLst>
              <a:cxn ang="0">
                <a:pos x="330" y="184"/>
              </a:cxn>
              <a:cxn ang="0">
                <a:pos x="330" y="32"/>
              </a:cxn>
              <a:cxn ang="0">
                <a:pos x="257" y="18"/>
              </a:cxn>
              <a:cxn ang="0">
                <a:pos x="33" y="152"/>
              </a:cxn>
              <a:cxn ang="0">
                <a:pos x="28" y="206"/>
              </a:cxn>
              <a:cxn ang="0">
                <a:pos x="168" y="287"/>
              </a:cxn>
              <a:cxn ang="0">
                <a:pos x="206" y="286"/>
              </a:cxn>
              <a:cxn ang="0">
                <a:pos x="289" y="233"/>
              </a:cxn>
              <a:cxn ang="0">
                <a:pos x="330" y="184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Freeform 62">
            <a:extLst>
              <a:ext uri="{FF2B5EF4-FFF2-40B4-BE49-F238E27FC236}">
                <a16:creationId xmlns:a16="http://schemas.microsoft.com/office/drawing/2014/main" id="{AAF164E6-E842-86E7-CACD-B869C83292C0}"/>
              </a:ext>
            </a:extLst>
          </p:cNvPr>
          <p:cNvSpPr>
            <a:spLocks/>
          </p:cNvSpPr>
          <p:nvPr/>
        </p:nvSpPr>
        <p:spPr bwMode="auto">
          <a:xfrm>
            <a:off x="4391587" y="2952087"/>
            <a:ext cx="1031167" cy="1619415"/>
          </a:xfrm>
          <a:custGeom>
            <a:avLst/>
            <a:gdLst/>
            <a:ahLst/>
            <a:cxnLst>
              <a:cxn ang="0">
                <a:pos x="209" y="93"/>
              </a:cxn>
              <a:cxn ang="0">
                <a:pos x="75" y="20"/>
              </a:cxn>
              <a:cxn ang="0">
                <a:pos x="27" y="77"/>
              </a:cxn>
              <a:cxn ang="0">
                <a:pos x="38" y="338"/>
              </a:cxn>
              <a:cxn ang="0">
                <a:pos x="83" y="368"/>
              </a:cxn>
              <a:cxn ang="0">
                <a:pos x="221" y="284"/>
              </a:cxn>
              <a:cxn ang="0">
                <a:pos x="238" y="250"/>
              </a:cxn>
              <a:cxn ang="0">
                <a:pos x="232" y="152"/>
              </a:cxn>
              <a:cxn ang="0">
                <a:pos x="209" y="93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Freeform 61">
            <a:extLst>
              <a:ext uri="{FF2B5EF4-FFF2-40B4-BE49-F238E27FC236}">
                <a16:creationId xmlns:a16="http://schemas.microsoft.com/office/drawing/2014/main" id="{754F84F7-54DB-530D-DF9E-9CCBAF8D40D8}"/>
              </a:ext>
            </a:extLst>
          </p:cNvPr>
          <p:cNvSpPr>
            <a:spLocks/>
          </p:cNvSpPr>
          <p:nvPr/>
        </p:nvSpPr>
        <p:spPr bwMode="auto">
          <a:xfrm>
            <a:off x="4638422" y="4188565"/>
            <a:ext cx="1409492" cy="1268772"/>
          </a:xfrm>
          <a:custGeom>
            <a:avLst/>
            <a:gdLst/>
            <a:ahLst/>
            <a:cxnLst>
              <a:cxn ang="0">
                <a:pos x="161" y="22"/>
              </a:cxn>
              <a:cxn ang="0">
                <a:pos x="31" y="100"/>
              </a:cxn>
              <a:cxn ang="0">
                <a:pos x="56" y="171"/>
              </a:cxn>
              <a:cxn ang="0">
                <a:pos x="287" y="293"/>
              </a:cxn>
              <a:cxn ang="0">
                <a:pos x="335" y="270"/>
              </a:cxn>
              <a:cxn ang="0">
                <a:pos x="332" y="108"/>
              </a:cxn>
              <a:cxn ang="0">
                <a:pos x="312" y="77"/>
              </a:cxn>
              <a:cxn ang="0">
                <a:pos x="224" y="32"/>
              </a:cxn>
              <a:cxn ang="0">
                <a:pos x="161" y="22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Freeform 59">
            <a:extLst>
              <a:ext uri="{FF2B5EF4-FFF2-40B4-BE49-F238E27FC236}">
                <a16:creationId xmlns:a16="http://schemas.microsoft.com/office/drawing/2014/main" id="{F6B90751-312C-C514-F0DD-2D324F81C787}"/>
              </a:ext>
            </a:extLst>
          </p:cNvPr>
          <p:cNvSpPr>
            <a:spLocks/>
          </p:cNvSpPr>
          <p:nvPr/>
        </p:nvSpPr>
        <p:spPr bwMode="auto">
          <a:xfrm>
            <a:off x="6149412" y="2070866"/>
            <a:ext cx="1404878" cy="1278000"/>
          </a:xfrm>
          <a:custGeom>
            <a:avLst/>
            <a:gdLst/>
            <a:ahLst/>
            <a:cxnLst>
              <a:cxn ang="0">
                <a:pos x="174" y="281"/>
              </a:cxn>
              <a:cxn ang="0">
                <a:pos x="305" y="204"/>
              </a:cxn>
              <a:cxn ang="0">
                <a:pos x="280" y="133"/>
              </a:cxn>
              <a:cxn ang="0">
                <a:pos x="49" y="9"/>
              </a:cxn>
              <a:cxn ang="0">
                <a:pos x="1" y="33"/>
              </a:cxn>
              <a:cxn ang="0">
                <a:pos x="3" y="194"/>
              </a:cxn>
              <a:cxn ang="0">
                <a:pos x="23" y="226"/>
              </a:cxn>
              <a:cxn ang="0">
                <a:pos x="110" y="271"/>
              </a:cxn>
              <a:cxn ang="0">
                <a:pos x="174" y="281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Freeform 58">
            <a:extLst>
              <a:ext uri="{FF2B5EF4-FFF2-40B4-BE49-F238E27FC236}">
                <a16:creationId xmlns:a16="http://schemas.microsoft.com/office/drawing/2014/main" id="{A7215BEA-BD36-B13E-7E3C-3FF6C9D5E8F4}"/>
              </a:ext>
            </a:extLst>
          </p:cNvPr>
          <p:cNvSpPr>
            <a:spLocks/>
          </p:cNvSpPr>
          <p:nvPr/>
        </p:nvSpPr>
        <p:spPr bwMode="auto">
          <a:xfrm>
            <a:off x="6765345" y="2949780"/>
            <a:ext cx="1031167" cy="1617109"/>
          </a:xfrm>
          <a:custGeom>
            <a:avLst/>
            <a:gdLst/>
            <a:ahLst/>
            <a:cxnLst>
              <a:cxn ang="0">
                <a:pos x="38" y="293"/>
              </a:cxn>
              <a:cxn ang="0">
                <a:pos x="171" y="365"/>
              </a:cxn>
              <a:cxn ang="0">
                <a:pos x="219" y="308"/>
              </a:cxn>
              <a:cxn ang="0">
                <a:pos x="208" y="47"/>
              </a:cxn>
              <a:cxn ang="0">
                <a:pos x="163" y="17"/>
              </a:cxn>
              <a:cxn ang="0">
                <a:pos x="26" y="101"/>
              </a:cxn>
              <a:cxn ang="0">
                <a:pos x="8" y="135"/>
              </a:cxn>
              <a:cxn ang="0">
                <a:pos x="14" y="233"/>
              </a:cxn>
              <a:cxn ang="0">
                <a:pos x="38" y="293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Freeform 60">
            <a:extLst>
              <a:ext uri="{FF2B5EF4-FFF2-40B4-BE49-F238E27FC236}">
                <a16:creationId xmlns:a16="http://schemas.microsoft.com/office/drawing/2014/main" id="{ACB53A6D-0B90-30B5-3984-A65148095C9E}"/>
              </a:ext>
            </a:extLst>
          </p:cNvPr>
          <p:cNvSpPr>
            <a:spLocks/>
          </p:cNvSpPr>
          <p:nvPr/>
        </p:nvSpPr>
        <p:spPr bwMode="auto">
          <a:xfrm>
            <a:off x="6140186" y="4204710"/>
            <a:ext cx="1393343" cy="1278000"/>
          </a:xfrm>
          <a:custGeom>
            <a:avLst/>
            <a:gdLst/>
            <a:ahLst/>
            <a:cxnLst>
              <a:cxn ang="0">
                <a:pos x="2" y="120"/>
              </a:cxn>
              <a:cxn ang="0">
                <a:pos x="7" y="272"/>
              </a:cxn>
              <a:cxn ang="0">
                <a:pos x="81" y="284"/>
              </a:cxn>
              <a:cxn ang="0">
                <a:pos x="300" y="141"/>
              </a:cxn>
              <a:cxn ang="0">
                <a:pos x="303" y="88"/>
              </a:cxn>
              <a:cxn ang="0">
                <a:pos x="160" y="12"/>
              </a:cxn>
              <a:cxn ang="0">
                <a:pos x="123" y="14"/>
              </a:cxn>
              <a:cxn ang="0">
                <a:pos x="41" y="69"/>
              </a:cxn>
              <a:cxn ang="0">
                <a:pos x="2" y="120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AutoShape 112">
            <a:extLst>
              <a:ext uri="{FF2B5EF4-FFF2-40B4-BE49-F238E27FC236}">
                <a16:creationId xmlns:a16="http://schemas.microsoft.com/office/drawing/2014/main" id="{B091B88C-2392-40B6-5FE7-1B8B9E85384A}"/>
              </a:ext>
            </a:extLst>
          </p:cNvPr>
          <p:cNvSpPr>
            <a:spLocks/>
          </p:cNvSpPr>
          <p:nvPr/>
        </p:nvSpPr>
        <p:spPr bwMode="auto">
          <a:xfrm>
            <a:off x="5235577" y="2478448"/>
            <a:ext cx="438120" cy="43887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ym typeface="Gill Sans" charset="0"/>
            </a:endParaRPr>
          </a:p>
        </p:txBody>
      </p:sp>
      <p:grpSp>
        <p:nvGrpSpPr>
          <p:cNvPr id="11" name="Group 87">
            <a:extLst>
              <a:ext uri="{FF2B5EF4-FFF2-40B4-BE49-F238E27FC236}">
                <a16:creationId xmlns:a16="http://schemas.microsoft.com/office/drawing/2014/main" id="{7C59AFA7-ED44-7DE2-DE54-7978E28A5311}"/>
              </a:ext>
            </a:extLst>
          </p:cNvPr>
          <p:cNvGrpSpPr/>
          <p:nvPr/>
        </p:nvGrpSpPr>
        <p:grpSpPr>
          <a:xfrm>
            <a:off x="6517588" y="4612703"/>
            <a:ext cx="328777" cy="438870"/>
            <a:chOff x="586386" y="4508909"/>
            <a:chExt cx="261342" cy="348854"/>
          </a:xfrm>
          <a:solidFill>
            <a:schemeClr val="bg1"/>
          </a:solidFill>
        </p:grpSpPr>
        <p:sp>
          <p:nvSpPr>
            <p:cNvPr id="12" name="AutoShape 108">
              <a:extLst>
                <a:ext uri="{FF2B5EF4-FFF2-40B4-BE49-F238E27FC236}">
                  <a16:creationId xmlns:a16="http://schemas.microsoft.com/office/drawing/2014/main" id="{F58D15B8-5345-EE8B-3C98-2C8F96DA3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275" y="4574393"/>
              <a:ext cx="130969" cy="1309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13" name="AutoShape 109">
              <a:extLst>
                <a:ext uri="{FF2B5EF4-FFF2-40B4-BE49-F238E27FC236}">
                  <a16:creationId xmlns:a16="http://schemas.microsoft.com/office/drawing/2014/main" id="{958010E2-C1CD-32E8-EC28-0DFF631D8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386" y="4508909"/>
              <a:ext cx="261342" cy="3488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ym typeface="Gill Sans" charset="0"/>
              </a:endParaRPr>
            </a:p>
          </p:txBody>
        </p:sp>
      </p:grpSp>
      <p:grpSp>
        <p:nvGrpSpPr>
          <p:cNvPr id="14" name="Group 41">
            <a:extLst>
              <a:ext uri="{FF2B5EF4-FFF2-40B4-BE49-F238E27FC236}">
                <a16:creationId xmlns:a16="http://schemas.microsoft.com/office/drawing/2014/main" id="{454A2A4F-D737-3921-CD49-9D5D6AAB6965}"/>
              </a:ext>
            </a:extLst>
          </p:cNvPr>
          <p:cNvGrpSpPr/>
          <p:nvPr/>
        </p:nvGrpSpPr>
        <p:grpSpPr>
          <a:xfrm>
            <a:off x="7093847" y="3533472"/>
            <a:ext cx="383448" cy="438120"/>
            <a:chOff x="6880625" y="3111711"/>
            <a:chExt cx="304800" cy="348258"/>
          </a:xfrm>
          <a:solidFill>
            <a:schemeClr val="bg1"/>
          </a:solidFill>
        </p:grpSpPr>
        <p:sp>
          <p:nvSpPr>
            <p:cNvPr id="15" name="AutoShape 48">
              <a:extLst>
                <a:ext uri="{FF2B5EF4-FFF2-40B4-BE49-F238E27FC236}">
                  <a16:creationId xmlns:a16="http://schemas.microsoft.com/office/drawing/2014/main" id="{3BC8D8D9-AC40-BD36-7117-D60779AD8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0625" y="3111711"/>
              <a:ext cx="304800" cy="3482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16" name="AutoShape 49">
              <a:extLst>
                <a:ext uri="{FF2B5EF4-FFF2-40B4-BE49-F238E27FC236}">
                  <a16:creationId xmlns:a16="http://schemas.microsoft.com/office/drawing/2014/main" id="{37EFC64B-3BF9-6B9F-667E-CD55ACD8D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9940" y="3383768"/>
              <a:ext cx="22027" cy="214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17" name="AutoShape 50">
              <a:extLst>
                <a:ext uri="{FF2B5EF4-FFF2-40B4-BE49-F238E27FC236}">
                  <a16:creationId xmlns:a16="http://schemas.microsoft.com/office/drawing/2014/main" id="{5902CABA-3AFB-49A8-88B0-0ACF3330C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9940" y="3318284"/>
              <a:ext cx="22027" cy="220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18" name="AutoShape 51">
              <a:extLst>
                <a:ext uri="{FF2B5EF4-FFF2-40B4-BE49-F238E27FC236}">
                  <a16:creationId xmlns:a16="http://schemas.microsoft.com/office/drawing/2014/main" id="{38895D72-67DA-7566-4E25-17193D4FF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9940" y="3252799"/>
              <a:ext cx="22027" cy="220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ym typeface="Gill Sans" charset="0"/>
              </a:endParaRPr>
            </a:p>
          </p:txBody>
        </p:sp>
      </p:grpSp>
      <p:sp>
        <p:nvSpPr>
          <p:cNvPr id="19" name="AutoShape 47">
            <a:extLst>
              <a:ext uri="{FF2B5EF4-FFF2-40B4-BE49-F238E27FC236}">
                <a16:creationId xmlns:a16="http://schemas.microsoft.com/office/drawing/2014/main" id="{D4855BF1-F2DA-26AC-9DF3-677CF5484337}"/>
              </a:ext>
            </a:extLst>
          </p:cNvPr>
          <p:cNvSpPr>
            <a:spLocks/>
          </p:cNvSpPr>
          <p:nvPr/>
        </p:nvSpPr>
        <p:spPr bwMode="auto">
          <a:xfrm>
            <a:off x="4635925" y="3592085"/>
            <a:ext cx="438120" cy="438120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ym typeface="Gill Sans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9A258B4-B9F1-37ED-25FC-F63079BEF305}"/>
              </a:ext>
            </a:extLst>
          </p:cNvPr>
          <p:cNvGrpSpPr/>
          <p:nvPr/>
        </p:nvGrpSpPr>
        <p:grpSpPr>
          <a:xfrm>
            <a:off x="6497591" y="2506064"/>
            <a:ext cx="438869" cy="438120"/>
            <a:chOff x="2581673" y="3096418"/>
            <a:chExt cx="465137" cy="464344"/>
          </a:xfrm>
          <a:solidFill>
            <a:schemeClr val="bg1"/>
          </a:solidFill>
        </p:grpSpPr>
        <p:sp>
          <p:nvSpPr>
            <p:cNvPr id="21" name="AutoShape 128">
              <a:extLst>
                <a:ext uri="{FF2B5EF4-FFF2-40B4-BE49-F238E27FC236}">
                  <a16:creationId xmlns:a16="http://schemas.microsoft.com/office/drawing/2014/main" id="{CD523ADD-295F-D98D-45A2-4B7AF1A80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673" y="3096418"/>
              <a:ext cx="46513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ym typeface="Gill Sans" charset="0"/>
              </a:endParaRPr>
            </a:p>
          </p:txBody>
        </p:sp>
        <p:sp>
          <p:nvSpPr>
            <p:cNvPr id="22" name="AutoShape 129">
              <a:extLst>
                <a:ext uri="{FF2B5EF4-FFF2-40B4-BE49-F238E27FC236}">
                  <a16:creationId xmlns:a16="http://schemas.microsoft.com/office/drawing/2014/main" id="{275AD1EF-3EE6-DCF5-9C8F-16D08FA3D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2186" y="3154362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ym typeface="Gill Sans" charset="0"/>
              </a:endParaRPr>
            </a:p>
          </p:txBody>
        </p:sp>
      </p:grpSp>
      <p:sp>
        <p:nvSpPr>
          <p:cNvPr id="23" name="AutoShape 46">
            <a:extLst>
              <a:ext uri="{FF2B5EF4-FFF2-40B4-BE49-F238E27FC236}">
                <a16:creationId xmlns:a16="http://schemas.microsoft.com/office/drawing/2014/main" id="{C879B33C-4DF4-0D57-7661-8B179FE9C4D7}"/>
              </a:ext>
            </a:extLst>
          </p:cNvPr>
          <p:cNvSpPr>
            <a:spLocks/>
          </p:cNvSpPr>
          <p:nvPr/>
        </p:nvSpPr>
        <p:spPr bwMode="auto">
          <a:xfrm>
            <a:off x="5235577" y="4603891"/>
            <a:ext cx="438120" cy="438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ym typeface="Gill Sans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BCB2CF4-D913-55A4-1348-BFC12D443264}"/>
              </a:ext>
            </a:extLst>
          </p:cNvPr>
          <p:cNvGrpSpPr/>
          <p:nvPr/>
        </p:nvGrpSpPr>
        <p:grpSpPr>
          <a:xfrm>
            <a:off x="5457355" y="3134328"/>
            <a:ext cx="1266467" cy="1264159"/>
            <a:chOff x="3895785" y="1892385"/>
            <a:chExt cx="1266467" cy="1264159"/>
          </a:xfrm>
        </p:grpSpPr>
        <p:sp>
          <p:nvSpPr>
            <p:cNvPr id="25" name="Oval 63">
              <a:extLst>
                <a:ext uri="{FF2B5EF4-FFF2-40B4-BE49-F238E27FC236}">
                  <a16:creationId xmlns:a16="http://schemas.microsoft.com/office/drawing/2014/main" id="{94FC4EE7-35E8-9082-A5BC-F4A7CF61F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5785" y="1892385"/>
              <a:ext cx="1266467" cy="1264159"/>
            </a:xfrm>
            <a:prstGeom prst="ellipse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6" name="KSO_Shape">
              <a:extLst>
                <a:ext uri="{FF2B5EF4-FFF2-40B4-BE49-F238E27FC236}">
                  <a16:creationId xmlns:a16="http://schemas.microsoft.com/office/drawing/2014/main" id="{13DA7ABF-0C64-2745-E252-D38EF3648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064" y="2111633"/>
              <a:ext cx="568832" cy="775681"/>
            </a:xfrm>
            <a:custGeom>
              <a:avLst/>
              <a:gdLst>
                <a:gd name="T0" fmla="*/ 690912 w 1387475"/>
                <a:gd name="T1" fmla="*/ 1460893 h 1890713"/>
                <a:gd name="T2" fmla="*/ 273569 w 1387475"/>
                <a:gd name="T3" fmla="*/ 1342172 h 1890713"/>
                <a:gd name="T4" fmla="*/ 1125427 w 1387475"/>
                <a:gd name="T5" fmla="*/ 1107527 h 1890713"/>
                <a:gd name="T6" fmla="*/ 1132217 w 1387475"/>
                <a:gd name="T7" fmla="*/ 1123117 h 1890713"/>
                <a:gd name="T8" fmla="*/ 1000025 w 1387475"/>
                <a:gd name="T9" fmla="*/ 749763 h 1890713"/>
                <a:gd name="T10" fmla="*/ 1159374 w 1387475"/>
                <a:gd name="T11" fmla="*/ 788538 h 1890713"/>
                <a:gd name="T12" fmla="*/ 1296359 w 1387475"/>
                <a:gd name="T13" fmla="*/ 860090 h 1890713"/>
                <a:gd name="T14" fmla="*/ 1380227 w 1387475"/>
                <a:gd name="T15" fmla="*/ 938838 h 1890713"/>
                <a:gd name="T16" fmla="*/ 1395402 w 1387475"/>
                <a:gd name="T17" fmla="*/ 983609 h 1890713"/>
                <a:gd name="T18" fmla="*/ 1388613 w 1387475"/>
                <a:gd name="T19" fmla="*/ 1092736 h 1890713"/>
                <a:gd name="T20" fmla="*/ 1337095 w 1387475"/>
                <a:gd name="T21" fmla="*/ 1277414 h 1890713"/>
                <a:gd name="T22" fmla="*/ 1108654 w 1387475"/>
                <a:gd name="T23" fmla="*/ 1651167 h 1890713"/>
                <a:gd name="T24" fmla="*/ 234430 w 1387475"/>
                <a:gd name="T25" fmla="*/ 1588809 h 1890713"/>
                <a:gd name="T26" fmla="*/ 132192 w 1387475"/>
                <a:gd name="T27" fmla="*/ 1603999 h 1890713"/>
                <a:gd name="T28" fmla="*/ 75082 w 1387475"/>
                <a:gd name="T29" fmla="*/ 1526850 h 1890713"/>
                <a:gd name="T30" fmla="*/ 9585 w 1387475"/>
                <a:gd name="T31" fmla="*/ 1125115 h 1890713"/>
                <a:gd name="T32" fmla="*/ 1198 w 1387475"/>
                <a:gd name="T33" fmla="*/ 986407 h 1890713"/>
                <a:gd name="T34" fmla="*/ 15176 w 1387475"/>
                <a:gd name="T35" fmla="*/ 938039 h 1890713"/>
                <a:gd name="T36" fmla="*/ 60305 w 1387475"/>
                <a:gd name="T37" fmla="*/ 885673 h 1890713"/>
                <a:gd name="T38" fmla="*/ 179717 w 1387475"/>
                <a:gd name="T39" fmla="*/ 820917 h 1890713"/>
                <a:gd name="T40" fmla="*/ 333475 w 1387475"/>
                <a:gd name="T41" fmla="*/ 775746 h 1890713"/>
                <a:gd name="T42" fmla="*/ 492025 w 1387475"/>
                <a:gd name="T43" fmla="*/ 750962 h 1890713"/>
                <a:gd name="T44" fmla="*/ 748422 w 1387475"/>
                <a:gd name="T45" fmla="*/ 882076 h 1890713"/>
                <a:gd name="T46" fmla="*/ 930934 w 1387475"/>
                <a:gd name="T47" fmla="*/ 750163 h 1890713"/>
                <a:gd name="T48" fmla="*/ 763236 w 1387475"/>
                <a:gd name="T49" fmla="*/ 2000 h 1890713"/>
                <a:gd name="T50" fmla="*/ 882716 w 1387475"/>
                <a:gd name="T51" fmla="*/ 31207 h 1890713"/>
                <a:gd name="T52" fmla="*/ 976222 w 1387475"/>
                <a:gd name="T53" fmla="*/ 84818 h 1890713"/>
                <a:gd name="T54" fmla="*/ 983815 w 1387475"/>
                <a:gd name="T55" fmla="*/ 140830 h 1890713"/>
                <a:gd name="T56" fmla="*/ 937461 w 1387475"/>
                <a:gd name="T57" fmla="*/ 183639 h 1890713"/>
                <a:gd name="T58" fmla="*/ 861137 w 1387475"/>
                <a:gd name="T59" fmla="*/ 203243 h 1890713"/>
                <a:gd name="T60" fmla="*/ 748450 w 1387475"/>
                <a:gd name="T61" fmla="*/ 166435 h 1890713"/>
                <a:gd name="T62" fmla="*/ 909489 w 1387475"/>
                <a:gd name="T63" fmla="*/ 231649 h 1890713"/>
                <a:gd name="T64" fmla="*/ 958240 w 1387475"/>
                <a:gd name="T65" fmla="*/ 231649 h 1890713"/>
                <a:gd name="T66" fmla="*/ 981018 w 1387475"/>
                <a:gd name="T67" fmla="*/ 265256 h 1890713"/>
                <a:gd name="T68" fmla="*/ 989409 w 1387475"/>
                <a:gd name="T69" fmla="*/ 299663 h 1890713"/>
                <a:gd name="T70" fmla="*/ 1005793 w 1387475"/>
                <a:gd name="T71" fmla="*/ 334471 h 1890713"/>
                <a:gd name="T72" fmla="*/ 1011387 w 1387475"/>
                <a:gd name="T73" fmla="*/ 406487 h 1890713"/>
                <a:gd name="T74" fmla="*/ 1002596 w 1387475"/>
                <a:gd name="T75" fmla="*/ 470900 h 1890713"/>
                <a:gd name="T76" fmla="*/ 985413 w 1387475"/>
                <a:gd name="T77" fmla="*/ 493305 h 1890713"/>
                <a:gd name="T78" fmla="*/ 969029 w 1387475"/>
                <a:gd name="T79" fmla="*/ 462499 h 1890713"/>
                <a:gd name="T80" fmla="*/ 933466 w 1387475"/>
                <a:gd name="T81" fmla="*/ 585725 h 1890713"/>
                <a:gd name="T82" fmla="*/ 867131 w 1387475"/>
                <a:gd name="T83" fmla="*/ 678944 h 1890713"/>
                <a:gd name="T84" fmla="*/ 785613 w 1387475"/>
                <a:gd name="T85" fmla="*/ 737757 h 1890713"/>
                <a:gd name="T86" fmla="*/ 703695 w 1387475"/>
                <a:gd name="T87" fmla="*/ 758161 h 1890713"/>
                <a:gd name="T88" fmla="*/ 632567 w 1387475"/>
                <a:gd name="T89" fmla="*/ 736957 h 1890713"/>
                <a:gd name="T90" fmla="*/ 552247 w 1387475"/>
                <a:gd name="T91" fmla="*/ 676944 h 1890713"/>
                <a:gd name="T92" fmla="*/ 479121 w 1387475"/>
                <a:gd name="T93" fmla="*/ 586925 h 1890713"/>
                <a:gd name="T94" fmla="*/ 429170 w 1387475"/>
                <a:gd name="T95" fmla="*/ 473701 h 1890713"/>
                <a:gd name="T96" fmla="*/ 413186 w 1387475"/>
                <a:gd name="T97" fmla="*/ 497706 h 1890713"/>
                <a:gd name="T98" fmla="*/ 395604 w 1387475"/>
                <a:gd name="T99" fmla="*/ 469300 h 1890713"/>
                <a:gd name="T100" fmla="*/ 388411 w 1387475"/>
                <a:gd name="T101" fmla="*/ 400886 h 1890713"/>
                <a:gd name="T102" fmla="*/ 395604 w 1387475"/>
                <a:gd name="T103" fmla="*/ 332470 h 1890713"/>
                <a:gd name="T104" fmla="*/ 413186 w 1387475"/>
                <a:gd name="T105" fmla="*/ 304064 h 1890713"/>
                <a:gd name="T106" fmla="*/ 418780 w 1387475"/>
                <a:gd name="T107" fmla="*/ 231249 h 1890713"/>
                <a:gd name="T108" fmla="*/ 433966 w 1387475"/>
                <a:gd name="T109" fmla="*/ 153632 h 1890713"/>
                <a:gd name="T110" fmla="*/ 415983 w 1387475"/>
                <a:gd name="T111" fmla="*/ 121626 h 1890713"/>
                <a:gd name="T112" fmla="*/ 474725 w 1387475"/>
                <a:gd name="T113" fmla="*/ 72015 h 1890713"/>
                <a:gd name="T114" fmla="*/ 567432 w 1387475"/>
                <a:gd name="T115" fmla="*/ 28006 h 1890713"/>
                <a:gd name="T116" fmla="*/ 671328 w 1387475"/>
                <a:gd name="T117" fmla="*/ 3601 h 18907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387475" h="1890713">
                  <a:moveTo>
                    <a:pt x="1185185" y="1355117"/>
                  </a:moveTo>
                  <a:lnTo>
                    <a:pt x="1112995" y="1364242"/>
                  </a:lnTo>
                  <a:lnTo>
                    <a:pt x="719520" y="1412247"/>
                  </a:lnTo>
                  <a:lnTo>
                    <a:pt x="699687" y="1419785"/>
                  </a:lnTo>
                  <a:lnTo>
                    <a:pt x="661609" y="1434464"/>
                  </a:lnTo>
                  <a:lnTo>
                    <a:pt x="591006" y="1461839"/>
                  </a:lnTo>
                  <a:lnTo>
                    <a:pt x="656849" y="1453905"/>
                  </a:lnTo>
                  <a:lnTo>
                    <a:pt x="686201" y="1449937"/>
                  </a:lnTo>
                  <a:lnTo>
                    <a:pt x="1212950" y="1385269"/>
                  </a:lnTo>
                  <a:lnTo>
                    <a:pt x="1207397" y="1379318"/>
                  </a:lnTo>
                  <a:lnTo>
                    <a:pt x="1185185" y="1355117"/>
                  </a:lnTo>
                  <a:close/>
                  <a:moveTo>
                    <a:pt x="882939" y="1288862"/>
                  </a:moveTo>
                  <a:lnTo>
                    <a:pt x="692944" y="1297987"/>
                  </a:lnTo>
                  <a:lnTo>
                    <a:pt x="638207" y="1300764"/>
                  </a:lnTo>
                  <a:lnTo>
                    <a:pt x="608855" y="1302351"/>
                  </a:lnTo>
                  <a:lnTo>
                    <a:pt x="271704" y="1332106"/>
                  </a:lnTo>
                  <a:lnTo>
                    <a:pt x="253855" y="1342421"/>
                  </a:lnTo>
                  <a:lnTo>
                    <a:pt x="152313" y="1399948"/>
                  </a:lnTo>
                  <a:lnTo>
                    <a:pt x="688581" y="1318617"/>
                  </a:lnTo>
                  <a:lnTo>
                    <a:pt x="749665" y="1309492"/>
                  </a:lnTo>
                  <a:lnTo>
                    <a:pt x="761564" y="1307112"/>
                  </a:lnTo>
                  <a:lnTo>
                    <a:pt x="882939" y="1288862"/>
                  </a:lnTo>
                  <a:close/>
                  <a:moveTo>
                    <a:pt x="1118944" y="1098824"/>
                  </a:moveTo>
                  <a:lnTo>
                    <a:pt x="1117754" y="1099221"/>
                  </a:lnTo>
                  <a:lnTo>
                    <a:pt x="1116168" y="1100808"/>
                  </a:lnTo>
                  <a:lnTo>
                    <a:pt x="1115374" y="1102395"/>
                  </a:lnTo>
                  <a:lnTo>
                    <a:pt x="1114978" y="1103585"/>
                  </a:lnTo>
                  <a:lnTo>
                    <a:pt x="1115771" y="1105569"/>
                  </a:lnTo>
                  <a:lnTo>
                    <a:pt x="1116564" y="1107156"/>
                  </a:lnTo>
                  <a:lnTo>
                    <a:pt x="1118151" y="1109139"/>
                  </a:lnTo>
                  <a:lnTo>
                    <a:pt x="1119737" y="1110726"/>
                  </a:lnTo>
                  <a:lnTo>
                    <a:pt x="1124497" y="1114694"/>
                  </a:lnTo>
                  <a:lnTo>
                    <a:pt x="1123307" y="1106362"/>
                  </a:lnTo>
                  <a:lnTo>
                    <a:pt x="1122514" y="1102791"/>
                  </a:lnTo>
                  <a:lnTo>
                    <a:pt x="1121721" y="1100808"/>
                  </a:lnTo>
                  <a:lnTo>
                    <a:pt x="1120134" y="1099221"/>
                  </a:lnTo>
                  <a:lnTo>
                    <a:pt x="1118944" y="1098824"/>
                  </a:lnTo>
                  <a:close/>
                  <a:moveTo>
                    <a:pt x="953542" y="742950"/>
                  </a:moveTo>
                  <a:lnTo>
                    <a:pt x="973374" y="743347"/>
                  </a:lnTo>
                  <a:lnTo>
                    <a:pt x="993207" y="744140"/>
                  </a:lnTo>
                  <a:lnTo>
                    <a:pt x="1013436" y="746124"/>
                  </a:lnTo>
                  <a:lnTo>
                    <a:pt x="1033268" y="749298"/>
                  </a:lnTo>
                  <a:lnTo>
                    <a:pt x="1053497" y="752868"/>
                  </a:lnTo>
                  <a:lnTo>
                    <a:pt x="1072933" y="757629"/>
                  </a:lnTo>
                  <a:lnTo>
                    <a:pt x="1093162" y="762787"/>
                  </a:lnTo>
                  <a:lnTo>
                    <a:pt x="1112598" y="768738"/>
                  </a:lnTo>
                  <a:lnTo>
                    <a:pt x="1132430" y="775483"/>
                  </a:lnTo>
                  <a:lnTo>
                    <a:pt x="1151469" y="782624"/>
                  </a:lnTo>
                  <a:lnTo>
                    <a:pt x="1170509" y="790162"/>
                  </a:lnTo>
                  <a:lnTo>
                    <a:pt x="1188754" y="798097"/>
                  </a:lnTo>
                  <a:lnTo>
                    <a:pt x="1206603" y="806428"/>
                  </a:lnTo>
                  <a:lnTo>
                    <a:pt x="1224056" y="815553"/>
                  </a:lnTo>
                  <a:lnTo>
                    <a:pt x="1240715" y="824678"/>
                  </a:lnTo>
                  <a:lnTo>
                    <a:pt x="1257374" y="833803"/>
                  </a:lnTo>
                  <a:lnTo>
                    <a:pt x="1272844" y="843722"/>
                  </a:lnTo>
                  <a:lnTo>
                    <a:pt x="1287520" y="853640"/>
                  </a:lnTo>
                  <a:lnTo>
                    <a:pt x="1301402" y="863558"/>
                  </a:lnTo>
                  <a:lnTo>
                    <a:pt x="1314492" y="873477"/>
                  </a:lnTo>
                  <a:lnTo>
                    <a:pt x="1326391" y="883395"/>
                  </a:lnTo>
                  <a:lnTo>
                    <a:pt x="1337894" y="893314"/>
                  </a:lnTo>
                  <a:lnTo>
                    <a:pt x="1347810" y="903232"/>
                  </a:lnTo>
                  <a:lnTo>
                    <a:pt x="1356537" y="912754"/>
                  </a:lnTo>
                  <a:lnTo>
                    <a:pt x="1364866" y="922672"/>
                  </a:lnTo>
                  <a:lnTo>
                    <a:pt x="1370816" y="931797"/>
                  </a:lnTo>
                  <a:lnTo>
                    <a:pt x="1376369" y="940526"/>
                  </a:lnTo>
                  <a:lnTo>
                    <a:pt x="1378749" y="944890"/>
                  </a:lnTo>
                  <a:lnTo>
                    <a:pt x="1380732" y="948857"/>
                  </a:lnTo>
                  <a:lnTo>
                    <a:pt x="1381922" y="953221"/>
                  </a:lnTo>
                  <a:lnTo>
                    <a:pt x="1383112" y="957585"/>
                  </a:lnTo>
                  <a:lnTo>
                    <a:pt x="1383905" y="961156"/>
                  </a:lnTo>
                  <a:lnTo>
                    <a:pt x="1384302" y="965123"/>
                  </a:lnTo>
                  <a:lnTo>
                    <a:pt x="1385888" y="976232"/>
                  </a:lnTo>
                  <a:lnTo>
                    <a:pt x="1387078" y="988134"/>
                  </a:lnTo>
                  <a:lnTo>
                    <a:pt x="1387475" y="1000830"/>
                  </a:lnTo>
                  <a:lnTo>
                    <a:pt x="1387475" y="1013922"/>
                  </a:lnTo>
                  <a:lnTo>
                    <a:pt x="1386682" y="1027014"/>
                  </a:lnTo>
                  <a:lnTo>
                    <a:pt x="1385492" y="1040900"/>
                  </a:lnTo>
                  <a:lnTo>
                    <a:pt x="1383509" y="1055183"/>
                  </a:lnTo>
                  <a:lnTo>
                    <a:pt x="1381525" y="1069465"/>
                  </a:lnTo>
                  <a:lnTo>
                    <a:pt x="1379145" y="1084541"/>
                  </a:lnTo>
                  <a:lnTo>
                    <a:pt x="1375972" y="1100014"/>
                  </a:lnTo>
                  <a:lnTo>
                    <a:pt x="1372799" y="1115487"/>
                  </a:lnTo>
                  <a:lnTo>
                    <a:pt x="1369229" y="1131357"/>
                  </a:lnTo>
                  <a:lnTo>
                    <a:pt x="1365263" y="1148020"/>
                  </a:lnTo>
                  <a:lnTo>
                    <a:pt x="1360503" y="1164286"/>
                  </a:lnTo>
                  <a:lnTo>
                    <a:pt x="1350983" y="1198009"/>
                  </a:lnTo>
                  <a:lnTo>
                    <a:pt x="1339877" y="1232525"/>
                  </a:lnTo>
                  <a:lnTo>
                    <a:pt x="1327978" y="1267834"/>
                  </a:lnTo>
                  <a:lnTo>
                    <a:pt x="1315285" y="1303541"/>
                  </a:lnTo>
                  <a:lnTo>
                    <a:pt x="1302196" y="1339247"/>
                  </a:lnTo>
                  <a:lnTo>
                    <a:pt x="1288710" y="1374954"/>
                  </a:lnTo>
                  <a:lnTo>
                    <a:pt x="1274827" y="1411057"/>
                  </a:lnTo>
                  <a:lnTo>
                    <a:pt x="1246665" y="1482073"/>
                  </a:lnTo>
                  <a:lnTo>
                    <a:pt x="1212950" y="1581654"/>
                  </a:lnTo>
                  <a:lnTo>
                    <a:pt x="1106251" y="1559437"/>
                  </a:lnTo>
                  <a:lnTo>
                    <a:pt x="1101095" y="1638784"/>
                  </a:lnTo>
                  <a:lnTo>
                    <a:pt x="1092369" y="1729241"/>
                  </a:lnTo>
                  <a:lnTo>
                    <a:pt x="1085229" y="1803431"/>
                  </a:lnTo>
                  <a:lnTo>
                    <a:pt x="1076503" y="1890713"/>
                  </a:lnTo>
                  <a:lnTo>
                    <a:pt x="285190" y="1890713"/>
                  </a:lnTo>
                  <a:lnTo>
                    <a:pt x="274084" y="1780023"/>
                  </a:lnTo>
                  <a:lnTo>
                    <a:pt x="265358" y="1685203"/>
                  </a:lnTo>
                  <a:lnTo>
                    <a:pt x="255441" y="1570546"/>
                  </a:lnTo>
                  <a:lnTo>
                    <a:pt x="232832" y="1576893"/>
                  </a:lnTo>
                  <a:lnTo>
                    <a:pt x="209827" y="1582448"/>
                  </a:lnTo>
                  <a:lnTo>
                    <a:pt x="197927" y="1584828"/>
                  </a:lnTo>
                  <a:lnTo>
                    <a:pt x="186821" y="1587605"/>
                  </a:lnTo>
                  <a:lnTo>
                    <a:pt x="174922" y="1589192"/>
                  </a:lnTo>
                  <a:lnTo>
                    <a:pt x="163816" y="1590779"/>
                  </a:lnTo>
                  <a:lnTo>
                    <a:pt x="152313" y="1591573"/>
                  </a:lnTo>
                  <a:lnTo>
                    <a:pt x="142000" y="1591969"/>
                  </a:lnTo>
                  <a:lnTo>
                    <a:pt x="131291" y="1591969"/>
                  </a:lnTo>
                  <a:lnTo>
                    <a:pt x="121374" y="1591573"/>
                  </a:lnTo>
                  <a:lnTo>
                    <a:pt x="112251" y="1590382"/>
                  </a:lnTo>
                  <a:lnTo>
                    <a:pt x="103129" y="1588399"/>
                  </a:lnTo>
                  <a:lnTo>
                    <a:pt x="99162" y="1587209"/>
                  </a:lnTo>
                  <a:lnTo>
                    <a:pt x="95196" y="1585225"/>
                  </a:lnTo>
                  <a:lnTo>
                    <a:pt x="91229" y="1583638"/>
                  </a:lnTo>
                  <a:lnTo>
                    <a:pt x="87659" y="1581654"/>
                  </a:lnTo>
                  <a:lnTo>
                    <a:pt x="74570" y="1515399"/>
                  </a:lnTo>
                  <a:lnTo>
                    <a:pt x="59497" y="1433274"/>
                  </a:lnTo>
                  <a:lnTo>
                    <a:pt x="51564" y="1388046"/>
                  </a:lnTo>
                  <a:lnTo>
                    <a:pt x="43235" y="1341628"/>
                  </a:lnTo>
                  <a:lnTo>
                    <a:pt x="35698" y="1295209"/>
                  </a:lnTo>
                  <a:lnTo>
                    <a:pt x="28162" y="1247998"/>
                  </a:lnTo>
                  <a:lnTo>
                    <a:pt x="21022" y="1202373"/>
                  </a:lnTo>
                  <a:lnTo>
                    <a:pt x="14676" y="1157938"/>
                  </a:lnTo>
                  <a:lnTo>
                    <a:pt x="9520" y="1116677"/>
                  </a:lnTo>
                  <a:lnTo>
                    <a:pt x="5156" y="1078987"/>
                  </a:lnTo>
                  <a:lnTo>
                    <a:pt x="1983" y="1045264"/>
                  </a:lnTo>
                  <a:lnTo>
                    <a:pt x="793" y="1030188"/>
                  </a:lnTo>
                  <a:lnTo>
                    <a:pt x="0" y="1016699"/>
                  </a:lnTo>
                  <a:lnTo>
                    <a:pt x="0" y="1004797"/>
                  </a:lnTo>
                  <a:lnTo>
                    <a:pt x="0" y="994482"/>
                  </a:lnTo>
                  <a:lnTo>
                    <a:pt x="397" y="985754"/>
                  </a:lnTo>
                  <a:lnTo>
                    <a:pt x="1190" y="979009"/>
                  </a:lnTo>
                  <a:lnTo>
                    <a:pt x="1587" y="972661"/>
                  </a:lnTo>
                  <a:lnTo>
                    <a:pt x="2380" y="966314"/>
                  </a:lnTo>
                  <a:lnTo>
                    <a:pt x="3966" y="959966"/>
                  </a:lnTo>
                  <a:lnTo>
                    <a:pt x="5553" y="954015"/>
                  </a:lnTo>
                  <a:lnTo>
                    <a:pt x="7536" y="948064"/>
                  </a:lnTo>
                  <a:lnTo>
                    <a:pt x="9520" y="942113"/>
                  </a:lnTo>
                  <a:lnTo>
                    <a:pt x="12296" y="936558"/>
                  </a:lnTo>
                  <a:lnTo>
                    <a:pt x="15073" y="931004"/>
                  </a:lnTo>
                  <a:lnTo>
                    <a:pt x="18246" y="925053"/>
                  </a:lnTo>
                  <a:lnTo>
                    <a:pt x="21816" y="919498"/>
                  </a:lnTo>
                  <a:lnTo>
                    <a:pt x="25782" y="914341"/>
                  </a:lnTo>
                  <a:lnTo>
                    <a:pt x="29352" y="909183"/>
                  </a:lnTo>
                  <a:lnTo>
                    <a:pt x="34112" y="904026"/>
                  </a:lnTo>
                  <a:lnTo>
                    <a:pt x="38872" y="898471"/>
                  </a:lnTo>
                  <a:lnTo>
                    <a:pt x="48391" y="888950"/>
                  </a:lnTo>
                  <a:lnTo>
                    <a:pt x="59894" y="879031"/>
                  </a:lnTo>
                  <a:lnTo>
                    <a:pt x="71793" y="869906"/>
                  </a:lnTo>
                  <a:lnTo>
                    <a:pt x="84486" y="860781"/>
                  </a:lnTo>
                  <a:lnTo>
                    <a:pt x="98765" y="852450"/>
                  </a:lnTo>
                  <a:lnTo>
                    <a:pt x="113441" y="844118"/>
                  </a:lnTo>
                  <a:lnTo>
                    <a:pt x="128514" y="836183"/>
                  </a:lnTo>
                  <a:lnTo>
                    <a:pt x="144380" y="828645"/>
                  </a:lnTo>
                  <a:lnTo>
                    <a:pt x="161436" y="821504"/>
                  </a:lnTo>
                  <a:lnTo>
                    <a:pt x="178492" y="814760"/>
                  </a:lnTo>
                  <a:lnTo>
                    <a:pt x="196341" y="808015"/>
                  </a:lnTo>
                  <a:lnTo>
                    <a:pt x="214587" y="801667"/>
                  </a:lnTo>
                  <a:lnTo>
                    <a:pt x="233229" y="795716"/>
                  </a:lnTo>
                  <a:lnTo>
                    <a:pt x="252268" y="790162"/>
                  </a:lnTo>
                  <a:lnTo>
                    <a:pt x="271704" y="784608"/>
                  </a:lnTo>
                  <a:lnTo>
                    <a:pt x="291140" y="779450"/>
                  </a:lnTo>
                  <a:lnTo>
                    <a:pt x="310972" y="774689"/>
                  </a:lnTo>
                  <a:lnTo>
                    <a:pt x="331201" y="769928"/>
                  </a:lnTo>
                  <a:lnTo>
                    <a:pt x="351034" y="765564"/>
                  </a:lnTo>
                  <a:lnTo>
                    <a:pt x="371263" y="761994"/>
                  </a:lnTo>
                  <a:lnTo>
                    <a:pt x="391492" y="758026"/>
                  </a:lnTo>
                  <a:lnTo>
                    <a:pt x="431156" y="751282"/>
                  </a:lnTo>
                  <a:lnTo>
                    <a:pt x="470028" y="745727"/>
                  </a:lnTo>
                  <a:lnTo>
                    <a:pt x="474788" y="745330"/>
                  </a:lnTo>
                  <a:lnTo>
                    <a:pt x="479548" y="744934"/>
                  </a:lnTo>
                  <a:lnTo>
                    <a:pt x="488670" y="745330"/>
                  </a:lnTo>
                  <a:lnTo>
                    <a:pt x="616391" y="1197215"/>
                  </a:lnTo>
                  <a:lnTo>
                    <a:pt x="618771" y="1179759"/>
                  </a:lnTo>
                  <a:lnTo>
                    <a:pt x="663196" y="869509"/>
                  </a:lnTo>
                  <a:lnTo>
                    <a:pt x="650503" y="838961"/>
                  </a:lnTo>
                  <a:lnTo>
                    <a:pt x="675095" y="798493"/>
                  </a:lnTo>
                  <a:lnTo>
                    <a:pt x="731022" y="798097"/>
                  </a:lnTo>
                  <a:lnTo>
                    <a:pt x="754028" y="838961"/>
                  </a:lnTo>
                  <a:lnTo>
                    <a:pt x="743319" y="875461"/>
                  </a:lnTo>
                  <a:lnTo>
                    <a:pt x="782983" y="1202373"/>
                  </a:lnTo>
                  <a:lnTo>
                    <a:pt x="887302" y="760407"/>
                  </a:lnTo>
                  <a:lnTo>
                    <a:pt x="899201" y="754852"/>
                  </a:lnTo>
                  <a:lnTo>
                    <a:pt x="907927" y="750488"/>
                  </a:lnTo>
                  <a:lnTo>
                    <a:pt x="913481" y="747314"/>
                  </a:lnTo>
                  <a:lnTo>
                    <a:pt x="914671" y="746124"/>
                  </a:lnTo>
                  <a:lnTo>
                    <a:pt x="914671" y="745727"/>
                  </a:lnTo>
                  <a:lnTo>
                    <a:pt x="924587" y="744537"/>
                  </a:lnTo>
                  <a:lnTo>
                    <a:pt x="934106" y="743744"/>
                  </a:lnTo>
                  <a:lnTo>
                    <a:pt x="943626" y="743347"/>
                  </a:lnTo>
                  <a:lnTo>
                    <a:pt x="953542" y="742950"/>
                  </a:lnTo>
                  <a:close/>
                  <a:moveTo>
                    <a:pt x="713979" y="0"/>
                  </a:moveTo>
                  <a:lnTo>
                    <a:pt x="725091" y="0"/>
                  </a:lnTo>
                  <a:lnTo>
                    <a:pt x="736601" y="397"/>
                  </a:lnTo>
                  <a:lnTo>
                    <a:pt x="746919" y="794"/>
                  </a:lnTo>
                  <a:lnTo>
                    <a:pt x="758032" y="1985"/>
                  </a:lnTo>
                  <a:lnTo>
                    <a:pt x="768351" y="3177"/>
                  </a:lnTo>
                  <a:lnTo>
                    <a:pt x="778669" y="4368"/>
                  </a:lnTo>
                  <a:lnTo>
                    <a:pt x="788591" y="5956"/>
                  </a:lnTo>
                  <a:lnTo>
                    <a:pt x="808038" y="9530"/>
                  </a:lnTo>
                  <a:lnTo>
                    <a:pt x="826691" y="13898"/>
                  </a:lnTo>
                  <a:lnTo>
                    <a:pt x="844551" y="19060"/>
                  </a:lnTo>
                  <a:lnTo>
                    <a:pt x="860822" y="25016"/>
                  </a:lnTo>
                  <a:lnTo>
                    <a:pt x="876697" y="30973"/>
                  </a:lnTo>
                  <a:lnTo>
                    <a:pt x="891779" y="37723"/>
                  </a:lnTo>
                  <a:lnTo>
                    <a:pt x="906066" y="44076"/>
                  </a:lnTo>
                  <a:lnTo>
                    <a:pt x="919163" y="51224"/>
                  </a:lnTo>
                  <a:lnTo>
                    <a:pt x="930672" y="57974"/>
                  </a:lnTo>
                  <a:lnTo>
                    <a:pt x="942182" y="64725"/>
                  </a:lnTo>
                  <a:lnTo>
                    <a:pt x="952501" y="71475"/>
                  </a:lnTo>
                  <a:lnTo>
                    <a:pt x="961232" y="77829"/>
                  </a:lnTo>
                  <a:lnTo>
                    <a:pt x="969566" y="84182"/>
                  </a:lnTo>
                  <a:lnTo>
                    <a:pt x="976313" y="89344"/>
                  </a:lnTo>
                  <a:lnTo>
                    <a:pt x="987822" y="98874"/>
                  </a:lnTo>
                  <a:lnTo>
                    <a:pt x="994172" y="105227"/>
                  </a:lnTo>
                  <a:lnTo>
                    <a:pt x="996554" y="107213"/>
                  </a:lnTo>
                  <a:lnTo>
                    <a:pt x="993775" y="113566"/>
                  </a:lnTo>
                  <a:lnTo>
                    <a:pt x="989410" y="120317"/>
                  </a:lnTo>
                  <a:lnTo>
                    <a:pt x="984251" y="129450"/>
                  </a:lnTo>
                  <a:lnTo>
                    <a:pt x="977107" y="139774"/>
                  </a:lnTo>
                  <a:lnTo>
                    <a:pt x="973138" y="144936"/>
                  </a:lnTo>
                  <a:lnTo>
                    <a:pt x="968375" y="150495"/>
                  </a:lnTo>
                  <a:lnTo>
                    <a:pt x="963216" y="156054"/>
                  </a:lnTo>
                  <a:lnTo>
                    <a:pt x="957660" y="161613"/>
                  </a:lnTo>
                  <a:lnTo>
                    <a:pt x="951707" y="167173"/>
                  </a:lnTo>
                  <a:lnTo>
                    <a:pt x="945754" y="172732"/>
                  </a:lnTo>
                  <a:lnTo>
                    <a:pt x="938610" y="177497"/>
                  </a:lnTo>
                  <a:lnTo>
                    <a:pt x="931069" y="182262"/>
                  </a:lnTo>
                  <a:lnTo>
                    <a:pt x="923529" y="186630"/>
                  </a:lnTo>
                  <a:lnTo>
                    <a:pt x="915194" y="190601"/>
                  </a:lnTo>
                  <a:lnTo>
                    <a:pt x="906463" y="194174"/>
                  </a:lnTo>
                  <a:lnTo>
                    <a:pt x="896938" y="196954"/>
                  </a:lnTo>
                  <a:lnTo>
                    <a:pt x="887413" y="199733"/>
                  </a:lnTo>
                  <a:lnTo>
                    <a:pt x="877094" y="200925"/>
                  </a:lnTo>
                  <a:lnTo>
                    <a:pt x="866775" y="201719"/>
                  </a:lnTo>
                  <a:lnTo>
                    <a:pt x="855266" y="201719"/>
                  </a:lnTo>
                  <a:lnTo>
                    <a:pt x="843360" y="200925"/>
                  </a:lnTo>
                  <a:lnTo>
                    <a:pt x="831454" y="198939"/>
                  </a:lnTo>
                  <a:lnTo>
                    <a:pt x="818357" y="195763"/>
                  </a:lnTo>
                  <a:lnTo>
                    <a:pt x="805260" y="191792"/>
                  </a:lnTo>
                  <a:lnTo>
                    <a:pt x="791369" y="186233"/>
                  </a:lnTo>
                  <a:lnTo>
                    <a:pt x="777082" y="179879"/>
                  </a:lnTo>
                  <a:lnTo>
                    <a:pt x="760016" y="171938"/>
                  </a:lnTo>
                  <a:lnTo>
                    <a:pt x="743347" y="165187"/>
                  </a:lnTo>
                  <a:lnTo>
                    <a:pt x="778272" y="181468"/>
                  </a:lnTo>
                  <a:lnTo>
                    <a:pt x="812007" y="196954"/>
                  </a:lnTo>
                  <a:lnTo>
                    <a:pt x="828279" y="204101"/>
                  </a:lnTo>
                  <a:lnTo>
                    <a:pt x="844551" y="210852"/>
                  </a:lnTo>
                  <a:lnTo>
                    <a:pt x="860029" y="217205"/>
                  </a:lnTo>
                  <a:lnTo>
                    <a:pt x="875110" y="222367"/>
                  </a:lnTo>
                  <a:lnTo>
                    <a:pt x="889397" y="226735"/>
                  </a:lnTo>
                  <a:lnTo>
                    <a:pt x="903288" y="229912"/>
                  </a:lnTo>
                  <a:lnTo>
                    <a:pt x="910035" y="231103"/>
                  </a:lnTo>
                  <a:lnTo>
                    <a:pt x="916385" y="232294"/>
                  </a:lnTo>
                  <a:lnTo>
                    <a:pt x="922735" y="232691"/>
                  </a:lnTo>
                  <a:lnTo>
                    <a:pt x="929085" y="233089"/>
                  </a:lnTo>
                  <a:lnTo>
                    <a:pt x="935038" y="233089"/>
                  </a:lnTo>
                  <a:lnTo>
                    <a:pt x="940991" y="232294"/>
                  </a:lnTo>
                  <a:lnTo>
                    <a:pt x="946547" y="231103"/>
                  </a:lnTo>
                  <a:lnTo>
                    <a:pt x="951707" y="229912"/>
                  </a:lnTo>
                  <a:lnTo>
                    <a:pt x="956866" y="228324"/>
                  </a:lnTo>
                  <a:lnTo>
                    <a:pt x="961629" y="226338"/>
                  </a:lnTo>
                  <a:lnTo>
                    <a:pt x="966788" y="223161"/>
                  </a:lnTo>
                  <a:lnTo>
                    <a:pt x="970757" y="220382"/>
                  </a:lnTo>
                  <a:lnTo>
                    <a:pt x="972741" y="231500"/>
                  </a:lnTo>
                  <a:lnTo>
                    <a:pt x="973535" y="242619"/>
                  </a:lnTo>
                  <a:lnTo>
                    <a:pt x="973932" y="253340"/>
                  </a:lnTo>
                  <a:lnTo>
                    <a:pt x="974329" y="263267"/>
                  </a:lnTo>
                  <a:lnTo>
                    <a:pt x="974329" y="273591"/>
                  </a:lnTo>
                  <a:lnTo>
                    <a:pt x="973932" y="283121"/>
                  </a:lnTo>
                  <a:lnTo>
                    <a:pt x="973138" y="302181"/>
                  </a:lnTo>
                  <a:lnTo>
                    <a:pt x="974725" y="300196"/>
                  </a:lnTo>
                  <a:lnTo>
                    <a:pt x="976710" y="298210"/>
                  </a:lnTo>
                  <a:lnTo>
                    <a:pt x="978297" y="297416"/>
                  </a:lnTo>
                  <a:lnTo>
                    <a:pt x="980282" y="297019"/>
                  </a:lnTo>
                  <a:lnTo>
                    <a:pt x="982663" y="297416"/>
                  </a:lnTo>
                  <a:lnTo>
                    <a:pt x="985044" y="299005"/>
                  </a:lnTo>
                  <a:lnTo>
                    <a:pt x="987822" y="301784"/>
                  </a:lnTo>
                  <a:lnTo>
                    <a:pt x="989807" y="304564"/>
                  </a:lnTo>
                  <a:lnTo>
                    <a:pt x="991791" y="308932"/>
                  </a:lnTo>
                  <a:lnTo>
                    <a:pt x="994172" y="313697"/>
                  </a:lnTo>
                  <a:lnTo>
                    <a:pt x="995760" y="318859"/>
                  </a:lnTo>
                  <a:lnTo>
                    <a:pt x="997744" y="325212"/>
                  </a:lnTo>
                  <a:lnTo>
                    <a:pt x="998935" y="331963"/>
                  </a:lnTo>
                  <a:lnTo>
                    <a:pt x="1000919" y="339507"/>
                  </a:lnTo>
                  <a:lnTo>
                    <a:pt x="1002110" y="347846"/>
                  </a:lnTo>
                  <a:lnTo>
                    <a:pt x="1002904" y="356185"/>
                  </a:lnTo>
                  <a:lnTo>
                    <a:pt x="1003697" y="364523"/>
                  </a:lnTo>
                  <a:lnTo>
                    <a:pt x="1004094" y="373656"/>
                  </a:lnTo>
                  <a:lnTo>
                    <a:pt x="1004491" y="383584"/>
                  </a:lnTo>
                  <a:lnTo>
                    <a:pt x="1004888" y="393114"/>
                  </a:lnTo>
                  <a:lnTo>
                    <a:pt x="1004491" y="403438"/>
                  </a:lnTo>
                  <a:lnTo>
                    <a:pt x="1004094" y="412571"/>
                  </a:lnTo>
                  <a:lnTo>
                    <a:pt x="1003697" y="422101"/>
                  </a:lnTo>
                  <a:lnTo>
                    <a:pt x="1002904" y="430837"/>
                  </a:lnTo>
                  <a:lnTo>
                    <a:pt x="1002110" y="439175"/>
                  </a:lnTo>
                  <a:lnTo>
                    <a:pt x="1000919" y="447117"/>
                  </a:lnTo>
                  <a:lnTo>
                    <a:pt x="998935" y="454265"/>
                  </a:lnTo>
                  <a:lnTo>
                    <a:pt x="997744" y="461015"/>
                  </a:lnTo>
                  <a:lnTo>
                    <a:pt x="995760" y="467368"/>
                  </a:lnTo>
                  <a:lnTo>
                    <a:pt x="994172" y="472928"/>
                  </a:lnTo>
                  <a:lnTo>
                    <a:pt x="991791" y="478090"/>
                  </a:lnTo>
                  <a:lnTo>
                    <a:pt x="989807" y="481663"/>
                  </a:lnTo>
                  <a:lnTo>
                    <a:pt x="987822" y="485237"/>
                  </a:lnTo>
                  <a:lnTo>
                    <a:pt x="985044" y="487620"/>
                  </a:lnTo>
                  <a:lnTo>
                    <a:pt x="982663" y="488811"/>
                  </a:lnTo>
                  <a:lnTo>
                    <a:pt x="980282" y="489605"/>
                  </a:lnTo>
                  <a:lnTo>
                    <a:pt x="978694" y="489605"/>
                  </a:lnTo>
                  <a:lnTo>
                    <a:pt x="977504" y="488811"/>
                  </a:lnTo>
                  <a:lnTo>
                    <a:pt x="975122" y="487223"/>
                  </a:lnTo>
                  <a:lnTo>
                    <a:pt x="972741" y="484840"/>
                  </a:lnTo>
                  <a:lnTo>
                    <a:pt x="970360" y="481266"/>
                  </a:lnTo>
                  <a:lnTo>
                    <a:pt x="968375" y="476898"/>
                  </a:lnTo>
                  <a:lnTo>
                    <a:pt x="966391" y="471736"/>
                  </a:lnTo>
                  <a:lnTo>
                    <a:pt x="964010" y="465780"/>
                  </a:lnTo>
                  <a:lnTo>
                    <a:pt x="962422" y="459030"/>
                  </a:lnTo>
                  <a:lnTo>
                    <a:pt x="960438" y="476104"/>
                  </a:lnTo>
                  <a:lnTo>
                    <a:pt x="957263" y="491988"/>
                  </a:lnTo>
                  <a:lnTo>
                    <a:pt x="953691" y="507871"/>
                  </a:lnTo>
                  <a:lnTo>
                    <a:pt x="949325" y="523754"/>
                  </a:lnTo>
                  <a:lnTo>
                    <a:pt x="944563" y="538844"/>
                  </a:lnTo>
                  <a:lnTo>
                    <a:pt x="939404" y="553536"/>
                  </a:lnTo>
                  <a:lnTo>
                    <a:pt x="933451" y="567434"/>
                  </a:lnTo>
                  <a:lnTo>
                    <a:pt x="927101" y="581332"/>
                  </a:lnTo>
                  <a:lnTo>
                    <a:pt x="920354" y="594435"/>
                  </a:lnTo>
                  <a:lnTo>
                    <a:pt x="912813" y="607539"/>
                  </a:lnTo>
                  <a:lnTo>
                    <a:pt x="905272" y="619849"/>
                  </a:lnTo>
                  <a:lnTo>
                    <a:pt x="896938" y="631364"/>
                  </a:lnTo>
                  <a:lnTo>
                    <a:pt x="888604" y="642880"/>
                  </a:lnTo>
                  <a:lnTo>
                    <a:pt x="879872" y="653601"/>
                  </a:lnTo>
                  <a:lnTo>
                    <a:pt x="870347" y="663925"/>
                  </a:lnTo>
                  <a:lnTo>
                    <a:pt x="861219" y="673852"/>
                  </a:lnTo>
                  <a:lnTo>
                    <a:pt x="851694" y="682985"/>
                  </a:lnTo>
                  <a:lnTo>
                    <a:pt x="841772" y="691721"/>
                  </a:lnTo>
                  <a:lnTo>
                    <a:pt x="831851" y="700060"/>
                  </a:lnTo>
                  <a:lnTo>
                    <a:pt x="821532" y="707604"/>
                  </a:lnTo>
                  <a:lnTo>
                    <a:pt x="811610" y="714752"/>
                  </a:lnTo>
                  <a:lnTo>
                    <a:pt x="801291" y="721105"/>
                  </a:lnTo>
                  <a:lnTo>
                    <a:pt x="790972" y="727062"/>
                  </a:lnTo>
                  <a:lnTo>
                    <a:pt x="780257" y="732224"/>
                  </a:lnTo>
                  <a:lnTo>
                    <a:pt x="769938" y="736989"/>
                  </a:lnTo>
                  <a:lnTo>
                    <a:pt x="759619" y="741357"/>
                  </a:lnTo>
                  <a:lnTo>
                    <a:pt x="749301" y="744533"/>
                  </a:lnTo>
                  <a:lnTo>
                    <a:pt x="738585" y="747710"/>
                  </a:lnTo>
                  <a:lnTo>
                    <a:pt x="728663" y="750093"/>
                  </a:lnTo>
                  <a:lnTo>
                    <a:pt x="718344" y="751284"/>
                  </a:lnTo>
                  <a:lnTo>
                    <a:pt x="708819" y="752475"/>
                  </a:lnTo>
                  <a:lnTo>
                    <a:pt x="698897" y="752475"/>
                  </a:lnTo>
                  <a:lnTo>
                    <a:pt x="690960" y="752475"/>
                  </a:lnTo>
                  <a:lnTo>
                    <a:pt x="683022" y="751284"/>
                  </a:lnTo>
                  <a:lnTo>
                    <a:pt x="674688" y="749695"/>
                  </a:lnTo>
                  <a:lnTo>
                    <a:pt x="665560" y="747313"/>
                  </a:lnTo>
                  <a:lnTo>
                    <a:pt x="656432" y="744136"/>
                  </a:lnTo>
                  <a:lnTo>
                    <a:pt x="646907" y="740960"/>
                  </a:lnTo>
                  <a:lnTo>
                    <a:pt x="637779" y="736195"/>
                  </a:lnTo>
                  <a:lnTo>
                    <a:pt x="628254" y="731430"/>
                  </a:lnTo>
                  <a:lnTo>
                    <a:pt x="617935" y="725870"/>
                  </a:lnTo>
                  <a:lnTo>
                    <a:pt x="608410" y="719914"/>
                  </a:lnTo>
                  <a:lnTo>
                    <a:pt x="598091" y="713561"/>
                  </a:lnTo>
                  <a:lnTo>
                    <a:pt x="588169" y="706413"/>
                  </a:lnTo>
                  <a:lnTo>
                    <a:pt x="578247" y="698471"/>
                  </a:lnTo>
                  <a:lnTo>
                    <a:pt x="568325" y="690133"/>
                  </a:lnTo>
                  <a:lnTo>
                    <a:pt x="558007" y="681397"/>
                  </a:lnTo>
                  <a:lnTo>
                    <a:pt x="548482" y="671867"/>
                  </a:lnTo>
                  <a:lnTo>
                    <a:pt x="538560" y="662734"/>
                  </a:lnTo>
                  <a:lnTo>
                    <a:pt x="529035" y="652410"/>
                  </a:lnTo>
                  <a:lnTo>
                    <a:pt x="519510" y="641688"/>
                  </a:lnTo>
                  <a:lnTo>
                    <a:pt x="509985" y="630570"/>
                  </a:lnTo>
                  <a:lnTo>
                    <a:pt x="501254" y="619452"/>
                  </a:lnTo>
                  <a:lnTo>
                    <a:pt x="492522" y="607539"/>
                  </a:lnTo>
                  <a:lnTo>
                    <a:pt x="483791" y="595230"/>
                  </a:lnTo>
                  <a:lnTo>
                    <a:pt x="475854" y="582523"/>
                  </a:lnTo>
                  <a:lnTo>
                    <a:pt x="467916" y="569419"/>
                  </a:lnTo>
                  <a:lnTo>
                    <a:pt x="460772" y="556315"/>
                  </a:lnTo>
                  <a:lnTo>
                    <a:pt x="453629" y="542417"/>
                  </a:lnTo>
                  <a:lnTo>
                    <a:pt x="447279" y="528519"/>
                  </a:lnTo>
                  <a:lnTo>
                    <a:pt x="441325" y="514224"/>
                  </a:lnTo>
                  <a:lnTo>
                    <a:pt x="435769" y="499929"/>
                  </a:lnTo>
                  <a:lnTo>
                    <a:pt x="431007" y="485237"/>
                  </a:lnTo>
                  <a:lnTo>
                    <a:pt x="426244" y="470148"/>
                  </a:lnTo>
                  <a:lnTo>
                    <a:pt x="424657" y="474913"/>
                  </a:lnTo>
                  <a:lnTo>
                    <a:pt x="422672" y="480075"/>
                  </a:lnTo>
                  <a:lnTo>
                    <a:pt x="421085" y="484046"/>
                  </a:lnTo>
                  <a:lnTo>
                    <a:pt x="419101" y="487620"/>
                  </a:lnTo>
                  <a:lnTo>
                    <a:pt x="417116" y="490399"/>
                  </a:lnTo>
                  <a:lnTo>
                    <a:pt x="414735" y="492385"/>
                  </a:lnTo>
                  <a:lnTo>
                    <a:pt x="412354" y="493576"/>
                  </a:lnTo>
                  <a:lnTo>
                    <a:pt x="410369" y="493973"/>
                  </a:lnTo>
                  <a:lnTo>
                    <a:pt x="407591" y="493576"/>
                  </a:lnTo>
                  <a:lnTo>
                    <a:pt x="405210" y="491988"/>
                  </a:lnTo>
                  <a:lnTo>
                    <a:pt x="402829" y="490002"/>
                  </a:lnTo>
                  <a:lnTo>
                    <a:pt x="400447" y="486428"/>
                  </a:lnTo>
                  <a:lnTo>
                    <a:pt x="398463" y="482855"/>
                  </a:lnTo>
                  <a:lnTo>
                    <a:pt x="396082" y="477693"/>
                  </a:lnTo>
                  <a:lnTo>
                    <a:pt x="394494" y="472133"/>
                  </a:lnTo>
                  <a:lnTo>
                    <a:pt x="392907" y="465780"/>
                  </a:lnTo>
                  <a:lnTo>
                    <a:pt x="391319" y="459030"/>
                  </a:lnTo>
                  <a:lnTo>
                    <a:pt x="390129" y="451882"/>
                  </a:lnTo>
                  <a:lnTo>
                    <a:pt x="388541" y="443940"/>
                  </a:lnTo>
                  <a:lnTo>
                    <a:pt x="387351" y="435602"/>
                  </a:lnTo>
                  <a:lnTo>
                    <a:pt x="386557" y="426469"/>
                  </a:lnTo>
                  <a:lnTo>
                    <a:pt x="386160" y="417336"/>
                  </a:lnTo>
                  <a:lnTo>
                    <a:pt x="385763" y="407409"/>
                  </a:lnTo>
                  <a:lnTo>
                    <a:pt x="385763" y="397879"/>
                  </a:lnTo>
                  <a:lnTo>
                    <a:pt x="385763" y="388349"/>
                  </a:lnTo>
                  <a:lnTo>
                    <a:pt x="386160" y="378421"/>
                  </a:lnTo>
                  <a:lnTo>
                    <a:pt x="386557" y="369288"/>
                  </a:lnTo>
                  <a:lnTo>
                    <a:pt x="387351" y="360156"/>
                  </a:lnTo>
                  <a:lnTo>
                    <a:pt x="388541" y="351817"/>
                  </a:lnTo>
                  <a:lnTo>
                    <a:pt x="390129" y="344272"/>
                  </a:lnTo>
                  <a:lnTo>
                    <a:pt x="391319" y="336728"/>
                  </a:lnTo>
                  <a:lnTo>
                    <a:pt x="392907" y="329977"/>
                  </a:lnTo>
                  <a:lnTo>
                    <a:pt x="394494" y="323624"/>
                  </a:lnTo>
                  <a:lnTo>
                    <a:pt x="396082" y="318065"/>
                  </a:lnTo>
                  <a:lnTo>
                    <a:pt x="398463" y="313697"/>
                  </a:lnTo>
                  <a:lnTo>
                    <a:pt x="400447" y="309329"/>
                  </a:lnTo>
                  <a:lnTo>
                    <a:pt x="402829" y="305755"/>
                  </a:lnTo>
                  <a:lnTo>
                    <a:pt x="405210" y="303770"/>
                  </a:lnTo>
                  <a:lnTo>
                    <a:pt x="407591" y="302181"/>
                  </a:lnTo>
                  <a:lnTo>
                    <a:pt x="410369" y="301784"/>
                  </a:lnTo>
                  <a:lnTo>
                    <a:pt x="411560" y="302181"/>
                  </a:lnTo>
                  <a:lnTo>
                    <a:pt x="413147" y="302975"/>
                  </a:lnTo>
                  <a:lnTo>
                    <a:pt x="413544" y="289872"/>
                  </a:lnTo>
                  <a:lnTo>
                    <a:pt x="414338" y="277562"/>
                  </a:lnTo>
                  <a:lnTo>
                    <a:pt x="415925" y="266444"/>
                  </a:lnTo>
                  <a:lnTo>
                    <a:pt x="418307" y="255722"/>
                  </a:lnTo>
                  <a:lnTo>
                    <a:pt x="417116" y="242222"/>
                  </a:lnTo>
                  <a:lnTo>
                    <a:pt x="415925" y="229515"/>
                  </a:lnTo>
                  <a:lnTo>
                    <a:pt x="415925" y="217205"/>
                  </a:lnTo>
                  <a:lnTo>
                    <a:pt x="416322" y="206484"/>
                  </a:lnTo>
                  <a:lnTo>
                    <a:pt x="417910" y="195763"/>
                  </a:lnTo>
                  <a:lnTo>
                    <a:pt x="419497" y="185835"/>
                  </a:lnTo>
                  <a:lnTo>
                    <a:pt x="421482" y="176305"/>
                  </a:lnTo>
                  <a:lnTo>
                    <a:pt x="424260" y="167570"/>
                  </a:lnTo>
                  <a:lnTo>
                    <a:pt x="427435" y="159628"/>
                  </a:lnTo>
                  <a:lnTo>
                    <a:pt x="431007" y="152480"/>
                  </a:lnTo>
                  <a:lnTo>
                    <a:pt x="434975" y="145730"/>
                  </a:lnTo>
                  <a:lnTo>
                    <a:pt x="439341" y="139377"/>
                  </a:lnTo>
                  <a:lnTo>
                    <a:pt x="444501" y="133420"/>
                  </a:lnTo>
                  <a:lnTo>
                    <a:pt x="449660" y="128258"/>
                  </a:lnTo>
                  <a:lnTo>
                    <a:pt x="455613" y="123890"/>
                  </a:lnTo>
                  <a:lnTo>
                    <a:pt x="461566" y="119522"/>
                  </a:lnTo>
                  <a:lnTo>
                    <a:pt x="434182" y="119919"/>
                  </a:lnTo>
                  <a:lnTo>
                    <a:pt x="413147" y="120714"/>
                  </a:lnTo>
                  <a:lnTo>
                    <a:pt x="394891" y="121508"/>
                  </a:lnTo>
                  <a:lnTo>
                    <a:pt x="401241" y="118728"/>
                  </a:lnTo>
                  <a:lnTo>
                    <a:pt x="407591" y="115154"/>
                  </a:lnTo>
                  <a:lnTo>
                    <a:pt x="420291" y="107213"/>
                  </a:lnTo>
                  <a:lnTo>
                    <a:pt x="433388" y="98477"/>
                  </a:lnTo>
                  <a:lnTo>
                    <a:pt x="446485" y="88947"/>
                  </a:lnTo>
                  <a:lnTo>
                    <a:pt x="459185" y="79814"/>
                  </a:lnTo>
                  <a:lnTo>
                    <a:pt x="471488" y="71475"/>
                  </a:lnTo>
                  <a:lnTo>
                    <a:pt x="482601" y="63931"/>
                  </a:lnTo>
                  <a:lnTo>
                    <a:pt x="488157" y="60357"/>
                  </a:lnTo>
                  <a:lnTo>
                    <a:pt x="493316" y="57577"/>
                  </a:lnTo>
                  <a:lnTo>
                    <a:pt x="507604" y="50827"/>
                  </a:lnTo>
                  <a:lnTo>
                    <a:pt x="521891" y="44473"/>
                  </a:lnTo>
                  <a:lnTo>
                    <a:pt x="536179" y="38517"/>
                  </a:lnTo>
                  <a:lnTo>
                    <a:pt x="550069" y="32958"/>
                  </a:lnTo>
                  <a:lnTo>
                    <a:pt x="563563" y="27796"/>
                  </a:lnTo>
                  <a:lnTo>
                    <a:pt x="577057" y="23428"/>
                  </a:lnTo>
                  <a:lnTo>
                    <a:pt x="590551" y="19457"/>
                  </a:lnTo>
                  <a:lnTo>
                    <a:pt x="603647" y="15883"/>
                  </a:lnTo>
                  <a:lnTo>
                    <a:pt x="616744" y="12310"/>
                  </a:lnTo>
                  <a:lnTo>
                    <a:pt x="629841" y="9927"/>
                  </a:lnTo>
                  <a:lnTo>
                    <a:pt x="642541" y="7148"/>
                  </a:lnTo>
                  <a:lnTo>
                    <a:pt x="654844" y="5162"/>
                  </a:lnTo>
                  <a:lnTo>
                    <a:pt x="666751" y="3574"/>
                  </a:lnTo>
                  <a:lnTo>
                    <a:pt x="679054" y="2382"/>
                  </a:lnTo>
                  <a:lnTo>
                    <a:pt x="690960" y="1191"/>
                  </a:lnTo>
                  <a:lnTo>
                    <a:pt x="702866" y="397"/>
                  </a:lnTo>
                  <a:lnTo>
                    <a:pt x="713979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E96A289-6323-F1C4-CA96-3A2F7C686440}"/>
              </a:ext>
            </a:extLst>
          </p:cNvPr>
          <p:cNvGrpSpPr/>
          <p:nvPr/>
        </p:nvGrpSpPr>
        <p:grpSpPr>
          <a:xfrm>
            <a:off x="6826369" y="1477629"/>
            <a:ext cx="2746182" cy="754330"/>
            <a:chOff x="101199" y="1886576"/>
            <a:chExt cx="2746182" cy="75433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7D7CDF8-66A8-ED3A-9865-A9B5AFC44FE9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AAD6EF5-A385-ECA8-2293-016AA7F73C31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E38D0E4-C64C-A627-A926-2A9C6DC8B6A0}"/>
              </a:ext>
            </a:extLst>
          </p:cNvPr>
          <p:cNvGrpSpPr/>
          <p:nvPr/>
        </p:nvGrpSpPr>
        <p:grpSpPr>
          <a:xfrm>
            <a:off x="2632644" y="1514542"/>
            <a:ext cx="2746182" cy="754330"/>
            <a:chOff x="101199" y="1886576"/>
            <a:chExt cx="2746182" cy="75433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D1AAB24-4505-E4D3-61FF-B7167626093C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CF661C7-54A5-3336-3EA5-19E4C7DC0735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9D77824-CD42-7EE5-BDBA-C274F5BE5D22}"/>
              </a:ext>
            </a:extLst>
          </p:cNvPr>
          <p:cNvGrpSpPr/>
          <p:nvPr/>
        </p:nvGrpSpPr>
        <p:grpSpPr>
          <a:xfrm>
            <a:off x="6826369" y="5310949"/>
            <a:ext cx="2746182" cy="754330"/>
            <a:chOff x="101199" y="1886576"/>
            <a:chExt cx="2746182" cy="75433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1F1EB31-9805-5D1A-5509-A79917C27682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EB01831-34A0-A280-F346-FCFAA9ED2AE6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1C099E5-3274-3BEC-858E-2524C47B13EF}"/>
              </a:ext>
            </a:extLst>
          </p:cNvPr>
          <p:cNvGrpSpPr/>
          <p:nvPr/>
        </p:nvGrpSpPr>
        <p:grpSpPr>
          <a:xfrm>
            <a:off x="2632644" y="5347862"/>
            <a:ext cx="2746182" cy="754330"/>
            <a:chOff x="101199" y="1886576"/>
            <a:chExt cx="2746182" cy="75433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8D035C4-725C-08E2-43F3-733429329B7C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C409A6A-D257-89D5-6EAE-5AC7EE5FE9F0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ACBC41A-2492-9031-C769-5ED940611C01}"/>
              </a:ext>
            </a:extLst>
          </p:cNvPr>
          <p:cNvGrpSpPr/>
          <p:nvPr/>
        </p:nvGrpSpPr>
        <p:grpSpPr>
          <a:xfrm>
            <a:off x="7894067" y="3332334"/>
            <a:ext cx="3354957" cy="754330"/>
            <a:chOff x="101198" y="1886576"/>
            <a:chExt cx="3354957" cy="75433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299DE6E-F451-073D-41FA-B2B686FE154D}"/>
                </a:ext>
              </a:extLst>
            </p:cNvPr>
            <p:cNvSpPr txBox="1"/>
            <p:nvPr/>
          </p:nvSpPr>
          <p:spPr>
            <a:xfrm>
              <a:off x="101198" y="2152503"/>
              <a:ext cx="335495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 演示模板及素 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D3082A9-9082-BD4B-A180-C7A645CC7A89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B3860D2-B44C-FF72-5808-EAAFCCE751EB}"/>
              </a:ext>
            </a:extLst>
          </p:cNvPr>
          <p:cNvGrpSpPr/>
          <p:nvPr/>
        </p:nvGrpSpPr>
        <p:grpSpPr>
          <a:xfrm>
            <a:off x="1551750" y="3369247"/>
            <a:ext cx="2746182" cy="754330"/>
            <a:chOff x="101199" y="1886576"/>
            <a:chExt cx="2746182" cy="75433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E3664A5-4292-BE42-DC7D-4B5E67A59487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436B0CB-5A71-4EA4-DCC0-16D3D1B15A4E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0532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54E6471D-07C0-C0BA-31E6-FBDDC4E79896}"/>
              </a:ext>
            </a:extLst>
          </p:cNvPr>
          <p:cNvSpPr/>
          <p:nvPr/>
        </p:nvSpPr>
        <p:spPr>
          <a:xfrm>
            <a:off x="3843573" y="347262"/>
            <a:ext cx="4520175" cy="532801"/>
          </a:xfrm>
          <a:custGeom>
            <a:avLst/>
            <a:gdLst>
              <a:gd name="connsiteX0" fmla="*/ 0 w 4520175"/>
              <a:gd name="connsiteY0" fmla="*/ 0 h 532801"/>
              <a:gd name="connsiteX1" fmla="*/ 4253775 w 4520175"/>
              <a:gd name="connsiteY1" fmla="*/ 0 h 532801"/>
              <a:gd name="connsiteX2" fmla="*/ 4520175 w 4520175"/>
              <a:gd name="connsiteY2" fmla="*/ 266401 h 532801"/>
              <a:gd name="connsiteX3" fmla="*/ 4253775 w 4520175"/>
              <a:gd name="connsiteY3" fmla="*/ 532801 h 532801"/>
              <a:gd name="connsiteX4" fmla="*/ 0 w 4520175"/>
              <a:gd name="connsiteY4" fmla="*/ 532801 h 532801"/>
              <a:gd name="connsiteX5" fmla="*/ 266401 w 4520175"/>
              <a:gd name="connsiteY5" fmla="*/ 266401 h 532801"/>
              <a:gd name="connsiteX6" fmla="*/ 0 w 4520175"/>
              <a:gd name="connsiteY6" fmla="*/ 0 h 5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0175" h="532801" fill="none" extrusionOk="0">
                <a:moveTo>
                  <a:pt x="0" y="0"/>
                </a:moveTo>
                <a:cubicBezTo>
                  <a:pt x="1785132" y="48231"/>
                  <a:pt x="2860849" y="-84455"/>
                  <a:pt x="4253775" y="0"/>
                </a:cubicBezTo>
                <a:cubicBezTo>
                  <a:pt x="4303687" y="66680"/>
                  <a:pt x="4463802" y="165544"/>
                  <a:pt x="4520175" y="266401"/>
                </a:cubicBezTo>
                <a:cubicBezTo>
                  <a:pt x="4416574" y="369566"/>
                  <a:pt x="4370610" y="410379"/>
                  <a:pt x="4253775" y="532801"/>
                </a:cubicBezTo>
                <a:cubicBezTo>
                  <a:pt x="2199271" y="401847"/>
                  <a:pt x="1062704" y="489227"/>
                  <a:pt x="0" y="532801"/>
                </a:cubicBezTo>
                <a:cubicBezTo>
                  <a:pt x="35413" y="451198"/>
                  <a:pt x="200612" y="369631"/>
                  <a:pt x="266401" y="266401"/>
                </a:cubicBezTo>
                <a:cubicBezTo>
                  <a:pt x="214334" y="212937"/>
                  <a:pt x="83565" y="79324"/>
                  <a:pt x="0" y="0"/>
                </a:cubicBezTo>
                <a:close/>
              </a:path>
              <a:path w="4520175" h="532801" stroke="0" extrusionOk="0">
                <a:moveTo>
                  <a:pt x="0" y="0"/>
                </a:moveTo>
                <a:cubicBezTo>
                  <a:pt x="1444264" y="118645"/>
                  <a:pt x="2383016" y="116012"/>
                  <a:pt x="4253775" y="0"/>
                </a:cubicBezTo>
                <a:cubicBezTo>
                  <a:pt x="4351008" y="81105"/>
                  <a:pt x="4508772" y="221825"/>
                  <a:pt x="4520175" y="266401"/>
                </a:cubicBezTo>
                <a:cubicBezTo>
                  <a:pt x="4470577" y="350560"/>
                  <a:pt x="4270515" y="496115"/>
                  <a:pt x="4253775" y="532801"/>
                </a:cubicBezTo>
                <a:cubicBezTo>
                  <a:pt x="2519170" y="552988"/>
                  <a:pt x="1608599" y="685281"/>
                  <a:pt x="0" y="532801"/>
                </a:cubicBezTo>
                <a:cubicBezTo>
                  <a:pt x="51432" y="518363"/>
                  <a:pt x="192537" y="297118"/>
                  <a:pt x="266401" y="266401"/>
                </a:cubicBezTo>
                <a:cubicBezTo>
                  <a:pt x="216891" y="255419"/>
                  <a:pt x="91328" y="10939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706EDC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chevron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8D794F-D225-CD99-0886-87FE8B2D4BF4}"/>
              </a:ext>
            </a:extLst>
          </p:cNvPr>
          <p:cNvSpPr txBox="1"/>
          <p:nvPr/>
        </p:nvSpPr>
        <p:spPr>
          <a:xfrm>
            <a:off x="3016459" y="226376"/>
            <a:ext cx="9108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267" dirty="0">
              <a:ln>
                <a:gradFill>
                  <a:gsLst>
                    <a:gs pos="32000">
                      <a:srgbClr val="706EDC"/>
                    </a:gs>
                    <a:gs pos="100000">
                      <a:srgbClr val="FF66A7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D2F933-8B88-45FA-3611-EB26C23D11C9}"/>
              </a:ext>
            </a:extLst>
          </p:cNvPr>
          <p:cNvSpPr txBox="1"/>
          <p:nvPr/>
        </p:nvSpPr>
        <p:spPr>
          <a:xfrm>
            <a:off x="5146709" y="352393"/>
            <a:ext cx="243197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b="1" dirty="0">
                <a:gradFill>
                  <a:gsLst>
                    <a:gs pos="0">
                      <a:srgbClr val="FF66A7"/>
                    </a:gs>
                    <a:gs pos="100000">
                      <a:srgbClr val="3E54A3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6826A461-E821-F02A-7E6E-327B56E006AD}"/>
              </a:ext>
            </a:extLst>
          </p:cNvPr>
          <p:cNvSpPr>
            <a:spLocks noEditPoints="1"/>
          </p:cNvSpPr>
          <p:nvPr/>
        </p:nvSpPr>
        <p:spPr bwMode="auto">
          <a:xfrm>
            <a:off x="7654884" y="403087"/>
            <a:ext cx="369929" cy="395566"/>
          </a:xfrm>
          <a:custGeom>
            <a:avLst/>
            <a:gdLst>
              <a:gd name="T0" fmla="*/ 1101 w 3181"/>
              <a:gd name="T1" fmla="*/ 1884 h 3400"/>
              <a:gd name="T2" fmla="*/ 213 w 3181"/>
              <a:gd name="T3" fmla="*/ 2838 h 3400"/>
              <a:gd name="T4" fmla="*/ 1 w 3181"/>
              <a:gd name="T5" fmla="*/ 2949 h 3400"/>
              <a:gd name="T6" fmla="*/ 20 w 3181"/>
              <a:gd name="T7" fmla="*/ 3175 h 3400"/>
              <a:gd name="T8" fmla="*/ 43 w 3181"/>
              <a:gd name="T9" fmla="*/ 3308 h 3400"/>
              <a:gd name="T10" fmla="*/ 127 w 3181"/>
              <a:gd name="T11" fmla="*/ 3393 h 3400"/>
              <a:gd name="T12" fmla="*/ 309 w 3181"/>
              <a:gd name="T13" fmla="*/ 3342 h 3400"/>
              <a:gd name="T14" fmla="*/ 237 w 3181"/>
              <a:gd name="T15" fmla="*/ 3239 h 3400"/>
              <a:gd name="T16" fmla="*/ 315 w 3181"/>
              <a:gd name="T17" fmla="*/ 3015 h 3400"/>
              <a:gd name="T18" fmla="*/ 757 w 3181"/>
              <a:gd name="T19" fmla="*/ 2570 h 3400"/>
              <a:gd name="T20" fmla="*/ 1335 w 3181"/>
              <a:gd name="T21" fmla="*/ 2187 h 3400"/>
              <a:gd name="T22" fmla="*/ 2165 w 3181"/>
              <a:gd name="T23" fmla="*/ 2085 h 3400"/>
              <a:gd name="T24" fmla="*/ 1732 w 3181"/>
              <a:gd name="T25" fmla="*/ 2489 h 3400"/>
              <a:gd name="T26" fmla="*/ 1613 w 3181"/>
              <a:gd name="T27" fmla="*/ 2539 h 3400"/>
              <a:gd name="T28" fmla="*/ 1520 w 3181"/>
              <a:gd name="T29" fmla="*/ 2743 h 3400"/>
              <a:gd name="T30" fmla="*/ 1729 w 3181"/>
              <a:gd name="T31" fmla="*/ 2925 h 3400"/>
              <a:gd name="T32" fmla="*/ 1862 w 3181"/>
              <a:gd name="T33" fmla="*/ 3021 h 3400"/>
              <a:gd name="T34" fmla="*/ 2002 w 3181"/>
              <a:gd name="T35" fmla="*/ 3016 h 3400"/>
              <a:gd name="T36" fmla="*/ 1921 w 3181"/>
              <a:gd name="T37" fmla="*/ 2890 h 3400"/>
              <a:gd name="T38" fmla="*/ 1849 w 3181"/>
              <a:gd name="T39" fmla="*/ 2644 h 3400"/>
              <a:gd name="T40" fmla="*/ 2387 w 3181"/>
              <a:gd name="T41" fmla="*/ 2246 h 3400"/>
              <a:gd name="T42" fmla="*/ 2360 w 3181"/>
              <a:gd name="T43" fmla="*/ 1782 h 3400"/>
              <a:gd name="T44" fmla="*/ 1992 w 3181"/>
              <a:gd name="T45" fmla="*/ 1392 h 3400"/>
              <a:gd name="T46" fmla="*/ 2197 w 3181"/>
              <a:gd name="T47" fmla="*/ 1184 h 3400"/>
              <a:gd name="T48" fmla="*/ 2421 w 3181"/>
              <a:gd name="T49" fmla="*/ 1288 h 3400"/>
              <a:gd name="T50" fmla="*/ 2993 w 3181"/>
              <a:gd name="T51" fmla="*/ 962 h 3400"/>
              <a:gd name="T52" fmla="*/ 3178 w 3181"/>
              <a:gd name="T53" fmla="*/ 676 h 3400"/>
              <a:gd name="T54" fmla="*/ 3127 w 3181"/>
              <a:gd name="T55" fmla="*/ 678 h 3400"/>
              <a:gd name="T56" fmla="*/ 3158 w 3181"/>
              <a:gd name="T57" fmla="*/ 601 h 3400"/>
              <a:gd name="T58" fmla="*/ 3100 w 3181"/>
              <a:gd name="T59" fmla="*/ 611 h 3400"/>
              <a:gd name="T60" fmla="*/ 3121 w 3181"/>
              <a:gd name="T61" fmla="*/ 545 h 3400"/>
              <a:gd name="T62" fmla="*/ 3035 w 3181"/>
              <a:gd name="T63" fmla="*/ 596 h 3400"/>
              <a:gd name="T64" fmla="*/ 3040 w 3181"/>
              <a:gd name="T65" fmla="*/ 504 h 3400"/>
              <a:gd name="T66" fmla="*/ 2986 w 3181"/>
              <a:gd name="T67" fmla="*/ 547 h 3400"/>
              <a:gd name="T68" fmla="*/ 2916 w 3181"/>
              <a:gd name="T69" fmla="*/ 608 h 3400"/>
              <a:gd name="T70" fmla="*/ 2912 w 3181"/>
              <a:gd name="T71" fmla="*/ 848 h 3400"/>
              <a:gd name="T72" fmla="*/ 2537 w 3181"/>
              <a:gd name="T73" fmla="*/ 942 h 3400"/>
              <a:gd name="T74" fmla="*/ 2397 w 3181"/>
              <a:gd name="T75" fmla="*/ 638 h 3400"/>
              <a:gd name="T76" fmla="*/ 2609 w 3181"/>
              <a:gd name="T77" fmla="*/ 513 h 3400"/>
              <a:gd name="T78" fmla="*/ 2630 w 3181"/>
              <a:gd name="T79" fmla="*/ 462 h 3400"/>
              <a:gd name="T80" fmla="*/ 2638 w 3181"/>
              <a:gd name="T81" fmla="*/ 326 h 3400"/>
              <a:gd name="T82" fmla="*/ 2218 w 3181"/>
              <a:gd name="T83" fmla="*/ 256 h 3400"/>
              <a:gd name="T84" fmla="*/ 2046 w 3181"/>
              <a:gd name="T85" fmla="*/ 488 h 3400"/>
              <a:gd name="T86" fmla="*/ 1591 w 3181"/>
              <a:gd name="T87" fmla="*/ 524 h 3400"/>
              <a:gd name="T88" fmla="*/ 1216 w 3181"/>
              <a:gd name="T89" fmla="*/ 849 h 3400"/>
              <a:gd name="T90" fmla="*/ 1085 w 3181"/>
              <a:gd name="T91" fmla="*/ 921 h 3400"/>
              <a:gd name="T92" fmla="*/ 1012 w 3181"/>
              <a:gd name="T93" fmla="*/ 954 h 3400"/>
              <a:gd name="T94" fmla="*/ 1066 w 3181"/>
              <a:gd name="T95" fmla="*/ 959 h 3400"/>
              <a:gd name="T96" fmla="*/ 1059 w 3181"/>
              <a:gd name="T97" fmla="*/ 995 h 3400"/>
              <a:gd name="T98" fmla="*/ 984 w 3181"/>
              <a:gd name="T99" fmla="*/ 1067 h 3400"/>
              <a:gd name="T100" fmla="*/ 1120 w 3181"/>
              <a:gd name="T101" fmla="*/ 1002 h 3400"/>
              <a:gd name="T102" fmla="*/ 1065 w 3181"/>
              <a:gd name="T103" fmla="*/ 1077 h 3400"/>
              <a:gd name="T104" fmla="*/ 1021 w 3181"/>
              <a:gd name="T105" fmla="*/ 1158 h 3400"/>
              <a:gd name="T106" fmla="*/ 1098 w 3181"/>
              <a:gd name="T107" fmla="*/ 1094 h 3400"/>
              <a:gd name="T108" fmla="*/ 1153 w 3181"/>
              <a:gd name="T109" fmla="*/ 1051 h 3400"/>
              <a:gd name="T110" fmla="*/ 1082 w 3181"/>
              <a:gd name="T111" fmla="*/ 1196 h 3400"/>
              <a:gd name="T112" fmla="*/ 1218 w 3181"/>
              <a:gd name="T113" fmla="*/ 1040 h 3400"/>
              <a:gd name="T114" fmla="*/ 1232 w 3181"/>
              <a:gd name="T115" fmla="*/ 1060 h 3400"/>
              <a:gd name="T116" fmla="*/ 1252 w 3181"/>
              <a:gd name="T117" fmla="*/ 1114 h 3400"/>
              <a:gd name="T118" fmla="*/ 1286 w 3181"/>
              <a:gd name="T119" fmla="*/ 1027 h 3400"/>
              <a:gd name="T120" fmla="*/ 1341 w 3181"/>
              <a:gd name="T121" fmla="*/ 890 h 3400"/>
              <a:gd name="T122" fmla="*/ 1749 w 3181"/>
              <a:gd name="T123" fmla="*/ 695 h 3400"/>
              <a:gd name="T124" fmla="*/ 1500 w 3181"/>
              <a:gd name="T125" fmla="*/ 1362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1" h="3400">
                <a:moveTo>
                  <a:pt x="1500" y="1362"/>
                </a:moveTo>
                <a:cubicBezTo>
                  <a:pt x="1468" y="1378"/>
                  <a:pt x="1410" y="1411"/>
                  <a:pt x="1365" y="1452"/>
                </a:cubicBezTo>
                <a:cubicBezTo>
                  <a:pt x="1306" y="1504"/>
                  <a:pt x="1271" y="1712"/>
                  <a:pt x="1240" y="1761"/>
                </a:cubicBezTo>
                <a:cubicBezTo>
                  <a:pt x="1209" y="1811"/>
                  <a:pt x="1190" y="1809"/>
                  <a:pt x="1101" y="1884"/>
                </a:cubicBezTo>
                <a:cubicBezTo>
                  <a:pt x="1013" y="1959"/>
                  <a:pt x="897" y="2173"/>
                  <a:pt x="841" y="2229"/>
                </a:cubicBezTo>
                <a:cubicBezTo>
                  <a:pt x="785" y="2284"/>
                  <a:pt x="748" y="2313"/>
                  <a:pt x="642" y="2358"/>
                </a:cubicBezTo>
                <a:cubicBezTo>
                  <a:pt x="536" y="2403"/>
                  <a:pt x="443" y="2567"/>
                  <a:pt x="360" y="2683"/>
                </a:cubicBezTo>
                <a:cubicBezTo>
                  <a:pt x="276" y="2800"/>
                  <a:pt x="220" y="2831"/>
                  <a:pt x="213" y="2838"/>
                </a:cubicBezTo>
                <a:cubicBezTo>
                  <a:pt x="206" y="2845"/>
                  <a:pt x="209" y="2841"/>
                  <a:pt x="191" y="2839"/>
                </a:cubicBezTo>
                <a:cubicBezTo>
                  <a:pt x="173" y="2837"/>
                  <a:pt x="102" y="2864"/>
                  <a:pt x="92" y="2868"/>
                </a:cubicBezTo>
                <a:cubicBezTo>
                  <a:pt x="83" y="2871"/>
                  <a:pt x="57" y="2860"/>
                  <a:pt x="39" y="2868"/>
                </a:cubicBezTo>
                <a:cubicBezTo>
                  <a:pt x="20" y="2877"/>
                  <a:pt x="3" y="2932"/>
                  <a:pt x="1" y="2949"/>
                </a:cubicBezTo>
                <a:cubicBezTo>
                  <a:pt x="0" y="2966"/>
                  <a:pt x="3" y="2973"/>
                  <a:pt x="3" y="2996"/>
                </a:cubicBezTo>
                <a:cubicBezTo>
                  <a:pt x="4" y="3019"/>
                  <a:pt x="7" y="3098"/>
                  <a:pt x="11" y="3113"/>
                </a:cubicBezTo>
                <a:cubicBezTo>
                  <a:pt x="14" y="3127"/>
                  <a:pt x="13" y="3136"/>
                  <a:pt x="14" y="3148"/>
                </a:cubicBezTo>
                <a:cubicBezTo>
                  <a:pt x="14" y="3160"/>
                  <a:pt x="18" y="3166"/>
                  <a:pt x="20" y="3175"/>
                </a:cubicBezTo>
                <a:cubicBezTo>
                  <a:pt x="21" y="3184"/>
                  <a:pt x="22" y="3192"/>
                  <a:pt x="18" y="3209"/>
                </a:cubicBezTo>
                <a:cubicBezTo>
                  <a:pt x="14" y="3225"/>
                  <a:pt x="20" y="3233"/>
                  <a:pt x="20" y="3248"/>
                </a:cubicBezTo>
                <a:cubicBezTo>
                  <a:pt x="20" y="3263"/>
                  <a:pt x="25" y="3261"/>
                  <a:pt x="28" y="3273"/>
                </a:cubicBezTo>
                <a:cubicBezTo>
                  <a:pt x="31" y="3285"/>
                  <a:pt x="34" y="3295"/>
                  <a:pt x="43" y="3308"/>
                </a:cubicBezTo>
                <a:cubicBezTo>
                  <a:pt x="52" y="3321"/>
                  <a:pt x="53" y="3326"/>
                  <a:pt x="57" y="3337"/>
                </a:cubicBezTo>
                <a:cubicBezTo>
                  <a:pt x="61" y="3348"/>
                  <a:pt x="72" y="3353"/>
                  <a:pt x="79" y="3357"/>
                </a:cubicBezTo>
                <a:cubicBezTo>
                  <a:pt x="87" y="3361"/>
                  <a:pt x="92" y="3375"/>
                  <a:pt x="102" y="3384"/>
                </a:cubicBezTo>
                <a:cubicBezTo>
                  <a:pt x="112" y="3393"/>
                  <a:pt x="116" y="3390"/>
                  <a:pt x="127" y="3393"/>
                </a:cubicBezTo>
                <a:cubicBezTo>
                  <a:pt x="138" y="3395"/>
                  <a:pt x="137" y="3400"/>
                  <a:pt x="154" y="3399"/>
                </a:cubicBezTo>
                <a:cubicBezTo>
                  <a:pt x="171" y="3398"/>
                  <a:pt x="167" y="3397"/>
                  <a:pt x="181" y="3397"/>
                </a:cubicBezTo>
                <a:cubicBezTo>
                  <a:pt x="195" y="3397"/>
                  <a:pt x="268" y="3390"/>
                  <a:pt x="277" y="3385"/>
                </a:cubicBezTo>
                <a:cubicBezTo>
                  <a:pt x="286" y="3381"/>
                  <a:pt x="306" y="3356"/>
                  <a:pt x="309" y="3342"/>
                </a:cubicBezTo>
                <a:cubicBezTo>
                  <a:pt x="312" y="3329"/>
                  <a:pt x="300" y="3321"/>
                  <a:pt x="300" y="3321"/>
                </a:cubicBezTo>
                <a:cubicBezTo>
                  <a:pt x="300" y="3321"/>
                  <a:pt x="295" y="3314"/>
                  <a:pt x="284" y="3306"/>
                </a:cubicBezTo>
                <a:cubicBezTo>
                  <a:pt x="274" y="3298"/>
                  <a:pt x="238" y="3285"/>
                  <a:pt x="233" y="3279"/>
                </a:cubicBezTo>
                <a:cubicBezTo>
                  <a:pt x="228" y="3272"/>
                  <a:pt x="229" y="3262"/>
                  <a:pt x="237" y="3239"/>
                </a:cubicBezTo>
                <a:cubicBezTo>
                  <a:pt x="246" y="3217"/>
                  <a:pt x="245" y="3179"/>
                  <a:pt x="250" y="3170"/>
                </a:cubicBezTo>
                <a:cubicBezTo>
                  <a:pt x="255" y="3161"/>
                  <a:pt x="279" y="3137"/>
                  <a:pt x="286" y="3125"/>
                </a:cubicBezTo>
                <a:cubicBezTo>
                  <a:pt x="293" y="3113"/>
                  <a:pt x="279" y="3097"/>
                  <a:pt x="279" y="3097"/>
                </a:cubicBezTo>
                <a:cubicBezTo>
                  <a:pt x="279" y="3097"/>
                  <a:pt x="284" y="3073"/>
                  <a:pt x="315" y="3015"/>
                </a:cubicBezTo>
                <a:cubicBezTo>
                  <a:pt x="320" y="3005"/>
                  <a:pt x="324" y="2998"/>
                  <a:pt x="326" y="2993"/>
                </a:cubicBezTo>
                <a:cubicBezTo>
                  <a:pt x="330" y="2992"/>
                  <a:pt x="335" y="2990"/>
                  <a:pt x="340" y="2983"/>
                </a:cubicBezTo>
                <a:cubicBezTo>
                  <a:pt x="348" y="2973"/>
                  <a:pt x="429" y="2852"/>
                  <a:pt x="461" y="2821"/>
                </a:cubicBezTo>
                <a:cubicBezTo>
                  <a:pt x="494" y="2789"/>
                  <a:pt x="574" y="2690"/>
                  <a:pt x="757" y="2570"/>
                </a:cubicBezTo>
                <a:cubicBezTo>
                  <a:pt x="940" y="2450"/>
                  <a:pt x="831" y="2516"/>
                  <a:pt x="915" y="2484"/>
                </a:cubicBezTo>
                <a:cubicBezTo>
                  <a:pt x="998" y="2452"/>
                  <a:pt x="1028" y="2413"/>
                  <a:pt x="1028" y="2413"/>
                </a:cubicBezTo>
                <a:cubicBezTo>
                  <a:pt x="1028" y="2413"/>
                  <a:pt x="1033" y="2410"/>
                  <a:pt x="1060" y="2395"/>
                </a:cubicBezTo>
                <a:cubicBezTo>
                  <a:pt x="1087" y="2381"/>
                  <a:pt x="1211" y="2292"/>
                  <a:pt x="1335" y="2187"/>
                </a:cubicBezTo>
                <a:cubicBezTo>
                  <a:pt x="1458" y="2082"/>
                  <a:pt x="1670" y="1941"/>
                  <a:pt x="1670" y="1941"/>
                </a:cubicBezTo>
                <a:cubicBezTo>
                  <a:pt x="1670" y="1941"/>
                  <a:pt x="1704" y="1946"/>
                  <a:pt x="1776" y="1973"/>
                </a:cubicBezTo>
                <a:cubicBezTo>
                  <a:pt x="1849" y="2000"/>
                  <a:pt x="1952" y="2012"/>
                  <a:pt x="1999" y="2021"/>
                </a:cubicBezTo>
                <a:cubicBezTo>
                  <a:pt x="2046" y="2031"/>
                  <a:pt x="2165" y="2085"/>
                  <a:pt x="2165" y="2085"/>
                </a:cubicBezTo>
                <a:cubicBezTo>
                  <a:pt x="2165" y="2085"/>
                  <a:pt x="2109" y="2126"/>
                  <a:pt x="2034" y="2189"/>
                </a:cubicBezTo>
                <a:cubicBezTo>
                  <a:pt x="1959" y="2251"/>
                  <a:pt x="1968" y="2278"/>
                  <a:pt x="1924" y="2337"/>
                </a:cubicBezTo>
                <a:cubicBezTo>
                  <a:pt x="1879" y="2396"/>
                  <a:pt x="1739" y="2476"/>
                  <a:pt x="1737" y="2477"/>
                </a:cubicBezTo>
                <a:cubicBezTo>
                  <a:pt x="1736" y="2478"/>
                  <a:pt x="1736" y="2487"/>
                  <a:pt x="1732" y="2489"/>
                </a:cubicBezTo>
                <a:cubicBezTo>
                  <a:pt x="1729" y="2491"/>
                  <a:pt x="1684" y="2524"/>
                  <a:pt x="1684" y="2524"/>
                </a:cubicBezTo>
                <a:cubicBezTo>
                  <a:pt x="1684" y="2524"/>
                  <a:pt x="1678" y="2524"/>
                  <a:pt x="1673" y="2523"/>
                </a:cubicBezTo>
                <a:cubicBezTo>
                  <a:pt x="1668" y="2523"/>
                  <a:pt x="1656" y="2531"/>
                  <a:pt x="1646" y="2533"/>
                </a:cubicBezTo>
                <a:cubicBezTo>
                  <a:pt x="1636" y="2535"/>
                  <a:pt x="1631" y="2529"/>
                  <a:pt x="1613" y="2539"/>
                </a:cubicBezTo>
                <a:cubicBezTo>
                  <a:pt x="1595" y="2548"/>
                  <a:pt x="1546" y="2613"/>
                  <a:pt x="1546" y="2613"/>
                </a:cubicBezTo>
                <a:cubicBezTo>
                  <a:pt x="1546" y="2613"/>
                  <a:pt x="1531" y="2616"/>
                  <a:pt x="1514" y="2626"/>
                </a:cubicBezTo>
                <a:cubicBezTo>
                  <a:pt x="1497" y="2637"/>
                  <a:pt x="1489" y="2677"/>
                  <a:pt x="1492" y="2692"/>
                </a:cubicBezTo>
                <a:cubicBezTo>
                  <a:pt x="1494" y="2707"/>
                  <a:pt x="1507" y="2726"/>
                  <a:pt x="1520" y="2743"/>
                </a:cubicBezTo>
                <a:cubicBezTo>
                  <a:pt x="1532" y="2760"/>
                  <a:pt x="1533" y="2756"/>
                  <a:pt x="1545" y="2770"/>
                </a:cubicBezTo>
                <a:cubicBezTo>
                  <a:pt x="1558" y="2784"/>
                  <a:pt x="1567" y="2789"/>
                  <a:pt x="1594" y="2811"/>
                </a:cubicBezTo>
                <a:cubicBezTo>
                  <a:pt x="1620" y="2832"/>
                  <a:pt x="1627" y="2826"/>
                  <a:pt x="1650" y="2846"/>
                </a:cubicBezTo>
                <a:cubicBezTo>
                  <a:pt x="1673" y="2866"/>
                  <a:pt x="1728" y="2921"/>
                  <a:pt x="1729" y="2925"/>
                </a:cubicBezTo>
                <a:cubicBezTo>
                  <a:pt x="1729" y="2929"/>
                  <a:pt x="1739" y="2936"/>
                  <a:pt x="1754" y="2950"/>
                </a:cubicBezTo>
                <a:cubicBezTo>
                  <a:pt x="1770" y="2965"/>
                  <a:pt x="1773" y="2963"/>
                  <a:pt x="1790" y="2976"/>
                </a:cubicBezTo>
                <a:cubicBezTo>
                  <a:pt x="1808" y="2989"/>
                  <a:pt x="1817" y="2994"/>
                  <a:pt x="1832" y="3005"/>
                </a:cubicBezTo>
                <a:cubicBezTo>
                  <a:pt x="1848" y="3016"/>
                  <a:pt x="1856" y="3017"/>
                  <a:pt x="1862" y="3021"/>
                </a:cubicBezTo>
                <a:cubicBezTo>
                  <a:pt x="1868" y="3025"/>
                  <a:pt x="1881" y="3024"/>
                  <a:pt x="1893" y="3030"/>
                </a:cubicBezTo>
                <a:cubicBezTo>
                  <a:pt x="1904" y="3036"/>
                  <a:pt x="1917" y="3038"/>
                  <a:pt x="1929" y="3038"/>
                </a:cubicBezTo>
                <a:cubicBezTo>
                  <a:pt x="1942" y="3038"/>
                  <a:pt x="1945" y="3041"/>
                  <a:pt x="1963" y="3041"/>
                </a:cubicBezTo>
                <a:cubicBezTo>
                  <a:pt x="1980" y="3041"/>
                  <a:pt x="1999" y="3026"/>
                  <a:pt x="2002" y="3016"/>
                </a:cubicBezTo>
                <a:cubicBezTo>
                  <a:pt x="2006" y="3005"/>
                  <a:pt x="2006" y="2998"/>
                  <a:pt x="2004" y="2992"/>
                </a:cubicBezTo>
                <a:cubicBezTo>
                  <a:pt x="2002" y="2985"/>
                  <a:pt x="2002" y="2985"/>
                  <a:pt x="1996" y="2969"/>
                </a:cubicBezTo>
                <a:cubicBezTo>
                  <a:pt x="1991" y="2953"/>
                  <a:pt x="1938" y="2911"/>
                  <a:pt x="1938" y="2911"/>
                </a:cubicBezTo>
                <a:cubicBezTo>
                  <a:pt x="1938" y="2911"/>
                  <a:pt x="1934" y="2902"/>
                  <a:pt x="1921" y="2890"/>
                </a:cubicBezTo>
                <a:cubicBezTo>
                  <a:pt x="1907" y="2878"/>
                  <a:pt x="1899" y="2879"/>
                  <a:pt x="1879" y="2858"/>
                </a:cubicBezTo>
                <a:cubicBezTo>
                  <a:pt x="1860" y="2838"/>
                  <a:pt x="1857" y="2803"/>
                  <a:pt x="1850" y="2772"/>
                </a:cubicBezTo>
                <a:cubicBezTo>
                  <a:pt x="1843" y="2740"/>
                  <a:pt x="1851" y="2705"/>
                  <a:pt x="1845" y="2687"/>
                </a:cubicBezTo>
                <a:cubicBezTo>
                  <a:pt x="1838" y="2669"/>
                  <a:pt x="1849" y="2644"/>
                  <a:pt x="1849" y="2644"/>
                </a:cubicBezTo>
                <a:cubicBezTo>
                  <a:pt x="1849" y="2644"/>
                  <a:pt x="1854" y="2639"/>
                  <a:pt x="1858" y="2638"/>
                </a:cubicBezTo>
                <a:cubicBezTo>
                  <a:pt x="1862" y="2638"/>
                  <a:pt x="1875" y="2594"/>
                  <a:pt x="1912" y="2567"/>
                </a:cubicBezTo>
                <a:cubicBezTo>
                  <a:pt x="1949" y="2539"/>
                  <a:pt x="2028" y="2471"/>
                  <a:pt x="2119" y="2437"/>
                </a:cubicBezTo>
                <a:cubicBezTo>
                  <a:pt x="2211" y="2404"/>
                  <a:pt x="2364" y="2262"/>
                  <a:pt x="2387" y="2246"/>
                </a:cubicBezTo>
                <a:cubicBezTo>
                  <a:pt x="2411" y="2230"/>
                  <a:pt x="2434" y="2215"/>
                  <a:pt x="2490" y="2166"/>
                </a:cubicBezTo>
                <a:cubicBezTo>
                  <a:pt x="2546" y="2117"/>
                  <a:pt x="2555" y="2066"/>
                  <a:pt x="2555" y="2049"/>
                </a:cubicBezTo>
                <a:cubicBezTo>
                  <a:pt x="2555" y="2032"/>
                  <a:pt x="2538" y="2014"/>
                  <a:pt x="2516" y="1972"/>
                </a:cubicBezTo>
                <a:cubicBezTo>
                  <a:pt x="2494" y="1931"/>
                  <a:pt x="2403" y="1813"/>
                  <a:pt x="2360" y="1782"/>
                </a:cubicBezTo>
                <a:cubicBezTo>
                  <a:pt x="2317" y="1752"/>
                  <a:pt x="2126" y="1628"/>
                  <a:pt x="2092" y="1624"/>
                </a:cubicBezTo>
                <a:cubicBezTo>
                  <a:pt x="2058" y="1619"/>
                  <a:pt x="1993" y="1576"/>
                  <a:pt x="1993" y="1576"/>
                </a:cubicBezTo>
                <a:cubicBezTo>
                  <a:pt x="1932" y="1547"/>
                  <a:pt x="1932" y="1547"/>
                  <a:pt x="1932" y="1547"/>
                </a:cubicBezTo>
                <a:cubicBezTo>
                  <a:pt x="1950" y="1488"/>
                  <a:pt x="1977" y="1409"/>
                  <a:pt x="1992" y="1392"/>
                </a:cubicBezTo>
                <a:cubicBezTo>
                  <a:pt x="2018" y="1364"/>
                  <a:pt x="2053" y="1351"/>
                  <a:pt x="2080" y="1334"/>
                </a:cubicBezTo>
                <a:cubicBezTo>
                  <a:pt x="2108" y="1316"/>
                  <a:pt x="2117" y="1285"/>
                  <a:pt x="2117" y="1285"/>
                </a:cubicBezTo>
                <a:cubicBezTo>
                  <a:pt x="2117" y="1285"/>
                  <a:pt x="2117" y="1282"/>
                  <a:pt x="2144" y="1262"/>
                </a:cubicBezTo>
                <a:cubicBezTo>
                  <a:pt x="2171" y="1242"/>
                  <a:pt x="2197" y="1184"/>
                  <a:pt x="2197" y="1184"/>
                </a:cubicBezTo>
                <a:cubicBezTo>
                  <a:pt x="2197" y="1184"/>
                  <a:pt x="2197" y="1184"/>
                  <a:pt x="2213" y="1171"/>
                </a:cubicBezTo>
                <a:cubicBezTo>
                  <a:pt x="2229" y="1158"/>
                  <a:pt x="2278" y="1111"/>
                  <a:pt x="2278" y="1111"/>
                </a:cubicBezTo>
                <a:cubicBezTo>
                  <a:pt x="2278" y="1111"/>
                  <a:pt x="2279" y="1110"/>
                  <a:pt x="2287" y="1122"/>
                </a:cubicBezTo>
                <a:cubicBezTo>
                  <a:pt x="2294" y="1133"/>
                  <a:pt x="2376" y="1229"/>
                  <a:pt x="2421" y="1288"/>
                </a:cubicBezTo>
                <a:cubicBezTo>
                  <a:pt x="2465" y="1346"/>
                  <a:pt x="2542" y="1393"/>
                  <a:pt x="2577" y="1393"/>
                </a:cubicBezTo>
                <a:cubicBezTo>
                  <a:pt x="2611" y="1393"/>
                  <a:pt x="2595" y="1384"/>
                  <a:pt x="2621" y="1360"/>
                </a:cubicBezTo>
                <a:cubicBezTo>
                  <a:pt x="2646" y="1335"/>
                  <a:pt x="2694" y="1302"/>
                  <a:pt x="2766" y="1247"/>
                </a:cubicBezTo>
                <a:cubicBezTo>
                  <a:pt x="2838" y="1192"/>
                  <a:pt x="2983" y="980"/>
                  <a:pt x="2993" y="962"/>
                </a:cubicBezTo>
                <a:cubicBezTo>
                  <a:pt x="3003" y="944"/>
                  <a:pt x="3025" y="941"/>
                  <a:pt x="3056" y="896"/>
                </a:cubicBezTo>
                <a:cubicBezTo>
                  <a:pt x="3087" y="852"/>
                  <a:pt x="3100" y="806"/>
                  <a:pt x="3105" y="796"/>
                </a:cubicBezTo>
                <a:cubicBezTo>
                  <a:pt x="3109" y="785"/>
                  <a:pt x="3125" y="746"/>
                  <a:pt x="3132" y="737"/>
                </a:cubicBezTo>
                <a:cubicBezTo>
                  <a:pt x="3140" y="727"/>
                  <a:pt x="3176" y="685"/>
                  <a:pt x="3178" y="676"/>
                </a:cubicBezTo>
                <a:cubicBezTo>
                  <a:pt x="3181" y="666"/>
                  <a:pt x="3178" y="658"/>
                  <a:pt x="3178" y="658"/>
                </a:cubicBezTo>
                <a:cubicBezTo>
                  <a:pt x="3178" y="658"/>
                  <a:pt x="3179" y="651"/>
                  <a:pt x="3174" y="648"/>
                </a:cubicBezTo>
                <a:cubicBezTo>
                  <a:pt x="3169" y="646"/>
                  <a:pt x="3158" y="656"/>
                  <a:pt x="3153" y="659"/>
                </a:cubicBezTo>
                <a:cubicBezTo>
                  <a:pt x="3149" y="662"/>
                  <a:pt x="3134" y="674"/>
                  <a:pt x="3127" y="678"/>
                </a:cubicBezTo>
                <a:cubicBezTo>
                  <a:pt x="3119" y="683"/>
                  <a:pt x="3096" y="710"/>
                  <a:pt x="3090" y="718"/>
                </a:cubicBezTo>
                <a:cubicBezTo>
                  <a:pt x="3084" y="725"/>
                  <a:pt x="3097" y="694"/>
                  <a:pt x="3100" y="686"/>
                </a:cubicBezTo>
                <a:cubicBezTo>
                  <a:pt x="3102" y="678"/>
                  <a:pt x="3118" y="653"/>
                  <a:pt x="3130" y="639"/>
                </a:cubicBezTo>
                <a:cubicBezTo>
                  <a:pt x="3142" y="624"/>
                  <a:pt x="3157" y="607"/>
                  <a:pt x="3158" y="601"/>
                </a:cubicBezTo>
                <a:cubicBezTo>
                  <a:pt x="3158" y="595"/>
                  <a:pt x="3157" y="589"/>
                  <a:pt x="3156" y="588"/>
                </a:cubicBezTo>
                <a:cubicBezTo>
                  <a:pt x="3156" y="587"/>
                  <a:pt x="3156" y="582"/>
                  <a:pt x="3153" y="578"/>
                </a:cubicBezTo>
                <a:cubicBezTo>
                  <a:pt x="3150" y="574"/>
                  <a:pt x="3147" y="576"/>
                  <a:pt x="3136" y="584"/>
                </a:cubicBezTo>
                <a:cubicBezTo>
                  <a:pt x="3126" y="593"/>
                  <a:pt x="3111" y="601"/>
                  <a:pt x="3100" y="611"/>
                </a:cubicBezTo>
                <a:cubicBezTo>
                  <a:pt x="3088" y="621"/>
                  <a:pt x="3066" y="655"/>
                  <a:pt x="3066" y="655"/>
                </a:cubicBezTo>
                <a:cubicBezTo>
                  <a:pt x="3066" y="655"/>
                  <a:pt x="3070" y="644"/>
                  <a:pt x="3074" y="636"/>
                </a:cubicBezTo>
                <a:cubicBezTo>
                  <a:pt x="3078" y="628"/>
                  <a:pt x="3088" y="609"/>
                  <a:pt x="3097" y="595"/>
                </a:cubicBezTo>
                <a:cubicBezTo>
                  <a:pt x="3106" y="581"/>
                  <a:pt x="3122" y="553"/>
                  <a:pt x="3121" y="545"/>
                </a:cubicBezTo>
                <a:cubicBezTo>
                  <a:pt x="3120" y="538"/>
                  <a:pt x="3115" y="533"/>
                  <a:pt x="3115" y="533"/>
                </a:cubicBezTo>
                <a:cubicBezTo>
                  <a:pt x="3115" y="533"/>
                  <a:pt x="3112" y="527"/>
                  <a:pt x="3106" y="525"/>
                </a:cubicBezTo>
                <a:cubicBezTo>
                  <a:pt x="3099" y="523"/>
                  <a:pt x="3099" y="528"/>
                  <a:pt x="3083" y="542"/>
                </a:cubicBezTo>
                <a:cubicBezTo>
                  <a:pt x="3068" y="556"/>
                  <a:pt x="3045" y="584"/>
                  <a:pt x="3035" y="596"/>
                </a:cubicBezTo>
                <a:cubicBezTo>
                  <a:pt x="3024" y="608"/>
                  <a:pt x="3007" y="657"/>
                  <a:pt x="3004" y="658"/>
                </a:cubicBezTo>
                <a:cubicBezTo>
                  <a:pt x="3001" y="658"/>
                  <a:pt x="3008" y="616"/>
                  <a:pt x="3011" y="599"/>
                </a:cubicBezTo>
                <a:cubicBezTo>
                  <a:pt x="3014" y="582"/>
                  <a:pt x="3024" y="559"/>
                  <a:pt x="3030" y="548"/>
                </a:cubicBezTo>
                <a:cubicBezTo>
                  <a:pt x="3036" y="537"/>
                  <a:pt x="3041" y="509"/>
                  <a:pt x="3040" y="504"/>
                </a:cubicBezTo>
                <a:cubicBezTo>
                  <a:pt x="3038" y="498"/>
                  <a:pt x="3035" y="497"/>
                  <a:pt x="3035" y="497"/>
                </a:cubicBezTo>
                <a:cubicBezTo>
                  <a:pt x="3035" y="497"/>
                  <a:pt x="3033" y="492"/>
                  <a:pt x="3030" y="490"/>
                </a:cubicBezTo>
                <a:cubicBezTo>
                  <a:pt x="3027" y="487"/>
                  <a:pt x="3020" y="487"/>
                  <a:pt x="3017" y="491"/>
                </a:cubicBezTo>
                <a:cubicBezTo>
                  <a:pt x="3014" y="496"/>
                  <a:pt x="2998" y="530"/>
                  <a:pt x="2986" y="547"/>
                </a:cubicBezTo>
                <a:cubicBezTo>
                  <a:pt x="2974" y="565"/>
                  <a:pt x="2971" y="574"/>
                  <a:pt x="2968" y="584"/>
                </a:cubicBezTo>
                <a:cubicBezTo>
                  <a:pt x="2965" y="595"/>
                  <a:pt x="2951" y="655"/>
                  <a:pt x="2951" y="655"/>
                </a:cubicBezTo>
                <a:cubicBezTo>
                  <a:pt x="2951" y="655"/>
                  <a:pt x="2938" y="621"/>
                  <a:pt x="2930" y="614"/>
                </a:cubicBezTo>
                <a:cubicBezTo>
                  <a:pt x="2922" y="607"/>
                  <a:pt x="2919" y="609"/>
                  <a:pt x="2916" y="608"/>
                </a:cubicBezTo>
                <a:cubicBezTo>
                  <a:pt x="2914" y="608"/>
                  <a:pt x="2904" y="606"/>
                  <a:pt x="2901" y="613"/>
                </a:cubicBezTo>
                <a:cubicBezTo>
                  <a:pt x="2899" y="620"/>
                  <a:pt x="2910" y="653"/>
                  <a:pt x="2909" y="681"/>
                </a:cubicBezTo>
                <a:cubicBezTo>
                  <a:pt x="2909" y="708"/>
                  <a:pt x="2898" y="715"/>
                  <a:pt x="2891" y="743"/>
                </a:cubicBezTo>
                <a:cubicBezTo>
                  <a:pt x="2883" y="771"/>
                  <a:pt x="2911" y="843"/>
                  <a:pt x="2912" y="848"/>
                </a:cubicBezTo>
                <a:cubicBezTo>
                  <a:pt x="2912" y="854"/>
                  <a:pt x="2911" y="856"/>
                  <a:pt x="2887" y="882"/>
                </a:cubicBezTo>
                <a:cubicBezTo>
                  <a:pt x="2863" y="908"/>
                  <a:pt x="2745" y="1019"/>
                  <a:pt x="2716" y="1026"/>
                </a:cubicBezTo>
                <a:cubicBezTo>
                  <a:pt x="2686" y="1034"/>
                  <a:pt x="2584" y="1069"/>
                  <a:pt x="2584" y="1069"/>
                </a:cubicBezTo>
                <a:cubicBezTo>
                  <a:pt x="2584" y="1069"/>
                  <a:pt x="2566" y="986"/>
                  <a:pt x="2537" y="942"/>
                </a:cubicBezTo>
                <a:cubicBezTo>
                  <a:pt x="2508" y="899"/>
                  <a:pt x="2456" y="883"/>
                  <a:pt x="2452" y="877"/>
                </a:cubicBezTo>
                <a:cubicBezTo>
                  <a:pt x="2447" y="871"/>
                  <a:pt x="2451" y="822"/>
                  <a:pt x="2429" y="771"/>
                </a:cubicBezTo>
                <a:cubicBezTo>
                  <a:pt x="2408" y="721"/>
                  <a:pt x="2371" y="689"/>
                  <a:pt x="2371" y="689"/>
                </a:cubicBezTo>
                <a:cubicBezTo>
                  <a:pt x="2371" y="689"/>
                  <a:pt x="2387" y="653"/>
                  <a:pt x="2397" y="638"/>
                </a:cubicBezTo>
                <a:cubicBezTo>
                  <a:pt x="2406" y="622"/>
                  <a:pt x="2452" y="590"/>
                  <a:pt x="2468" y="582"/>
                </a:cubicBezTo>
                <a:cubicBezTo>
                  <a:pt x="2484" y="573"/>
                  <a:pt x="2519" y="576"/>
                  <a:pt x="2556" y="587"/>
                </a:cubicBezTo>
                <a:cubicBezTo>
                  <a:pt x="2593" y="599"/>
                  <a:pt x="2594" y="581"/>
                  <a:pt x="2604" y="553"/>
                </a:cubicBezTo>
                <a:cubicBezTo>
                  <a:pt x="2614" y="526"/>
                  <a:pt x="2609" y="513"/>
                  <a:pt x="2609" y="513"/>
                </a:cubicBezTo>
                <a:cubicBezTo>
                  <a:pt x="2609" y="513"/>
                  <a:pt x="2609" y="513"/>
                  <a:pt x="2617" y="507"/>
                </a:cubicBezTo>
                <a:cubicBezTo>
                  <a:pt x="2624" y="502"/>
                  <a:pt x="2622" y="497"/>
                  <a:pt x="2621" y="490"/>
                </a:cubicBezTo>
                <a:cubicBezTo>
                  <a:pt x="2620" y="483"/>
                  <a:pt x="2614" y="483"/>
                  <a:pt x="2613" y="479"/>
                </a:cubicBezTo>
                <a:cubicBezTo>
                  <a:pt x="2613" y="475"/>
                  <a:pt x="2627" y="469"/>
                  <a:pt x="2630" y="462"/>
                </a:cubicBezTo>
                <a:cubicBezTo>
                  <a:pt x="2634" y="456"/>
                  <a:pt x="2628" y="450"/>
                  <a:pt x="2627" y="442"/>
                </a:cubicBezTo>
                <a:cubicBezTo>
                  <a:pt x="2625" y="433"/>
                  <a:pt x="2629" y="425"/>
                  <a:pt x="2638" y="423"/>
                </a:cubicBezTo>
                <a:cubicBezTo>
                  <a:pt x="2647" y="420"/>
                  <a:pt x="2674" y="415"/>
                  <a:pt x="2673" y="401"/>
                </a:cubicBezTo>
                <a:cubicBezTo>
                  <a:pt x="2672" y="387"/>
                  <a:pt x="2643" y="335"/>
                  <a:pt x="2638" y="326"/>
                </a:cubicBezTo>
                <a:cubicBezTo>
                  <a:pt x="2633" y="318"/>
                  <a:pt x="2632" y="294"/>
                  <a:pt x="2643" y="277"/>
                </a:cubicBezTo>
                <a:cubicBezTo>
                  <a:pt x="2653" y="259"/>
                  <a:pt x="2651" y="233"/>
                  <a:pt x="2643" y="212"/>
                </a:cubicBezTo>
                <a:cubicBezTo>
                  <a:pt x="2636" y="191"/>
                  <a:pt x="2598" y="83"/>
                  <a:pt x="2534" y="56"/>
                </a:cubicBezTo>
                <a:cubicBezTo>
                  <a:pt x="2399" y="0"/>
                  <a:pt x="2211" y="71"/>
                  <a:pt x="2218" y="256"/>
                </a:cubicBezTo>
                <a:cubicBezTo>
                  <a:pt x="2221" y="329"/>
                  <a:pt x="2227" y="346"/>
                  <a:pt x="2222" y="383"/>
                </a:cubicBezTo>
                <a:cubicBezTo>
                  <a:pt x="2217" y="420"/>
                  <a:pt x="2206" y="459"/>
                  <a:pt x="2206" y="459"/>
                </a:cubicBezTo>
                <a:cubicBezTo>
                  <a:pt x="2206" y="459"/>
                  <a:pt x="2186" y="463"/>
                  <a:pt x="2140" y="467"/>
                </a:cubicBezTo>
                <a:cubicBezTo>
                  <a:pt x="2094" y="470"/>
                  <a:pt x="2053" y="485"/>
                  <a:pt x="2046" y="488"/>
                </a:cubicBezTo>
                <a:cubicBezTo>
                  <a:pt x="2039" y="490"/>
                  <a:pt x="1988" y="472"/>
                  <a:pt x="1905" y="464"/>
                </a:cubicBezTo>
                <a:cubicBezTo>
                  <a:pt x="1821" y="456"/>
                  <a:pt x="1705" y="486"/>
                  <a:pt x="1689" y="485"/>
                </a:cubicBezTo>
                <a:cubicBezTo>
                  <a:pt x="1674" y="484"/>
                  <a:pt x="1658" y="479"/>
                  <a:pt x="1643" y="485"/>
                </a:cubicBezTo>
                <a:cubicBezTo>
                  <a:pt x="1627" y="491"/>
                  <a:pt x="1617" y="508"/>
                  <a:pt x="1591" y="524"/>
                </a:cubicBezTo>
                <a:cubicBezTo>
                  <a:pt x="1566" y="539"/>
                  <a:pt x="1474" y="587"/>
                  <a:pt x="1389" y="676"/>
                </a:cubicBezTo>
                <a:cubicBezTo>
                  <a:pt x="1339" y="728"/>
                  <a:pt x="1294" y="784"/>
                  <a:pt x="1264" y="821"/>
                </a:cubicBezTo>
                <a:cubicBezTo>
                  <a:pt x="1264" y="821"/>
                  <a:pt x="1264" y="821"/>
                  <a:pt x="1264" y="821"/>
                </a:cubicBezTo>
                <a:cubicBezTo>
                  <a:pt x="1251" y="837"/>
                  <a:pt x="1226" y="845"/>
                  <a:pt x="1216" y="849"/>
                </a:cubicBezTo>
                <a:cubicBezTo>
                  <a:pt x="1200" y="860"/>
                  <a:pt x="1183" y="867"/>
                  <a:pt x="1167" y="877"/>
                </a:cubicBezTo>
                <a:cubicBezTo>
                  <a:pt x="1153" y="885"/>
                  <a:pt x="1140" y="894"/>
                  <a:pt x="1125" y="900"/>
                </a:cubicBezTo>
                <a:cubicBezTo>
                  <a:pt x="1120" y="904"/>
                  <a:pt x="1115" y="907"/>
                  <a:pt x="1109" y="911"/>
                </a:cubicBezTo>
                <a:cubicBezTo>
                  <a:pt x="1102" y="915"/>
                  <a:pt x="1093" y="918"/>
                  <a:pt x="1085" y="921"/>
                </a:cubicBezTo>
                <a:cubicBezTo>
                  <a:pt x="1078" y="924"/>
                  <a:pt x="1070" y="926"/>
                  <a:pt x="1063" y="929"/>
                </a:cubicBezTo>
                <a:cubicBezTo>
                  <a:pt x="1058" y="932"/>
                  <a:pt x="1054" y="934"/>
                  <a:pt x="1049" y="937"/>
                </a:cubicBezTo>
                <a:cubicBezTo>
                  <a:pt x="1040" y="941"/>
                  <a:pt x="1031" y="943"/>
                  <a:pt x="1021" y="948"/>
                </a:cubicBezTo>
                <a:cubicBezTo>
                  <a:pt x="1017" y="950"/>
                  <a:pt x="1015" y="952"/>
                  <a:pt x="1012" y="954"/>
                </a:cubicBezTo>
                <a:cubicBezTo>
                  <a:pt x="1010" y="955"/>
                  <a:pt x="1009" y="956"/>
                  <a:pt x="1008" y="956"/>
                </a:cubicBezTo>
                <a:cubicBezTo>
                  <a:pt x="1004" y="960"/>
                  <a:pt x="1008" y="965"/>
                  <a:pt x="1010" y="969"/>
                </a:cubicBezTo>
                <a:cubicBezTo>
                  <a:pt x="1016" y="978"/>
                  <a:pt x="1033" y="971"/>
                  <a:pt x="1039" y="969"/>
                </a:cubicBezTo>
                <a:cubicBezTo>
                  <a:pt x="1048" y="966"/>
                  <a:pt x="1058" y="961"/>
                  <a:pt x="1066" y="959"/>
                </a:cubicBezTo>
                <a:cubicBezTo>
                  <a:pt x="1073" y="958"/>
                  <a:pt x="1079" y="957"/>
                  <a:pt x="1085" y="956"/>
                </a:cubicBezTo>
                <a:cubicBezTo>
                  <a:pt x="1093" y="953"/>
                  <a:pt x="1103" y="947"/>
                  <a:pt x="1112" y="950"/>
                </a:cubicBezTo>
                <a:cubicBezTo>
                  <a:pt x="1113" y="952"/>
                  <a:pt x="1113" y="955"/>
                  <a:pt x="1113" y="958"/>
                </a:cubicBezTo>
                <a:cubicBezTo>
                  <a:pt x="1095" y="976"/>
                  <a:pt x="1076" y="984"/>
                  <a:pt x="1059" y="995"/>
                </a:cubicBezTo>
                <a:cubicBezTo>
                  <a:pt x="1050" y="1002"/>
                  <a:pt x="1041" y="1009"/>
                  <a:pt x="1033" y="1016"/>
                </a:cubicBezTo>
                <a:cubicBezTo>
                  <a:pt x="1025" y="1020"/>
                  <a:pt x="1017" y="1025"/>
                  <a:pt x="1009" y="1030"/>
                </a:cubicBezTo>
                <a:cubicBezTo>
                  <a:pt x="1005" y="1033"/>
                  <a:pt x="1002" y="1035"/>
                  <a:pt x="998" y="1038"/>
                </a:cubicBezTo>
                <a:cubicBezTo>
                  <a:pt x="987" y="1045"/>
                  <a:pt x="975" y="1052"/>
                  <a:pt x="984" y="1067"/>
                </a:cubicBezTo>
                <a:cubicBezTo>
                  <a:pt x="993" y="1081"/>
                  <a:pt x="1010" y="1064"/>
                  <a:pt x="1019" y="1059"/>
                </a:cubicBezTo>
                <a:cubicBezTo>
                  <a:pt x="1032" y="1053"/>
                  <a:pt x="1046" y="1042"/>
                  <a:pt x="1059" y="1035"/>
                </a:cubicBezTo>
                <a:cubicBezTo>
                  <a:pt x="1069" y="1030"/>
                  <a:pt x="1079" y="1027"/>
                  <a:pt x="1089" y="1021"/>
                </a:cubicBezTo>
                <a:cubicBezTo>
                  <a:pt x="1097" y="1016"/>
                  <a:pt x="1112" y="1001"/>
                  <a:pt x="1120" y="1002"/>
                </a:cubicBezTo>
                <a:cubicBezTo>
                  <a:pt x="1121" y="1005"/>
                  <a:pt x="1121" y="1007"/>
                  <a:pt x="1122" y="1009"/>
                </a:cubicBezTo>
                <a:cubicBezTo>
                  <a:pt x="1120" y="1015"/>
                  <a:pt x="1111" y="1024"/>
                  <a:pt x="1106" y="1029"/>
                </a:cubicBezTo>
                <a:cubicBezTo>
                  <a:pt x="1097" y="1038"/>
                  <a:pt x="1088" y="1047"/>
                  <a:pt x="1079" y="1056"/>
                </a:cubicBezTo>
                <a:cubicBezTo>
                  <a:pt x="1072" y="1062"/>
                  <a:pt x="1069" y="1070"/>
                  <a:pt x="1065" y="1077"/>
                </a:cubicBezTo>
                <a:cubicBezTo>
                  <a:pt x="1059" y="1087"/>
                  <a:pt x="1047" y="1104"/>
                  <a:pt x="1038" y="1111"/>
                </a:cubicBezTo>
                <a:cubicBezTo>
                  <a:pt x="1034" y="1116"/>
                  <a:pt x="1030" y="1121"/>
                  <a:pt x="1026" y="1125"/>
                </a:cubicBezTo>
                <a:cubicBezTo>
                  <a:pt x="1017" y="1134"/>
                  <a:pt x="1008" y="1144"/>
                  <a:pt x="1015" y="1154"/>
                </a:cubicBezTo>
                <a:cubicBezTo>
                  <a:pt x="1017" y="1157"/>
                  <a:pt x="1019" y="1157"/>
                  <a:pt x="1021" y="1158"/>
                </a:cubicBezTo>
                <a:cubicBezTo>
                  <a:pt x="1034" y="1165"/>
                  <a:pt x="1041" y="1152"/>
                  <a:pt x="1053" y="1142"/>
                </a:cubicBezTo>
                <a:cubicBezTo>
                  <a:pt x="1059" y="1137"/>
                  <a:pt x="1063" y="1130"/>
                  <a:pt x="1069" y="1125"/>
                </a:cubicBezTo>
                <a:cubicBezTo>
                  <a:pt x="1076" y="1117"/>
                  <a:pt x="1082" y="1110"/>
                  <a:pt x="1089" y="1103"/>
                </a:cubicBezTo>
                <a:cubicBezTo>
                  <a:pt x="1092" y="1100"/>
                  <a:pt x="1095" y="1097"/>
                  <a:pt x="1098" y="1094"/>
                </a:cubicBezTo>
                <a:cubicBezTo>
                  <a:pt x="1100" y="1091"/>
                  <a:pt x="1102" y="1088"/>
                  <a:pt x="1105" y="1085"/>
                </a:cubicBezTo>
                <a:cubicBezTo>
                  <a:pt x="1111" y="1078"/>
                  <a:pt x="1117" y="1071"/>
                  <a:pt x="1124" y="1064"/>
                </a:cubicBezTo>
                <a:cubicBezTo>
                  <a:pt x="1132" y="1056"/>
                  <a:pt x="1139" y="1046"/>
                  <a:pt x="1147" y="1040"/>
                </a:cubicBezTo>
                <a:cubicBezTo>
                  <a:pt x="1151" y="1044"/>
                  <a:pt x="1153" y="1048"/>
                  <a:pt x="1153" y="1051"/>
                </a:cubicBezTo>
                <a:cubicBezTo>
                  <a:pt x="1142" y="1068"/>
                  <a:pt x="1130" y="1084"/>
                  <a:pt x="1118" y="1100"/>
                </a:cubicBezTo>
                <a:cubicBezTo>
                  <a:pt x="1114" y="1108"/>
                  <a:pt x="1111" y="1116"/>
                  <a:pt x="1107" y="1123"/>
                </a:cubicBezTo>
                <a:cubicBezTo>
                  <a:pt x="1101" y="1135"/>
                  <a:pt x="1092" y="1146"/>
                  <a:pt x="1086" y="1158"/>
                </a:cubicBezTo>
                <a:cubicBezTo>
                  <a:pt x="1082" y="1167"/>
                  <a:pt x="1067" y="1193"/>
                  <a:pt x="1082" y="1196"/>
                </a:cubicBezTo>
                <a:cubicBezTo>
                  <a:pt x="1097" y="1200"/>
                  <a:pt x="1117" y="1171"/>
                  <a:pt x="1126" y="1156"/>
                </a:cubicBezTo>
                <a:cubicBezTo>
                  <a:pt x="1132" y="1144"/>
                  <a:pt x="1143" y="1135"/>
                  <a:pt x="1150" y="1123"/>
                </a:cubicBezTo>
                <a:cubicBezTo>
                  <a:pt x="1164" y="1099"/>
                  <a:pt x="1184" y="1071"/>
                  <a:pt x="1205" y="1053"/>
                </a:cubicBezTo>
                <a:cubicBezTo>
                  <a:pt x="1210" y="1049"/>
                  <a:pt x="1214" y="1045"/>
                  <a:pt x="1218" y="1040"/>
                </a:cubicBezTo>
                <a:cubicBezTo>
                  <a:pt x="1223" y="1038"/>
                  <a:pt x="1227" y="1035"/>
                  <a:pt x="1232" y="1033"/>
                </a:cubicBezTo>
                <a:cubicBezTo>
                  <a:pt x="1234" y="1031"/>
                  <a:pt x="1236" y="1029"/>
                  <a:pt x="1238" y="1029"/>
                </a:cubicBezTo>
                <a:cubicBezTo>
                  <a:pt x="1238" y="1029"/>
                  <a:pt x="1238" y="1030"/>
                  <a:pt x="1238" y="1030"/>
                </a:cubicBezTo>
                <a:cubicBezTo>
                  <a:pt x="1240" y="1040"/>
                  <a:pt x="1234" y="1050"/>
                  <a:pt x="1232" y="1060"/>
                </a:cubicBezTo>
                <a:cubicBezTo>
                  <a:pt x="1226" y="1080"/>
                  <a:pt x="1218" y="1098"/>
                  <a:pt x="1217" y="1118"/>
                </a:cubicBezTo>
                <a:cubicBezTo>
                  <a:pt x="1217" y="1127"/>
                  <a:pt x="1216" y="1143"/>
                  <a:pt x="1228" y="1150"/>
                </a:cubicBezTo>
                <a:cubicBezTo>
                  <a:pt x="1235" y="1154"/>
                  <a:pt x="1241" y="1140"/>
                  <a:pt x="1244" y="1134"/>
                </a:cubicBezTo>
                <a:cubicBezTo>
                  <a:pt x="1246" y="1128"/>
                  <a:pt x="1249" y="1121"/>
                  <a:pt x="1252" y="1114"/>
                </a:cubicBezTo>
                <a:cubicBezTo>
                  <a:pt x="1255" y="1107"/>
                  <a:pt x="1259" y="1100"/>
                  <a:pt x="1263" y="1094"/>
                </a:cubicBezTo>
                <a:cubicBezTo>
                  <a:pt x="1265" y="1087"/>
                  <a:pt x="1266" y="1079"/>
                  <a:pt x="1268" y="1072"/>
                </a:cubicBezTo>
                <a:cubicBezTo>
                  <a:pt x="1270" y="1065"/>
                  <a:pt x="1272" y="1058"/>
                  <a:pt x="1274" y="1051"/>
                </a:cubicBezTo>
                <a:cubicBezTo>
                  <a:pt x="1278" y="1043"/>
                  <a:pt x="1284" y="1035"/>
                  <a:pt x="1286" y="1027"/>
                </a:cubicBezTo>
                <a:cubicBezTo>
                  <a:pt x="1289" y="1017"/>
                  <a:pt x="1292" y="1007"/>
                  <a:pt x="1295" y="997"/>
                </a:cubicBezTo>
                <a:cubicBezTo>
                  <a:pt x="1297" y="989"/>
                  <a:pt x="1300" y="981"/>
                  <a:pt x="1303" y="974"/>
                </a:cubicBezTo>
                <a:cubicBezTo>
                  <a:pt x="1307" y="975"/>
                  <a:pt x="1336" y="904"/>
                  <a:pt x="1342" y="893"/>
                </a:cubicBezTo>
                <a:cubicBezTo>
                  <a:pt x="1342" y="892"/>
                  <a:pt x="1341" y="891"/>
                  <a:pt x="1341" y="890"/>
                </a:cubicBezTo>
                <a:cubicBezTo>
                  <a:pt x="1376" y="864"/>
                  <a:pt x="1416" y="833"/>
                  <a:pt x="1443" y="816"/>
                </a:cubicBezTo>
                <a:cubicBezTo>
                  <a:pt x="1491" y="786"/>
                  <a:pt x="1578" y="749"/>
                  <a:pt x="1632" y="729"/>
                </a:cubicBezTo>
                <a:cubicBezTo>
                  <a:pt x="1686" y="708"/>
                  <a:pt x="1722" y="676"/>
                  <a:pt x="1722" y="676"/>
                </a:cubicBezTo>
                <a:cubicBezTo>
                  <a:pt x="1722" y="676"/>
                  <a:pt x="1729" y="680"/>
                  <a:pt x="1749" y="695"/>
                </a:cubicBezTo>
                <a:cubicBezTo>
                  <a:pt x="1769" y="709"/>
                  <a:pt x="1834" y="723"/>
                  <a:pt x="1843" y="724"/>
                </a:cubicBezTo>
                <a:cubicBezTo>
                  <a:pt x="1843" y="724"/>
                  <a:pt x="1800" y="781"/>
                  <a:pt x="1719" y="900"/>
                </a:cubicBezTo>
                <a:cubicBezTo>
                  <a:pt x="1639" y="1019"/>
                  <a:pt x="1580" y="1204"/>
                  <a:pt x="1529" y="1309"/>
                </a:cubicBezTo>
                <a:cubicBezTo>
                  <a:pt x="1519" y="1330"/>
                  <a:pt x="1509" y="1348"/>
                  <a:pt x="1500" y="1362"/>
                </a:cubicBezTo>
                <a:close/>
                <a:moveTo>
                  <a:pt x="326" y="2993"/>
                </a:moveTo>
                <a:cubicBezTo>
                  <a:pt x="325" y="2993"/>
                  <a:pt x="323" y="2993"/>
                  <a:pt x="323" y="2993"/>
                </a:cubicBezTo>
                <a:cubicBezTo>
                  <a:pt x="323" y="2993"/>
                  <a:pt x="339" y="2968"/>
                  <a:pt x="326" y="299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7F8150F5-0CFD-C6AA-5C76-617E9C4BDC26}"/>
              </a:ext>
            </a:extLst>
          </p:cNvPr>
          <p:cNvGrpSpPr/>
          <p:nvPr/>
        </p:nvGrpSpPr>
        <p:grpSpPr>
          <a:xfrm>
            <a:off x="1758508" y="2595048"/>
            <a:ext cx="8746422" cy="1634052"/>
            <a:chOff x="2755895" y="2781385"/>
            <a:chExt cx="6751648" cy="1261378"/>
          </a:xfrm>
        </p:grpSpPr>
        <p:sp>
          <p:nvSpPr>
            <p:cNvPr id="84" name="Freeform 7">
              <a:extLst>
                <a:ext uri="{FF2B5EF4-FFF2-40B4-BE49-F238E27FC236}">
                  <a16:creationId xmlns:a16="http://schemas.microsoft.com/office/drawing/2014/main" id="{F8B522F2-7106-7634-25E6-B0B20648E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895" y="2798311"/>
              <a:ext cx="1265193" cy="630689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7">
              <a:extLst>
                <a:ext uri="{FF2B5EF4-FFF2-40B4-BE49-F238E27FC236}">
                  <a16:creationId xmlns:a16="http://schemas.microsoft.com/office/drawing/2014/main" id="{9DA4EC3F-75F2-1F9F-5BA7-BF90BD0F9B0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850735" y="3412074"/>
              <a:ext cx="1265193" cy="630689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7">
              <a:extLst>
                <a:ext uri="{FF2B5EF4-FFF2-40B4-BE49-F238E27FC236}">
                  <a16:creationId xmlns:a16="http://schemas.microsoft.com/office/drawing/2014/main" id="{6994712D-6D19-EFCF-2CB0-C0021279F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9681" y="2798311"/>
              <a:ext cx="1265193" cy="630689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7">
              <a:extLst>
                <a:ext uri="{FF2B5EF4-FFF2-40B4-BE49-F238E27FC236}">
                  <a16:creationId xmlns:a16="http://schemas.microsoft.com/office/drawing/2014/main" id="{EF06B2C2-BD79-DFA1-2F1D-54692415A25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048286" y="3412074"/>
              <a:ext cx="1265193" cy="630689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7">
              <a:extLst>
                <a:ext uri="{FF2B5EF4-FFF2-40B4-BE49-F238E27FC236}">
                  <a16:creationId xmlns:a16="http://schemas.microsoft.com/office/drawing/2014/main" id="{4E0203F7-65CA-BA1A-5D10-F1C564F9F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7006" y="2781385"/>
              <a:ext cx="1265193" cy="630689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Freeform 7">
              <a:extLst>
                <a:ext uri="{FF2B5EF4-FFF2-40B4-BE49-F238E27FC236}">
                  <a16:creationId xmlns:a16="http://schemas.microsoft.com/office/drawing/2014/main" id="{C13A6F14-195D-A4EF-0A82-3E1A623EBF4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242350" y="3406286"/>
              <a:ext cx="1265193" cy="630689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KSO_Shape">
              <a:extLst>
                <a:ext uri="{FF2B5EF4-FFF2-40B4-BE49-F238E27FC236}">
                  <a16:creationId xmlns:a16="http://schemas.microsoft.com/office/drawing/2014/main" id="{F2643F83-0A20-C27D-92A0-0BF7E77AA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428" y="3165904"/>
              <a:ext cx="359057" cy="489623"/>
            </a:xfrm>
            <a:custGeom>
              <a:avLst/>
              <a:gdLst>
                <a:gd name="T0" fmla="*/ 1043490 w 1727200"/>
                <a:gd name="T1" fmla="*/ 1889661 h 2355851"/>
                <a:gd name="T2" fmla="*/ 971954 w 1727200"/>
                <a:gd name="T3" fmla="*/ 1879217 h 2355851"/>
                <a:gd name="T4" fmla="*/ 908642 w 1727200"/>
                <a:gd name="T5" fmla="*/ 1873228 h 2355851"/>
                <a:gd name="T6" fmla="*/ 805395 w 1727200"/>
                <a:gd name="T7" fmla="*/ 1891200 h 2355851"/>
                <a:gd name="T8" fmla="*/ 294377 w 1727200"/>
                <a:gd name="T9" fmla="*/ 1864112 h 2355851"/>
                <a:gd name="T10" fmla="*/ 204319 w 1727200"/>
                <a:gd name="T11" fmla="*/ 1859188 h 2355851"/>
                <a:gd name="T12" fmla="*/ 403037 w 1727200"/>
                <a:gd name="T13" fmla="*/ 1831093 h 2355851"/>
                <a:gd name="T14" fmla="*/ 385153 w 1727200"/>
                <a:gd name="T15" fmla="*/ 1875835 h 2355851"/>
                <a:gd name="T16" fmla="*/ 314255 w 1727200"/>
                <a:gd name="T17" fmla="*/ 1828555 h 2355851"/>
                <a:gd name="T18" fmla="*/ 1396680 w 1727200"/>
                <a:gd name="T19" fmla="*/ 1673890 h 2355851"/>
                <a:gd name="T20" fmla="*/ 1158484 w 1727200"/>
                <a:gd name="T21" fmla="*/ 1682254 h 2355851"/>
                <a:gd name="T22" fmla="*/ 1397000 w 1727200"/>
                <a:gd name="T23" fmla="*/ 1515868 h 2355851"/>
                <a:gd name="T24" fmla="*/ 987568 w 1727200"/>
                <a:gd name="T25" fmla="*/ 1490804 h 2355851"/>
                <a:gd name="T26" fmla="*/ 1253277 w 1727200"/>
                <a:gd name="T27" fmla="*/ 1471432 h 2355851"/>
                <a:gd name="T28" fmla="*/ 1237020 w 1727200"/>
                <a:gd name="T29" fmla="*/ 1450572 h 2355851"/>
                <a:gd name="T30" fmla="*/ 1230964 w 1727200"/>
                <a:gd name="T31" fmla="*/ 1399867 h 2355851"/>
                <a:gd name="T32" fmla="*/ 604919 w 1727200"/>
                <a:gd name="T33" fmla="*/ 1195760 h 2355851"/>
                <a:gd name="T34" fmla="*/ 622850 w 1727200"/>
                <a:gd name="T35" fmla="*/ 1257377 h 2355851"/>
                <a:gd name="T36" fmla="*/ 583786 w 1727200"/>
                <a:gd name="T37" fmla="*/ 1172011 h 2355851"/>
                <a:gd name="T38" fmla="*/ 952240 w 1727200"/>
                <a:gd name="T39" fmla="*/ 984723 h 2355851"/>
                <a:gd name="T40" fmla="*/ 1237109 w 1727200"/>
                <a:gd name="T41" fmla="*/ 829944 h 2355851"/>
                <a:gd name="T42" fmla="*/ 1296524 w 1727200"/>
                <a:gd name="T43" fmla="*/ 1344054 h 2355851"/>
                <a:gd name="T44" fmla="*/ 1222657 w 1727200"/>
                <a:gd name="T45" fmla="*/ 1307767 h 2355851"/>
                <a:gd name="T46" fmla="*/ 1156498 w 1727200"/>
                <a:gd name="T47" fmla="*/ 1377129 h 2355851"/>
                <a:gd name="T48" fmla="*/ 962517 w 1727200"/>
                <a:gd name="T49" fmla="*/ 1487272 h 2355851"/>
                <a:gd name="T50" fmla="*/ 740274 w 1727200"/>
                <a:gd name="T51" fmla="*/ 1122482 h 2355851"/>
                <a:gd name="T52" fmla="*/ 841118 w 1727200"/>
                <a:gd name="T53" fmla="*/ 781135 h 2355851"/>
                <a:gd name="T54" fmla="*/ 430898 w 1727200"/>
                <a:gd name="T55" fmla="*/ 801009 h 2355851"/>
                <a:gd name="T56" fmla="*/ 461998 w 1727200"/>
                <a:gd name="T57" fmla="*/ 1129855 h 2355851"/>
                <a:gd name="T58" fmla="*/ 426089 w 1727200"/>
                <a:gd name="T59" fmla="*/ 1378495 h 2355851"/>
                <a:gd name="T60" fmla="*/ 70855 w 1727200"/>
                <a:gd name="T61" fmla="*/ 1387478 h 2355851"/>
                <a:gd name="T62" fmla="*/ 4488 w 1727200"/>
                <a:gd name="T63" fmla="*/ 1088468 h 2355851"/>
                <a:gd name="T64" fmla="*/ 57068 w 1727200"/>
                <a:gd name="T65" fmla="*/ 810313 h 2355851"/>
                <a:gd name="T66" fmla="*/ 331509 w 1727200"/>
                <a:gd name="T67" fmla="*/ 787534 h 2355851"/>
                <a:gd name="T68" fmla="*/ 125811 w 1727200"/>
                <a:gd name="T69" fmla="*/ 501282 h 2355851"/>
                <a:gd name="T70" fmla="*/ 1024838 w 1727200"/>
                <a:gd name="T71" fmla="*/ 389600 h 2355851"/>
                <a:gd name="T72" fmla="*/ 1138915 w 1727200"/>
                <a:gd name="T73" fmla="*/ 510268 h 2355851"/>
                <a:gd name="T74" fmla="*/ 1127025 w 1727200"/>
                <a:gd name="T75" fmla="*/ 638637 h 2355851"/>
                <a:gd name="T76" fmla="*/ 1059865 w 1727200"/>
                <a:gd name="T77" fmla="*/ 727854 h 2355851"/>
                <a:gd name="T78" fmla="*/ 942253 w 1727200"/>
                <a:gd name="T79" fmla="*/ 763476 h 2355851"/>
                <a:gd name="T80" fmla="*/ 853240 w 1727200"/>
                <a:gd name="T81" fmla="*/ 625158 h 2355851"/>
                <a:gd name="T82" fmla="*/ 861595 w 1727200"/>
                <a:gd name="T83" fmla="*/ 509305 h 2355851"/>
                <a:gd name="T84" fmla="*/ 872842 w 1727200"/>
                <a:gd name="T85" fmla="*/ 486520 h 2355851"/>
                <a:gd name="T86" fmla="*/ 954142 w 1727200"/>
                <a:gd name="T87" fmla="*/ 391205 h 2355851"/>
                <a:gd name="T88" fmla="*/ 400618 w 1727200"/>
                <a:gd name="T89" fmla="*/ 437418 h 2355851"/>
                <a:gd name="T90" fmla="*/ 332958 w 1727200"/>
                <a:gd name="T91" fmla="*/ 478818 h 2355851"/>
                <a:gd name="T92" fmla="*/ 400618 w 1727200"/>
                <a:gd name="T93" fmla="*/ 536583 h 2355851"/>
                <a:gd name="T94" fmla="*/ 341295 w 1727200"/>
                <a:gd name="T95" fmla="*/ 713413 h 2355851"/>
                <a:gd name="T96" fmla="*/ 222971 w 1727200"/>
                <a:gd name="T97" fmla="*/ 739728 h 2355851"/>
                <a:gd name="T98" fmla="*/ 126131 w 1727200"/>
                <a:gd name="T99" fmla="*/ 619061 h 2355851"/>
                <a:gd name="T100" fmla="*/ 120359 w 1727200"/>
                <a:gd name="T101" fmla="*/ 525352 h 2355851"/>
                <a:gd name="T102" fmla="*/ 146013 w 1727200"/>
                <a:gd name="T103" fmla="*/ 392168 h 2355851"/>
                <a:gd name="T104" fmla="*/ 525159 w 1727200"/>
                <a:gd name="T105" fmla="*/ 97743 h 2355851"/>
                <a:gd name="T106" fmla="*/ 539603 w 1727200"/>
                <a:gd name="T107" fmla="*/ 290238 h 2355851"/>
                <a:gd name="T108" fmla="*/ 351817 w 1727200"/>
                <a:gd name="T109" fmla="*/ 148669 h 2355851"/>
                <a:gd name="T110" fmla="*/ 477009 w 1727200"/>
                <a:gd name="T111" fmla="*/ 31763 h 2355851"/>
                <a:gd name="T112" fmla="*/ 941443 w 1727200"/>
                <a:gd name="T113" fmla="*/ 76586 h 2355851"/>
                <a:gd name="T114" fmla="*/ 935336 w 1727200"/>
                <a:gd name="T115" fmla="*/ 277506 h 2355851"/>
                <a:gd name="T116" fmla="*/ 743090 w 1727200"/>
                <a:gd name="T117" fmla="*/ 361463 h 2355851"/>
                <a:gd name="T118" fmla="*/ 549880 w 1727200"/>
                <a:gd name="T119" fmla="*/ 200920 h 2355851"/>
                <a:gd name="T120" fmla="*/ 642145 w 1727200"/>
                <a:gd name="T121" fmla="*/ 29802 h 235585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27200" h="2355851">
                  <a:moveTo>
                    <a:pt x="1251043" y="2284413"/>
                  </a:moveTo>
                  <a:lnTo>
                    <a:pt x="1346200" y="2284413"/>
                  </a:lnTo>
                  <a:lnTo>
                    <a:pt x="1345016" y="2287238"/>
                  </a:lnTo>
                  <a:lnTo>
                    <a:pt x="1345410" y="2288853"/>
                  </a:lnTo>
                  <a:lnTo>
                    <a:pt x="1345410" y="2291275"/>
                  </a:lnTo>
                  <a:lnTo>
                    <a:pt x="1345805" y="2294503"/>
                  </a:lnTo>
                  <a:lnTo>
                    <a:pt x="1345410" y="2299347"/>
                  </a:lnTo>
                  <a:lnTo>
                    <a:pt x="1345016" y="2305804"/>
                  </a:lnTo>
                  <a:lnTo>
                    <a:pt x="1343831" y="2313473"/>
                  </a:lnTo>
                  <a:lnTo>
                    <a:pt x="1341857" y="2322756"/>
                  </a:lnTo>
                  <a:lnTo>
                    <a:pt x="1340278" y="2323159"/>
                  </a:lnTo>
                  <a:lnTo>
                    <a:pt x="1337908" y="2323563"/>
                  </a:lnTo>
                  <a:lnTo>
                    <a:pt x="1331986" y="2324774"/>
                  </a:lnTo>
                  <a:lnTo>
                    <a:pt x="1320930" y="2325177"/>
                  </a:lnTo>
                  <a:lnTo>
                    <a:pt x="1320535" y="2324774"/>
                  </a:lnTo>
                  <a:lnTo>
                    <a:pt x="1319746" y="2324774"/>
                  </a:lnTo>
                  <a:lnTo>
                    <a:pt x="1319351" y="2323159"/>
                  </a:lnTo>
                  <a:lnTo>
                    <a:pt x="1318561" y="2321948"/>
                  </a:lnTo>
                  <a:lnTo>
                    <a:pt x="1318166" y="2321141"/>
                  </a:lnTo>
                  <a:lnTo>
                    <a:pt x="1316982" y="2320334"/>
                  </a:lnTo>
                  <a:lnTo>
                    <a:pt x="1315008" y="2320334"/>
                  </a:lnTo>
                  <a:lnTo>
                    <a:pt x="1312639" y="2321545"/>
                  </a:lnTo>
                  <a:lnTo>
                    <a:pt x="1308295" y="2323966"/>
                  </a:lnTo>
                  <a:lnTo>
                    <a:pt x="1299214" y="2330828"/>
                  </a:lnTo>
                  <a:lnTo>
                    <a:pt x="1290133" y="2336882"/>
                  </a:lnTo>
                  <a:lnTo>
                    <a:pt x="1279867" y="2342936"/>
                  </a:lnTo>
                  <a:lnTo>
                    <a:pt x="1274339" y="2345761"/>
                  </a:lnTo>
                  <a:lnTo>
                    <a:pt x="1269601" y="2347779"/>
                  </a:lnTo>
                  <a:lnTo>
                    <a:pt x="1263678" y="2349797"/>
                  </a:lnTo>
                  <a:lnTo>
                    <a:pt x="1257756" y="2351412"/>
                  </a:lnTo>
                  <a:lnTo>
                    <a:pt x="1251833" y="2353430"/>
                  </a:lnTo>
                  <a:lnTo>
                    <a:pt x="1245516" y="2354237"/>
                  </a:lnTo>
                  <a:lnTo>
                    <a:pt x="1238803" y="2355044"/>
                  </a:lnTo>
                  <a:lnTo>
                    <a:pt x="1231696" y="2355851"/>
                  </a:lnTo>
                  <a:lnTo>
                    <a:pt x="1224589" y="2355851"/>
                  </a:lnTo>
                  <a:lnTo>
                    <a:pt x="1217087" y="2355448"/>
                  </a:lnTo>
                  <a:lnTo>
                    <a:pt x="1210770" y="2354640"/>
                  </a:lnTo>
                  <a:lnTo>
                    <a:pt x="1205637" y="2353833"/>
                  </a:lnTo>
                  <a:lnTo>
                    <a:pt x="1201688" y="2352622"/>
                  </a:lnTo>
                  <a:lnTo>
                    <a:pt x="1198135" y="2350604"/>
                  </a:lnTo>
                  <a:lnTo>
                    <a:pt x="1195766" y="2348990"/>
                  </a:lnTo>
                  <a:lnTo>
                    <a:pt x="1193791" y="2346972"/>
                  </a:lnTo>
                  <a:lnTo>
                    <a:pt x="1192607" y="2344147"/>
                  </a:lnTo>
                  <a:lnTo>
                    <a:pt x="1192212" y="2342129"/>
                  </a:lnTo>
                  <a:lnTo>
                    <a:pt x="1192607" y="2339303"/>
                  </a:lnTo>
                  <a:lnTo>
                    <a:pt x="1193397" y="2336478"/>
                  </a:lnTo>
                  <a:lnTo>
                    <a:pt x="1194976" y="2333653"/>
                  </a:lnTo>
                  <a:lnTo>
                    <a:pt x="1196555" y="2330424"/>
                  </a:lnTo>
                  <a:lnTo>
                    <a:pt x="1198924" y="2327195"/>
                  </a:lnTo>
                  <a:lnTo>
                    <a:pt x="1201688" y="2323966"/>
                  </a:lnTo>
                  <a:lnTo>
                    <a:pt x="1207216" y="2317912"/>
                  </a:lnTo>
                  <a:lnTo>
                    <a:pt x="1213928" y="2311455"/>
                  </a:lnTo>
                  <a:lnTo>
                    <a:pt x="1221825" y="2305401"/>
                  </a:lnTo>
                  <a:lnTo>
                    <a:pt x="1228932" y="2299750"/>
                  </a:lnTo>
                  <a:lnTo>
                    <a:pt x="1235645" y="2294503"/>
                  </a:lnTo>
                  <a:lnTo>
                    <a:pt x="1246305" y="2287238"/>
                  </a:lnTo>
                  <a:lnTo>
                    <a:pt x="1251043" y="2284413"/>
                  </a:lnTo>
                  <a:close/>
                  <a:moveTo>
                    <a:pt x="1054800" y="2279650"/>
                  </a:moveTo>
                  <a:lnTo>
                    <a:pt x="1150937" y="2279650"/>
                  </a:lnTo>
                  <a:lnTo>
                    <a:pt x="1149740" y="2282428"/>
                  </a:lnTo>
                  <a:lnTo>
                    <a:pt x="1150139" y="2284413"/>
                  </a:lnTo>
                  <a:lnTo>
                    <a:pt x="1150139" y="2286397"/>
                  </a:lnTo>
                  <a:lnTo>
                    <a:pt x="1150538" y="2289572"/>
                  </a:lnTo>
                  <a:lnTo>
                    <a:pt x="1150538" y="2294335"/>
                  </a:lnTo>
                  <a:lnTo>
                    <a:pt x="1149740" y="2300288"/>
                  </a:lnTo>
                  <a:lnTo>
                    <a:pt x="1148544" y="2307828"/>
                  </a:lnTo>
                  <a:lnTo>
                    <a:pt x="1146948" y="2316956"/>
                  </a:lnTo>
                  <a:lnTo>
                    <a:pt x="1144953" y="2318147"/>
                  </a:lnTo>
                  <a:lnTo>
                    <a:pt x="1142560" y="2318544"/>
                  </a:lnTo>
                  <a:lnTo>
                    <a:pt x="1136576" y="2318941"/>
                  </a:lnTo>
                  <a:lnTo>
                    <a:pt x="1125407" y="2319338"/>
                  </a:lnTo>
                  <a:lnTo>
                    <a:pt x="1125008" y="2319338"/>
                  </a:lnTo>
                  <a:lnTo>
                    <a:pt x="1124609" y="2319338"/>
                  </a:lnTo>
                  <a:lnTo>
                    <a:pt x="1123811" y="2318147"/>
                  </a:lnTo>
                  <a:lnTo>
                    <a:pt x="1123412" y="2316560"/>
                  </a:lnTo>
                  <a:lnTo>
                    <a:pt x="1122615" y="2315369"/>
                  </a:lnTo>
                  <a:lnTo>
                    <a:pt x="1121418" y="2314972"/>
                  </a:lnTo>
                  <a:lnTo>
                    <a:pt x="1119822" y="2314972"/>
                  </a:lnTo>
                  <a:lnTo>
                    <a:pt x="1117030" y="2315766"/>
                  </a:lnTo>
                  <a:lnTo>
                    <a:pt x="1113041" y="2318941"/>
                  </a:lnTo>
                  <a:lnTo>
                    <a:pt x="1103467" y="2325291"/>
                  </a:lnTo>
                  <a:lnTo>
                    <a:pt x="1094292" y="2331641"/>
                  </a:lnTo>
                  <a:lnTo>
                    <a:pt x="1083920" y="2336800"/>
                  </a:lnTo>
                  <a:lnTo>
                    <a:pt x="1079133" y="2339578"/>
                  </a:lnTo>
                  <a:lnTo>
                    <a:pt x="1073549" y="2341960"/>
                  </a:lnTo>
                  <a:lnTo>
                    <a:pt x="1067565" y="2343944"/>
                  </a:lnTo>
                  <a:lnTo>
                    <a:pt x="1061581" y="2345928"/>
                  </a:lnTo>
                  <a:lnTo>
                    <a:pt x="1055598" y="2347119"/>
                  </a:lnTo>
                  <a:lnTo>
                    <a:pt x="1049215" y="2348310"/>
                  </a:lnTo>
                  <a:lnTo>
                    <a:pt x="1042434" y="2349103"/>
                  </a:lnTo>
                  <a:lnTo>
                    <a:pt x="1035652" y="2349500"/>
                  </a:lnTo>
                  <a:lnTo>
                    <a:pt x="1028073" y="2349500"/>
                  </a:lnTo>
                  <a:lnTo>
                    <a:pt x="1020493" y="2349500"/>
                  </a:lnTo>
                  <a:lnTo>
                    <a:pt x="1014111" y="2348706"/>
                  </a:lnTo>
                  <a:lnTo>
                    <a:pt x="1008925" y="2347913"/>
                  </a:lnTo>
                  <a:lnTo>
                    <a:pt x="1004936" y="2346722"/>
                  </a:lnTo>
                  <a:lnTo>
                    <a:pt x="1001346" y="2345135"/>
                  </a:lnTo>
                  <a:lnTo>
                    <a:pt x="998952" y="2342753"/>
                  </a:lnTo>
                  <a:lnTo>
                    <a:pt x="997357" y="2341166"/>
                  </a:lnTo>
                  <a:lnTo>
                    <a:pt x="995761" y="2338785"/>
                  </a:lnTo>
                  <a:lnTo>
                    <a:pt x="995362" y="2336006"/>
                  </a:lnTo>
                  <a:lnTo>
                    <a:pt x="995761" y="2333625"/>
                  </a:lnTo>
                  <a:lnTo>
                    <a:pt x="996958" y="2330847"/>
                  </a:lnTo>
                  <a:lnTo>
                    <a:pt x="998154" y="2328069"/>
                  </a:lnTo>
                  <a:lnTo>
                    <a:pt x="999750" y="2325291"/>
                  </a:lnTo>
                  <a:lnTo>
                    <a:pt x="1002144" y="2321719"/>
                  </a:lnTo>
                  <a:lnTo>
                    <a:pt x="1004936" y="2318941"/>
                  </a:lnTo>
                  <a:lnTo>
                    <a:pt x="1010920" y="2312591"/>
                  </a:lnTo>
                  <a:lnTo>
                    <a:pt x="1017701" y="2306241"/>
                  </a:lnTo>
                  <a:lnTo>
                    <a:pt x="1025280" y="2300288"/>
                  </a:lnTo>
                  <a:lnTo>
                    <a:pt x="1032461" y="2294731"/>
                  </a:lnTo>
                  <a:lnTo>
                    <a:pt x="1039242" y="2289572"/>
                  </a:lnTo>
                  <a:lnTo>
                    <a:pt x="1050013" y="2282031"/>
                  </a:lnTo>
                  <a:lnTo>
                    <a:pt x="1054800" y="2279650"/>
                  </a:lnTo>
                  <a:close/>
                  <a:moveTo>
                    <a:pt x="214312" y="2259013"/>
                  </a:moveTo>
                  <a:lnTo>
                    <a:pt x="309863" y="2259013"/>
                  </a:lnTo>
                  <a:lnTo>
                    <a:pt x="314207" y="2261449"/>
                  </a:lnTo>
                  <a:lnTo>
                    <a:pt x="324867" y="2269161"/>
                  </a:lnTo>
                  <a:lnTo>
                    <a:pt x="331580" y="2274031"/>
                  </a:lnTo>
                  <a:lnTo>
                    <a:pt x="339082" y="2280120"/>
                  </a:lnTo>
                  <a:lnTo>
                    <a:pt x="346584" y="2286208"/>
                  </a:lnTo>
                  <a:lnTo>
                    <a:pt x="353296" y="2292703"/>
                  </a:lnTo>
                  <a:lnTo>
                    <a:pt x="359219" y="2299197"/>
                  </a:lnTo>
                  <a:lnTo>
                    <a:pt x="361982" y="2302038"/>
                  </a:lnTo>
                  <a:lnTo>
                    <a:pt x="363957" y="2305286"/>
                  </a:lnTo>
                  <a:lnTo>
                    <a:pt x="365536" y="2308127"/>
                  </a:lnTo>
                  <a:lnTo>
                    <a:pt x="367115" y="2311374"/>
                  </a:lnTo>
                  <a:lnTo>
                    <a:pt x="367905" y="2314215"/>
                  </a:lnTo>
                  <a:lnTo>
                    <a:pt x="368300" y="2316651"/>
                  </a:lnTo>
                  <a:lnTo>
                    <a:pt x="367905" y="2319492"/>
                  </a:lnTo>
                  <a:lnTo>
                    <a:pt x="367115" y="2321521"/>
                  </a:lnTo>
                  <a:lnTo>
                    <a:pt x="364746" y="2323551"/>
                  </a:lnTo>
                  <a:lnTo>
                    <a:pt x="362377" y="2325986"/>
                  </a:lnTo>
                  <a:lnTo>
                    <a:pt x="358824" y="2327204"/>
                  </a:lnTo>
                  <a:lnTo>
                    <a:pt x="354875" y="2328422"/>
                  </a:lnTo>
                  <a:lnTo>
                    <a:pt x="349742" y="2329639"/>
                  </a:lnTo>
                  <a:lnTo>
                    <a:pt x="343425" y="2330045"/>
                  </a:lnTo>
                  <a:lnTo>
                    <a:pt x="335923" y="2330451"/>
                  </a:lnTo>
                  <a:lnTo>
                    <a:pt x="328816" y="2330451"/>
                  </a:lnTo>
                  <a:lnTo>
                    <a:pt x="321709" y="2330045"/>
                  </a:lnTo>
                  <a:lnTo>
                    <a:pt x="315391" y="2329234"/>
                  </a:lnTo>
                  <a:lnTo>
                    <a:pt x="308679" y="2328016"/>
                  </a:lnTo>
                  <a:lnTo>
                    <a:pt x="302756" y="2326798"/>
                  </a:lnTo>
                  <a:lnTo>
                    <a:pt x="296834" y="2324363"/>
                  </a:lnTo>
                  <a:lnTo>
                    <a:pt x="291306" y="2322739"/>
                  </a:lnTo>
                  <a:lnTo>
                    <a:pt x="286173" y="2320304"/>
                  </a:lnTo>
                  <a:lnTo>
                    <a:pt x="281040" y="2317463"/>
                  </a:lnTo>
                  <a:lnTo>
                    <a:pt x="270774" y="2312186"/>
                  </a:lnTo>
                  <a:lnTo>
                    <a:pt x="261298" y="2305691"/>
                  </a:lnTo>
                  <a:lnTo>
                    <a:pt x="252612" y="2299197"/>
                  </a:lnTo>
                  <a:lnTo>
                    <a:pt x="248268" y="2295950"/>
                  </a:lnTo>
                  <a:lnTo>
                    <a:pt x="245504" y="2294732"/>
                  </a:lnTo>
                  <a:lnTo>
                    <a:pt x="243530" y="2294732"/>
                  </a:lnTo>
                  <a:lnTo>
                    <a:pt x="242346" y="2295544"/>
                  </a:lnTo>
                  <a:lnTo>
                    <a:pt x="241951" y="2296762"/>
                  </a:lnTo>
                  <a:lnTo>
                    <a:pt x="241556" y="2298385"/>
                  </a:lnTo>
                  <a:lnTo>
                    <a:pt x="240766" y="2299197"/>
                  </a:lnTo>
                  <a:lnTo>
                    <a:pt x="240371" y="2299603"/>
                  </a:lnTo>
                  <a:lnTo>
                    <a:pt x="239582" y="2299603"/>
                  </a:lnTo>
                  <a:lnTo>
                    <a:pt x="228526" y="2299197"/>
                  </a:lnTo>
                  <a:lnTo>
                    <a:pt x="222604" y="2298791"/>
                  </a:lnTo>
                  <a:lnTo>
                    <a:pt x="220629" y="2298385"/>
                  </a:lnTo>
                  <a:lnTo>
                    <a:pt x="219050" y="2297574"/>
                  </a:lnTo>
                  <a:lnTo>
                    <a:pt x="216681" y="2287832"/>
                  </a:lnTo>
                  <a:lnTo>
                    <a:pt x="215496" y="2280120"/>
                  </a:lnTo>
                  <a:lnTo>
                    <a:pt x="215102" y="2274031"/>
                  </a:lnTo>
                  <a:lnTo>
                    <a:pt x="215102" y="2269161"/>
                  </a:lnTo>
                  <a:lnTo>
                    <a:pt x="215102" y="2265914"/>
                  </a:lnTo>
                  <a:lnTo>
                    <a:pt x="215496" y="2263478"/>
                  </a:lnTo>
                  <a:lnTo>
                    <a:pt x="215891" y="2261449"/>
                  </a:lnTo>
                  <a:lnTo>
                    <a:pt x="214312" y="2259013"/>
                  </a:lnTo>
                  <a:close/>
                  <a:moveTo>
                    <a:pt x="387350" y="2254250"/>
                  </a:moveTo>
                  <a:lnTo>
                    <a:pt x="482901" y="2254250"/>
                  </a:lnTo>
                  <a:lnTo>
                    <a:pt x="487245" y="2257390"/>
                  </a:lnTo>
                  <a:lnTo>
                    <a:pt x="498300" y="2264453"/>
                  </a:lnTo>
                  <a:lnTo>
                    <a:pt x="505013" y="2269162"/>
                  </a:lnTo>
                  <a:lnTo>
                    <a:pt x="512120" y="2274656"/>
                  </a:lnTo>
                  <a:lnTo>
                    <a:pt x="519622" y="2280935"/>
                  </a:lnTo>
                  <a:lnTo>
                    <a:pt x="526334" y="2286821"/>
                  </a:lnTo>
                  <a:lnTo>
                    <a:pt x="532257" y="2293099"/>
                  </a:lnTo>
                  <a:lnTo>
                    <a:pt x="534626" y="2296239"/>
                  </a:lnTo>
                  <a:lnTo>
                    <a:pt x="537390" y="2299378"/>
                  </a:lnTo>
                  <a:lnTo>
                    <a:pt x="538969" y="2302125"/>
                  </a:lnTo>
                  <a:lnTo>
                    <a:pt x="540153" y="2305264"/>
                  </a:lnTo>
                  <a:lnTo>
                    <a:pt x="540943" y="2308011"/>
                  </a:lnTo>
                  <a:lnTo>
                    <a:pt x="541338" y="2310758"/>
                  </a:lnTo>
                  <a:lnTo>
                    <a:pt x="540943" y="2313113"/>
                  </a:lnTo>
                  <a:lnTo>
                    <a:pt x="539759" y="2315075"/>
                  </a:lnTo>
                  <a:lnTo>
                    <a:pt x="538179" y="2317429"/>
                  </a:lnTo>
                  <a:lnTo>
                    <a:pt x="535415" y="2318999"/>
                  </a:lnTo>
                  <a:lnTo>
                    <a:pt x="532257" y="2320569"/>
                  </a:lnTo>
                  <a:lnTo>
                    <a:pt x="527913" y="2321746"/>
                  </a:lnTo>
                  <a:lnTo>
                    <a:pt x="523175" y="2322923"/>
                  </a:lnTo>
                  <a:lnTo>
                    <a:pt x="516858" y="2323315"/>
                  </a:lnTo>
                  <a:lnTo>
                    <a:pt x="509356" y="2324100"/>
                  </a:lnTo>
                  <a:lnTo>
                    <a:pt x="501459" y="2324100"/>
                  </a:lnTo>
                  <a:lnTo>
                    <a:pt x="494747" y="2323315"/>
                  </a:lnTo>
                  <a:lnTo>
                    <a:pt x="488034" y="2322531"/>
                  </a:lnTo>
                  <a:lnTo>
                    <a:pt x="481717" y="2321353"/>
                  </a:lnTo>
                  <a:lnTo>
                    <a:pt x="476189" y="2319784"/>
                  </a:lnTo>
                  <a:lnTo>
                    <a:pt x="470267" y="2318214"/>
                  </a:lnTo>
                  <a:lnTo>
                    <a:pt x="464344" y="2315860"/>
                  </a:lnTo>
                  <a:lnTo>
                    <a:pt x="459211" y="2313897"/>
                  </a:lnTo>
                  <a:lnTo>
                    <a:pt x="453683" y="2311543"/>
                  </a:lnTo>
                  <a:lnTo>
                    <a:pt x="443812" y="2306049"/>
                  </a:lnTo>
                  <a:lnTo>
                    <a:pt x="434336" y="2299770"/>
                  </a:lnTo>
                  <a:lnTo>
                    <a:pt x="425255" y="2293099"/>
                  </a:lnTo>
                  <a:lnTo>
                    <a:pt x="420911" y="2290745"/>
                  </a:lnTo>
                  <a:lnTo>
                    <a:pt x="418542" y="2289175"/>
                  </a:lnTo>
                  <a:lnTo>
                    <a:pt x="416963" y="2289175"/>
                  </a:lnTo>
                  <a:lnTo>
                    <a:pt x="415778" y="2289960"/>
                  </a:lnTo>
                  <a:lnTo>
                    <a:pt x="415384" y="2291530"/>
                  </a:lnTo>
                  <a:lnTo>
                    <a:pt x="414199" y="2292707"/>
                  </a:lnTo>
                  <a:lnTo>
                    <a:pt x="413409" y="2293492"/>
                  </a:lnTo>
                  <a:lnTo>
                    <a:pt x="413015" y="2293884"/>
                  </a:lnTo>
                  <a:lnTo>
                    <a:pt x="412620" y="2293884"/>
                  </a:lnTo>
                  <a:lnTo>
                    <a:pt x="401959" y="2293492"/>
                  </a:lnTo>
                  <a:lnTo>
                    <a:pt x="396036" y="2293099"/>
                  </a:lnTo>
                  <a:lnTo>
                    <a:pt x="393273" y="2292315"/>
                  </a:lnTo>
                  <a:lnTo>
                    <a:pt x="391693" y="2291922"/>
                  </a:lnTo>
                  <a:lnTo>
                    <a:pt x="390114" y="2282504"/>
                  </a:lnTo>
                  <a:lnTo>
                    <a:pt x="388929" y="2275048"/>
                  </a:lnTo>
                  <a:lnTo>
                    <a:pt x="388140" y="2269162"/>
                  </a:lnTo>
                  <a:lnTo>
                    <a:pt x="388140" y="2264845"/>
                  </a:lnTo>
                  <a:lnTo>
                    <a:pt x="388534" y="2261314"/>
                  </a:lnTo>
                  <a:lnTo>
                    <a:pt x="388534" y="2258959"/>
                  </a:lnTo>
                  <a:lnTo>
                    <a:pt x="388929" y="2257390"/>
                  </a:lnTo>
                  <a:lnTo>
                    <a:pt x="387350" y="2254250"/>
                  </a:lnTo>
                  <a:close/>
                  <a:moveTo>
                    <a:pt x="1427162" y="1922463"/>
                  </a:moveTo>
                  <a:lnTo>
                    <a:pt x="1564119" y="1922463"/>
                  </a:lnTo>
                  <a:lnTo>
                    <a:pt x="1564119" y="1952298"/>
                  </a:lnTo>
                  <a:lnTo>
                    <a:pt x="1564515" y="1953094"/>
                  </a:lnTo>
                  <a:lnTo>
                    <a:pt x="1565306" y="1953889"/>
                  </a:lnTo>
                  <a:lnTo>
                    <a:pt x="1567285" y="1955083"/>
                  </a:lnTo>
                  <a:lnTo>
                    <a:pt x="1569265" y="1955878"/>
                  </a:lnTo>
                  <a:lnTo>
                    <a:pt x="1571640" y="1956674"/>
                  </a:lnTo>
                  <a:lnTo>
                    <a:pt x="1575994" y="1957071"/>
                  </a:lnTo>
                  <a:lnTo>
                    <a:pt x="1580744" y="1957469"/>
                  </a:lnTo>
                  <a:lnTo>
                    <a:pt x="1585494" y="1957071"/>
                  </a:lnTo>
                  <a:lnTo>
                    <a:pt x="1589452" y="1956674"/>
                  </a:lnTo>
                  <a:lnTo>
                    <a:pt x="1592618" y="1955878"/>
                  </a:lnTo>
                  <a:lnTo>
                    <a:pt x="1594993" y="1955083"/>
                  </a:lnTo>
                  <a:lnTo>
                    <a:pt x="1596577" y="1953889"/>
                  </a:lnTo>
                  <a:lnTo>
                    <a:pt x="1597368" y="1953094"/>
                  </a:lnTo>
                  <a:lnTo>
                    <a:pt x="1598160" y="1952298"/>
                  </a:lnTo>
                  <a:lnTo>
                    <a:pt x="1598160" y="1922463"/>
                  </a:lnTo>
                  <a:lnTo>
                    <a:pt x="1727200" y="1922463"/>
                  </a:lnTo>
                  <a:lnTo>
                    <a:pt x="1727200" y="2064079"/>
                  </a:lnTo>
                  <a:lnTo>
                    <a:pt x="1727200" y="2066863"/>
                  </a:lnTo>
                  <a:lnTo>
                    <a:pt x="1726804" y="2070045"/>
                  </a:lnTo>
                  <a:lnTo>
                    <a:pt x="1726013" y="2072830"/>
                  </a:lnTo>
                  <a:lnTo>
                    <a:pt x="1725221" y="2075615"/>
                  </a:lnTo>
                  <a:lnTo>
                    <a:pt x="1724034" y="2078001"/>
                  </a:lnTo>
                  <a:lnTo>
                    <a:pt x="1722450" y="2080388"/>
                  </a:lnTo>
                  <a:lnTo>
                    <a:pt x="1720471" y="2083173"/>
                  </a:lnTo>
                  <a:lnTo>
                    <a:pt x="1718888" y="2085162"/>
                  </a:lnTo>
                  <a:lnTo>
                    <a:pt x="1716909" y="2086753"/>
                  </a:lnTo>
                  <a:lnTo>
                    <a:pt x="1714138" y="2088742"/>
                  </a:lnTo>
                  <a:lnTo>
                    <a:pt x="1711763" y="2090333"/>
                  </a:lnTo>
                  <a:lnTo>
                    <a:pt x="1709388" y="2091526"/>
                  </a:lnTo>
                  <a:lnTo>
                    <a:pt x="1706617" y="2092322"/>
                  </a:lnTo>
                  <a:lnTo>
                    <a:pt x="1703846" y="2093118"/>
                  </a:lnTo>
                  <a:lnTo>
                    <a:pt x="1700680" y="2093515"/>
                  </a:lnTo>
                  <a:lnTo>
                    <a:pt x="1697513" y="2093913"/>
                  </a:lnTo>
                  <a:lnTo>
                    <a:pt x="1456849" y="2093913"/>
                  </a:lnTo>
                  <a:lnTo>
                    <a:pt x="1454078" y="2093515"/>
                  </a:lnTo>
                  <a:lnTo>
                    <a:pt x="1451308" y="2093118"/>
                  </a:lnTo>
                  <a:lnTo>
                    <a:pt x="1448141" y="2092322"/>
                  </a:lnTo>
                  <a:lnTo>
                    <a:pt x="1445766" y="2091526"/>
                  </a:lnTo>
                  <a:lnTo>
                    <a:pt x="1442995" y="2090333"/>
                  </a:lnTo>
                  <a:lnTo>
                    <a:pt x="1440620" y="2088742"/>
                  </a:lnTo>
                  <a:lnTo>
                    <a:pt x="1438245" y="2086753"/>
                  </a:lnTo>
                  <a:lnTo>
                    <a:pt x="1435870" y="2085162"/>
                  </a:lnTo>
                  <a:lnTo>
                    <a:pt x="1434287" y="2083173"/>
                  </a:lnTo>
                  <a:lnTo>
                    <a:pt x="1432308" y="2080388"/>
                  </a:lnTo>
                  <a:lnTo>
                    <a:pt x="1431120" y="2078001"/>
                  </a:lnTo>
                  <a:lnTo>
                    <a:pt x="1429537" y="2075615"/>
                  </a:lnTo>
                  <a:lnTo>
                    <a:pt x="1428745" y="2072830"/>
                  </a:lnTo>
                  <a:lnTo>
                    <a:pt x="1427954" y="2070045"/>
                  </a:lnTo>
                  <a:lnTo>
                    <a:pt x="1427558" y="2066863"/>
                  </a:lnTo>
                  <a:lnTo>
                    <a:pt x="1427162" y="2064079"/>
                  </a:lnTo>
                  <a:lnTo>
                    <a:pt x="1427162" y="1922463"/>
                  </a:lnTo>
                  <a:close/>
                  <a:moveTo>
                    <a:pt x="1456849" y="1844675"/>
                  </a:moveTo>
                  <a:lnTo>
                    <a:pt x="1697513" y="1844675"/>
                  </a:lnTo>
                  <a:lnTo>
                    <a:pt x="1700680" y="1845074"/>
                  </a:lnTo>
                  <a:lnTo>
                    <a:pt x="1703846" y="1845474"/>
                  </a:lnTo>
                  <a:lnTo>
                    <a:pt x="1706617" y="1845873"/>
                  </a:lnTo>
                  <a:lnTo>
                    <a:pt x="1709388" y="1847071"/>
                  </a:lnTo>
                  <a:lnTo>
                    <a:pt x="1711763" y="1848269"/>
                  </a:lnTo>
                  <a:lnTo>
                    <a:pt x="1714138" y="1849467"/>
                  </a:lnTo>
                  <a:lnTo>
                    <a:pt x="1716909" y="1851463"/>
                  </a:lnTo>
                  <a:lnTo>
                    <a:pt x="1718888" y="1853460"/>
                  </a:lnTo>
                  <a:lnTo>
                    <a:pt x="1720471" y="1855457"/>
                  </a:lnTo>
                  <a:lnTo>
                    <a:pt x="1722450" y="1858252"/>
                  </a:lnTo>
                  <a:lnTo>
                    <a:pt x="1724034" y="1860248"/>
                  </a:lnTo>
                  <a:lnTo>
                    <a:pt x="1725221" y="1863044"/>
                  </a:lnTo>
                  <a:lnTo>
                    <a:pt x="1726013" y="1865839"/>
                  </a:lnTo>
                  <a:lnTo>
                    <a:pt x="1726804" y="1868634"/>
                  </a:lnTo>
                  <a:lnTo>
                    <a:pt x="1727200" y="1871828"/>
                  </a:lnTo>
                  <a:lnTo>
                    <a:pt x="1727200" y="1874624"/>
                  </a:lnTo>
                  <a:lnTo>
                    <a:pt x="1727200" y="1909763"/>
                  </a:lnTo>
                  <a:lnTo>
                    <a:pt x="1427162" y="1909763"/>
                  </a:lnTo>
                  <a:lnTo>
                    <a:pt x="1427162" y="1874624"/>
                  </a:lnTo>
                  <a:lnTo>
                    <a:pt x="1427558" y="1871828"/>
                  </a:lnTo>
                  <a:lnTo>
                    <a:pt x="1427954" y="1868634"/>
                  </a:lnTo>
                  <a:lnTo>
                    <a:pt x="1428745" y="1865839"/>
                  </a:lnTo>
                  <a:lnTo>
                    <a:pt x="1429537" y="1863044"/>
                  </a:lnTo>
                  <a:lnTo>
                    <a:pt x="1431120" y="1860248"/>
                  </a:lnTo>
                  <a:lnTo>
                    <a:pt x="1432308" y="1858252"/>
                  </a:lnTo>
                  <a:lnTo>
                    <a:pt x="1434287" y="1855457"/>
                  </a:lnTo>
                  <a:lnTo>
                    <a:pt x="1435870" y="1853460"/>
                  </a:lnTo>
                  <a:lnTo>
                    <a:pt x="1438245" y="1851463"/>
                  </a:lnTo>
                  <a:lnTo>
                    <a:pt x="1440620" y="1849467"/>
                  </a:lnTo>
                  <a:lnTo>
                    <a:pt x="1442995" y="1848269"/>
                  </a:lnTo>
                  <a:lnTo>
                    <a:pt x="1445766" y="1847071"/>
                  </a:lnTo>
                  <a:lnTo>
                    <a:pt x="1448141" y="1845873"/>
                  </a:lnTo>
                  <a:lnTo>
                    <a:pt x="1451308" y="1845474"/>
                  </a:lnTo>
                  <a:lnTo>
                    <a:pt x="1454078" y="1845074"/>
                  </a:lnTo>
                  <a:lnTo>
                    <a:pt x="1456849" y="1844675"/>
                  </a:lnTo>
                  <a:close/>
                  <a:moveTo>
                    <a:pt x="1220993" y="1843629"/>
                  </a:moveTo>
                  <a:lnTo>
                    <a:pt x="1221192" y="1843629"/>
                  </a:lnTo>
                  <a:lnTo>
                    <a:pt x="1221390" y="1843670"/>
                  </a:lnTo>
                  <a:lnTo>
                    <a:pt x="1221398" y="1844027"/>
                  </a:lnTo>
                  <a:lnTo>
                    <a:pt x="1221390" y="1844026"/>
                  </a:lnTo>
                  <a:lnTo>
                    <a:pt x="1220993" y="1843629"/>
                  </a:lnTo>
                  <a:close/>
                  <a:moveTo>
                    <a:pt x="1620838" y="1724025"/>
                  </a:moveTo>
                  <a:lnTo>
                    <a:pt x="1620444" y="1728788"/>
                  </a:lnTo>
                  <a:lnTo>
                    <a:pt x="1618474" y="1739503"/>
                  </a:lnTo>
                  <a:lnTo>
                    <a:pt x="1615321" y="1755775"/>
                  </a:lnTo>
                  <a:lnTo>
                    <a:pt x="1612956" y="1764903"/>
                  </a:lnTo>
                  <a:lnTo>
                    <a:pt x="1610197" y="1774031"/>
                  </a:lnTo>
                  <a:lnTo>
                    <a:pt x="1607439" y="1783556"/>
                  </a:lnTo>
                  <a:lnTo>
                    <a:pt x="1603498" y="1792685"/>
                  </a:lnTo>
                  <a:lnTo>
                    <a:pt x="1599557" y="1801019"/>
                  </a:lnTo>
                  <a:lnTo>
                    <a:pt x="1595222" y="1808560"/>
                  </a:lnTo>
                  <a:lnTo>
                    <a:pt x="1592857" y="1812528"/>
                  </a:lnTo>
                  <a:lnTo>
                    <a:pt x="1589704" y="1815306"/>
                  </a:lnTo>
                  <a:lnTo>
                    <a:pt x="1587340" y="1818481"/>
                  </a:lnTo>
                  <a:lnTo>
                    <a:pt x="1584187" y="1820466"/>
                  </a:lnTo>
                  <a:lnTo>
                    <a:pt x="1581428" y="1822450"/>
                  </a:lnTo>
                  <a:lnTo>
                    <a:pt x="1577881" y="1824435"/>
                  </a:lnTo>
                  <a:lnTo>
                    <a:pt x="1574728" y="1825228"/>
                  </a:lnTo>
                  <a:lnTo>
                    <a:pt x="1571181" y="1825625"/>
                  </a:lnTo>
                  <a:lnTo>
                    <a:pt x="1567240" y="1825625"/>
                  </a:lnTo>
                  <a:lnTo>
                    <a:pt x="1563299" y="1825625"/>
                  </a:lnTo>
                  <a:lnTo>
                    <a:pt x="1560147" y="1824831"/>
                  </a:lnTo>
                  <a:lnTo>
                    <a:pt x="1556994" y="1824038"/>
                  </a:lnTo>
                  <a:lnTo>
                    <a:pt x="1554235" y="1822450"/>
                  </a:lnTo>
                  <a:lnTo>
                    <a:pt x="1551476" y="1821260"/>
                  </a:lnTo>
                  <a:lnTo>
                    <a:pt x="1549506" y="1819672"/>
                  </a:lnTo>
                  <a:lnTo>
                    <a:pt x="1547929" y="1817688"/>
                  </a:lnTo>
                  <a:lnTo>
                    <a:pt x="1546353" y="1815306"/>
                  </a:lnTo>
                  <a:lnTo>
                    <a:pt x="1544777" y="1812925"/>
                  </a:lnTo>
                  <a:lnTo>
                    <a:pt x="1543988" y="1810544"/>
                  </a:lnTo>
                  <a:lnTo>
                    <a:pt x="1543200" y="1807369"/>
                  </a:lnTo>
                  <a:lnTo>
                    <a:pt x="1542412" y="1800622"/>
                  </a:lnTo>
                  <a:lnTo>
                    <a:pt x="1542018" y="1793478"/>
                  </a:lnTo>
                  <a:lnTo>
                    <a:pt x="1542018" y="1789906"/>
                  </a:lnTo>
                  <a:lnTo>
                    <a:pt x="1542018" y="1786731"/>
                  </a:lnTo>
                  <a:lnTo>
                    <a:pt x="1541624" y="1784350"/>
                  </a:lnTo>
                  <a:lnTo>
                    <a:pt x="1540836" y="1781969"/>
                  </a:lnTo>
                  <a:lnTo>
                    <a:pt x="1540047" y="1780381"/>
                  </a:lnTo>
                  <a:lnTo>
                    <a:pt x="1539259" y="1779191"/>
                  </a:lnTo>
                  <a:lnTo>
                    <a:pt x="1538077" y="1778397"/>
                  </a:lnTo>
                  <a:lnTo>
                    <a:pt x="1536895" y="1778000"/>
                  </a:lnTo>
                  <a:lnTo>
                    <a:pt x="1535712" y="1778000"/>
                  </a:lnTo>
                  <a:lnTo>
                    <a:pt x="1534924" y="1778397"/>
                  </a:lnTo>
                  <a:lnTo>
                    <a:pt x="1534136" y="1778794"/>
                  </a:lnTo>
                  <a:lnTo>
                    <a:pt x="1532954" y="1779985"/>
                  </a:lnTo>
                  <a:lnTo>
                    <a:pt x="1532165" y="1781572"/>
                  </a:lnTo>
                  <a:lnTo>
                    <a:pt x="1531377" y="1783556"/>
                  </a:lnTo>
                  <a:lnTo>
                    <a:pt x="1530983" y="1785541"/>
                  </a:lnTo>
                  <a:lnTo>
                    <a:pt x="1530589" y="1787922"/>
                  </a:lnTo>
                  <a:lnTo>
                    <a:pt x="1530195" y="1790700"/>
                  </a:lnTo>
                  <a:lnTo>
                    <a:pt x="1529407" y="1793875"/>
                  </a:lnTo>
                  <a:lnTo>
                    <a:pt x="1528224" y="1797447"/>
                  </a:lnTo>
                  <a:lnTo>
                    <a:pt x="1526648" y="1801019"/>
                  </a:lnTo>
                  <a:lnTo>
                    <a:pt x="1522313" y="1808163"/>
                  </a:lnTo>
                  <a:lnTo>
                    <a:pt x="1517584" y="1814513"/>
                  </a:lnTo>
                  <a:lnTo>
                    <a:pt x="1515613" y="1817291"/>
                  </a:lnTo>
                  <a:lnTo>
                    <a:pt x="1513643" y="1818878"/>
                  </a:lnTo>
                  <a:lnTo>
                    <a:pt x="1512066" y="1820069"/>
                  </a:lnTo>
                  <a:lnTo>
                    <a:pt x="1510096" y="1820069"/>
                  </a:lnTo>
                  <a:lnTo>
                    <a:pt x="1509307" y="1820069"/>
                  </a:lnTo>
                  <a:lnTo>
                    <a:pt x="1508913" y="1819275"/>
                  </a:lnTo>
                  <a:lnTo>
                    <a:pt x="1508125" y="1817688"/>
                  </a:lnTo>
                  <a:lnTo>
                    <a:pt x="1508125" y="1814116"/>
                  </a:lnTo>
                  <a:lnTo>
                    <a:pt x="1508125" y="1809353"/>
                  </a:lnTo>
                  <a:lnTo>
                    <a:pt x="1509307" y="1797844"/>
                  </a:lnTo>
                  <a:lnTo>
                    <a:pt x="1510096" y="1785144"/>
                  </a:lnTo>
                  <a:lnTo>
                    <a:pt x="1510490" y="1772047"/>
                  </a:lnTo>
                  <a:lnTo>
                    <a:pt x="1511278" y="1759744"/>
                  </a:lnTo>
                  <a:lnTo>
                    <a:pt x="1512854" y="1749028"/>
                  </a:lnTo>
                  <a:lnTo>
                    <a:pt x="1513643" y="1743869"/>
                  </a:lnTo>
                  <a:lnTo>
                    <a:pt x="1514825" y="1739503"/>
                  </a:lnTo>
                  <a:lnTo>
                    <a:pt x="1516401" y="1736328"/>
                  </a:lnTo>
                  <a:lnTo>
                    <a:pt x="1517978" y="1733550"/>
                  </a:lnTo>
                  <a:lnTo>
                    <a:pt x="1519554" y="1732360"/>
                  </a:lnTo>
                  <a:lnTo>
                    <a:pt x="1520736" y="1731963"/>
                  </a:lnTo>
                  <a:lnTo>
                    <a:pt x="1521919" y="1731169"/>
                  </a:lnTo>
                  <a:lnTo>
                    <a:pt x="1523101" y="1731169"/>
                  </a:lnTo>
                  <a:lnTo>
                    <a:pt x="1620838" y="1724025"/>
                  </a:lnTo>
                  <a:close/>
                  <a:moveTo>
                    <a:pt x="741170" y="1477566"/>
                  </a:moveTo>
                  <a:lnTo>
                    <a:pt x="739191" y="1478360"/>
                  </a:lnTo>
                  <a:lnTo>
                    <a:pt x="735628" y="1479154"/>
                  </a:lnTo>
                  <a:lnTo>
                    <a:pt x="731273" y="1478757"/>
                  </a:lnTo>
                  <a:lnTo>
                    <a:pt x="729690" y="1480345"/>
                  </a:lnTo>
                  <a:lnTo>
                    <a:pt x="728898" y="1481535"/>
                  </a:lnTo>
                  <a:lnTo>
                    <a:pt x="728502" y="1483123"/>
                  </a:lnTo>
                  <a:lnTo>
                    <a:pt x="728898" y="1485107"/>
                  </a:lnTo>
                  <a:lnTo>
                    <a:pt x="730086" y="1486695"/>
                  </a:lnTo>
                  <a:lnTo>
                    <a:pt x="731669" y="1487885"/>
                  </a:lnTo>
                  <a:lnTo>
                    <a:pt x="734440" y="1489076"/>
                  </a:lnTo>
                  <a:lnTo>
                    <a:pt x="737607" y="1489870"/>
                  </a:lnTo>
                  <a:lnTo>
                    <a:pt x="740774" y="1489076"/>
                  </a:lnTo>
                  <a:lnTo>
                    <a:pt x="743546" y="1487885"/>
                  </a:lnTo>
                  <a:lnTo>
                    <a:pt x="745525" y="1487091"/>
                  </a:lnTo>
                  <a:lnTo>
                    <a:pt x="747504" y="1485901"/>
                  </a:lnTo>
                  <a:lnTo>
                    <a:pt x="748692" y="1484313"/>
                  </a:lnTo>
                  <a:lnTo>
                    <a:pt x="749088" y="1483123"/>
                  </a:lnTo>
                  <a:lnTo>
                    <a:pt x="749484" y="1481932"/>
                  </a:lnTo>
                  <a:lnTo>
                    <a:pt x="749880" y="1481138"/>
                  </a:lnTo>
                  <a:lnTo>
                    <a:pt x="749484" y="1480345"/>
                  </a:lnTo>
                  <a:lnTo>
                    <a:pt x="748692" y="1479551"/>
                  </a:lnTo>
                  <a:lnTo>
                    <a:pt x="747900" y="1478757"/>
                  </a:lnTo>
                  <a:lnTo>
                    <a:pt x="746713" y="1478360"/>
                  </a:lnTo>
                  <a:lnTo>
                    <a:pt x="744733" y="1477566"/>
                  </a:lnTo>
                  <a:lnTo>
                    <a:pt x="743150" y="1477566"/>
                  </a:lnTo>
                  <a:lnTo>
                    <a:pt x="741170" y="1477566"/>
                  </a:lnTo>
                  <a:close/>
                  <a:moveTo>
                    <a:pt x="770069" y="1446213"/>
                  </a:moveTo>
                  <a:lnTo>
                    <a:pt x="773236" y="1446213"/>
                  </a:lnTo>
                  <a:lnTo>
                    <a:pt x="775612" y="1446213"/>
                  </a:lnTo>
                  <a:lnTo>
                    <a:pt x="777195" y="1446610"/>
                  </a:lnTo>
                  <a:lnTo>
                    <a:pt x="778383" y="1447404"/>
                  </a:lnTo>
                  <a:lnTo>
                    <a:pt x="779175" y="1448198"/>
                  </a:lnTo>
                  <a:lnTo>
                    <a:pt x="779175" y="1448991"/>
                  </a:lnTo>
                  <a:lnTo>
                    <a:pt x="779175" y="1450182"/>
                  </a:lnTo>
                  <a:lnTo>
                    <a:pt x="782342" y="1451373"/>
                  </a:lnTo>
                  <a:lnTo>
                    <a:pt x="784717" y="1452166"/>
                  </a:lnTo>
                  <a:lnTo>
                    <a:pt x="787092" y="1453357"/>
                  </a:lnTo>
                  <a:lnTo>
                    <a:pt x="788280" y="1455341"/>
                  </a:lnTo>
                  <a:lnTo>
                    <a:pt x="822325" y="1543051"/>
                  </a:lnTo>
                  <a:lnTo>
                    <a:pt x="818366" y="1543448"/>
                  </a:lnTo>
                  <a:lnTo>
                    <a:pt x="809261" y="1544639"/>
                  </a:lnTo>
                  <a:lnTo>
                    <a:pt x="795406" y="1546623"/>
                  </a:lnTo>
                  <a:lnTo>
                    <a:pt x="787488" y="1547020"/>
                  </a:lnTo>
                  <a:lnTo>
                    <a:pt x="778779" y="1547417"/>
                  </a:lnTo>
                  <a:lnTo>
                    <a:pt x="776403" y="1549798"/>
                  </a:lnTo>
                  <a:lnTo>
                    <a:pt x="773632" y="1552973"/>
                  </a:lnTo>
                  <a:lnTo>
                    <a:pt x="770069" y="1554957"/>
                  </a:lnTo>
                  <a:lnTo>
                    <a:pt x="766902" y="1557339"/>
                  </a:lnTo>
                  <a:lnTo>
                    <a:pt x="758589" y="1561704"/>
                  </a:lnTo>
                  <a:lnTo>
                    <a:pt x="749880" y="1564879"/>
                  </a:lnTo>
                  <a:lnTo>
                    <a:pt x="741170" y="1568054"/>
                  </a:lnTo>
                  <a:lnTo>
                    <a:pt x="731273" y="1570435"/>
                  </a:lnTo>
                  <a:lnTo>
                    <a:pt x="721772" y="1572420"/>
                  </a:lnTo>
                  <a:lnTo>
                    <a:pt x="712271" y="1574404"/>
                  </a:lnTo>
                  <a:lnTo>
                    <a:pt x="702770" y="1575595"/>
                  </a:lnTo>
                  <a:lnTo>
                    <a:pt x="694061" y="1576389"/>
                  </a:lnTo>
                  <a:lnTo>
                    <a:pt x="679414" y="1577579"/>
                  </a:lnTo>
                  <a:lnTo>
                    <a:pt x="668725" y="1577976"/>
                  </a:lnTo>
                  <a:lnTo>
                    <a:pt x="665162" y="1577976"/>
                  </a:lnTo>
                  <a:lnTo>
                    <a:pt x="672288" y="1466454"/>
                  </a:lnTo>
                  <a:lnTo>
                    <a:pt x="672684" y="1464073"/>
                  </a:lnTo>
                  <a:lnTo>
                    <a:pt x="673079" y="1462485"/>
                  </a:lnTo>
                  <a:lnTo>
                    <a:pt x="673871" y="1460898"/>
                  </a:lnTo>
                  <a:lnTo>
                    <a:pt x="675059" y="1459707"/>
                  </a:lnTo>
                  <a:lnTo>
                    <a:pt x="676642" y="1458516"/>
                  </a:lnTo>
                  <a:lnTo>
                    <a:pt x="678622" y="1456929"/>
                  </a:lnTo>
                  <a:lnTo>
                    <a:pt x="682581" y="1454944"/>
                  </a:lnTo>
                  <a:lnTo>
                    <a:pt x="687727" y="1453357"/>
                  </a:lnTo>
                  <a:lnTo>
                    <a:pt x="693269" y="1452166"/>
                  </a:lnTo>
                  <a:lnTo>
                    <a:pt x="699999" y="1451373"/>
                  </a:lnTo>
                  <a:lnTo>
                    <a:pt x="706729" y="1450182"/>
                  </a:lnTo>
                  <a:lnTo>
                    <a:pt x="721772" y="1449388"/>
                  </a:lnTo>
                  <a:lnTo>
                    <a:pt x="737212" y="1448594"/>
                  </a:lnTo>
                  <a:lnTo>
                    <a:pt x="752255" y="1447801"/>
                  </a:lnTo>
                  <a:lnTo>
                    <a:pt x="759777" y="1447404"/>
                  </a:lnTo>
                  <a:lnTo>
                    <a:pt x="766506" y="1446610"/>
                  </a:lnTo>
                  <a:lnTo>
                    <a:pt x="770069" y="1446213"/>
                  </a:lnTo>
                  <a:close/>
                  <a:moveTo>
                    <a:pt x="59062" y="1431772"/>
                  </a:moveTo>
                  <a:lnTo>
                    <a:pt x="61440" y="1459148"/>
                  </a:lnTo>
                  <a:lnTo>
                    <a:pt x="192645" y="1469067"/>
                  </a:lnTo>
                  <a:lnTo>
                    <a:pt x="59062" y="1431772"/>
                  </a:lnTo>
                  <a:close/>
                  <a:moveTo>
                    <a:pt x="1076062" y="950913"/>
                  </a:moveTo>
                  <a:lnTo>
                    <a:pt x="1080032" y="951310"/>
                  </a:lnTo>
                  <a:lnTo>
                    <a:pt x="1083606" y="951707"/>
                  </a:lnTo>
                  <a:lnTo>
                    <a:pt x="1083606" y="952104"/>
                  </a:lnTo>
                  <a:lnTo>
                    <a:pt x="1084400" y="952502"/>
                  </a:lnTo>
                  <a:lnTo>
                    <a:pt x="1087974" y="954487"/>
                  </a:lnTo>
                  <a:lnTo>
                    <a:pt x="1093136" y="957267"/>
                  </a:lnTo>
                  <a:lnTo>
                    <a:pt x="1100283" y="960444"/>
                  </a:lnTo>
                  <a:lnTo>
                    <a:pt x="1093930" y="1312288"/>
                  </a:lnTo>
                  <a:lnTo>
                    <a:pt x="1134431" y="1020408"/>
                  </a:lnTo>
                  <a:lnTo>
                    <a:pt x="1128078" y="998170"/>
                  </a:lnTo>
                  <a:lnTo>
                    <a:pt x="1141975" y="972357"/>
                  </a:lnTo>
                  <a:lnTo>
                    <a:pt x="1175726" y="972754"/>
                  </a:lnTo>
                  <a:lnTo>
                    <a:pt x="1190418" y="998170"/>
                  </a:lnTo>
                  <a:lnTo>
                    <a:pt x="1182874" y="1017231"/>
                  </a:lnTo>
                  <a:lnTo>
                    <a:pt x="1177315" y="1217775"/>
                  </a:lnTo>
                  <a:lnTo>
                    <a:pt x="1165800" y="1329364"/>
                  </a:lnTo>
                  <a:lnTo>
                    <a:pt x="1283333" y="956076"/>
                  </a:lnTo>
                  <a:lnTo>
                    <a:pt x="1317084" y="953296"/>
                  </a:lnTo>
                  <a:lnTo>
                    <a:pt x="1339717" y="952104"/>
                  </a:lnTo>
                  <a:lnTo>
                    <a:pt x="1347261" y="951707"/>
                  </a:lnTo>
                  <a:lnTo>
                    <a:pt x="1351232" y="951707"/>
                  </a:lnTo>
                  <a:lnTo>
                    <a:pt x="1365129" y="954090"/>
                  </a:lnTo>
                  <a:lnTo>
                    <a:pt x="1378630" y="957664"/>
                  </a:lnTo>
                  <a:lnTo>
                    <a:pt x="1392130" y="960444"/>
                  </a:lnTo>
                  <a:lnTo>
                    <a:pt x="1405234" y="964415"/>
                  </a:lnTo>
                  <a:lnTo>
                    <a:pt x="1418337" y="967592"/>
                  </a:lnTo>
                  <a:lnTo>
                    <a:pt x="1430249" y="971960"/>
                  </a:lnTo>
                  <a:lnTo>
                    <a:pt x="1442558" y="975534"/>
                  </a:lnTo>
                  <a:lnTo>
                    <a:pt x="1454073" y="979903"/>
                  </a:lnTo>
                  <a:lnTo>
                    <a:pt x="1465191" y="984271"/>
                  </a:lnTo>
                  <a:lnTo>
                    <a:pt x="1475118" y="988242"/>
                  </a:lnTo>
                  <a:lnTo>
                    <a:pt x="1484648" y="993007"/>
                  </a:lnTo>
                  <a:lnTo>
                    <a:pt x="1493780" y="997376"/>
                  </a:lnTo>
                  <a:lnTo>
                    <a:pt x="1501722" y="1001347"/>
                  </a:lnTo>
                  <a:lnTo>
                    <a:pt x="1508869" y="1006112"/>
                  </a:lnTo>
                  <a:lnTo>
                    <a:pt x="1514825" y="1010480"/>
                  </a:lnTo>
                  <a:lnTo>
                    <a:pt x="1520384" y="1014452"/>
                  </a:lnTo>
                  <a:lnTo>
                    <a:pt x="1523164" y="1018026"/>
                  </a:lnTo>
                  <a:lnTo>
                    <a:pt x="1526737" y="1021997"/>
                  </a:lnTo>
                  <a:lnTo>
                    <a:pt x="1529517" y="1026365"/>
                  </a:lnTo>
                  <a:lnTo>
                    <a:pt x="1532693" y="1031528"/>
                  </a:lnTo>
                  <a:lnTo>
                    <a:pt x="1535473" y="1037484"/>
                  </a:lnTo>
                  <a:lnTo>
                    <a:pt x="1538252" y="1043441"/>
                  </a:lnTo>
                  <a:lnTo>
                    <a:pt x="1541429" y="1050192"/>
                  </a:lnTo>
                  <a:lnTo>
                    <a:pt x="1544208" y="1057737"/>
                  </a:lnTo>
                  <a:lnTo>
                    <a:pt x="1549370" y="1073622"/>
                  </a:lnTo>
                  <a:lnTo>
                    <a:pt x="1554532" y="1091095"/>
                  </a:lnTo>
                  <a:lnTo>
                    <a:pt x="1558900" y="1110156"/>
                  </a:lnTo>
                  <a:lnTo>
                    <a:pt x="1563665" y="1131204"/>
                  </a:lnTo>
                  <a:lnTo>
                    <a:pt x="1568033" y="1153442"/>
                  </a:lnTo>
                  <a:lnTo>
                    <a:pt x="1572003" y="1176475"/>
                  </a:lnTo>
                  <a:lnTo>
                    <a:pt x="1575577" y="1201096"/>
                  </a:lnTo>
                  <a:lnTo>
                    <a:pt x="1579151" y="1225717"/>
                  </a:lnTo>
                  <a:lnTo>
                    <a:pt x="1582327" y="1251927"/>
                  </a:lnTo>
                  <a:lnTo>
                    <a:pt x="1585107" y="1278136"/>
                  </a:lnTo>
                  <a:lnTo>
                    <a:pt x="1588283" y="1305140"/>
                  </a:lnTo>
                  <a:lnTo>
                    <a:pt x="1590666" y="1332144"/>
                  </a:lnTo>
                  <a:lnTo>
                    <a:pt x="1595034" y="1386152"/>
                  </a:lnTo>
                  <a:lnTo>
                    <a:pt x="1598210" y="1439365"/>
                  </a:lnTo>
                  <a:lnTo>
                    <a:pt x="1601387" y="1490196"/>
                  </a:lnTo>
                  <a:lnTo>
                    <a:pt x="1602975" y="1538644"/>
                  </a:lnTo>
                  <a:lnTo>
                    <a:pt x="1603769" y="1581532"/>
                  </a:lnTo>
                  <a:lnTo>
                    <a:pt x="1603769" y="1618861"/>
                  </a:lnTo>
                  <a:lnTo>
                    <a:pt x="1603372" y="1649836"/>
                  </a:lnTo>
                  <a:lnTo>
                    <a:pt x="1602975" y="1662147"/>
                  </a:lnTo>
                  <a:lnTo>
                    <a:pt x="1602181" y="1671678"/>
                  </a:lnTo>
                  <a:lnTo>
                    <a:pt x="1601784" y="1678031"/>
                  </a:lnTo>
                  <a:lnTo>
                    <a:pt x="1601784" y="1683591"/>
                  </a:lnTo>
                  <a:lnTo>
                    <a:pt x="1602578" y="1688356"/>
                  </a:lnTo>
                  <a:lnTo>
                    <a:pt x="1602975" y="1692328"/>
                  </a:lnTo>
                  <a:lnTo>
                    <a:pt x="1604166" y="1696696"/>
                  </a:lnTo>
                  <a:lnTo>
                    <a:pt x="1605357" y="1699873"/>
                  </a:lnTo>
                  <a:lnTo>
                    <a:pt x="1607740" y="1705432"/>
                  </a:lnTo>
                  <a:lnTo>
                    <a:pt x="1609328" y="1709404"/>
                  </a:lnTo>
                  <a:lnTo>
                    <a:pt x="1609725" y="1710992"/>
                  </a:lnTo>
                  <a:lnTo>
                    <a:pt x="1609725" y="1711786"/>
                  </a:lnTo>
                  <a:lnTo>
                    <a:pt x="1609328" y="1712978"/>
                  </a:lnTo>
                  <a:lnTo>
                    <a:pt x="1608534" y="1713375"/>
                  </a:lnTo>
                  <a:lnTo>
                    <a:pt x="1606549" y="1713772"/>
                  </a:lnTo>
                  <a:lnTo>
                    <a:pt x="1604166" y="1714169"/>
                  </a:lnTo>
                  <a:lnTo>
                    <a:pt x="1599798" y="1714169"/>
                  </a:lnTo>
                  <a:lnTo>
                    <a:pt x="1595431" y="1714169"/>
                  </a:lnTo>
                  <a:lnTo>
                    <a:pt x="1583916" y="1713375"/>
                  </a:lnTo>
                  <a:lnTo>
                    <a:pt x="1571209" y="1711786"/>
                  </a:lnTo>
                  <a:lnTo>
                    <a:pt x="1558106" y="1710198"/>
                  </a:lnTo>
                  <a:lnTo>
                    <a:pt x="1534679" y="1706227"/>
                  </a:lnTo>
                  <a:lnTo>
                    <a:pt x="1521178" y="1704241"/>
                  </a:lnTo>
                  <a:lnTo>
                    <a:pt x="1520384" y="1693519"/>
                  </a:lnTo>
                  <a:lnTo>
                    <a:pt x="1518002" y="1674855"/>
                  </a:lnTo>
                  <a:lnTo>
                    <a:pt x="1511649" y="1617273"/>
                  </a:lnTo>
                  <a:lnTo>
                    <a:pt x="1493383" y="1456044"/>
                  </a:lnTo>
                  <a:lnTo>
                    <a:pt x="1474324" y="1299183"/>
                  </a:lnTo>
                  <a:lnTo>
                    <a:pt x="1467177" y="1245970"/>
                  </a:lnTo>
                  <a:lnTo>
                    <a:pt x="1465191" y="1230482"/>
                  </a:lnTo>
                  <a:lnTo>
                    <a:pt x="1463603" y="1223334"/>
                  </a:lnTo>
                  <a:lnTo>
                    <a:pt x="1462412" y="1218569"/>
                  </a:lnTo>
                  <a:lnTo>
                    <a:pt x="1461221" y="1215789"/>
                  </a:lnTo>
                  <a:lnTo>
                    <a:pt x="1460029" y="1214598"/>
                  </a:lnTo>
                  <a:lnTo>
                    <a:pt x="1459632" y="1214201"/>
                  </a:lnTo>
                  <a:lnTo>
                    <a:pt x="1459235" y="1214201"/>
                  </a:lnTo>
                  <a:lnTo>
                    <a:pt x="1458441" y="1215392"/>
                  </a:lnTo>
                  <a:lnTo>
                    <a:pt x="1457250" y="1216980"/>
                  </a:lnTo>
                  <a:lnTo>
                    <a:pt x="1456456" y="1222937"/>
                  </a:lnTo>
                  <a:lnTo>
                    <a:pt x="1456059" y="1229688"/>
                  </a:lnTo>
                  <a:lnTo>
                    <a:pt x="1455662" y="1236836"/>
                  </a:lnTo>
                  <a:lnTo>
                    <a:pt x="1455662" y="1243984"/>
                  </a:lnTo>
                  <a:lnTo>
                    <a:pt x="1451691" y="1302757"/>
                  </a:lnTo>
                  <a:lnTo>
                    <a:pt x="1447323" y="1369870"/>
                  </a:lnTo>
                  <a:lnTo>
                    <a:pt x="1442955" y="1440556"/>
                  </a:lnTo>
                  <a:lnTo>
                    <a:pt x="1439779" y="1509655"/>
                  </a:lnTo>
                  <a:lnTo>
                    <a:pt x="1434220" y="1624024"/>
                  </a:lnTo>
                  <a:lnTo>
                    <a:pt x="1431837" y="1671678"/>
                  </a:lnTo>
                  <a:lnTo>
                    <a:pt x="1431837" y="1676046"/>
                  </a:lnTo>
                  <a:lnTo>
                    <a:pt x="1431440" y="1687165"/>
                  </a:lnTo>
                  <a:lnTo>
                    <a:pt x="1429852" y="1703050"/>
                  </a:lnTo>
                  <a:lnTo>
                    <a:pt x="1428661" y="1711786"/>
                  </a:lnTo>
                  <a:lnTo>
                    <a:pt x="1427470" y="1720920"/>
                  </a:lnTo>
                  <a:lnTo>
                    <a:pt x="1425484" y="1730451"/>
                  </a:lnTo>
                  <a:lnTo>
                    <a:pt x="1422705" y="1739187"/>
                  </a:lnTo>
                  <a:lnTo>
                    <a:pt x="1419925" y="1747527"/>
                  </a:lnTo>
                  <a:lnTo>
                    <a:pt x="1416352" y="1755469"/>
                  </a:lnTo>
                  <a:lnTo>
                    <a:pt x="1414366" y="1759043"/>
                  </a:lnTo>
                  <a:lnTo>
                    <a:pt x="1412381" y="1762220"/>
                  </a:lnTo>
                  <a:lnTo>
                    <a:pt x="1409998" y="1765000"/>
                  </a:lnTo>
                  <a:lnTo>
                    <a:pt x="1407616" y="1766985"/>
                  </a:lnTo>
                  <a:lnTo>
                    <a:pt x="1404836" y="1769368"/>
                  </a:lnTo>
                  <a:lnTo>
                    <a:pt x="1402057" y="1770956"/>
                  </a:lnTo>
                  <a:lnTo>
                    <a:pt x="1398880" y="1771751"/>
                  </a:lnTo>
                  <a:lnTo>
                    <a:pt x="1395307" y="1772148"/>
                  </a:lnTo>
                  <a:lnTo>
                    <a:pt x="1350041" y="2259805"/>
                  </a:lnTo>
                  <a:lnTo>
                    <a:pt x="1229728" y="2262188"/>
                  </a:lnTo>
                  <a:lnTo>
                    <a:pt x="1221398" y="1844027"/>
                  </a:lnTo>
                  <a:lnTo>
                    <a:pt x="1224169" y="1844423"/>
                  </a:lnTo>
                  <a:lnTo>
                    <a:pt x="1226949" y="1844820"/>
                  </a:lnTo>
                  <a:lnTo>
                    <a:pt x="1221390" y="1843670"/>
                  </a:lnTo>
                  <a:lnTo>
                    <a:pt x="1221390" y="1843629"/>
                  </a:lnTo>
                  <a:lnTo>
                    <a:pt x="1221192" y="1843629"/>
                  </a:lnTo>
                  <a:lnTo>
                    <a:pt x="1215434" y="1842437"/>
                  </a:lnTo>
                  <a:lnTo>
                    <a:pt x="1204316" y="1840849"/>
                  </a:lnTo>
                  <a:lnTo>
                    <a:pt x="1190021" y="1839260"/>
                  </a:lnTo>
                  <a:lnTo>
                    <a:pt x="1160638" y="2260600"/>
                  </a:lnTo>
                  <a:lnTo>
                    <a:pt x="1054620" y="2260600"/>
                  </a:lnTo>
                  <a:lnTo>
                    <a:pt x="1015310" y="1736010"/>
                  </a:lnTo>
                  <a:lnTo>
                    <a:pt x="1010942" y="1729259"/>
                  </a:lnTo>
                  <a:lnTo>
                    <a:pt x="1006574" y="1722508"/>
                  </a:lnTo>
                  <a:lnTo>
                    <a:pt x="1002604" y="1715757"/>
                  </a:lnTo>
                  <a:lnTo>
                    <a:pt x="999030" y="1708609"/>
                  </a:lnTo>
                  <a:lnTo>
                    <a:pt x="995456" y="1701461"/>
                  </a:lnTo>
                  <a:lnTo>
                    <a:pt x="992677" y="1693916"/>
                  </a:lnTo>
                  <a:lnTo>
                    <a:pt x="989500" y="1687165"/>
                  </a:lnTo>
                  <a:lnTo>
                    <a:pt x="987515" y="1679620"/>
                  </a:lnTo>
                  <a:lnTo>
                    <a:pt x="986721" y="1675649"/>
                  </a:lnTo>
                  <a:lnTo>
                    <a:pt x="982353" y="1629583"/>
                  </a:lnTo>
                  <a:lnTo>
                    <a:pt x="977985" y="1578355"/>
                  </a:lnTo>
                  <a:lnTo>
                    <a:pt x="972029" y="1512831"/>
                  </a:lnTo>
                  <a:lnTo>
                    <a:pt x="960514" y="1330555"/>
                  </a:lnTo>
                  <a:lnTo>
                    <a:pt x="955352" y="1372650"/>
                  </a:lnTo>
                  <a:lnTo>
                    <a:pt x="948602" y="1421892"/>
                  </a:lnTo>
                  <a:lnTo>
                    <a:pt x="942249" y="1462795"/>
                  </a:lnTo>
                  <a:lnTo>
                    <a:pt x="939866" y="1479871"/>
                  </a:lnTo>
                  <a:lnTo>
                    <a:pt x="938278" y="1480268"/>
                  </a:lnTo>
                  <a:lnTo>
                    <a:pt x="938675" y="1485430"/>
                  </a:lnTo>
                  <a:lnTo>
                    <a:pt x="849731" y="1541027"/>
                  </a:lnTo>
                  <a:lnTo>
                    <a:pt x="804862" y="1434997"/>
                  </a:lnTo>
                  <a:lnTo>
                    <a:pt x="915248" y="1388137"/>
                  </a:lnTo>
                  <a:lnTo>
                    <a:pt x="915248" y="1370664"/>
                  </a:lnTo>
                  <a:lnTo>
                    <a:pt x="916439" y="1352397"/>
                  </a:lnTo>
                  <a:lnTo>
                    <a:pt x="917630" y="1332541"/>
                  </a:lnTo>
                  <a:lnTo>
                    <a:pt x="919616" y="1312288"/>
                  </a:lnTo>
                  <a:lnTo>
                    <a:pt x="923586" y="1282107"/>
                  </a:lnTo>
                  <a:lnTo>
                    <a:pt x="928351" y="1250735"/>
                  </a:lnTo>
                  <a:lnTo>
                    <a:pt x="934307" y="1218569"/>
                  </a:lnTo>
                  <a:lnTo>
                    <a:pt x="941455" y="1187197"/>
                  </a:lnTo>
                  <a:lnTo>
                    <a:pt x="948999" y="1155428"/>
                  </a:lnTo>
                  <a:lnTo>
                    <a:pt x="953367" y="1139940"/>
                  </a:lnTo>
                  <a:lnTo>
                    <a:pt x="958132" y="1124453"/>
                  </a:lnTo>
                  <a:lnTo>
                    <a:pt x="962499" y="1109759"/>
                  </a:lnTo>
                  <a:lnTo>
                    <a:pt x="967661" y="1095066"/>
                  </a:lnTo>
                  <a:lnTo>
                    <a:pt x="972823" y="1080770"/>
                  </a:lnTo>
                  <a:lnTo>
                    <a:pt x="977985" y="1067268"/>
                  </a:lnTo>
                  <a:lnTo>
                    <a:pt x="983147" y="1053766"/>
                  </a:lnTo>
                  <a:lnTo>
                    <a:pt x="988706" y="1041058"/>
                  </a:lnTo>
                  <a:lnTo>
                    <a:pt x="994662" y="1028748"/>
                  </a:lnTo>
                  <a:lnTo>
                    <a:pt x="1000618" y="1017629"/>
                  </a:lnTo>
                  <a:lnTo>
                    <a:pt x="1006971" y="1006906"/>
                  </a:lnTo>
                  <a:lnTo>
                    <a:pt x="1013324" y="996979"/>
                  </a:lnTo>
                  <a:lnTo>
                    <a:pt x="1019678" y="987845"/>
                  </a:lnTo>
                  <a:lnTo>
                    <a:pt x="1026428" y="979505"/>
                  </a:lnTo>
                  <a:lnTo>
                    <a:pt x="1033178" y="972357"/>
                  </a:lnTo>
                  <a:lnTo>
                    <a:pt x="1039928" y="966004"/>
                  </a:lnTo>
                  <a:lnTo>
                    <a:pt x="1047075" y="960444"/>
                  </a:lnTo>
                  <a:lnTo>
                    <a:pt x="1050252" y="958458"/>
                  </a:lnTo>
                  <a:lnTo>
                    <a:pt x="1054223" y="956870"/>
                  </a:lnTo>
                  <a:lnTo>
                    <a:pt x="1057399" y="954884"/>
                  </a:lnTo>
                  <a:lnTo>
                    <a:pt x="1061370" y="953296"/>
                  </a:lnTo>
                  <a:lnTo>
                    <a:pt x="1064547" y="952502"/>
                  </a:lnTo>
                  <a:lnTo>
                    <a:pt x="1068517" y="951707"/>
                  </a:lnTo>
                  <a:lnTo>
                    <a:pt x="1072488" y="951310"/>
                  </a:lnTo>
                  <a:lnTo>
                    <a:pt x="1076062" y="950913"/>
                  </a:lnTo>
                  <a:close/>
                  <a:moveTo>
                    <a:pt x="460208" y="927100"/>
                  </a:moveTo>
                  <a:lnTo>
                    <a:pt x="466154" y="927100"/>
                  </a:lnTo>
                  <a:lnTo>
                    <a:pt x="472099" y="927497"/>
                  </a:lnTo>
                  <a:lnTo>
                    <a:pt x="477649" y="929084"/>
                  </a:lnTo>
                  <a:lnTo>
                    <a:pt x="483198" y="931068"/>
                  </a:lnTo>
                  <a:lnTo>
                    <a:pt x="488351" y="933845"/>
                  </a:lnTo>
                  <a:lnTo>
                    <a:pt x="493505" y="937416"/>
                  </a:lnTo>
                  <a:lnTo>
                    <a:pt x="498658" y="940987"/>
                  </a:lnTo>
                  <a:lnTo>
                    <a:pt x="503414" y="945351"/>
                  </a:lnTo>
                  <a:lnTo>
                    <a:pt x="508171" y="950509"/>
                  </a:lnTo>
                  <a:lnTo>
                    <a:pt x="512531" y="955666"/>
                  </a:lnTo>
                  <a:lnTo>
                    <a:pt x="516891" y="962015"/>
                  </a:lnTo>
                  <a:lnTo>
                    <a:pt x="520855" y="968363"/>
                  </a:lnTo>
                  <a:lnTo>
                    <a:pt x="525216" y="975504"/>
                  </a:lnTo>
                  <a:lnTo>
                    <a:pt x="528783" y="982646"/>
                  </a:lnTo>
                  <a:lnTo>
                    <a:pt x="532747" y="990581"/>
                  </a:lnTo>
                  <a:lnTo>
                    <a:pt x="535918" y="998913"/>
                  </a:lnTo>
                  <a:lnTo>
                    <a:pt x="539486" y="1007245"/>
                  </a:lnTo>
                  <a:lnTo>
                    <a:pt x="546224" y="1025495"/>
                  </a:lnTo>
                  <a:lnTo>
                    <a:pt x="552170" y="1044539"/>
                  </a:lnTo>
                  <a:lnTo>
                    <a:pt x="557720" y="1064774"/>
                  </a:lnTo>
                  <a:lnTo>
                    <a:pt x="562080" y="1086199"/>
                  </a:lnTo>
                  <a:lnTo>
                    <a:pt x="566837" y="1108020"/>
                  </a:lnTo>
                  <a:lnTo>
                    <a:pt x="570800" y="1129842"/>
                  </a:lnTo>
                  <a:lnTo>
                    <a:pt x="573972" y="1152060"/>
                  </a:lnTo>
                  <a:lnTo>
                    <a:pt x="577539" y="1175072"/>
                  </a:lnTo>
                  <a:lnTo>
                    <a:pt x="579917" y="1197290"/>
                  </a:lnTo>
                  <a:lnTo>
                    <a:pt x="582296" y="1219508"/>
                  </a:lnTo>
                  <a:lnTo>
                    <a:pt x="584674" y="1240933"/>
                  </a:lnTo>
                  <a:lnTo>
                    <a:pt x="587449" y="1282592"/>
                  </a:lnTo>
                  <a:lnTo>
                    <a:pt x="589431" y="1319887"/>
                  </a:lnTo>
                  <a:lnTo>
                    <a:pt x="591016" y="1351628"/>
                  </a:lnTo>
                  <a:lnTo>
                    <a:pt x="591016" y="1376226"/>
                  </a:lnTo>
                  <a:lnTo>
                    <a:pt x="591016" y="1392890"/>
                  </a:lnTo>
                  <a:lnTo>
                    <a:pt x="590620" y="1397651"/>
                  </a:lnTo>
                  <a:lnTo>
                    <a:pt x="589827" y="1399635"/>
                  </a:lnTo>
                  <a:lnTo>
                    <a:pt x="588242" y="1390510"/>
                  </a:lnTo>
                  <a:lnTo>
                    <a:pt x="585070" y="1366308"/>
                  </a:lnTo>
                  <a:lnTo>
                    <a:pt x="580710" y="1336551"/>
                  </a:lnTo>
                  <a:lnTo>
                    <a:pt x="577143" y="1307191"/>
                  </a:lnTo>
                  <a:lnTo>
                    <a:pt x="571197" y="1397254"/>
                  </a:lnTo>
                  <a:lnTo>
                    <a:pt x="204933" y="1299256"/>
                  </a:lnTo>
                  <a:lnTo>
                    <a:pt x="140718" y="1285370"/>
                  </a:lnTo>
                  <a:lnTo>
                    <a:pt x="569611" y="1420266"/>
                  </a:lnTo>
                  <a:lnTo>
                    <a:pt x="569215" y="1425424"/>
                  </a:lnTo>
                  <a:lnTo>
                    <a:pt x="647700" y="1454784"/>
                  </a:lnTo>
                  <a:lnTo>
                    <a:pt x="646511" y="1467083"/>
                  </a:lnTo>
                  <a:lnTo>
                    <a:pt x="644925" y="1480970"/>
                  </a:lnTo>
                  <a:lnTo>
                    <a:pt x="642150" y="1513503"/>
                  </a:lnTo>
                  <a:lnTo>
                    <a:pt x="638979" y="1548418"/>
                  </a:lnTo>
                  <a:lnTo>
                    <a:pt x="636997" y="1565478"/>
                  </a:lnTo>
                  <a:lnTo>
                    <a:pt x="634619" y="1582539"/>
                  </a:lnTo>
                  <a:lnTo>
                    <a:pt x="619160" y="1576587"/>
                  </a:lnTo>
                  <a:lnTo>
                    <a:pt x="601322" y="1570636"/>
                  </a:lnTo>
                  <a:lnTo>
                    <a:pt x="581107" y="1564288"/>
                  </a:lnTo>
                  <a:lnTo>
                    <a:pt x="559305" y="1557940"/>
                  </a:lnTo>
                  <a:lnTo>
                    <a:pt x="553359" y="1625388"/>
                  </a:lnTo>
                  <a:lnTo>
                    <a:pt x="550981" y="1651177"/>
                  </a:lnTo>
                  <a:lnTo>
                    <a:pt x="550188" y="1655542"/>
                  </a:lnTo>
                  <a:lnTo>
                    <a:pt x="547810" y="1662683"/>
                  </a:lnTo>
                  <a:lnTo>
                    <a:pt x="545035" y="1669825"/>
                  </a:lnTo>
                  <a:lnTo>
                    <a:pt x="541864" y="1676966"/>
                  </a:lnTo>
                  <a:lnTo>
                    <a:pt x="538693" y="1684108"/>
                  </a:lnTo>
                  <a:lnTo>
                    <a:pt x="534729" y="1690853"/>
                  </a:lnTo>
                  <a:lnTo>
                    <a:pt x="531161" y="1697994"/>
                  </a:lnTo>
                  <a:lnTo>
                    <a:pt x="526801" y="1704739"/>
                  </a:lnTo>
                  <a:lnTo>
                    <a:pt x="522045" y="1711484"/>
                  </a:lnTo>
                  <a:lnTo>
                    <a:pt x="483198" y="2235200"/>
                  </a:lnTo>
                  <a:lnTo>
                    <a:pt x="377362" y="2235200"/>
                  </a:lnTo>
                  <a:lnTo>
                    <a:pt x="324246" y="1818608"/>
                  </a:lnTo>
                  <a:lnTo>
                    <a:pt x="317508" y="1819401"/>
                  </a:lnTo>
                  <a:lnTo>
                    <a:pt x="310769" y="1819798"/>
                  </a:lnTo>
                  <a:lnTo>
                    <a:pt x="306409" y="1819401"/>
                  </a:lnTo>
                  <a:lnTo>
                    <a:pt x="302049" y="1819005"/>
                  </a:lnTo>
                  <a:lnTo>
                    <a:pt x="316319" y="2229646"/>
                  </a:lnTo>
                  <a:lnTo>
                    <a:pt x="188285" y="2234803"/>
                  </a:lnTo>
                  <a:lnTo>
                    <a:pt x="132790" y="1794803"/>
                  </a:lnTo>
                  <a:lnTo>
                    <a:pt x="128430" y="1793612"/>
                  </a:lnTo>
                  <a:lnTo>
                    <a:pt x="124863" y="1792025"/>
                  </a:lnTo>
                  <a:lnTo>
                    <a:pt x="120899" y="1789248"/>
                  </a:lnTo>
                  <a:lnTo>
                    <a:pt x="117728" y="1786471"/>
                  </a:lnTo>
                  <a:lnTo>
                    <a:pt x="114160" y="1783297"/>
                  </a:lnTo>
                  <a:lnTo>
                    <a:pt x="111385" y="1779329"/>
                  </a:lnTo>
                  <a:lnTo>
                    <a:pt x="108611" y="1775362"/>
                  </a:lnTo>
                  <a:lnTo>
                    <a:pt x="105836" y="1770997"/>
                  </a:lnTo>
                  <a:lnTo>
                    <a:pt x="103458" y="1766236"/>
                  </a:lnTo>
                  <a:lnTo>
                    <a:pt x="101079" y="1761078"/>
                  </a:lnTo>
                  <a:lnTo>
                    <a:pt x="97115" y="1750763"/>
                  </a:lnTo>
                  <a:lnTo>
                    <a:pt x="93151" y="1739257"/>
                  </a:lnTo>
                  <a:lnTo>
                    <a:pt x="90377" y="1727354"/>
                  </a:lnTo>
                  <a:lnTo>
                    <a:pt x="87602" y="1715848"/>
                  </a:lnTo>
                  <a:lnTo>
                    <a:pt x="85224" y="1704342"/>
                  </a:lnTo>
                  <a:lnTo>
                    <a:pt x="81656" y="1683314"/>
                  </a:lnTo>
                  <a:lnTo>
                    <a:pt x="78881" y="1666254"/>
                  </a:lnTo>
                  <a:lnTo>
                    <a:pt x="78089" y="1659906"/>
                  </a:lnTo>
                  <a:lnTo>
                    <a:pt x="76899" y="1655938"/>
                  </a:lnTo>
                  <a:lnTo>
                    <a:pt x="76503" y="1651177"/>
                  </a:lnTo>
                  <a:lnTo>
                    <a:pt x="70557" y="1587300"/>
                  </a:lnTo>
                  <a:lnTo>
                    <a:pt x="63819" y="1517074"/>
                  </a:lnTo>
                  <a:lnTo>
                    <a:pt x="56684" y="1428598"/>
                  </a:lnTo>
                  <a:lnTo>
                    <a:pt x="47567" y="1425424"/>
                  </a:lnTo>
                  <a:lnTo>
                    <a:pt x="39639" y="1421853"/>
                  </a:lnTo>
                  <a:lnTo>
                    <a:pt x="32900" y="1418679"/>
                  </a:lnTo>
                  <a:lnTo>
                    <a:pt x="27351" y="1415505"/>
                  </a:lnTo>
                  <a:lnTo>
                    <a:pt x="23387" y="1412331"/>
                  </a:lnTo>
                  <a:lnTo>
                    <a:pt x="20216" y="1409157"/>
                  </a:lnTo>
                  <a:lnTo>
                    <a:pt x="19423" y="1407967"/>
                  </a:lnTo>
                  <a:lnTo>
                    <a:pt x="18630" y="1406776"/>
                  </a:lnTo>
                  <a:lnTo>
                    <a:pt x="18234" y="1405189"/>
                  </a:lnTo>
                  <a:lnTo>
                    <a:pt x="18630" y="1403999"/>
                  </a:lnTo>
                  <a:lnTo>
                    <a:pt x="16252" y="1398445"/>
                  </a:lnTo>
                  <a:lnTo>
                    <a:pt x="13874" y="1390906"/>
                  </a:lnTo>
                  <a:lnTo>
                    <a:pt x="11892" y="1381781"/>
                  </a:lnTo>
                  <a:lnTo>
                    <a:pt x="9910" y="1371465"/>
                  </a:lnTo>
                  <a:lnTo>
                    <a:pt x="7531" y="1359166"/>
                  </a:lnTo>
                  <a:lnTo>
                    <a:pt x="5549" y="1346073"/>
                  </a:lnTo>
                  <a:lnTo>
                    <a:pt x="3964" y="1331393"/>
                  </a:lnTo>
                  <a:lnTo>
                    <a:pt x="2775" y="1315920"/>
                  </a:lnTo>
                  <a:lnTo>
                    <a:pt x="1189" y="1299256"/>
                  </a:lnTo>
                  <a:lnTo>
                    <a:pt x="396" y="1282196"/>
                  </a:lnTo>
                  <a:lnTo>
                    <a:pt x="0" y="1263945"/>
                  </a:lnTo>
                  <a:lnTo>
                    <a:pt x="396" y="1245297"/>
                  </a:lnTo>
                  <a:lnTo>
                    <a:pt x="793" y="1226253"/>
                  </a:lnTo>
                  <a:lnTo>
                    <a:pt x="2378" y="1206812"/>
                  </a:lnTo>
                  <a:lnTo>
                    <a:pt x="4360" y="1187371"/>
                  </a:lnTo>
                  <a:lnTo>
                    <a:pt x="6739" y="1167533"/>
                  </a:lnTo>
                  <a:lnTo>
                    <a:pt x="10306" y="1147696"/>
                  </a:lnTo>
                  <a:lnTo>
                    <a:pt x="14270" y="1127858"/>
                  </a:lnTo>
                  <a:lnTo>
                    <a:pt x="19423" y="1108417"/>
                  </a:lnTo>
                  <a:lnTo>
                    <a:pt x="22594" y="1098498"/>
                  </a:lnTo>
                  <a:lnTo>
                    <a:pt x="25369" y="1088976"/>
                  </a:lnTo>
                  <a:lnTo>
                    <a:pt x="28540" y="1079851"/>
                  </a:lnTo>
                  <a:lnTo>
                    <a:pt x="32504" y="1070329"/>
                  </a:lnTo>
                  <a:lnTo>
                    <a:pt x="36468" y="1061203"/>
                  </a:lnTo>
                  <a:lnTo>
                    <a:pt x="40035" y="1052475"/>
                  </a:lnTo>
                  <a:lnTo>
                    <a:pt x="44792" y="1043349"/>
                  </a:lnTo>
                  <a:lnTo>
                    <a:pt x="49549" y="1034621"/>
                  </a:lnTo>
                  <a:lnTo>
                    <a:pt x="53909" y="1026289"/>
                  </a:lnTo>
                  <a:lnTo>
                    <a:pt x="59458" y="1018354"/>
                  </a:lnTo>
                  <a:lnTo>
                    <a:pt x="65008" y="1010022"/>
                  </a:lnTo>
                  <a:lnTo>
                    <a:pt x="70557" y="1002087"/>
                  </a:lnTo>
                  <a:lnTo>
                    <a:pt x="76899" y="994548"/>
                  </a:lnTo>
                  <a:lnTo>
                    <a:pt x="83242" y="987407"/>
                  </a:lnTo>
                  <a:lnTo>
                    <a:pt x="89980" y="980662"/>
                  </a:lnTo>
                  <a:lnTo>
                    <a:pt x="97115" y="973917"/>
                  </a:lnTo>
                  <a:lnTo>
                    <a:pt x="104250" y="967569"/>
                  </a:lnTo>
                  <a:lnTo>
                    <a:pt x="112178" y="961618"/>
                  </a:lnTo>
                  <a:lnTo>
                    <a:pt x="120106" y="956063"/>
                  </a:lnTo>
                  <a:lnTo>
                    <a:pt x="128430" y="950905"/>
                  </a:lnTo>
                  <a:lnTo>
                    <a:pt x="137547" y="946144"/>
                  </a:lnTo>
                  <a:lnTo>
                    <a:pt x="146664" y="941383"/>
                  </a:lnTo>
                  <a:lnTo>
                    <a:pt x="155781" y="937416"/>
                  </a:lnTo>
                  <a:lnTo>
                    <a:pt x="166087" y="933845"/>
                  </a:lnTo>
                  <a:lnTo>
                    <a:pt x="175997" y="930671"/>
                  </a:lnTo>
                  <a:lnTo>
                    <a:pt x="187096" y="927894"/>
                  </a:lnTo>
                  <a:lnTo>
                    <a:pt x="190663" y="927497"/>
                  </a:lnTo>
                  <a:lnTo>
                    <a:pt x="198591" y="927894"/>
                  </a:lnTo>
                  <a:lnTo>
                    <a:pt x="221185" y="929084"/>
                  </a:lnTo>
                  <a:lnTo>
                    <a:pt x="254878" y="931861"/>
                  </a:lnTo>
                  <a:lnTo>
                    <a:pt x="371813" y="1304811"/>
                  </a:lnTo>
                  <a:lnTo>
                    <a:pt x="360714" y="1193322"/>
                  </a:lnTo>
                  <a:lnTo>
                    <a:pt x="355165" y="993358"/>
                  </a:lnTo>
                  <a:lnTo>
                    <a:pt x="347633" y="973917"/>
                  </a:lnTo>
                  <a:lnTo>
                    <a:pt x="362300" y="948525"/>
                  </a:lnTo>
                  <a:lnTo>
                    <a:pt x="395993" y="948525"/>
                  </a:lnTo>
                  <a:lnTo>
                    <a:pt x="409866" y="973917"/>
                  </a:lnTo>
                  <a:lnTo>
                    <a:pt x="403524" y="996532"/>
                  </a:lnTo>
                  <a:lnTo>
                    <a:pt x="443956" y="1288147"/>
                  </a:lnTo>
                  <a:lnTo>
                    <a:pt x="437614" y="937019"/>
                  </a:lnTo>
                  <a:lnTo>
                    <a:pt x="444749" y="933448"/>
                  </a:lnTo>
                  <a:lnTo>
                    <a:pt x="449902" y="930671"/>
                  </a:lnTo>
                  <a:lnTo>
                    <a:pt x="453073" y="928687"/>
                  </a:lnTo>
                  <a:lnTo>
                    <a:pt x="453866" y="927894"/>
                  </a:lnTo>
                  <a:lnTo>
                    <a:pt x="460208" y="927100"/>
                  </a:lnTo>
                  <a:close/>
                  <a:moveTo>
                    <a:pt x="1383083" y="640160"/>
                  </a:moveTo>
                  <a:lnTo>
                    <a:pt x="1382686" y="644922"/>
                  </a:lnTo>
                  <a:lnTo>
                    <a:pt x="1384275" y="651669"/>
                  </a:lnTo>
                  <a:lnTo>
                    <a:pt x="1385070" y="658813"/>
                  </a:lnTo>
                  <a:lnTo>
                    <a:pt x="1385467" y="666750"/>
                  </a:lnTo>
                  <a:lnTo>
                    <a:pt x="1385864" y="674688"/>
                  </a:lnTo>
                  <a:lnTo>
                    <a:pt x="1386262" y="674688"/>
                  </a:lnTo>
                  <a:lnTo>
                    <a:pt x="1385467" y="660797"/>
                  </a:lnTo>
                  <a:lnTo>
                    <a:pt x="1383083" y="640160"/>
                  </a:lnTo>
                  <a:close/>
                  <a:moveTo>
                    <a:pt x="153566" y="634207"/>
                  </a:moveTo>
                  <a:lnTo>
                    <a:pt x="152376" y="649288"/>
                  </a:lnTo>
                  <a:lnTo>
                    <a:pt x="152773" y="649685"/>
                  </a:lnTo>
                  <a:lnTo>
                    <a:pt x="153566" y="634207"/>
                  </a:lnTo>
                  <a:close/>
                  <a:moveTo>
                    <a:pt x="155152" y="615157"/>
                  </a:moveTo>
                  <a:lnTo>
                    <a:pt x="153566" y="633810"/>
                  </a:lnTo>
                  <a:lnTo>
                    <a:pt x="154359" y="626666"/>
                  </a:lnTo>
                  <a:lnTo>
                    <a:pt x="155548" y="619919"/>
                  </a:lnTo>
                  <a:lnTo>
                    <a:pt x="155152" y="615157"/>
                  </a:lnTo>
                  <a:close/>
                  <a:moveTo>
                    <a:pt x="1356862" y="559594"/>
                  </a:moveTo>
                  <a:lnTo>
                    <a:pt x="1359643" y="561578"/>
                  </a:lnTo>
                  <a:lnTo>
                    <a:pt x="1362424" y="563960"/>
                  </a:lnTo>
                  <a:lnTo>
                    <a:pt x="1367589" y="569516"/>
                  </a:lnTo>
                  <a:lnTo>
                    <a:pt x="1365205" y="565547"/>
                  </a:lnTo>
                  <a:lnTo>
                    <a:pt x="1362424" y="562372"/>
                  </a:lnTo>
                  <a:lnTo>
                    <a:pt x="1361232" y="561181"/>
                  </a:lnTo>
                  <a:lnTo>
                    <a:pt x="1359643" y="560388"/>
                  </a:lnTo>
                  <a:lnTo>
                    <a:pt x="1358451" y="559991"/>
                  </a:lnTo>
                  <a:lnTo>
                    <a:pt x="1356862" y="559594"/>
                  </a:lnTo>
                  <a:close/>
                  <a:moveTo>
                    <a:pt x="180128" y="534591"/>
                  </a:moveTo>
                  <a:lnTo>
                    <a:pt x="178939" y="535385"/>
                  </a:lnTo>
                  <a:lnTo>
                    <a:pt x="176956" y="536178"/>
                  </a:lnTo>
                  <a:lnTo>
                    <a:pt x="175767" y="536972"/>
                  </a:lnTo>
                  <a:lnTo>
                    <a:pt x="173388" y="540544"/>
                  </a:lnTo>
                  <a:lnTo>
                    <a:pt x="170613" y="544513"/>
                  </a:lnTo>
                  <a:lnTo>
                    <a:pt x="175767" y="539353"/>
                  </a:lnTo>
                  <a:lnTo>
                    <a:pt x="178939" y="536575"/>
                  </a:lnTo>
                  <a:lnTo>
                    <a:pt x="181714" y="534591"/>
                  </a:lnTo>
                  <a:lnTo>
                    <a:pt x="180128" y="534591"/>
                  </a:lnTo>
                  <a:close/>
                  <a:moveTo>
                    <a:pt x="1221780" y="479425"/>
                  </a:moveTo>
                  <a:lnTo>
                    <a:pt x="1236480" y="479425"/>
                  </a:lnTo>
                  <a:lnTo>
                    <a:pt x="1251578" y="480219"/>
                  </a:lnTo>
                  <a:lnTo>
                    <a:pt x="1267072" y="481806"/>
                  </a:lnTo>
                  <a:lnTo>
                    <a:pt x="1282964" y="484585"/>
                  </a:lnTo>
                  <a:lnTo>
                    <a:pt x="1299253" y="488156"/>
                  </a:lnTo>
                  <a:lnTo>
                    <a:pt x="1315940" y="492919"/>
                  </a:lnTo>
                  <a:lnTo>
                    <a:pt x="1323886" y="495300"/>
                  </a:lnTo>
                  <a:lnTo>
                    <a:pt x="1332229" y="498872"/>
                  </a:lnTo>
                  <a:lnTo>
                    <a:pt x="1340970" y="502047"/>
                  </a:lnTo>
                  <a:lnTo>
                    <a:pt x="1349710" y="505619"/>
                  </a:lnTo>
                  <a:lnTo>
                    <a:pt x="1358054" y="509588"/>
                  </a:lnTo>
                  <a:lnTo>
                    <a:pt x="1366794" y="513953"/>
                  </a:lnTo>
                  <a:lnTo>
                    <a:pt x="1368383" y="515144"/>
                  </a:lnTo>
                  <a:lnTo>
                    <a:pt x="1370370" y="516731"/>
                  </a:lnTo>
                  <a:lnTo>
                    <a:pt x="1374343" y="521494"/>
                  </a:lnTo>
                  <a:lnTo>
                    <a:pt x="1378713" y="527844"/>
                  </a:lnTo>
                  <a:lnTo>
                    <a:pt x="1383878" y="536178"/>
                  </a:lnTo>
                  <a:lnTo>
                    <a:pt x="1388646" y="545703"/>
                  </a:lnTo>
                  <a:lnTo>
                    <a:pt x="1393413" y="556022"/>
                  </a:lnTo>
                  <a:lnTo>
                    <a:pt x="1397783" y="567928"/>
                  </a:lnTo>
                  <a:lnTo>
                    <a:pt x="1401756" y="580231"/>
                  </a:lnTo>
                  <a:lnTo>
                    <a:pt x="1404935" y="592931"/>
                  </a:lnTo>
                  <a:lnTo>
                    <a:pt x="1406127" y="599282"/>
                  </a:lnTo>
                  <a:lnTo>
                    <a:pt x="1407319" y="605632"/>
                  </a:lnTo>
                  <a:lnTo>
                    <a:pt x="1407716" y="612378"/>
                  </a:lnTo>
                  <a:lnTo>
                    <a:pt x="1408113" y="618728"/>
                  </a:lnTo>
                  <a:lnTo>
                    <a:pt x="1408113" y="624682"/>
                  </a:lnTo>
                  <a:lnTo>
                    <a:pt x="1408113" y="631032"/>
                  </a:lnTo>
                  <a:lnTo>
                    <a:pt x="1407319" y="637382"/>
                  </a:lnTo>
                  <a:lnTo>
                    <a:pt x="1406524" y="643335"/>
                  </a:lnTo>
                  <a:lnTo>
                    <a:pt x="1404935" y="649288"/>
                  </a:lnTo>
                  <a:lnTo>
                    <a:pt x="1402551" y="654844"/>
                  </a:lnTo>
                  <a:lnTo>
                    <a:pt x="1400167" y="660400"/>
                  </a:lnTo>
                  <a:lnTo>
                    <a:pt x="1397386" y="665163"/>
                  </a:lnTo>
                  <a:lnTo>
                    <a:pt x="1393810" y="670322"/>
                  </a:lnTo>
                  <a:lnTo>
                    <a:pt x="1389440" y="675085"/>
                  </a:lnTo>
                  <a:lnTo>
                    <a:pt x="1391427" y="675878"/>
                  </a:lnTo>
                  <a:lnTo>
                    <a:pt x="1392619" y="677466"/>
                  </a:lnTo>
                  <a:lnTo>
                    <a:pt x="1393413" y="679053"/>
                  </a:lnTo>
                  <a:lnTo>
                    <a:pt x="1394605" y="681832"/>
                  </a:lnTo>
                  <a:lnTo>
                    <a:pt x="1396591" y="687785"/>
                  </a:lnTo>
                  <a:lnTo>
                    <a:pt x="1398975" y="694928"/>
                  </a:lnTo>
                  <a:lnTo>
                    <a:pt x="1400167" y="703263"/>
                  </a:lnTo>
                  <a:lnTo>
                    <a:pt x="1401359" y="712788"/>
                  </a:lnTo>
                  <a:lnTo>
                    <a:pt x="1402154" y="723107"/>
                  </a:lnTo>
                  <a:lnTo>
                    <a:pt x="1402154" y="734616"/>
                  </a:lnTo>
                  <a:lnTo>
                    <a:pt x="1402154" y="746125"/>
                  </a:lnTo>
                  <a:lnTo>
                    <a:pt x="1401359" y="757635"/>
                  </a:lnTo>
                  <a:lnTo>
                    <a:pt x="1399770" y="768350"/>
                  </a:lnTo>
                  <a:lnTo>
                    <a:pt x="1398181" y="777082"/>
                  </a:lnTo>
                  <a:lnTo>
                    <a:pt x="1395797" y="784225"/>
                  </a:lnTo>
                  <a:lnTo>
                    <a:pt x="1394605" y="787004"/>
                  </a:lnTo>
                  <a:lnTo>
                    <a:pt x="1393413" y="789782"/>
                  </a:lnTo>
                  <a:lnTo>
                    <a:pt x="1392221" y="791766"/>
                  </a:lnTo>
                  <a:lnTo>
                    <a:pt x="1390632" y="793354"/>
                  </a:lnTo>
                  <a:lnTo>
                    <a:pt x="1389043" y="794147"/>
                  </a:lnTo>
                  <a:lnTo>
                    <a:pt x="1387454" y="794941"/>
                  </a:lnTo>
                  <a:lnTo>
                    <a:pt x="1386262" y="794147"/>
                  </a:lnTo>
                  <a:lnTo>
                    <a:pt x="1385070" y="793354"/>
                  </a:lnTo>
                  <a:lnTo>
                    <a:pt x="1383878" y="792163"/>
                  </a:lnTo>
                  <a:lnTo>
                    <a:pt x="1382289" y="790575"/>
                  </a:lnTo>
                  <a:lnTo>
                    <a:pt x="1379905" y="785813"/>
                  </a:lnTo>
                  <a:lnTo>
                    <a:pt x="1377918" y="779463"/>
                  </a:lnTo>
                  <a:lnTo>
                    <a:pt x="1375137" y="788988"/>
                  </a:lnTo>
                  <a:lnTo>
                    <a:pt x="1372356" y="798116"/>
                  </a:lnTo>
                  <a:lnTo>
                    <a:pt x="1368781" y="807244"/>
                  </a:lnTo>
                  <a:lnTo>
                    <a:pt x="1365602" y="816372"/>
                  </a:lnTo>
                  <a:lnTo>
                    <a:pt x="1361232" y="825104"/>
                  </a:lnTo>
                  <a:lnTo>
                    <a:pt x="1357259" y="833438"/>
                  </a:lnTo>
                  <a:lnTo>
                    <a:pt x="1352889" y="842169"/>
                  </a:lnTo>
                  <a:lnTo>
                    <a:pt x="1348121" y="850504"/>
                  </a:lnTo>
                  <a:lnTo>
                    <a:pt x="1343354" y="858044"/>
                  </a:lnTo>
                  <a:lnTo>
                    <a:pt x="1338189" y="865585"/>
                  </a:lnTo>
                  <a:lnTo>
                    <a:pt x="1333024" y="873126"/>
                  </a:lnTo>
                  <a:lnTo>
                    <a:pt x="1327462" y="880269"/>
                  </a:lnTo>
                  <a:lnTo>
                    <a:pt x="1321899" y="887413"/>
                  </a:lnTo>
                  <a:lnTo>
                    <a:pt x="1316337" y="893763"/>
                  </a:lnTo>
                  <a:lnTo>
                    <a:pt x="1310378" y="900113"/>
                  </a:lnTo>
                  <a:lnTo>
                    <a:pt x="1304418" y="906463"/>
                  </a:lnTo>
                  <a:lnTo>
                    <a:pt x="1298459" y="912416"/>
                  </a:lnTo>
                  <a:lnTo>
                    <a:pt x="1292499" y="917972"/>
                  </a:lnTo>
                  <a:lnTo>
                    <a:pt x="1286540" y="922735"/>
                  </a:lnTo>
                  <a:lnTo>
                    <a:pt x="1280183" y="927497"/>
                  </a:lnTo>
                  <a:lnTo>
                    <a:pt x="1274224" y="932260"/>
                  </a:lnTo>
                  <a:lnTo>
                    <a:pt x="1268661" y="936229"/>
                  </a:lnTo>
                  <a:lnTo>
                    <a:pt x="1262702" y="940197"/>
                  </a:lnTo>
                  <a:lnTo>
                    <a:pt x="1256743" y="943769"/>
                  </a:lnTo>
                  <a:lnTo>
                    <a:pt x="1250783" y="946548"/>
                  </a:lnTo>
                  <a:lnTo>
                    <a:pt x="1245221" y="949326"/>
                  </a:lnTo>
                  <a:lnTo>
                    <a:pt x="1239261" y="951707"/>
                  </a:lnTo>
                  <a:lnTo>
                    <a:pt x="1233699" y="953691"/>
                  </a:lnTo>
                  <a:lnTo>
                    <a:pt x="1228932" y="954882"/>
                  </a:lnTo>
                  <a:lnTo>
                    <a:pt x="1223767" y="956073"/>
                  </a:lnTo>
                  <a:lnTo>
                    <a:pt x="1218602" y="956469"/>
                  </a:lnTo>
                  <a:lnTo>
                    <a:pt x="1214232" y="957263"/>
                  </a:lnTo>
                  <a:lnTo>
                    <a:pt x="1208272" y="956469"/>
                  </a:lnTo>
                  <a:lnTo>
                    <a:pt x="1202313" y="956073"/>
                  </a:lnTo>
                  <a:lnTo>
                    <a:pt x="1195956" y="954882"/>
                  </a:lnTo>
                  <a:lnTo>
                    <a:pt x="1189996" y="953691"/>
                  </a:lnTo>
                  <a:lnTo>
                    <a:pt x="1183640" y="952104"/>
                  </a:lnTo>
                  <a:lnTo>
                    <a:pt x="1177283" y="949326"/>
                  </a:lnTo>
                  <a:lnTo>
                    <a:pt x="1171323" y="946944"/>
                  </a:lnTo>
                  <a:lnTo>
                    <a:pt x="1164967" y="944166"/>
                  </a:lnTo>
                  <a:lnTo>
                    <a:pt x="1158610" y="940594"/>
                  </a:lnTo>
                  <a:lnTo>
                    <a:pt x="1152253" y="937419"/>
                  </a:lnTo>
                  <a:lnTo>
                    <a:pt x="1146294" y="933054"/>
                  </a:lnTo>
                  <a:lnTo>
                    <a:pt x="1140334" y="928291"/>
                  </a:lnTo>
                  <a:lnTo>
                    <a:pt x="1133977" y="923926"/>
                  </a:lnTo>
                  <a:lnTo>
                    <a:pt x="1128018" y="918766"/>
                  </a:lnTo>
                  <a:lnTo>
                    <a:pt x="1122058" y="913210"/>
                  </a:lnTo>
                  <a:lnTo>
                    <a:pt x="1116099" y="907257"/>
                  </a:lnTo>
                  <a:lnTo>
                    <a:pt x="1110537" y="901304"/>
                  </a:lnTo>
                  <a:lnTo>
                    <a:pt x="1104975" y="894557"/>
                  </a:lnTo>
                  <a:lnTo>
                    <a:pt x="1099810" y="887810"/>
                  </a:lnTo>
                  <a:lnTo>
                    <a:pt x="1094645" y="880666"/>
                  </a:lnTo>
                  <a:lnTo>
                    <a:pt x="1089877" y="873522"/>
                  </a:lnTo>
                  <a:lnTo>
                    <a:pt x="1085507" y="865585"/>
                  </a:lnTo>
                  <a:lnTo>
                    <a:pt x="1080739" y="857647"/>
                  </a:lnTo>
                  <a:lnTo>
                    <a:pt x="1076766" y="849313"/>
                  </a:lnTo>
                  <a:lnTo>
                    <a:pt x="1072793" y="840582"/>
                  </a:lnTo>
                  <a:lnTo>
                    <a:pt x="1069218" y="831851"/>
                  </a:lnTo>
                  <a:lnTo>
                    <a:pt x="1066039" y="822722"/>
                  </a:lnTo>
                  <a:lnTo>
                    <a:pt x="1063258" y="813197"/>
                  </a:lnTo>
                  <a:lnTo>
                    <a:pt x="1060875" y="803672"/>
                  </a:lnTo>
                  <a:lnTo>
                    <a:pt x="1058491" y="793354"/>
                  </a:lnTo>
                  <a:lnTo>
                    <a:pt x="1056504" y="783432"/>
                  </a:lnTo>
                  <a:lnTo>
                    <a:pt x="1055312" y="772716"/>
                  </a:lnTo>
                  <a:lnTo>
                    <a:pt x="1054915" y="773113"/>
                  </a:lnTo>
                  <a:lnTo>
                    <a:pt x="1054518" y="773113"/>
                  </a:lnTo>
                  <a:lnTo>
                    <a:pt x="1053723" y="771525"/>
                  </a:lnTo>
                  <a:lnTo>
                    <a:pt x="1052929" y="767954"/>
                  </a:lnTo>
                  <a:lnTo>
                    <a:pt x="1051737" y="762000"/>
                  </a:lnTo>
                  <a:lnTo>
                    <a:pt x="1048558" y="745729"/>
                  </a:lnTo>
                  <a:lnTo>
                    <a:pt x="1046174" y="726282"/>
                  </a:lnTo>
                  <a:lnTo>
                    <a:pt x="1043393" y="706041"/>
                  </a:lnTo>
                  <a:lnTo>
                    <a:pt x="1042201" y="688578"/>
                  </a:lnTo>
                  <a:lnTo>
                    <a:pt x="1042201" y="681435"/>
                  </a:lnTo>
                  <a:lnTo>
                    <a:pt x="1042599" y="675878"/>
                  </a:lnTo>
                  <a:lnTo>
                    <a:pt x="1043393" y="672307"/>
                  </a:lnTo>
                  <a:lnTo>
                    <a:pt x="1043791" y="671116"/>
                  </a:lnTo>
                  <a:lnTo>
                    <a:pt x="1044585" y="671116"/>
                  </a:lnTo>
                  <a:lnTo>
                    <a:pt x="1045777" y="671116"/>
                  </a:lnTo>
                  <a:lnTo>
                    <a:pt x="1046969" y="671910"/>
                  </a:lnTo>
                  <a:lnTo>
                    <a:pt x="1048956" y="674291"/>
                  </a:lnTo>
                  <a:lnTo>
                    <a:pt x="1048558" y="662385"/>
                  </a:lnTo>
                  <a:lnTo>
                    <a:pt x="1048161" y="649685"/>
                  </a:lnTo>
                  <a:lnTo>
                    <a:pt x="1048558" y="636588"/>
                  </a:lnTo>
                  <a:lnTo>
                    <a:pt x="1050147" y="622697"/>
                  </a:lnTo>
                  <a:lnTo>
                    <a:pt x="1052929" y="624682"/>
                  </a:lnTo>
                  <a:lnTo>
                    <a:pt x="1055710" y="626666"/>
                  </a:lnTo>
                  <a:lnTo>
                    <a:pt x="1058888" y="627857"/>
                  </a:lnTo>
                  <a:lnTo>
                    <a:pt x="1061669" y="629047"/>
                  </a:lnTo>
                  <a:lnTo>
                    <a:pt x="1065245" y="629841"/>
                  </a:lnTo>
                  <a:lnTo>
                    <a:pt x="1068423" y="630238"/>
                  </a:lnTo>
                  <a:lnTo>
                    <a:pt x="1075575" y="630635"/>
                  </a:lnTo>
                  <a:lnTo>
                    <a:pt x="1082726" y="630238"/>
                  </a:lnTo>
                  <a:lnTo>
                    <a:pt x="1090672" y="629047"/>
                  </a:lnTo>
                  <a:lnTo>
                    <a:pt x="1099412" y="627063"/>
                  </a:lnTo>
                  <a:lnTo>
                    <a:pt x="1108153" y="623888"/>
                  </a:lnTo>
                  <a:lnTo>
                    <a:pt x="1116894" y="621110"/>
                  </a:lnTo>
                  <a:lnTo>
                    <a:pt x="1126429" y="617141"/>
                  </a:lnTo>
                  <a:lnTo>
                    <a:pt x="1146294" y="608410"/>
                  </a:lnTo>
                  <a:lnTo>
                    <a:pt x="1187613" y="588169"/>
                  </a:lnTo>
                  <a:lnTo>
                    <a:pt x="1176886" y="592535"/>
                  </a:lnTo>
                  <a:lnTo>
                    <a:pt x="1167350" y="597297"/>
                  </a:lnTo>
                  <a:lnTo>
                    <a:pt x="1158213" y="601663"/>
                  </a:lnTo>
                  <a:lnTo>
                    <a:pt x="1149869" y="605235"/>
                  </a:lnTo>
                  <a:lnTo>
                    <a:pt x="1141923" y="607616"/>
                  </a:lnTo>
                  <a:lnTo>
                    <a:pt x="1134375" y="609203"/>
                  </a:lnTo>
                  <a:lnTo>
                    <a:pt x="1126826" y="610394"/>
                  </a:lnTo>
                  <a:lnTo>
                    <a:pt x="1120072" y="611188"/>
                  </a:lnTo>
                  <a:lnTo>
                    <a:pt x="1113318" y="611188"/>
                  </a:lnTo>
                  <a:lnTo>
                    <a:pt x="1106564" y="610791"/>
                  </a:lnTo>
                  <a:lnTo>
                    <a:pt x="1100604" y="609600"/>
                  </a:lnTo>
                  <a:lnTo>
                    <a:pt x="1094645" y="608410"/>
                  </a:lnTo>
                  <a:lnTo>
                    <a:pt x="1089083" y="606822"/>
                  </a:lnTo>
                  <a:lnTo>
                    <a:pt x="1083521" y="604044"/>
                  </a:lnTo>
                  <a:lnTo>
                    <a:pt x="1079150" y="601663"/>
                  </a:lnTo>
                  <a:lnTo>
                    <a:pt x="1073985" y="599282"/>
                  </a:lnTo>
                  <a:lnTo>
                    <a:pt x="1069615" y="596107"/>
                  </a:lnTo>
                  <a:lnTo>
                    <a:pt x="1065642" y="592931"/>
                  </a:lnTo>
                  <a:lnTo>
                    <a:pt x="1061669" y="589360"/>
                  </a:lnTo>
                  <a:lnTo>
                    <a:pt x="1058491" y="586185"/>
                  </a:lnTo>
                  <a:lnTo>
                    <a:pt x="1052134" y="579041"/>
                  </a:lnTo>
                  <a:lnTo>
                    <a:pt x="1046572" y="572294"/>
                  </a:lnTo>
                  <a:lnTo>
                    <a:pt x="1042201" y="565944"/>
                  </a:lnTo>
                  <a:lnTo>
                    <a:pt x="1039023" y="560388"/>
                  </a:lnTo>
                  <a:lnTo>
                    <a:pt x="1036639" y="555625"/>
                  </a:lnTo>
                  <a:lnTo>
                    <a:pt x="1035050" y="552053"/>
                  </a:lnTo>
                  <a:lnTo>
                    <a:pt x="1041407" y="546497"/>
                  </a:lnTo>
                  <a:lnTo>
                    <a:pt x="1049353" y="540147"/>
                  </a:lnTo>
                  <a:lnTo>
                    <a:pt x="1060477" y="532606"/>
                  </a:lnTo>
                  <a:lnTo>
                    <a:pt x="1074383" y="523478"/>
                  </a:lnTo>
                  <a:lnTo>
                    <a:pt x="1082329" y="519113"/>
                  </a:lnTo>
                  <a:lnTo>
                    <a:pt x="1090672" y="514350"/>
                  </a:lnTo>
                  <a:lnTo>
                    <a:pt x="1100207" y="509588"/>
                  </a:lnTo>
                  <a:lnTo>
                    <a:pt x="1109742" y="505619"/>
                  </a:lnTo>
                  <a:lnTo>
                    <a:pt x="1120072" y="500856"/>
                  </a:lnTo>
                  <a:lnTo>
                    <a:pt x="1130799" y="496888"/>
                  </a:lnTo>
                  <a:lnTo>
                    <a:pt x="1142321" y="492919"/>
                  </a:lnTo>
                  <a:lnTo>
                    <a:pt x="1154637" y="489347"/>
                  </a:lnTo>
                  <a:lnTo>
                    <a:pt x="1166953" y="486172"/>
                  </a:lnTo>
                  <a:lnTo>
                    <a:pt x="1179667" y="483791"/>
                  </a:lnTo>
                  <a:lnTo>
                    <a:pt x="1193175" y="481410"/>
                  </a:lnTo>
                  <a:lnTo>
                    <a:pt x="1207478" y="480219"/>
                  </a:lnTo>
                  <a:lnTo>
                    <a:pt x="1221780" y="479425"/>
                  </a:lnTo>
                  <a:close/>
                  <a:moveTo>
                    <a:pt x="301839" y="454025"/>
                  </a:moveTo>
                  <a:lnTo>
                    <a:pt x="316508" y="454422"/>
                  </a:lnTo>
                  <a:lnTo>
                    <a:pt x="330781" y="454819"/>
                  </a:lnTo>
                  <a:lnTo>
                    <a:pt x="344656" y="456803"/>
                  </a:lnTo>
                  <a:lnTo>
                    <a:pt x="358136" y="458788"/>
                  </a:lnTo>
                  <a:lnTo>
                    <a:pt x="371219" y="461169"/>
                  </a:lnTo>
                  <a:lnTo>
                    <a:pt x="383509" y="464344"/>
                  </a:lnTo>
                  <a:lnTo>
                    <a:pt x="395799" y="467916"/>
                  </a:lnTo>
                  <a:lnTo>
                    <a:pt x="406900" y="471885"/>
                  </a:lnTo>
                  <a:lnTo>
                    <a:pt x="418000" y="475853"/>
                  </a:lnTo>
                  <a:lnTo>
                    <a:pt x="428308" y="480219"/>
                  </a:lnTo>
                  <a:lnTo>
                    <a:pt x="437823" y="484981"/>
                  </a:lnTo>
                  <a:lnTo>
                    <a:pt x="446941" y="489347"/>
                  </a:lnTo>
                  <a:lnTo>
                    <a:pt x="455663" y="494110"/>
                  </a:lnTo>
                  <a:lnTo>
                    <a:pt x="463593" y="498872"/>
                  </a:lnTo>
                  <a:lnTo>
                    <a:pt x="477468" y="507206"/>
                  </a:lnTo>
                  <a:lnTo>
                    <a:pt x="488173" y="515144"/>
                  </a:lnTo>
                  <a:lnTo>
                    <a:pt x="496498" y="521097"/>
                  </a:lnTo>
                  <a:lnTo>
                    <a:pt x="503238" y="527050"/>
                  </a:lnTo>
                  <a:lnTo>
                    <a:pt x="500859" y="531019"/>
                  </a:lnTo>
                  <a:lnTo>
                    <a:pt x="498877" y="534988"/>
                  </a:lnTo>
                  <a:lnTo>
                    <a:pt x="495309" y="540941"/>
                  </a:lnTo>
                  <a:lnTo>
                    <a:pt x="491344" y="547291"/>
                  </a:lnTo>
                  <a:lnTo>
                    <a:pt x="485794" y="554038"/>
                  </a:lnTo>
                  <a:lnTo>
                    <a:pt x="479451" y="561181"/>
                  </a:lnTo>
                  <a:lnTo>
                    <a:pt x="476279" y="564753"/>
                  </a:lnTo>
                  <a:lnTo>
                    <a:pt x="472315" y="567928"/>
                  </a:lnTo>
                  <a:lnTo>
                    <a:pt x="467954" y="570707"/>
                  </a:lnTo>
                  <a:lnTo>
                    <a:pt x="463989" y="573882"/>
                  </a:lnTo>
                  <a:lnTo>
                    <a:pt x="459232" y="576660"/>
                  </a:lnTo>
                  <a:lnTo>
                    <a:pt x="454078" y="579438"/>
                  </a:lnTo>
                  <a:lnTo>
                    <a:pt x="448924" y="581422"/>
                  </a:lnTo>
                  <a:lnTo>
                    <a:pt x="443373" y="583010"/>
                  </a:lnTo>
                  <a:lnTo>
                    <a:pt x="437427" y="584994"/>
                  </a:lnTo>
                  <a:lnTo>
                    <a:pt x="431480" y="585788"/>
                  </a:lnTo>
                  <a:lnTo>
                    <a:pt x="424740" y="586185"/>
                  </a:lnTo>
                  <a:lnTo>
                    <a:pt x="418000" y="586185"/>
                  </a:lnTo>
                  <a:lnTo>
                    <a:pt x="411261" y="585788"/>
                  </a:lnTo>
                  <a:lnTo>
                    <a:pt x="403728" y="584200"/>
                  </a:lnTo>
                  <a:lnTo>
                    <a:pt x="396195" y="582216"/>
                  </a:lnTo>
                  <a:lnTo>
                    <a:pt x="388266" y="579835"/>
                  </a:lnTo>
                  <a:lnTo>
                    <a:pt x="379544" y="576263"/>
                  </a:lnTo>
                  <a:lnTo>
                    <a:pt x="370822" y="572294"/>
                  </a:lnTo>
                  <a:lnTo>
                    <a:pt x="361307" y="567531"/>
                  </a:lnTo>
                  <a:lnTo>
                    <a:pt x="350603" y="563166"/>
                  </a:lnTo>
                  <a:lnTo>
                    <a:pt x="392231" y="583010"/>
                  </a:lnTo>
                  <a:lnTo>
                    <a:pt x="411657" y="592138"/>
                  </a:lnTo>
                  <a:lnTo>
                    <a:pt x="420776" y="595710"/>
                  </a:lnTo>
                  <a:lnTo>
                    <a:pt x="429894" y="599282"/>
                  </a:lnTo>
                  <a:lnTo>
                    <a:pt x="438616" y="601663"/>
                  </a:lnTo>
                  <a:lnTo>
                    <a:pt x="446941" y="603647"/>
                  </a:lnTo>
                  <a:lnTo>
                    <a:pt x="454871" y="605235"/>
                  </a:lnTo>
                  <a:lnTo>
                    <a:pt x="462403" y="606028"/>
                  </a:lnTo>
                  <a:lnTo>
                    <a:pt x="469539" y="605632"/>
                  </a:lnTo>
                  <a:lnTo>
                    <a:pt x="472711" y="604441"/>
                  </a:lnTo>
                  <a:lnTo>
                    <a:pt x="476279" y="603647"/>
                  </a:lnTo>
                  <a:lnTo>
                    <a:pt x="479054" y="602853"/>
                  </a:lnTo>
                  <a:lnTo>
                    <a:pt x="481829" y="601266"/>
                  </a:lnTo>
                  <a:lnTo>
                    <a:pt x="485001" y="599678"/>
                  </a:lnTo>
                  <a:lnTo>
                    <a:pt x="487380" y="597694"/>
                  </a:lnTo>
                  <a:lnTo>
                    <a:pt x="489362" y="611982"/>
                  </a:lnTo>
                  <a:lnTo>
                    <a:pt x="489758" y="624682"/>
                  </a:lnTo>
                  <a:lnTo>
                    <a:pt x="489758" y="636985"/>
                  </a:lnTo>
                  <a:lnTo>
                    <a:pt x="488569" y="648891"/>
                  </a:lnTo>
                  <a:lnTo>
                    <a:pt x="490948" y="646907"/>
                  </a:lnTo>
                  <a:lnTo>
                    <a:pt x="492137" y="646510"/>
                  </a:lnTo>
                  <a:lnTo>
                    <a:pt x="493327" y="646113"/>
                  </a:lnTo>
                  <a:lnTo>
                    <a:pt x="493723" y="646510"/>
                  </a:lnTo>
                  <a:lnTo>
                    <a:pt x="494119" y="647303"/>
                  </a:lnTo>
                  <a:lnTo>
                    <a:pt x="494912" y="650875"/>
                  </a:lnTo>
                  <a:lnTo>
                    <a:pt x="495309" y="656432"/>
                  </a:lnTo>
                  <a:lnTo>
                    <a:pt x="495309" y="663575"/>
                  </a:lnTo>
                  <a:lnTo>
                    <a:pt x="494119" y="681435"/>
                  </a:lnTo>
                  <a:lnTo>
                    <a:pt x="491741" y="701279"/>
                  </a:lnTo>
                  <a:lnTo>
                    <a:pt x="489362" y="720725"/>
                  </a:lnTo>
                  <a:lnTo>
                    <a:pt x="486190" y="736600"/>
                  </a:lnTo>
                  <a:lnTo>
                    <a:pt x="485001" y="742554"/>
                  </a:lnTo>
                  <a:lnTo>
                    <a:pt x="484208" y="746522"/>
                  </a:lnTo>
                  <a:lnTo>
                    <a:pt x="483415" y="748507"/>
                  </a:lnTo>
                  <a:lnTo>
                    <a:pt x="483019" y="748507"/>
                  </a:lnTo>
                  <a:lnTo>
                    <a:pt x="482622" y="747713"/>
                  </a:lnTo>
                  <a:lnTo>
                    <a:pt x="481037" y="758032"/>
                  </a:lnTo>
                  <a:lnTo>
                    <a:pt x="479451" y="768350"/>
                  </a:lnTo>
                  <a:lnTo>
                    <a:pt x="477072" y="778272"/>
                  </a:lnTo>
                  <a:lnTo>
                    <a:pt x="474297" y="788194"/>
                  </a:lnTo>
                  <a:lnTo>
                    <a:pt x="471918" y="797719"/>
                  </a:lnTo>
                  <a:lnTo>
                    <a:pt x="468350" y="806451"/>
                  </a:lnTo>
                  <a:lnTo>
                    <a:pt x="465178" y="815976"/>
                  </a:lnTo>
                  <a:lnTo>
                    <a:pt x="460817" y="824310"/>
                  </a:lnTo>
                  <a:lnTo>
                    <a:pt x="457249" y="832644"/>
                  </a:lnTo>
                  <a:lnTo>
                    <a:pt x="452492" y="840582"/>
                  </a:lnTo>
                  <a:lnTo>
                    <a:pt x="447734" y="848122"/>
                  </a:lnTo>
                  <a:lnTo>
                    <a:pt x="443373" y="856060"/>
                  </a:lnTo>
                  <a:lnTo>
                    <a:pt x="438220" y="863204"/>
                  </a:lnTo>
                  <a:lnTo>
                    <a:pt x="432669" y="869951"/>
                  </a:lnTo>
                  <a:lnTo>
                    <a:pt x="427119" y="876301"/>
                  </a:lnTo>
                  <a:lnTo>
                    <a:pt x="421965" y="882254"/>
                  </a:lnTo>
                  <a:lnTo>
                    <a:pt x="416018" y="887810"/>
                  </a:lnTo>
                  <a:lnTo>
                    <a:pt x="410071" y="893366"/>
                  </a:lnTo>
                  <a:lnTo>
                    <a:pt x="404124" y="898922"/>
                  </a:lnTo>
                  <a:lnTo>
                    <a:pt x="398178" y="903685"/>
                  </a:lnTo>
                  <a:lnTo>
                    <a:pt x="391834" y="907654"/>
                  </a:lnTo>
                  <a:lnTo>
                    <a:pt x="385491" y="912019"/>
                  </a:lnTo>
                  <a:lnTo>
                    <a:pt x="379148" y="915591"/>
                  </a:lnTo>
                  <a:lnTo>
                    <a:pt x="372805" y="919163"/>
                  </a:lnTo>
                  <a:lnTo>
                    <a:pt x="366858" y="921941"/>
                  </a:lnTo>
                  <a:lnTo>
                    <a:pt x="360911" y="924719"/>
                  </a:lnTo>
                  <a:lnTo>
                    <a:pt x="354568" y="926704"/>
                  </a:lnTo>
                  <a:lnTo>
                    <a:pt x="348225" y="928688"/>
                  </a:lnTo>
                  <a:lnTo>
                    <a:pt x="342278" y="930276"/>
                  </a:lnTo>
                  <a:lnTo>
                    <a:pt x="335934" y="931069"/>
                  </a:lnTo>
                  <a:lnTo>
                    <a:pt x="329988" y="931863"/>
                  </a:lnTo>
                  <a:lnTo>
                    <a:pt x="324041" y="931863"/>
                  </a:lnTo>
                  <a:lnTo>
                    <a:pt x="319283" y="931863"/>
                  </a:lnTo>
                  <a:lnTo>
                    <a:pt x="314922" y="931069"/>
                  </a:lnTo>
                  <a:lnTo>
                    <a:pt x="309372" y="930276"/>
                  </a:lnTo>
                  <a:lnTo>
                    <a:pt x="304218" y="928291"/>
                  </a:lnTo>
                  <a:lnTo>
                    <a:pt x="298668" y="926704"/>
                  </a:lnTo>
                  <a:lnTo>
                    <a:pt x="293514" y="924323"/>
                  </a:lnTo>
                  <a:lnTo>
                    <a:pt x="287567" y="921544"/>
                  </a:lnTo>
                  <a:lnTo>
                    <a:pt x="281620" y="918369"/>
                  </a:lnTo>
                  <a:lnTo>
                    <a:pt x="275673" y="914797"/>
                  </a:lnTo>
                  <a:lnTo>
                    <a:pt x="269727" y="911226"/>
                  </a:lnTo>
                  <a:lnTo>
                    <a:pt x="263780" y="906860"/>
                  </a:lnTo>
                  <a:lnTo>
                    <a:pt x="257833" y="902494"/>
                  </a:lnTo>
                  <a:lnTo>
                    <a:pt x="251490" y="897732"/>
                  </a:lnTo>
                  <a:lnTo>
                    <a:pt x="245939" y="892572"/>
                  </a:lnTo>
                  <a:lnTo>
                    <a:pt x="239993" y="887016"/>
                  </a:lnTo>
                  <a:lnTo>
                    <a:pt x="234046" y="881063"/>
                  </a:lnTo>
                  <a:lnTo>
                    <a:pt x="228099" y="875110"/>
                  </a:lnTo>
                  <a:lnTo>
                    <a:pt x="222152" y="868760"/>
                  </a:lnTo>
                  <a:lnTo>
                    <a:pt x="216602" y="862013"/>
                  </a:lnTo>
                  <a:lnTo>
                    <a:pt x="210655" y="855663"/>
                  </a:lnTo>
                  <a:lnTo>
                    <a:pt x="205501" y="848122"/>
                  </a:lnTo>
                  <a:lnTo>
                    <a:pt x="200347" y="840582"/>
                  </a:lnTo>
                  <a:lnTo>
                    <a:pt x="195193" y="833041"/>
                  </a:lnTo>
                  <a:lnTo>
                    <a:pt x="190039" y="825104"/>
                  </a:lnTo>
                  <a:lnTo>
                    <a:pt x="185678" y="817166"/>
                  </a:lnTo>
                  <a:lnTo>
                    <a:pt x="181317" y="808832"/>
                  </a:lnTo>
                  <a:lnTo>
                    <a:pt x="176956" y="800101"/>
                  </a:lnTo>
                  <a:lnTo>
                    <a:pt x="173388" y="791369"/>
                  </a:lnTo>
                  <a:lnTo>
                    <a:pt x="169424" y="782638"/>
                  </a:lnTo>
                  <a:lnTo>
                    <a:pt x="166252" y="773113"/>
                  </a:lnTo>
                  <a:lnTo>
                    <a:pt x="163081" y="763985"/>
                  </a:lnTo>
                  <a:lnTo>
                    <a:pt x="160702" y="754460"/>
                  </a:lnTo>
                  <a:lnTo>
                    <a:pt x="158720" y="760413"/>
                  </a:lnTo>
                  <a:lnTo>
                    <a:pt x="155944" y="765572"/>
                  </a:lnTo>
                  <a:lnTo>
                    <a:pt x="154755" y="767160"/>
                  </a:lnTo>
                  <a:lnTo>
                    <a:pt x="153566" y="768747"/>
                  </a:lnTo>
                  <a:lnTo>
                    <a:pt x="152376" y="769541"/>
                  </a:lnTo>
                  <a:lnTo>
                    <a:pt x="151187" y="769541"/>
                  </a:lnTo>
                  <a:lnTo>
                    <a:pt x="149205" y="769144"/>
                  </a:lnTo>
                  <a:lnTo>
                    <a:pt x="148015" y="768350"/>
                  </a:lnTo>
                  <a:lnTo>
                    <a:pt x="146430" y="766763"/>
                  </a:lnTo>
                  <a:lnTo>
                    <a:pt x="145240" y="764779"/>
                  </a:lnTo>
                  <a:lnTo>
                    <a:pt x="143654" y="762397"/>
                  </a:lnTo>
                  <a:lnTo>
                    <a:pt x="142465" y="759222"/>
                  </a:lnTo>
                  <a:lnTo>
                    <a:pt x="140483" y="751682"/>
                  </a:lnTo>
                  <a:lnTo>
                    <a:pt x="138897" y="742950"/>
                  </a:lnTo>
                  <a:lnTo>
                    <a:pt x="136915" y="732632"/>
                  </a:lnTo>
                  <a:lnTo>
                    <a:pt x="136122" y="721519"/>
                  </a:lnTo>
                  <a:lnTo>
                    <a:pt x="136122" y="709216"/>
                  </a:lnTo>
                  <a:lnTo>
                    <a:pt x="136122" y="698104"/>
                  </a:lnTo>
                  <a:lnTo>
                    <a:pt x="136915" y="687785"/>
                  </a:lnTo>
                  <a:lnTo>
                    <a:pt x="138500" y="678260"/>
                  </a:lnTo>
                  <a:lnTo>
                    <a:pt x="139690" y="669528"/>
                  </a:lnTo>
                  <a:lnTo>
                    <a:pt x="141672" y="662385"/>
                  </a:lnTo>
                  <a:lnTo>
                    <a:pt x="143654" y="656432"/>
                  </a:lnTo>
                  <a:lnTo>
                    <a:pt x="145240" y="654447"/>
                  </a:lnTo>
                  <a:lnTo>
                    <a:pt x="146033" y="652066"/>
                  </a:lnTo>
                  <a:lnTo>
                    <a:pt x="147222" y="650875"/>
                  </a:lnTo>
                  <a:lnTo>
                    <a:pt x="148808" y="649685"/>
                  </a:lnTo>
                  <a:lnTo>
                    <a:pt x="144844" y="644922"/>
                  </a:lnTo>
                  <a:lnTo>
                    <a:pt x="141276" y="640557"/>
                  </a:lnTo>
                  <a:lnTo>
                    <a:pt x="138500" y="635397"/>
                  </a:lnTo>
                  <a:lnTo>
                    <a:pt x="135725" y="629841"/>
                  </a:lnTo>
                  <a:lnTo>
                    <a:pt x="133743" y="623888"/>
                  </a:lnTo>
                  <a:lnTo>
                    <a:pt x="132554" y="618728"/>
                  </a:lnTo>
                  <a:lnTo>
                    <a:pt x="131364" y="612378"/>
                  </a:lnTo>
                  <a:lnTo>
                    <a:pt x="130175" y="606425"/>
                  </a:lnTo>
                  <a:lnTo>
                    <a:pt x="130175" y="600075"/>
                  </a:lnTo>
                  <a:lnTo>
                    <a:pt x="130175" y="593725"/>
                  </a:lnTo>
                  <a:lnTo>
                    <a:pt x="130968" y="586978"/>
                  </a:lnTo>
                  <a:lnTo>
                    <a:pt x="131364" y="580628"/>
                  </a:lnTo>
                  <a:lnTo>
                    <a:pt x="132554" y="574278"/>
                  </a:lnTo>
                  <a:lnTo>
                    <a:pt x="133743" y="567531"/>
                  </a:lnTo>
                  <a:lnTo>
                    <a:pt x="136518" y="554831"/>
                  </a:lnTo>
                  <a:lnTo>
                    <a:pt x="140879" y="542528"/>
                  </a:lnTo>
                  <a:lnTo>
                    <a:pt x="145240" y="531416"/>
                  </a:lnTo>
                  <a:lnTo>
                    <a:pt x="149998" y="520700"/>
                  </a:lnTo>
                  <a:lnTo>
                    <a:pt x="154755" y="511175"/>
                  </a:lnTo>
                  <a:lnTo>
                    <a:pt x="159909" y="502841"/>
                  </a:lnTo>
                  <a:lnTo>
                    <a:pt x="163874" y="496094"/>
                  </a:lnTo>
                  <a:lnTo>
                    <a:pt x="168234" y="491728"/>
                  </a:lnTo>
                  <a:lnTo>
                    <a:pt x="169820" y="490141"/>
                  </a:lnTo>
                  <a:lnTo>
                    <a:pt x="171803" y="488950"/>
                  </a:lnTo>
                  <a:lnTo>
                    <a:pt x="180525" y="484981"/>
                  </a:lnTo>
                  <a:lnTo>
                    <a:pt x="188850" y="480616"/>
                  </a:lnTo>
                  <a:lnTo>
                    <a:pt x="197176" y="477044"/>
                  </a:lnTo>
                  <a:lnTo>
                    <a:pt x="206294" y="473472"/>
                  </a:lnTo>
                  <a:lnTo>
                    <a:pt x="214620" y="470694"/>
                  </a:lnTo>
                  <a:lnTo>
                    <a:pt x="222549" y="467519"/>
                  </a:lnTo>
                  <a:lnTo>
                    <a:pt x="239596" y="463153"/>
                  </a:lnTo>
                  <a:lnTo>
                    <a:pt x="255454" y="459581"/>
                  </a:lnTo>
                  <a:lnTo>
                    <a:pt x="270916" y="456803"/>
                  </a:lnTo>
                  <a:lnTo>
                    <a:pt x="286774" y="454819"/>
                  </a:lnTo>
                  <a:lnTo>
                    <a:pt x="301839" y="454025"/>
                  </a:lnTo>
                  <a:close/>
                  <a:moveTo>
                    <a:pt x="634999" y="33338"/>
                  </a:moveTo>
                  <a:lnTo>
                    <a:pt x="647699" y="33338"/>
                  </a:lnTo>
                  <a:lnTo>
                    <a:pt x="660003" y="33734"/>
                  </a:lnTo>
                  <a:lnTo>
                    <a:pt x="671512" y="34923"/>
                  </a:lnTo>
                  <a:lnTo>
                    <a:pt x="683418" y="36903"/>
                  </a:lnTo>
                  <a:lnTo>
                    <a:pt x="695325" y="39280"/>
                  </a:lnTo>
                  <a:lnTo>
                    <a:pt x="706437" y="42052"/>
                  </a:lnTo>
                  <a:lnTo>
                    <a:pt x="697309" y="50766"/>
                  </a:lnTo>
                  <a:lnTo>
                    <a:pt x="688975" y="59877"/>
                  </a:lnTo>
                  <a:lnTo>
                    <a:pt x="681434" y="69383"/>
                  </a:lnTo>
                  <a:lnTo>
                    <a:pt x="673893" y="79285"/>
                  </a:lnTo>
                  <a:lnTo>
                    <a:pt x="667146" y="89188"/>
                  </a:lnTo>
                  <a:lnTo>
                    <a:pt x="660796" y="99486"/>
                  </a:lnTo>
                  <a:lnTo>
                    <a:pt x="654843" y="109785"/>
                  </a:lnTo>
                  <a:lnTo>
                    <a:pt x="649287" y="120875"/>
                  </a:lnTo>
                  <a:lnTo>
                    <a:pt x="644524" y="131966"/>
                  </a:lnTo>
                  <a:lnTo>
                    <a:pt x="640556" y="143057"/>
                  </a:lnTo>
                  <a:lnTo>
                    <a:pt x="636587" y="154543"/>
                  </a:lnTo>
                  <a:lnTo>
                    <a:pt x="633809" y="166426"/>
                  </a:lnTo>
                  <a:lnTo>
                    <a:pt x="631824" y="177913"/>
                  </a:lnTo>
                  <a:lnTo>
                    <a:pt x="629840" y="189796"/>
                  </a:lnTo>
                  <a:lnTo>
                    <a:pt x="628649" y="202075"/>
                  </a:lnTo>
                  <a:lnTo>
                    <a:pt x="628649" y="214750"/>
                  </a:lnTo>
                  <a:lnTo>
                    <a:pt x="628649" y="224256"/>
                  </a:lnTo>
                  <a:lnTo>
                    <a:pt x="629443" y="233762"/>
                  </a:lnTo>
                  <a:lnTo>
                    <a:pt x="630237" y="243269"/>
                  </a:lnTo>
                  <a:lnTo>
                    <a:pt x="632221" y="252379"/>
                  </a:lnTo>
                  <a:lnTo>
                    <a:pt x="633809" y="261885"/>
                  </a:lnTo>
                  <a:lnTo>
                    <a:pt x="635793" y="270995"/>
                  </a:lnTo>
                  <a:lnTo>
                    <a:pt x="638968" y="280502"/>
                  </a:lnTo>
                  <a:lnTo>
                    <a:pt x="641746" y="289216"/>
                  </a:lnTo>
                  <a:lnTo>
                    <a:pt x="644921" y="297930"/>
                  </a:lnTo>
                  <a:lnTo>
                    <a:pt x="648890" y="306644"/>
                  </a:lnTo>
                  <a:lnTo>
                    <a:pt x="652859" y="315358"/>
                  </a:lnTo>
                  <a:lnTo>
                    <a:pt x="657224" y="323676"/>
                  </a:lnTo>
                  <a:lnTo>
                    <a:pt x="661987" y="331994"/>
                  </a:lnTo>
                  <a:lnTo>
                    <a:pt x="667543" y="340312"/>
                  </a:lnTo>
                  <a:lnTo>
                    <a:pt x="673099" y="348630"/>
                  </a:lnTo>
                  <a:lnTo>
                    <a:pt x="678656" y="356552"/>
                  </a:lnTo>
                  <a:lnTo>
                    <a:pt x="667146" y="358928"/>
                  </a:lnTo>
                  <a:lnTo>
                    <a:pt x="655240" y="360513"/>
                  </a:lnTo>
                  <a:lnTo>
                    <a:pt x="643731" y="362097"/>
                  </a:lnTo>
                  <a:lnTo>
                    <a:pt x="573087" y="436563"/>
                  </a:lnTo>
                  <a:lnTo>
                    <a:pt x="552846" y="352195"/>
                  </a:lnTo>
                  <a:lnTo>
                    <a:pt x="541337" y="348630"/>
                  </a:lnTo>
                  <a:lnTo>
                    <a:pt x="530224" y="343877"/>
                  </a:lnTo>
                  <a:lnTo>
                    <a:pt x="519509" y="338332"/>
                  </a:lnTo>
                  <a:lnTo>
                    <a:pt x="508793" y="332390"/>
                  </a:lnTo>
                  <a:lnTo>
                    <a:pt x="499268" y="326053"/>
                  </a:lnTo>
                  <a:lnTo>
                    <a:pt x="490140" y="319319"/>
                  </a:lnTo>
                  <a:lnTo>
                    <a:pt x="481409" y="311793"/>
                  </a:lnTo>
                  <a:lnTo>
                    <a:pt x="473471" y="303871"/>
                  </a:lnTo>
                  <a:lnTo>
                    <a:pt x="465931" y="295553"/>
                  </a:lnTo>
                  <a:lnTo>
                    <a:pt x="459184" y="286443"/>
                  </a:lnTo>
                  <a:lnTo>
                    <a:pt x="453231" y="277333"/>
                  </a:lnTo>
                  <a:lnTo>
                    <a:pt x="447674" y="267827"/>
                  </a:lnTo>
                  <a:lnTo>
                    <a:pt x="443309" y="257924"/>
                  </a:lnTo>
                  <a:lnTo>
                    <a:pt x="439737" y="247626"/>
                  </a:lnTo>
                  <a:lnTo>
                    <a:pt x="436959" y="236535"/>
                  </a:lnTo>
                  <a:lnTo>
                    <a:pt x="434578" y="225444"/>
                  </a:lnTo>
                  <a:lnTo>
                    <a:pt x="433784" y="217126"/>
                  </a:lnTo>
                  <a:lnTo>
                    <a:pt x="433387" y="208808"/>
                  </a:lnTo>
                  <a:lnTo>
                    <a:pt x="433387" y="200490"/>
                  </a:lnTo>
                  <a:lnTo>
                    <a:pt x="434181" y="192568"/>
                  </a:lnTo>
                  <a:lnTo>
                    <a:pt x="434974" y="183854"/>
                  </a:lnTo>
                  <a:lnTo>
                    <a:pt x="436959" y="175932"/>
                  </a:lnTo>
                  <a:lnTo>
                    <a:pt x="438943" y="168011"/>
                  </a:lnTo>
                  <a:lnTo>
                    <a:pt x="441324" y="160089"/>
                  </a:lnTo>
                  <a:lnTo>
                    <a:pt x="444499" y="152563"/>
                  </a:lnTo>
                  <a:lnTo>
                    <a:pt x="447674" y="145037"/>
                  </a:lnTo>
                  <a:lnTo>
                    <a:pt x="451643" y="137115"/>
                  </a:lnTo>
                  <a:lnTo>
                    <a:pt x="456009" y="129985"/>
                  </a:lnTo>
                  <a:lnTo>
                    <a:pt x="460374" y="122856"/>
                  </a:lnTo>
                  <a:lnTo>
                    <a:pt x="465534" y="115726"/>
                  </a:lnTo>
                  <a:lnTo>
                    <a:pt x="471090" y="108992"/>
                  </a:lnTo>
                  <a:lnTo>
                    <a:pt x="476646" y="102259"/>
                  </a:lnTo>
                  <a:lnTo>
                    <a:pt x="482996" y="95921"/>
                  </a:lnTo>
                  <a:lnTo>
                    <a:pt x="488949" y="89980"/>
                  </a:lnTo>
                  <a:lnTo>
                    <a:pt x="495696" y="84434"/>
                  </a:lnTo>
                  <a:lnTo>
                    <a:pt x="503237" y="78889"/>
                  </a:lnTo>
                  <a:lnTo>
                    <a:pt x="510778" y="73344"/>
                  </a:lnTo>
                  <a:lnTo>
                    <a:pt x="518318" y="68195"/>
                  </a:lnTo>
                  <a:lnTo>
                    <a:pt x="526256" y="63441"/>
                  </a:lnTo>
                  <a:lnTo>
                    <a:pt x="534590" y="59084"/>
                  </a:lnTo>
                  <a:lnTo>
                    <a:pt x="543321" y="54727"/>
                  </a:lnTo>
                  <a:lnTo>
                    <a:pt x="552449" y="51162"/>
                  </a:lnTo>
                  <a:lnTo>
                    <a:pt x="561181" y="47598"/>
                  </a:lnTo>
                  <a:lnTo>
                    <a:pt x="570309" y="44429"/>
                  </a:lnTo>
                  <a:lnTo>
                    <a:pt x="580231" y="41656"/>
                  </a:lnTo>
                  <a:lnTo>
                    <a:pt x="589756" y="39280"/>
                  </a:lnTo>
                  <a:lnTo>
                    <a:pt x="600074" y="37299"/>
                  </a:lnTo>
                  <a:lnTo>
                    <a:pt x="609996" y="35319"/>
                  </a:lnTo>
                  <a:lnTo>
                    <a:pt x="622696" y="34130"/>
                  </a:lnTo>
                  <a:lnTo>
                    <a:pt x="634999" y="33338"/>
                  </a:lnTo>
                  <a:close/>
                  <a:moveTo>
                    <a:pt x="942975" y="0"/>
                  </a:moveTo>
                  <a:lnTo>
                    <a:pt x="956886" y="396"/>
                  </a:lnTo>
                  <a:lnTo>
                    <a:pt x="970400" y="793"/>
                  </a:lnTo>
                  <a:lnTo>
                    <a:pt x="983119" y="2378"/>
                  </a:lnTo>
                  <a:lnTo>
                    <a:pt x="996236" y="4359"/>
                  </a:lnTo>
                  <a:lnTo>
                    <a:pt x="1009352" y="6737"/>
                  </a:lnTo>
                  <a:lnTo>
                    <a:pt x="1022071" y="9907"/>
                  </a:lnTo>
                  <a:lnTo>
                    <a:pt x="1034392" y="13078"/>
                  </a:lnTo>
                  <a:lnTo>
                    <a:pt x="1046714" y="17040"/>
                  </a:lnTo>
                  <a:lnTo>
                    <a:pt x="1058638" y="21003"/>
                  </a:lnTo>
                  <a:lnTo>
                    <a:pt x="1069767" y="25759"/>
                  </a:lnTo>
                  <a:lnTo>
                    <a:pt x="1080896" y="31307"/>
                  </a:lnTo>
                  <a:lnTo>
                    <a:pt x="1091628" y="36855"/>
                  </a:lnTo>
                  <a:lnTo>
                    <a:pt x="1102359" y="42403"/>
                  </a:lnTo>
                  <a:lnTo>
                    <a:pt x="1112693" y="48743"/>
                  </a:lnTo>
                  <a:lnTo>
                    <a:pt x="1121835" y="55480"/>
                  </a:lnTo>
                  <a:lnTo>
                    <a:pt x="1130977" y="62613"/>
                  </a:lnTo>
                  <a:lnTo>
                    <a:pt x="1140119" y="70143"/>
                  </a:lnTo>
                  <a:lnTo>
                    <a:pt x="1148465" y="78465"/>
                  </a:lnTo>
                  <a:lnTo>
                    <a:pt x="1156415" y="86390"/>
                  </a:lnTo>
                  <a:lnTo>
                    <a:pt x="1163966" y="94712"/>
                  </a:lnTo>
                  <a:lnTo>
                    <a:pt x="1170723" y="103431"/>
                  </a:lnTo>
                  <a:lnTo>
                    <a:pt x="1177083" y="112545"/>
                  </a:lnTo>
                  <a:lnTo>
                    <a:pt x="1183045" y="121660"/>
                  </a:lnTo>
                  <a:lnTo>
                    <a:pt x="1188609" y="130774"/>
                  </a:lnTo>
                  <a:lnTo>
                    <a:pt x="1192982" y="141078"/>
                  </a:lnTo>
                  <a:lnTo>
                    <a:pt x="1197354" y="150589"/>
                  </a:lnTo>
                  <a:lnTo>
                    <a:pt x="1201328" y="160892"/>
                  </a:lnTo>
                  <a:lnTo>
                    <a:pt x="1204111" y="171195"/>
                  </a:lnTo>
                  <a:lnTo>
                    <a:pt x="1206098" y="181895"/>
                  </a:lnTo>
                  <a:lnTo>
                    <a:pt x="1208085" y="192991"/>
                  </a:lnTo>
                  <a:lnTo>
                    <a:pt x="1209278" y="203294"/>
                  </a:lnTo>
                  <a:lnTo>
                    <a:pt x="1209675" y="214787"/>
                  </a:lnTo>
                  <a:lnTo>
                    <a:pt x="1209278" y="225486"/>
                  </a:lnTo>
                  <a:lnTo>
                    <a:pt x="1208085" y="236582"/>
                  </a:lnTo>
                  <a:lnTo>
                    <a:pt x="1206098" y="247282"/>
                  </a:lnTo>
                  <a:lnTo>
                    <a:pt x="1204111" y="257586"/>
                  </a:lnTo>
                  <a:lnTo>
                    <a:pt x="1201328" y="268285"/>
                  </a:lnTo>
                  <a:lnTo>
                    <a:pt x="1197354" y="278192"/>
                  </a:lnTo>
                  <a:lnTo>
                    <a:pt x="1192982" y="288496"/>
                  </a:lnTo>
                  <a:lnTo>
                    <a:pt x="1188609" y="298007"/>
                  </a:lnTo>
                  <a:lnTo>
                    <a:pt x="1183045" y="307914"/>
                  </a:lnTo>
                  <a:lnTo>
                    <a:pt x="1177083" y="317028"/>
                  </a:lnTo>
                  <a:lnTo>
                    <a:pt x="1170723" y="325747"/>
                  </a:lnTo>
                  <a:lnTo>
                    <a:pt x="1163966" y="334861"/>
                  </a:lnTo>
                  <a:lnTo>
                    <a:pt x="1156415" y="343183"/>
                  </a:lnTo>
                  <a:lnTo>
                    <a:pt x="1148465" y="351109"/>
                  </a:lnTo>
                  <a:lnTo>
                    <a:pt x="1140119" y="358638"/>
                  </a:lnTo>
                  <a:lnTo>
                    <a:pt x="1130977" y="366168"/>
                  </a:lnTo>
                  <a:lnTo>
                    <a:pt x="1121835" y="373301"/>
                  </a:lnTo>
                  <a:lnTo>
                    <a:pt x="1112693" y="380038"/>
                  </a:lnTo>
                  <a:lnTo>
                    <a:pt x="1102359" y="386378"/>
                  </a:lnTo>
                  <a:lnTo>
                    <a:pt x="1091628" y="392323"/>
                  </a:lnTo>
                  <a:lnTo>
                    <a:pt x="1080896" y="398267"/>
                  </a:lnTo>
                  <a:lnTo>
                    <a:pt x="1069767" y="403419"/>
                  </a:lnTo>
                  <a:lnTo>
                    <a:pt x="1058638" y="407778"/>
                  </a:lnTo>
                  <a:lnTo>
                    <a:pt x="1046714" y="412137"/>
                  </a:lnTo>
                  <a:lnTo>
                    <a:pt x="1034392" y="416496"/>
                  </a:lnTo>
                  <a:lnTo>
                    <a:pt x="1022071" y="419666"/>
                  </a:lnTo>
                  <a:lnTo>
                    <a:pt x="1009352" y="422440"/>
                  </a:lnTo>
                  <a:lnTo>
                    <a:pt x="996236" y="424818"/>
                  </a:lnTo>
                  <a:lnTo>
                    <a:pt x="983119" y="426799"/>
                  </a:lnTo>
                  <a:lnTo>
                    <a:pt x="970400" y="427988"/>
                  </a:lnTo>
                  <a:lnTo>
                    <a:pt x="956886" y="429177"/>
                  </a:lnTo>
                  <a:lnTo>
                    <a:pt x="942975" y="429573"/>
                  </a:lnTo>
                  <a:lnTo>
                    <a:pt x="931051" y="429573"/>
                  </a:lnTo>
                  <a:lnTo>
                    <a:pt x="923897" y="438292"/>
                  </a:lnTo>
                  <a:lnTo>
                    <a:pt x="921512" y="440669"/>
                  </a:lnTo>
                  <a:lnTo>
                    <a:pt x="920320" y="442651"/>
                  </a:lnTo>
                  <a:lnTo>
                    <a:pt x="919525" y="444632"/>
                  </a:lnTo>
                  <a:lnTo>
                    <a:pt x="918730" y="447010"/>
                  </a:lnTo>
                  <a:lnTo>
                    <a:pt x="918332" y="449784"/>
                  </a:lnTo>
                  <a:lnTo>
                    <a:pt x="917935" y="453351"/>
                  </a:lnTo>
                  <a:lnTo>
                    <a:pt x="917537" y="457710"/>
                  </a:lnTo>
                  <a:lnTo>
                    <a:pt x="917935" y="468806"/>
                  </a:lnTo>
                  <a:lnTo>
                    <a:pt x="919127" y="484657"/>
                  </a:lnTo>
                  <a:lnTo>
                    <a:pt x="921512" y="506056"/>
                  </a:lnTo>
                  <a:lnTo>
                    <a:pt x="925487" y="533400"/>
                  </a:lnTo>
                  <a:lnTo>
                    <a:pt x="803862" y="397474"/>
                  </a:lnTo>
                  <a:lnTo>
                    <a:pt x="799490" y="395493"/>
                  </a:lnTo>
                  <a:lnTo>
                    <a:pt x="785578" y="387171"/>
                  </a:lnTo>
                  <a:lnTo>
                    <a:pt x="772064" y="378849"/>
                  </a:lnTo>
                  <a:lnTo>
                    <a:pt x="759346" y="370131"/>
                  </a:lnTo>
                  <a:lnTo>
                    <a:pt x="747819" y="360223"/>
                  </a:lnTo>
                  <a:lnTo>
                    <a:pt x="736690" y="350713"/>
                  </a:lnTo>
                  <a:lnTo>
                    <a:pt x="726753" y="339617"/>
                  </a:lnTo>
                  <a:lnTo>
                    <a:pt x="717214" y="328917"/>
                  </a:lnTo>
                  <a:lnTo>
                    <a:pt x="708867" y="317425"/>
                  </a:lnTo>
                  <a:lnTo>
                    <a:pt x="701713" y="305536"/>
                  </a:lnTo>
                  <a:lnTo>
                    <a:pt x="694956" y="293251"/>
                  </a:lnTo>
                  <a:lnTo>
                    <a:pt x="689391" y="280966"/>
                  </a:lnTo>
                  <a:lnTo>
                    <a:pt x="687007" y="274626"/>
                  </a:lnTo>
                  <a:lnTo>
                    <a:pt x="684622" y="268285"/>
                  </a:lnTo>
                  <a:lnTo>
                    <a:pt x="682635" y="261548"/>
                  </a:lnTo>
                  <a:lnTo>
                    <a:pt x="681045" y="255208"/>
                  </a:lnTo>
                  <a:lnTo>
                    <a:pt x="679852" y="248471"/>
                  </a:lnTo>
                  <a:lnTo>
                    <a:pt x="678660" y="241734"/>
                  </a:lnTo>
                  <a:lnTo>
                    <a:pt x="677467" y="234997"/>
                  </a:lnTo>
                  <a:lnTo>
                    <a:pt x="676673" y="228260"/>
                  </a:lnTo>
                  <a:lnTo>
                    <a:pt x="676275" y="221524"/>
                  </a:lnTo>
                  <a:lnTo>
                    <a:pt x="676275" y="214787"/>
                  </a:lnTo>
                  <a:lnTo>
                    <a:pt x="676673" y="203294"/>
                  </a:lnTo>
                  <a:lnTo>
                    <a:pt x="677467" y="192991"/>
                  </a:lnTo>
                  <a:lnTo>
                    <a:pt x="679455" y="181895"/>
                  </a:lnTo>
                  <a:lnTo>
                    <a:pt x="681840" y="171195"/>
                  </a:lnTo>
                  <a:lnTo>
                    <a:pt x="684622" y="160892"/>
                  </a:lnTo>
                  <a:lnTo>
                    <a:pt x="688199" y="150589"/>
                  </a:lnTo>
                  <a:lnTo>
                    <a:pt x="692571" y="141078"/>
                  </a:lnTo>
                  <a:lnTo>
                    <a:pt x="696943" y="130774"/>
                  </a:lnTo>
                  <a:lnTo>
                    <a:pt x="702508" y="121660"/>
                  </a:lnTo>
                  <a:lnTo>
                    <a:pt x="708470" y="112545"/>
                  </a:lnTo>
                  <a:lnTo>
                    <a:pt x="714829" y="103431"/>
                  </a:lnTo>
                  <a:lnTo>
                    <a:pt x="721984" y="94712"/>
                  </a:lnTo>
                  <a:lnTo>
                    <a:pt x="729138" y="86390"/>
                  </a:lnTo>
                  <a:lnTo>
                    <a:pt x="737087" y="78465"/>
                  </a:lnTo>
                  <a:lnTo>
                    <a:pt x="745434" y="70143"/>
                  </a:lnTo>
                  <a:lnTo>
                    <a:pt x="754576" y="62613"/>
                  </a:lnTo>
                  <a:lnTo>
                    <a:pt x="763718" y="55480"/>
                  </a:lnTo>
                  <a:lnTo>
                    <a:pt x="773654" y="48743"/>
                  </a:lnTo>
                  <a:lnTo>
                    <a:pt x="783591" y="42403"/>
                  </a:lnTo>
                  <a:lnTo>
                    <a:pt x="793925" y="36855"/>
                  </a:lnTo>
                  <a:lnTo>
                    <a:pt x="804657" y="31307"/>
                  </a:lnTo>
                  <a:lnTo>
                    <a:pt x="815786" y="25759"/>
                  </a:lnTo>
                  <a:lnTo>
                    <a:pt x="827710" y="21003"/>
                  </a:lnTo>
                  <a:lnTo>
                    <a:pt x="839236" y="17040"/>
                  </a:lnTo>
                  <a:lnTo>
                    <a:pt x="851160" y="13078"/>
                  </a:lnTo>
                  <a:lnTo>
                    <a:pt x="863879" y="9907"/>
                  </a:lnTo>
                  <a:lnTo>
                    <a:pt x="876598" y="6737"/>
                  </a:lnTo>
                  <a:lnTo>
                    <a:pt x="889317" y="4359"/>
                  </a:lnTo>
                  <a:lnTo>
                    <a:pt x="902434" y="2378"/>
                  </a:lnTo>
                  <a:lnTo>
                    <a:pt x="915947" y="793"/>
                  </a:lnTo>
                  <a:lnTo>
                    <a:pt x="929461" y="396"/>
                  </a:lnTo>
                  <a:lnTo>
                    <a:pt x="942975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KSO_Shape">
              <a:extLst>
                <a:ext uri="{FF2B5EF4-FFF2-40B4-BE49-F238E27FC236}">
                  <a16:creationId xmlns:a16="http://schemas.microsoft.com/office/drawing/2014/main" id="{D731ED29-A2E8-2E0F-6A36-BC4B79790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335" y="3138289"/>
              <a:ext cx="379484" cy="537006"/>
            </a:xfrm>
            <a:custGeom>
              <a:avLst/>
              <a:gdLst>
                <a:gd name="T0" fmla="*/ 421448 w 1895475"/>
                <a:gd name="T1" fmla="*/ 941065 h 2679701"/>
                <a:gd name="T2" fmla="*/ 442645 w 1895475"/>
                <a:gd name="T3" fmla="*/ 1051600 h 2679701"/>
                <a:gd name="T4" fmla="*/ 1207999 w 1895475"/>
                <a:gd name="T5" fmla="*/ 795180 h 2679701"/>
                <a:gd name="T6" fmla="*/ 1258950 w 1895475"/>
                <a:gd name="T7" fmla="*/ 846907 h 2679701"/>
                <a:gd name="T8" fmla="*/ 1346200 w 1895475"/>
                <a:gd name="T9" fmla="*/ 1122934 h 2679701"/>
                <a:gd name="T10" fmla="*/ 1248129 w 1895475"/>
                <a:gd name="T11" fmla="*/ 959395 h 2679701"/>
                <a:gd name="T12" fmla="*/ 1150734 w 1895475"/>
                <a:gd name="T13" fmla="*/ 861137 h 2679701"/>
                <a:gd name="T14" fmla="*/ 1166290 w 1895475"/>
                <a:gd name="T15" fmla="*/ 810314 h 2679701"/>
                <a:gd name="T16" fmla="*/ 915055 w 1895475"/>
                <a:gd name="T17" fmla="*/ 680744 h 2679701"/>
                <a:gd name="T18" fmla="*/ 1041557 w 1895475"/>
                <a:gd name="T19" fmla="*/ 724958 h 2679701"/>
                <a:gd name="T20" fmla="*/ 1127471 w 1895475"/>
                <a:gd name="T21" fmla="*/ 796467 h 2679701"/>
                <a:gd name="T22" fmla="*/ 1133785 w 1895475"/>
                <a:gd name="T23" fmla="*/ 1027011 h 2679701"/>
                <a:gd name="T24" fmla="*/ 1018106 w 1895475"/>
                <a:gd name="T25" fmla="*/ 917153 h 2679701"/>
                <a:gd name="T26" fmla="*/ 911447 w 1895475"/>
                <a:gd name="T27" fmla="*/ 1060849 h 2679701"/>
                <a:gd name="T28" fmla="*/ 697228 w 1895475"/>
                <a:gd name="T29" fmla="*/ 1038967 h 2679701"/>
                <a:gd name="T30" fmla="*/ 542990 w 1895475"/>
                <a:gd name="T31" fmla="*/ 974676 h 2679701"/>
                <a:gd name="T32" fmla="*/ 210837 w 1895475"/>
                <a:gd name="T33" fmla="*/ 1030395 h 2679701"/>
                <a:gd name="T34" fmla="*/ 224817 w 1895475"/>
                <a:gd name="T35" fmla="*/ 976030 h 2679701"/>
                <a:gd name="T36" fmla="*/ 326290 w 1895475"/>
                <a:gd name="T37" fmla="*/ 841132 h 2679701"/>
                <a:gd name="T38" fmla="*/ 419644 w 1895475"/>
                <a:gd name="T39" fmla="*/ 736011 h 2679701"/>
                <a:gd name="T40" fmla="*/ 533293 w 1895475"/>
                <a:gd name="T41" fmla="*/ 694505 h 2679701"/>
                <a:gd name="T42" fmla="*/ 786073 w 1895475"/>
                <a:gd name="T43" fmla="*/ 739621 h 2679701"/>
                <a:gd name="T44" fmla="*/ 92762 w 1895475"/>
                <a:gd name="T45" fmla="*/ 254507 h 2679701"/>
                <a:gd name="T46" fmla="*/ 91182 w 1895475"/>
                <a:gd name="T47" fmla="*/ 271895 h 2679701"/>
                <a:gd name="T48" fmla="*/ 301983 w 1895475"/>
                <a:gd name="T49" fmla="*/ 259926 h 2679701"/>
                <a:gd name="T50" fmla="*/ 794555 w 1895475"/>
                <a:gd name="T51" fmla="*/ 223228 h 2679701"/>
                <a:gd name="T52" fmla="*/ 908952 w 1895475"/>
                <a:gd name="T53" fmla="*/ 269047 h 2679701"/>
                <a:gd name="T54" fmla="*/ 906921 w 1895475"/>
                <a:gd name="T55" fmla="*/ 320961 h 2679701"/>
                <a:gd name="T56" fmla="*/ 839231 w 1895475"/>
                <a:gd name="T57" fmla="*/ 345112 h 2679701"/>
                <a:gd name="T58" fmla="*/ 857733 w 1895475"/>
                <a:gd name="T59" fmla="*/ 358429 h 2679701"/>
                <a:gd name="T60" fmla="*/ 911885 w 1895475"/>
                <a:gd name="T61" fmla="*/ 359106 h 2679701"/>
                <a:gd name="T62" fmla="*/ 922941 w 1895475"/>
                <a:gd name="T63" fmla="*/ 406054 h 2679701"/>
                <a:gd name="T64" fmla="*/ 933546 w 1895475"/>
                <a:gd name="T65" fmla="*/ 487310 h 2679701"/>
                <a:gd name="T66" fmla="*/ 918654 w 1895475"/>
                <a:gd name="T67" fmla="*/ 522972 h 2679701"/>
                <a:gd name="T68" fmla="*/ 895639 w 1895475"/>
                <a:gd name="T69" fmla="*/ 562923 h 2679701"/>
                <a:gd name="T70" fmla="*/ 832236 w 1895475"/>
                <a:gd name="T71" fmla="*/ 653433 h 2679701"/>
                <a:gd name="T72" fmla="*/ 753716 w 1895475"/>
                <a:gd name="T73" fmla="*/ 686161 h 2679701"/>
                <a:gd name="T74" fmla="*/ 682190 w 1895475"/>
                <a:gd name="T75" fmla="*/ 652530 h 2679701"/>
                <a:gd name="T76" fmla="*/ 612695 w 1895475"/>
                <a:gd name="T77" fmla="*/ 564728 h 2679701"/>
                <a:gd name="T78" fmla="*/ 584266 w 1895475"/>
                <a:gd name="T79" fmla="*/ 525906 h 2679701"/>
                <a:gd name="T80" fmla="*/ 568471 w 1895475"/>
                <a:gd name="T81" fmla="*/ 478958 h 2679701"/>
                <a:gd name="T82" fmla="*/ 581332 w 1895475"/>
                <a:gd name="T83" fmla="*/ 407860 h 2679701"/>
                <a:gd name="T84" fmla="*/ 588327 w 1895475"/>
                <a:gd name="T85" fmla="*/ 335858 h 2679701"/>
                <a:gd name="T86" fmla="*/ 573886 w 1895475"/>
                <a:gd name="T87" fmla="*/ 296359 h 2679701"/>
                <a:gd name="T88" fmla="*/ 657145 w 1895475"/>
                <a:gd name="T89" fmla="*/ 244897 h 2679701"/>
                <a:gd name="T90" fmla="*/ 755746 w 1895475"/>
                <a:gd name="T91" fmla="*/ 221648 h 2679701"/>
                <a:gd name="T92" fmla="*/ 87120 w 1895475"/>
                <a:gd name="T93" fmla="*/ 198727 h 2679701"/>
                <a:gd name="T94" fmla="*/ 423859 w 1895475"/>
                <a:gd name="T95" fmla="*/ 195566 h 2679701"/>
                <a:gd name="T96" fmla="*/ 91182 w 1895475"/>
                <a:gd name="T97" fmla="*/ 119914 h 2679701"/>
                <a:gd name="T98" fmla="*/ 92762 w 1895475"/>
                <a:gd name="T99" fmla="*/ 137303 h 2679701"/>
                <a:gd name="T100" fmla="*/ 422505 w 1895475"/>
                <a:gd name="T101" fmla="*/ 123075 h 2679701"/>
                <a:gd name="T102" fmla="*/ 406706 w 1895475"/>
                <a:gd name="T103" fmla="*/ 4065 h 2679701"/>
                <a:gd name="T104" fmla="*/ 472836 w 1895475"/>
                <a:gd name="T105" fmla="*/ 46068 h 2679701"/>
                <a:gd name="T106" fmla="*/ 501499 w 1895475"/>
                <a:gd name="T107" fmla="*/ 120140 h 2679701"/>
                <a:gd name="T108" fmla="*/ 483218 w 1895475"/>
                <a:gd name="T109" fmla="*/ 314577 h 2679701"/>
                <a:gd name="T110" fmla="*/ 424536 w 1895475"/>
                <a:gd name="T111" fmla="*/ 365388 h 2679701"/>
                <a:gd name="T112" fmla="*/ 120071 w 1895475"/>
                <a:gd name="T113" fmla="*/ 375324 h 2679701"/>
                <a:gd name="T114" fmla="*/ 46268 w 1895475"/>
                <a:gd name="T115" fmla="*/ 346418 h 2679701"/>
                <a:gd name="T116" fmla="*/ 4062 w 1895475"/>
                <a:gd name="T117" fmla="*/ 280476 h 2679701"/>
                <a:gd name="T118" fmla="*/ 7674 w 1895475"/>
                <a:gd name="T119" fmla="*/ 82878 h 2679701"/>
                <a:gd name="T120" fmla="*/ 55747 w 1895475"/>
                <a:gd name="T121" fmla="*/ 21680 h 267970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95475" h="2679701">
                  <a:moveTo>
                    <a:pt x="742950" y="1773238"/>
                  </a:moveTo>
                  <a:lnTo>
                    <a:pt x="1381125" y="1773238"/>
                  </a:lnTo>
                  <a:lnTo>
                    <a:pt x="1381125" y="2679701"/>
                  </a:lnTo>
                  <a:lnTo>
                    <a:pt x="742950" y="2679701"/>
                  </a:lnTo>
                  <a:lnTo>
                    <a:pt x="742950" y="1773238"/>
                  </a:lnTo>
                  <a:close/>
                  <a:moveTo>
                    <a:pt x="643572" y="1271090"/>
                  </a:moveTo>
                  <a:lnTo>
                    <a:pt x="641985" y="1271725"/>
                  </a:lnTo>
                  <a:lnTo>
                    <a:pt x="638492" y="1274263"/>
                  </a:lnTo>
                  <a:lnTo>
                    <a:pt x="634365" y="1278071"/>
                  </a:lnTo>
                  <a:lnTo>
                    <a:pt x="629602" y="1283148"/>
                  </a:lnTo>
                  <a:lnTo>
                    <a:pt x="623570" y="1289177"/>
                  </a:lnTo>
                  <a:lnTo>
                    <a:pt x="609917" y="1304409"/>
                  </a:lnTo>
                  <a:lnTo>
                    <a:pt x="593407" y="1323765"/>
                  </a:lnTo>
                  <a:lnTo>
                    <a:pt x="574675" y="1346294"/>
                  </a:lnTo>
                  <a:lnTo>
                    <a:pt x="553720" y="1371363"/>
                  </a:lnTo>
                  <a:lnTo>
                    <a:pt x="530225" y="1398335"/>
                  </a:lnTo>
                  <a:lnTo>
                    <a:pt x="548957" y="1421816"/>
                  </a:lnTo>
                  <a:lnTo>
                    <a:pt x="556895" y="1430701"/>
                  </a:lnTo>
                  <a:lnTo>
                    <a:pt x="564197" y="1438634"/>
                  </a:lnTo>
                  <a:lnTo>
                    <a:pt x="570865" y="1445298"/>
                  </a:lnTo>
                  <a:lnTo>
                    <a:pt x="577215" y="1451009"/>
                  </a:lnTo>
                  <a:lnTo>
                    <a:pt x="583565" y="1456404"/>
                  </a:lnTo>
                  <a:lnTo>
                    <a:pt x="589915" y="1460846"/>
                  </a:lnTo>
                  <a:lnTo>
                    <a:pt x="597217" y="1465289"/>
                  </a:lnTo>
                  <a:lnTo>
                    <a:pt x="604837" y="1469731"/>
                  </a:lnTo>
                  <a:lnTo>
                    <a:pt x="623252" y="1479251"/>
                  </a:lnTo>
                  <a:lnTo>
                    <a:pt x="647065" y="1491309"/>
                  </a:lnTo>
                  <a:lnTo>
                    <a:pt x="678815" y="1507492"/>
                  </a:lnTo>
                  <a:lnTo>
                    <a:pt x="664210" y="1288225"/>
                  </a:lnTo>
                  <a:lnTo>
                    <a:pt x="659765" y="1284418"/>
                  </a:lnTo>
                  <a:lnTo>
                    <a:pt x="655320" y="1280292"/>
                  </a:lnTo>
                  <a:lnTo>
                    <a:pt x="646112" y="1271408"/>
                  </a:lnTo>
                  <a:lnTo>
                    <a:pt x="645477" y="1271090"/>
                  </a:lnTo>
                  <a:lnTo>
                    <a:pt x="644525" y="1271090"/>
                  </a:lnTo>
                  <a:lnTo>
                    <a:pt x="643572" y="1271090"/>
                  </a:lnTo>
                  <a:close/>
                  <a:moveTo>
                    <a:pt x="1691044" y="1117600"/>
                  </a:moveTo>
                  <a:lnTo>
                    <a:pt x="1693901" y="1117600"/>
                  </a:lnTo>
                  <a:lnTo>
                    <a:pt x="1697393" y="1117918"/>
                  </a:lnTo>
                  <a:lnTo>
                    <a:pt x="1700885" y="1118553"/>
                  </a:lnTo>
                  <a:lnTo>
                    <a:pt x="1704059" y="1119507"/>
                  </a:lnTo>
                  <a:lnTo>
                    <a:pt x="1707868" y="1120777"/>
                  </a:lnTo>
                  <a:lnTo>
                    <a:pt x="1711360" y="1122684"/>
                  </a:lnTo>
                  <a:lnTo>
                    <a:pt x="1714535" y="1124590"/>
                  </a:lnTo>
                  <a:lnTo>
                    <a:pt x="1718344" y="1126815"/>
                  </a:lnTo>
                  <a:lnTo>
                    <a:pt x="1721836" y="1129674"/>
                  </a:lnTo>
                  <a:lnTo>
                    <a:pt x="1728819" y="1136029"/>
                  </a:lnTo>
                  <a:lnTo>
                    <a:pt x="1736438" y="1143019"/>
                  </a:lnTo>
                  <a:lnTo>
                    <a:pt x="1743739" y="1151280"/>
                  </a:lnTo>
                  <a:lnTo>
                    <a:pt x="1750723" y="1160177"/>
                  </a:lnTo>
                  <a:lnTo>
                    <a:pt x="1758341" y="1169709"/>
                  </a:lnTo>
                  <a:lnTo>
                    <a:pt x="1765325" y="1180513"/>
                  </a:lnTo>
                  <a:lnTo>
                    <a:pt x="1772626" y="1191316"/>
                  </a:lnTo>
                  <a:lnTo>
                    <a:pt x="1779292" y="1202437"/>
                  </a:lnTo>
                  <a:lnTo>
                    <a:pt x="1786593" y="1214193"/>
                  </a:lnTo>
                  <a:lnTo>
                    <a:pt x="1793260" y="1226267"/>
                  </a:lnTo>
                  <a:lnTo>
                    <a:pt x="1799608" y="1238341"/>
                  </a:lnTo>
                  <a:lnTo>
                    <a:pt x="1812306" y="1262807"/>
                  </a:lnTo>
                  <a:lnTo>
                    <a:pt x="1823734" y="1286638"/>
                  </a:lnTo>
                  <a:lnTo>
                    <a:pt x="1833892" y="1308562"/>
                  </a:lnTo>
                  <a:lnTo>
                    <a:pt x="1842780" y="1328579"/>
                  </a:lnTo>
                  <a:lnTo>
                    <a:pt x="1855478" y="1358447"/>
                  </a:lnTo>
                  <a:lnTo>
                    <a:pt x="1860239" y="1369885"/>
                  </a:lnTo>
                  <a:lnTo>
                    <a:pt x="1824051" y="1509691"/>
                  </a:lnTo>
                  <a:lnTo>
                    <a:pt x="1805640" y="1579594"/>
                  </a:lnTo>
                  <a:lnTo>
                    <a:pt x="1895475" y="1579594"/>
                  </a:lnTo>
                  <a:lnTo>
                    <a:pt x="1688187" y="1958975"/>
                  </a:lnTo>
                  <a:lnTo>
                    <a:pt x="1452330" y="1958975"/>
                  </a:lnTo>
                  <a:lnTo>
                    <a:pt x="1452330" y="1701924"/>
                  </a:lnTo>
                  <a:lnTo>
                    <a:pt x="671428" y="1701924"/>
                  </a:lnTo>
                  <a:lnTo>
                    <a:pt x="671428" y="1958975"/>
                  </a:lnTo>
                  <a:lnTo>
                    <a:pt x="435571" y="1958975"/>
                  </a:lnTo>
                  <a:lnTo>
                    <a:pt x="228600" y="1579594"/>
                  </a:lnTo>
                  <a:lnTo>
                    <a:pt x="1763420" y="1579594"/>
                  </a:lnTo>
                  <a:lnTo>
                    <a:pt x="1787546" y="1509691"/>
                  </a:lnTo>
                  <a:lnTo>
                    <a:pt x="1825638" y="1399435"/>
                  </a:lnTo>
                  <a:lnTo>
                    <a:pt x="1820242" y="1395940"/>
                  </a:lnTo>
                  <a:lnTo>
                    <a:pt x="1799608" y="1381006"/>
                  </a:lnTo>
                  <a:lnTo>
                    <a:pt x="1757389" y="1349550"/>
                  </a:lnTo>
                  <a:lnTo>
                    <a:pt x="1726597" y="1326037"/>
                  </a:lnTo>
                  <a:lnTo>
                    <a:pt x="1687552" y="1295852"/>
                  </a:lnTo>
                  <a:lnTo>
                    <a:pt x="1677077" y="1287591"/>
                  </a:lnTo>
                  <a:lnTo>
                    <a:pt x="1667554" y="1279330"/>
                  </a:lnTo>
                  <a:lnTo>
                    <a:pt x="1659300" y="1271386"/>
                  </a:lnTo>
                  <a:lnTo>
                    <a:pt x="1651364" y="1263443"/>
                  </a:lnTo>
                  <a:lnTo>
                    <a:pt x="1644698" y="1255499"/>
                  </a:lnTo>
                  <a:lnTo>
                    <a:pt x="1638667" y="1247873"/>
                  </a:lnTo>
                  <a:lnTo>
                    <a:pt x="1633905" y="1240248"/>
                  </a:lnTo>
                  <a:lnTo>
                    <a:pt x="1629461" y="1232622"/>
                  </a:lnTo>
                  <a:lnTo>
                    <a:pt x="1625652" y="1225632"/>
                  </a:lnTo>
                  <a:lnTo>
                    <a:pt x="1622477" y="1218324"/>
                  </a:lnTo>
                  <a:lnTo>
                    <a:pt x="1620255" y="1211333"/>
                  </a:lnTo>
                  <a:lnTo>
                    <a:pt x="1618668" y="1204343"/>
                  </a:lnTo>
                  <a:lnTo>
                    <a:pt x="1617716" y="1197988"/>
                  </a:lnTo>
                  <a:lnTo>
                    <a:pt x="1617398" y="1191316"/>
                  </a:lnTo>
                  <a:lnTo>
                    <a:pt x="1617716" y="1185279"/>
                  </a:lnTo>
                  <a:lnTo>
                    <a:pt x="1618350" y="1179242"/>
                  </a:lnTo>
                  <a:lnTo>
                    <a:pt x="1619938" y="1173522"/>
                  </a:lnTo>
                  <a:lnTo>
                    <a:pt x="1621842" y="1168121"/>
                  </a:lnTo>
                  <a:lnTo>
                    <a:pt x="1624064" y="1162719"/>
                  </a:lnTo>
                  <a:lnTo>
                    <a:pt x="1626604" y="1157318"/>
                  </a:lnTo>
                  <a:lnTo>
                    <a:pt x="1630096" y="1152551"/>
                  </a:lnTo>
                  <a:lnTo>
                    <a:pt x="1633905" y="1148103"/>
                  </a:lnTo>
                  <a:lnTo>
                    <a:pt x="1638032" y="1143972"/>
                  </a:lnTo>
                  <a:lnTo>
                    <a:pt x="1642158" y="1139842"/>
                  </a:lnTo>
                  <a:lnTo>
                    <a:pt x="1646920" y="1136029"/>
                  </a:lnTo>
                  <a:lnTo>
                    <a:pt x="1651999" y="1132534"/>
                  </a:lnTo>
                  <a:lnTo>
                    <a:pt x="1657396" y="1129356"/>
                  </a:lnTo>
                  <a:lnTo>
                    <a:pt x="1663109" y="1126497"/>
                  </a:lnTo>
                  <a:lnTo>
                    <a:pt x="1668823" y="1123955"/>
                  </a:lnTo>
                  <a:lnTo>
                    <a:pt x="1674855" y="1121731"/>
                  </a:lnTo>
                  <a:lnTo>
                    <a:pt x="1681204" y="1119824"/>
                  </a:lnTo>
                  <a:lnTo>
                    <a:pt x="1687552" y="1118236"/>
                  </a:lnTo>
                  <a:lnTo>
                    <a:pt x="1691044" y="1117600"/>
                  </a:lnTo>
                  <a:close/>
                  <a:moveTo>
                    <a:pt x="1264285" y="957263"/>
                  </a:moveTo>
                  <a:lnTo>
                    <a:pt x="1272222" y="957263"/>
                  </a:lnTo>
                  <a:lnTo>
                    <a:pt x="1280160" y="957263"/>
                  </a:lnTo>
                  <a:lnTo>
                    <a:pt x="1288415" y="957580"/>
                  </a:lnTo>
                  <a:lnTo>
                    <a:pt x="1296035" y="958215"/>
                  </a:lnTo>
                  <a:lnTo>
                    <a:pt x="1303972" y="959167"/>
                  </a:lnTo>
                  <a:lnTo>
                    <a:pt x="1319847" y="961388"/>
                  </a:lnTo>
                  <a:lnTo>
                    <a:pt x="1335722" y="964244"/>
                  </a:lnTo>
                  <a:lnTo>
                    <a:pt x="1350962" y="968052"/>
                  </a:lnTo>
                  <a:lnTo>
                    <a:pt x="1366520" y="972494"/>
                  </a:lnTo>
                  <a:lnTo>
                    <a:pt x="1381442" y="977889"/>
                  </a:lnTo>
                  <a:lnTo>
                    <a:pt x="1396682" y="983918"/>
                  </a:lnTo>
                  <a:lnTo>
                    <a:pt x="1411287" y="989947"/>
                  </a:lnTo>
                  <a:lnTo>
                    <a:pt x="1425575" y="996928"/>
                  </a:lnTo>
                  <a:lnTo>
                    <a:pt x="1439862" y="1004226"/>
                  </a:lnTo>
                  <a:lnTo>
                    <a:pt x="1453515" y="1011842"/>
                  </a:lnTo>
                  <a:lnTo>
                    <a:pt x="1466532" y="1019775"/>
                  </a:lnTo>
                  <a:lnTo>
                    <a:pt x="1479232" y="1027390"/>
                  </a:lnTo>
                  <a:lnTo>
                    <a:pt x="1491615" y="1035641"/>
                  </a:lnTo>
                  <a:lnTo>
                    <a:pt x="1503680" y="1044208"/>
                  </a:lnTo>
                  <a:lnTo>
                    <a:pt x="1515110" y="1052458"/>
                  </a:lnTo>
                  <a:lnTo>
                    <a:pt x="1525905" y="1061026"/>
                  </a:lnTo>
                  <a:lnTo>
                    <a:pt x="1536065" y="1069276"/>
                  </a:lnTo>
                  <a:lnTo>
                    <a:pt x="1545590" y="1077526"/>
                  </a:lnTo>
                  <a:lnTo>
                    <a:pt x="1554480" y="1085459"/>
                  </a:lnTo>
                  <a:lnTo>
                    <a:pt x="1562417" y="1093392"/>
                  </a:lnTo>
                  <a:lnTo>
                    <a:pt x="1570037" y="1100373"/>
                  </a:lnTo>
                  <a:lnTo>
                    <a:pt x="1576705" y="1107672"/>
                  </a:lnTo>
                  <a:lnTo>
                    <a:pt x="1582737" y="1114335"/>
                  </a:lnTo>
                  <a:lnTo>
                    <a:pt x="1587500" y="1120364"/>
                  </a:lnTo>
                  <a:lnTo>
                    <a:pt x="1591627" y="1126076"/>
                  </a:lnTo>
                  <a:lnTo>
                    <a:pt x="1595120" y="1131153"/>
                  </a:lnTo>
                  <a:lnTo>
                    <a:pt x="1597342" y="1135278"/>
                  </a:lnTo>
                  <a:lnTo>
                    <a:pt x="1598930" y="1139086"/>
                  </a:lnTo>
                  <a:lnTo>
                    <a:pt x="1599882" y="1146384"/>
                  </a:lnTo>
                  <a:lnTo>
                    <a:pt x="1600835" y="1155904"/>
                  </a:lnTo>
                  <a:lnTo>
                    <a:pt x="1601152" y="1168914"/>
                  </a:lnTo>
                  <a:lnTo>
                    <a:pt x="1601470" y="1184462"/>
                  </a:lnTo>
                  <a:lnTo>
                    <a:pt x="1601787" y="1222858"/>
                  </a:lnTo>
                  <a:lnTo>
                    <a:pt x="1601152" y="1269504"/>
                  </a:lnTo>
                  <a:lnTo>
                    <a:pt x="1599882" y="1323130"/>
                  </a:lnTo>
                  <a:lnTo>
                    <a:pt x="1598612" y="1381834"/>
                  </a:lnTo>
                  <a:lnTo>
                    <a:pt x="1596390" y="1444663"/>
                  </a:lnTo>
                  <a:lnTo>
                    <a:pt x="1593532" y="1509713"/>
                  </a:lnTo>
                  <a:lnTo>
                    <a:pt x="1435417" y="1509713"/>
                  </a:lnTo>
                  <a:lnTo>
                    <a:pt x="1436370" y="1463385"/>
                  </a:lnTo>
                  <a:lnTo>
                    <a:pt x="1437640" y="1420547"/>
                  </a:lnTo>
                  <a:lnTo>
                    <a:pt x="1437957" y="1381834"/>
                  </a:lnTo>
                  <a:lnTo>
                    <a:pt x="1437957" y="1348833"/>
                  </a:lnTo>
                  <a:lnTo>
                    <a:pt x="1437640" y="1322178"/>
                  </a:lnTo>
                  <a:lnTo>
                    <a:pt x="1437322" y="1311707"/>
                  </a:lnTo>
                  <a:lnTo>
                    <a:pt x="1436370" y="1302822"/>
                  </a:lnTo>
                  <a:lnTo>
                    <a:pt x="1435735" y="1296476"/>
                  </a:lnTo>
                  <a:lnTo>
                    <a:pt x="1434465" y="1292033"/>
                  </a:lnTo>
                  <a:lnTo>
                    <a:pt x="1433830" y="1291081"/>
                  </a:lnTo>
                  <a:lnTo>
                    <a:pt x="1433512" y="1290129"/>
                  </a:lnTo>
                  <a:lnTo>
                    <a:pt x="1432560" y="1290129"/>
                  </a:lnTo>
                  <a:lnTo>
                    <a:pt x="1431925" y="1290447"/>
                  </a:lnTo>
                  <a:lnTo>
                    <a:pt x="1429385" y="1293620"/>
                  </a:lnTo>
                  <a:lnTo>
                    <a:pt x="1429385" y="1292668"/>
                  </a:lnTo>
                  <a:lnTo>
                    <a:pt x="1427162" y="1296158"/>
                  </a:lnTo>
                  <a:lnTo>
                    <a:pt x="1424622" y="1299966"/>
                  </a:lnTo>
                  <a:lnTo>
                    <a:pt x="1410335" y="1509713"/>
                  </a:lnTo>
                  <a:lnTo>
                    <a:pt x="1332230" y="1509713"/>
                  </a:lnTo>
                  <a:lnTo>
                    <a:pt x="1332230" y="1489722"/>
                  </a:lnTo>
                  <a:lnTo>
                    <a:pt x="1326197" y="1490357"/>
                  </a:lnTo>
                  <a:lnTo>
                    <a:pt x="1309687" y="1491626"/>
                  </a:lnTo>
                  <a:lnTo>
                    <a:pt x="1297622" y="1491943"/>
                  </a:lnTo>
                  <a:lnTo>
                    <a:pt x="1283335" y="1492261"/>
                  </a:lnTo>
                  <a:lnTo>
                    <a:pt x="1266507" y="1492895"/>
                  </a:lnTo>
                  <a:lnTo>
                    <a:pt x="1247775" y="1492895"/>
                  </a:lnTo>
                  <a:lnTo>
                    <a:pt x="1226502" y="1492261"/>
                  </a:lnTo>
                  <a:lnTo>
                    <a:pt x="1203642" y="1491626"/>
                  </a:lnTo>
                  <a:lnTo>
                    <a:pt x="1178877" y="1490039"/>
                  </a:lnTo>
                  <a:lnTo>
                    <a:pt x="1152207" y="1488135"/>
                  </a:lnTo>
                  <a:lnTo>
                    <a:pt x="1123950" y="1485280"/>
                  </a:lnTo>
                  <a:lnTo>
                    <a:pt x="1093787" y="1481789"/>
                  </a:lnTo>
                  <a:lnTo>
                    <a:pt x="1062672" y="1477347"/>
                  </a:lnTo>
                  <a:lnTo>
                    <a:pt x="1029970" y="1471635"/>
                  </a:lnTo>
                  <a:lnTo>
                    <a:pt x="1013777" y="1468779"/>
                  </a:lnTo>
                  <a:lnTo>
                    <a:pt x="997585" y="1465289"/>
                  </a:lnTo>
                  <a:lnTo>
                    <a:pt x="981710" y="1461481"/>
                  </a:lnTo>
                  <a:lnTo>
                    <a:pt x="966470" y="1457356"/>
                  </a:lnTo>
                  <a:lnTo>
                    <a:pt x="951547" y="1453231"/>
                  </a:lnTo>
                  <a:lnTo>
                    <a:pt x="936625" y="1448788"/>
                  </a:lnTo>
                  <a:lnTo>
                    <a:pt x="922337" y="1444028"/>
                  </a:lnTo>
                  <a:lnTo>
                    <a:pt x="908367" y="1439269"/>
                  </a:lnTo>
                  <a:lnTo>
                    <a:pt x="895032" y="1434191"/>
                  </a:lnTo>
                  <a:lnTo>
                    <a:pt x="882332" y="1429114"/>
                  </a:lnTo>
                  <a:lnTo>
                    <a:pt x="857250" y="1418960"/>
                  </a:lnTo>
                  <a:lnTo>
                    <a:pt x="834707" y="1408489"/>
                  </a:lnTo>
                  <a:lnTo>
                    <a:pt x="813752" y="1398335"/>
                  </a:lnTo>
                  <a:lnTo>
                    <a:pt x="795020" y="1388498"/>
                  </a:lnTo>
                  <a:lnTo>
                    <a:pt x="778510" y="1379296"/>
                  </a:lnTo>
                  <a:lnTo>
                    <a:pt x="764540" y="1371045"/>
                  </a:lnTo>
                  <a:lnTo>
                    <a:pt x="752475" y="1363430"/>
                  </a:lnTo>
                  <a:lnTo>
                    <a:pt x="742950" y="1357401"/>
                  </a:lnTo>
                  <a:lnTo>
                    <a:pt x="736282" y="1352958"/>
                  </a:lnTo>
                  <a:lnTo>
                    <a:pt x="730567" y="1348833"/>
                  </a:lnTo>
                  <a:lnTo>
                    <a:pt x="752157" y="1509713"/>
                  </a:lnTo>
                  <a:lnTo>
                    <a:pt x="679132" y="1509713"/>
                  </a:lnTo>
                  <a:lnTo>
                    <a:pt x="679132" y="1508444"/>
                  </a:lnTo>
                  <a:lnTo>
                    <a:pt x="671195" y="1509713"/>
                  </a:lnTo>
                  <a:lnTo>
                    <a:pt x="307340" y="1509713"/>
                  </a:lnTo>
                  <a:lnTo>
                    <a:pt x="301942" y="1483376"/>
                  </a:lnTo>
                  <a:lnTo>
                    <a:pt x="299720" y="1471318"/>
                  </a:lnTo>
                  <a:lnTo>
                    <a:pt x="297815" y="1460529"/>
                  </a:lnTo>
                  <a:lnTo>
                    <a:pt x="296862" y="1449423"/>
                  </a:lnTo>
                  <a:lnTo>
                    <a:pt x="296862" y="1438951"/>
                  </a:lnTo>
                  <a:lnTo>
                    <a:pt x="296862" y="1433874"/>
                  </a:lnTo>
                  <a:lnTo>
                    <a:pt x="297180" y="1428797"/>
                  </a:lnTo>
                  <a:lnTo>
                    <a:pt x="297815" y="1423720"/>
                  </a:lnTo>
                  <a:lnTo>
                    <a:pt x="298767" y="1418326"/>
                  </a:lnTo>
                  <a:lnTo>
                    <a:pt x="299720" y="1412931"/>
                  </a:lnTo>
                  <a:lnTo>
                    <a:pt x="301307" y="1407854"/>
                  </a:lnTo>
                  <a:lnTo>
                    <a:pt x="302895" y="1402460"/>
                  </a:lnTo>
                  <a:lnTo>
                    <a:pt x="305117" y="1397065"/>
                  </a:lnTo>
                  <a:lnTo>
                    <a:pt x="307340" y="1391354"/>
                  </a:lnTo>
                  <a:lnTo>
                    <a:pt x="309880" y="1385325"/>
                  </a:lnTo>
                  <a:lnTo>
                    <a:pt x="313372" y="1379296"/>
                  </a:lnTo>
                  <a:lnTo>
                    <a:pt x="316547" y="1372949"/>
                  </a:lnTo>
                  <a:lnTo>
                    <a:pt x="324485" y="1359622"/>
                  </a:lnTo>
                  <a:lnTo>
                    <a:pt x="334645" y="1345660"/>
                  </a:lnTo>
                  <a:lnTo>
                    <a:pt x="346075" y="1330429"/>
                  </a:lnTo>
                  <a:lnTo>
                    <a:pt x="359410" y="1313611"/>
                  </a:lnTo>
                  <a:lnTo>
                    <a:pt x="368300" y="1302822"/>
                  </a:lnTo>
                  <a:lnTo>
                    <a:pt x="376237" y="1292668"/>
                  </a:lnTo>
                  <a:lnTo>
                    <a:pt x="390525" y="1273629"/>
                  </a:lnTo>
                  <a:lnTo>
                    <a:pt x="415607" y="1238407"/>
                  </a:lnTo>
                  <a:lnTo>
                    <a:pt x="428307" y="1220637"/>
                  </a:lnTo>
                  <a:lnTo>
                    <a:pt x="435610" y="1211752"/>
                  </a:lnTo>
                  <a:lnTo>
                    <a:pt x="442912" y="1202550"/>
                  </a:lnTo>
                  <a:lnTo>
                    <a:pt x="450850" y="1192713"/>
                  </a:lnTo>
                  <a:lnTo>
                    <a:pt x="459422" y="1183193"/>
                  </a:lnTo>
                  <a:lnTo>
                    <a:pt x="469265" y="1172722"/>
                  </a:lnTo>
                  <a:lnTo>
                    <a:pt x="479742" y="1161616"/>
                  </a:lnTo>
                  <a:lnTo>
                    <a:pt x="489267" y="1145750"/>
                  </a:lnTo>
                  <a:lnTo>
                    <a:pt x="498792" y="1131153"/>
                  </a:lnTo>
                  <a:lnTo>
                    <a:pt x="508000" y="1117826"/>
                  </a:lnTo>
                  <a:lnTo>
                    <a:pt x="517842" y="1104498"/>
                  </a:lnTo>
                  <a:lnTo>
                    <a:pt x="528002" y="1092440"/>
                  </a:lnTo>
                  <a:lnTo>
                    <a:pt x="537845" y="1081334"/>
                  </a:lnTo>
                  <a:lnTo>
                    <a:pt x="548322" y="1070863"/>
                  </a:lnTo>
                  <a:lnTo>
                    <a:pt x="558482" y="1061026"/>
                  </a:lnTo>
                  <a:lnTo>
                    <a:pt x="568960" y="1051824"/>
                  </a:lnTo>
                  <a:lnTo>
                    <a:pt x="579755" y="1043256"/>
                  </a:lnTo>
                  <a:lnTo>
                    <a:pt x="590867" y="1035323"/>
                  </a:lnTo>
                  <a:lnTo>
                    <a:pt x="601662" y="1028342"/>
                  </a:lnTo>
                  <a:lnTo>
                    <a:pt x="613092" y="1021996"/>
                  </a:lnTo>
                  <a:lnTo>
                    <a:pt x="624205" y="1015650"/>
                  </a:lnTo>
                  <a:lnTo>
                    <a:pt x="635952" y="1010255"/>
                  </a:lnTo>
                  <a:lnTo>
                    <a:pt x="648017" y="1004861"/>
                  </a:lnTo>
                  <a:lnTo>
                    <a:pt x="660082" y="1000418"/>
                  </a:lnTo>
                  <a:lnTo>
                    <a:pt x="672465" y="995976"/>
                  </a:lnTo>
                  <a:lnTo>
                    <a:pt x="684847" y="992168"/>
                  </a:lnTo>
                  <a:lnTo>
                    <a:pt x="697547" y="988360"/>
                  </a:lnTo>
                  <a:lnTo>
                    <a:pt x="710247" y="985187"/>
                  </a:lnTo>
                  <a:lnTo>
                    <a:pt x="723582" y="982014"/>
                  </a:lnTo>
                  <a:lnTo>
                    <a:pt x="736917" y="979475"/>
                  </a:lnTo>
                  <a:lnTo>
                    <a:pt x="750887" y="976937"/>
                  </a:lnTo>
                  <a:lnTo>
                    <a:pt x="779145" y="972177"/>
                  </a:lnTo>
                  <a:lnTo>
                    <a:pt x="808037" y="967735"/>
                  </a:lnTo>
                  <a:lnTo>
                    <a:pt x="870267" y="959484"/>
                  </a:lnTo>
                  <a:lnTo>
                    <a:pt x="874077" y="958850"/>
                  </a:lnTo>
                  <a:lnTo>
                    <a:pt x="878205" y="958850"/>
                  </a:lnTo>
                  <a:lnTo>
                    <a:pt x="885507" y="959167"/>
                  </a:lnTo>
                  <a:lnTo>
                    <a:pt x="991870" y="1351372"/>
                  </a:lnTo>
                  <a:lnTo>
                    <a:pt x="993775" y="1336140"/>
                  </a:lnTo>
                  <a:lnTo>
                    <a:pt x="1030605" y="1066738"/>
                  </a:lnTo>
                  <a:lnTo>
                    <a:pt x="1020127" y="1040400"/>
                  </a:lnTo>
                  <a:lnTo>
                    <a:pt x="1040765" y="1005495"/>
                  </a:lnTo>
                  <a:lnTo>
                    <a:pt x="1087120" y="1004861"/>
                  </a:lnTo>
                  <a:lnTo>
                    <a:pt x="1106805" y="1040400"/>
                  </a:lnTo>
                  <a:lnTo>
                    <a:pt x="1097597" y="1071497"/>
                  </a:lnTo>
                  <a:lnTo>
                    <a:pt x="1130300" y="1355814"/>
                  </a:lnTo>
                  <a:lnTo>
                    <a:pt x="1217612" y="971542"/>
                  </a:lnTo>
                  <a:lnTo>
                    <a:pt x="1227455" y="967100"/>
                  </a:lnTo>
                  <a:lnTo>
                    <a:pt x="1234757" y="963292"/>
                  </a:lnTo>
                  <a:lnTo>
                    <a:pt x="1239520" y="960754"/>
                  </a:lnTo>
                  <a:lnTo>
                    <a:pt x="1240155" y="959802"/>
                  </a:lnTo>
                  <a:lnTo>
                    <a:pt x="1240472" y="959484"/>
                  </a:lnTo>
                  <a:lnTo>
                    <a:pt x="1248410" y="958215"/>
                  </a:lnTo>
                  <a:lnTo>
                    <a:pt x="1256347" y="957580"/>
                  </a:lnTo>
                  <a:lnTo>
                    <a:pt x="1264285" y="957263"/>
                  </a:lnTo>
                  <a:close/>
                  <a:moveTo>
                    <a:pt x="132835" y="357689"/>
                  </a:moveTo>
                  <a:lnTo>
                    <a:pt x="130610" y="358006"/>
                  </a:lnTo>
                  <a:lnTo>
                    <a:pt x="128386" y="358959"/>
                  </a:lnTo>
                  <a:lnTo>
                    <a:pt x="126161" y="359912"/>
                  </a:lnTo>
                  <a:lnTo>
                    <a:pt x="124255" y="361501"/>
                  </a:lnTo>
                  <a:lnTo>
                    <a:pt x="122666" y="363406"/>
                  </a:lnTo>
                  <a:lnTo>
                    <a:pt x="121394" y="365630"/>
                  </a:lnTo>
                  <a:lnTo>
                    <a:pt x="120759" y="368171"/>
                  </a:lnTo>
                  <a:lnTo>
                    <a:pt x="120441" y="370395"/>
                  </a:lnTo>
                  <a:lnTo>
                    <a:pt x="120759" y="373254"/>
                  </a:lnTo>
                  <a:lnTo>
                    <a:pt x="121394" y="375795"/>
                  </a:lnTo>
                  <a:lnTo>
                    <a:pt x="122666" y="378019"/>
                  </a:lnTo>
                  <a:lnTo>
                    <a:pt x="124255" y="379925"/>
                  </a:lnTo>
                  <a:lnTo>
                    <a:pt x="126161" y="381513"/>
                  </a:lnTo>
                  <a:lnTo>
                    <a:pt x="128386" y="382466"/>
                  </a:lnTo>
                  <a:lnTo>
                    <a:pt x="130610" y="383419"/>
                  </a:lnTo>
                  <a:lnTo>
                    <a:pt x="132835" y="383737"/>
                  </a:lnTo>
                  <a:lnTo>
                    <a:pt x="414075" y="383737"/>
                  </a:lnTo>
                  <a:lnTo>
                    <a:pt x="416300" y="383419"/>
                  </a:lnTo>
                  <a:lnTo>
                    <a:pt x="418842" y="382466"/>
                  </a:lnTo>
                  <a:lnTo>
                    <a:pt x="420749" y="381513"/>
                  </a:lnTo>
                  <a:lnTo>
                    <a:pt x="422655" y="379925"/>
                  </a:lnTo>
                  <a:lnTo>
                    <a:pt x="424244" y="378019"/>
                  </a:lnTo>
                  <a:lnTo>
                    <a:pt x="425198" y="375795"/>
                  </a:lnTo>
                  <a:lnTo>
                    <a:pt x="426151" y="373254"/>
                  </a:lnTo>
                  <a:lnTo>
                    <a:pt x="426469" y="370395"/>
                  </a:lnTo>
                  <a:lnTo>
                    <a:pt x="426151" y="368171"/>
                  </a:lnTo>
                  <a:lnTo>
                    <a:pt x="425198" y="365630"/>
                  </a:lnTo>
                  <a:lnTo>
                    <a:pt x="424244" y="363406"/>
                  </a:lnTo>
                  <a:lnTo>
                    <a:pt x="422655" y="361501"/>
                  </a:lnTo>
                  <a:lnTo>
                    <a:pt x="420749" y="359912"/>
                  </a:lnTo>
                  <a:lnTo>
                    <a:pt x="418842" y="358959"/>
                  </a:lnTo>
                  <a:lnTo>
                    <a:pt x="416300" y="358006"/>
                  </a:lnTo>
                  <a:lnTo>
                    <a:pt x="414075" y="357689"/>
                  </a:lnTo>
                  <a:lnTo>
                    <a:pt x="132835" y="357689"/>
                  </a:lnTo>
                  <a:close/>
                  <a:moveTo>
                    <a:pt x="1073636" y="311150"/>
                  </a:moveTo>
                  <a:lnTo>
                    <a:pt x="1083167" y="311150"/>
                  </a:lnTo>
                  <a:lnTo>
                    <a:pt x="1092063" y="311785"/>
                  </a:lnTo>
                  <a:lnTo>
                    <a:pt x="1101594" y="312103"/>
                  </a:lnTo>
                  <a:lnTo>
                    <a:pt x="1110171" y="312738"/>
                  </a:lnTo>
                  <a:lnTo>
                    <a:pt x="1118749" y="314008"/>
                  </a:lnTo>
                  <a:lnTo>
                    <a:pt x="1135587" y="316230"/>
                  </a:lnTo>
                  <a:lnTo>
                    <a:pt x="1151789" y="319405"/>
                  </a:lnTo>
                  <a:lnTo>
                    <a:pt x="1167357" y="323215"/>
                  </a:lnTo>
                  <a:lnTo>
                    <a:pt x="1181971" y="327660"/>
                  </a:lnTo>
                  <a:lnTo>
                    <a:pt x="1195949" y="332740"/>
                  </a:lnTo>
                  <a:lnTo>
                    <a:pt x="1208975" y="337820"/>
                  </a:lnTo>
                  <a:lnTo>
                    <a:pt x="1222000" y="343535"/>
                  </a:lnTo>
                  <a:lnTo>
                    <a:pt x="1233437" y="349568"/>
                  </a:lnTo>
                  <a:lnTo>
                    <a:pt x="1244557" y="355283"/>
                  </a:lnTo>
                  <a:lnTo>
                    <a:pt x="1254088" y="361315"/>
                  </a:lnTo>
                  <a:lnTo>
                    <a:pt x="1263618" y="367348"/>
                  </a:lnTo>
                  <a:lnTo>
                    <a:pt x="1271879" y="373380"/>
                  </a:lnTo>
                  <a:lnTo>
                    <a:pt x="1279821" y="378460"/>
                  </a:lnTo>
                  <a:lnTo>
                    <a:pt x="1286175" y="383858"/>
                  </a:lnTo>
                  <a:lnTo>
                    <a:pt x="1292211" y="388620"/>
                  </a:lnTo>
                  <a:lnTo>
                    <a:pt x="1301424" y="396875"/>
                  </a:lnTo>
                  <a:lnTo>
                    <a:pt x="1306825" y="402273"/>
                  </a:lnTo>
                  <a:lnTo>
                    <a:pt x="1308731" y="404178"/>
                  </a:lnTo>
                  <a:lnTo>
                    <a:pt x="1306507" y="409893"/>
                  </a:lnTo>
                  <a:lnTo>
                    <a:pt x="1303013" y="415925"/>
                  </a:lnTo>
                  <a:lnTo>
                    <a:pt x="1298565" y="423545"/>
                  </a:lnTo>
                  <a:lnTo>
                    <a:pt x="1292529" y="432435"/>
                  </a:lnTo>
                  <a:lnTo>
                    <a:pt x="1289352" y="437198"/>
                  </a:lnTo>
                  <a:lnTo>
                    <a:pt x="1285539" y="441643"/>
                  </a:lnTo>
                  <a:lnTo>
                    <a:pt x="1281409" y="446723"/>
                  </a:lnTo>
                  <a:lnTo>
                    <a:pt x="1276962" y="451485"/>
                  </a:lnTo>
                  <a:lnTo>
                    <a:pt x="1271561" y="456565"/>
                  </a:lnTo>
                  <a:lnTo>
                    <a:pt x="1266160" y="461010"/>
                  </a:lnTo>
                  <a:lnTo>
                    <a:pt x="1260759" y="465455"/>
                  </a:lnTo>
                  <a:lnTo>
                    <a:pt x="1254723" y="469583"/>
                  </a:lnTo>
                  <a:lnTo>
                    <a:pt x="1248369" y="473393"/>
                  </a:lnTo>
                  <a:lnTo>
                    <a:pt x="1241062" y="476568"/>
                  </a:lnTo>
                  <a:lnTo>
                    <a:pt x="1234073" y="479743"/>
                  </a:lnTo>
                  <a:lnTo>
                    <a:pt x="1226448" y="482283"/>
                  </a:lnTo>
                  <a:lnTo>
                    <a:pt x="1218188" y="484188"/>
                  </a:lnTo>
                  <a:lnTo>
                    <a:pt x="1209610" y="485775"/>
                  </a:lnTo>
                  <a:lnTo>
                    <a:pt x="1200715" y="486410"/>
                  </a:lnTo>
                  <a:lnTo>
                    <a:pt x="1191501" y="486410"/>
                  </a:lnTo>
                  <a:lnTo>
                    <a:pt x="1181653" y="485458"/>
                  </a:lnTo>
                  <a:lnTo>
                    <a:pt x="1171487" y="483870"/>
                  </a:lnTo>
                  <a:lnTo>
                    <a:pt x="1160685" y="481330"/>
                  </a:lnTo>
                  <a:lnTo>
                    <a:pt x="1149566" y="477520"/>
                  </a:lnTo>
                  <a:lnTo>
                    <a:pt x="1138129" y="473075"/>
                  </a:lnTo>
                  <a:lnTo>
                    <a:pt x="1126056" y="467360"/>
                  </a:lnTo>
                  <a:lnTo>
                    <a:pt x="1112078" y="460693"/>
                  </a:lnTo>
                  <a:lnTo>
                    <a:pt x="1097781" y="454660"/>
                  </a:lnTo>
                  <a:lnTo>
                    <a:pt x="1127009" y="468313"/>
                  </a:lnTo>
                  <a:lnTo>
                    <a:pt x="1155284" y="482283"/>
                  </a:lnTo>
                  <a:lnTo>
                    <a:pt x="1168945" y="488633"/>
                  </a:lnTo>
                  <a:lnTo>
                    <a:pt x="1182288" y="494348"/>
                  </a:lnTo>
                  <a:lnTo>
                    <a:pt x="1195314" y="499745"/>
                  </a:lnTo>
                  <a:lnTo>
                    <a:pt x="1207704" y="504190"/>
                  </a:lnTo>
                  <a:lnTo>
                    <a:pt x="1219776" y="508318"/>
                  </a:lnTo>
                  <a:lnTo>
                    <a:pt x="1231213" y="510858"/>
                  </a:lnTo>
                  <a:lnTo>
                    <a:pt x="1236932" y="512128"/>
                  </a:lnTo>
                  <a:lnTo>
                    <a:pt x="1242333" y="512763"/>
                  </a:lnTo>
                  <a:lnTo>
                    <a:pt x="1247416" y="513080"/>
                  </a:lnTo>
                  <a:lnTo>
                    <a:pt x="1252817" y="513715"/>
                  </a:lnTo>
                  <a:lnTo>
                    <a:pt x="1257582" y="513080"/>
                  </a:lnTo>
                  <a:lnTo>
                    <a:pt x="1262665" y="512763"/>
                  </a:lnTo>
                  <a:lnTo>
                    <a:pt x="1267113" y="512128"/>
                  </a:lnTo>
                  <a:lnTo>
                    <a:pt x="1271561" y="510858"/>
                  </a:lnTo>
                  <a:lnTo>
                    <a:pt x="1276009" y="509270"/>
                  </a:lnTo>
                  <a:lnTo>
                    <a:pt x="1279821" y="507683"/>
                  </a:lnTo>
                  <a:lnTo>
                    <a:pt x="1283951" y="505143"/>
                  </a:lnTo>
                  <a:lnTo>
                    <a:pt x="1287763" y="502285"/>
                  </a:lnTo>
                  <a:lnTo>
                    <a:pt x="1288716" y="512445"/>
                  </a:lnTo>
                  <a:lnTo>
                    <a:pt x="1289669" y="521970"/>
                  </a:lnTo>
                  <a:lnTo>
                    <a:pt x="1289987" y="531178"/>
                  </a:lnTo>
                  <a:lnTo>
                    <a:pt x="1290305" y="539750"/>
                  </a:lnTo>
                  <a:lnTo>
                    <a:pt x="1289987" y="557213"/>
                  </a:lnTo>
                  <a:lnTo>
                    <a:pt x="1289352" y="573405"/>
                  </a:lnTo>
                  <a:lnTo>
                    <a:pt x="1290623" y="571818"/>
                  </a:lnTo>
                  <a:lnTo>
                    <a:pt x="1292211" y="570230"/>
                  </a:lnTo>
                  <a:lnTo>
                    <a:pt x="1293800" y="569595"/>
                  </a:lnTo>
                  <a:lnTo>
                    <a:pt x="1295388" y="569278"/>
                  </a:lnTo>
                  <a:lnTo>
                    <a:pt x="1297612" y="569595"/>
                  </a:lnTo>
                  <a:lnTo>
                    <a:pt x="1299518" y="571183"/>
                  </a:lnTo>
                  <a:lnTo>
                    <a:pt x="1301742" y="573088"/>
                  </a:lnTo>
                  <a:lnTo>
                    <a:pt x="1303648" y="575945"/>
                  </a:lnTo>
                  <a:lnTo>
                    <a:pt x="1304919" y="579438"/>
                  </a:lnTo>
                  <a:lnTo>
                    <a:pt x="1306825" y="583565"/>
                  </a:lnTo>
                  <a:lnTo>
                    <a:pt x="1308414" y="588328"/>
                  </a:lnTo>
                  <a:lnTo>
                    <a:pt x="1310002" y="593725"/>
                  </a:lnTo>
                  <a:lnTo>
                    <a:pt x="1310955" y="599758"/>
                  </a:lnTo>
                  <a:lnTo>
                    <a:pt x="1312226" y="606108"/>
                  </a:lnTo>
                  <a:lnTo>
                    <a:pt x="1314450" y="620395"/>
                  </a:lnTo>
                  <a:lnTo>
                    <a:pt x="1315721" y="636270"/>
                  </a:lnTo>
                  <a:lnTo>
                    <a:pt x="1316038" y="652780"/>
                  </a:lnTo>
                  <a:lnTo>
                    <a:pt x="1315721" y="669608"/>
                  </a:lnTo>
                  <a:lnTo>
                    <a:pt x="1314450" y="685483"/>
                  </a:lnTo>
                  <a:lnTo>
                    <a:pt x="1312226" y="699770"/>
                  </a:lnTo>
                  <a:lnTo>
                    <a:pt x="1310955" y="706120"/>
                  </a:lnTo>
                  <a:lnTo>
                    <a:pt x="1310002" y="711835"/>
                  </a:lnTo>
                  <a:lnTo>
                    <a:pt x="1308414" y="717233"/>
                  </a:lnTo>
                  <a:lnTo>
                    <a:pt x="1306825" y="722313"/>
                  </a:lnTo>
                  <a:lnTo>
                    <a:pt x="1304919" y="726440"/>
                  </a:lnTo>
                  <a:lnTo>
                    <a:pt x="1303648" y="729615"/>
                  </a:lnTo>
                  <a:lnTo>
                    <a:pt x="1301742" y="732790"/>
                  </a:lnTo>
                  <a:lnTo>
                    <a:pt x="1299518" y="734695"/>
                  </a:lnTo>
                  <a:lnTo>
                    <a:pt x="1297612" y="735648"/>
                  </a:lnTo>
                  <a:lnTo>
                    <a:pt x="1295388" y="736283"/>
                  </a:lnTo>
                  <a:lnTo>
                    <a:pt x="1294117" y="736283"/>
                  </a:lnTo>
                  <a:lnTo>
                    <a:pt x="1293482" y="735648"/>
                  </a:lnTo>
                  <a:lnTo>
                    <a:pt x="1291258" y="734695"/>
                  </a:lnTo>
                  <a:lnTo>
                    <a:pt x="1289352" y="732473"/>
                  </a:lnTo>
                  <a:lnTo>
                    <a:pt x="1287446" y="728980"/>
                  </a:lnTo>
                  <a:lnTo>
                    <a:pt x="1285539" y="725170"/>
                  </a:lnTo>
                  <a:lnTo>
                    <a:pt x="1283633" y="720725"/>
                  </a:lnTo>
                  <a:lnTo>
                    <a:pt x="1282045" y="715328"/>
                  </a:lnTo>
                  <a:lnTo>
                    <a:pt x="1280456" y="709930"/>
                  </a:lnTo>
                  <a:lnTo>
                    <a:pt x="1278550" y="724535"/>
                  </a:lnTo>
                  <a:lnTo>
                    <a:pt x="1276009" y="738823"/>
                  </a:lnTo>
                  <a:lnTo>
                    <a:pt x="1273149" y="752475"/>
                  </a:lnTo>
                  <a:lnTo>
                    <a:pt x="1269655" y="765810"/>
                  </a:lnTo>
                  <a:lnTo>
                    <a:pt x="1265525" y="779145"/>
                  </a:lnTo>
                  <a:lnTo>
                    <a:pt x="1261077" y="791845"/>
                  </a:lnTo>
                  <a:lnTo>
                    <a:pt x="1255994" y="804228"/>
                  </a:lnTo>
                  <a:lnTo>
                    <a:pt x="1250911" y="815975"/>
                  </a:lnTo>
                  <a:lnTo>
                    <a:pt x="1245192" y="827405"/>
                  </a:lnTo>
                  <a:lnTo>
                    <a:pt x="1239156" y="838835"/>
                  </a:lnTo>
                  <a:lnTo>
                    <a:pt x="1232802" y="849313"/>
                  </a:lnTo>
                  <a:lnTo>
                    <a:pt x="1226130" y="859790"/>
                  </a:lnTo>
                  <a:lnTo>
                    <a:pt x="1218823" y="869633"/>
                  </a:lnTo>
                  <a:lnTo>
                    <a:pt x="1211834" y="879158"/>
                  </a:lnTo>
                  <a:lnTo>
                    <a:pt x="1204209" y="888048"/>
                  </a:lnTo>
                  <a:lnTo>
                    <a:pt x="1196267" y="896303"/>
                  </a:lnTo>
                  <a:lnTo>
                    <a:pt x="1188325" y="904558"/>
                  </a:lnTo>
                  <a:lnTo>
                    <a:pt x="1180064" y="912178"/>
                  </a:lnTo>
                  <a:lnTo>
                    <a:pt x="1171804" y="919163"/>
                  </a:lnTo>
                  <a:lnTo>
                    <a:pt x="1163544" y="925513"/>
                  </a:lnTo>
                  <a:lnTo>
                    <a:pt x="1154966" y="932180"/>
                  </a:lnTo>
                  <a:lnTo>
                    <a:pt x="1146389" y="937578"/>
                  </a:lnTo>
                  <a:lnTo>
                    <a:pt x="1137493" y="942658"/>
                  </a:lnTo>
                  <a:lnTo>
                    <a:pt x="1128915" y="947420"/>
                  </a:lnTo>
                  <a:lnTo>
                    <a:pt x="1120338" y="951230"/>
                  </a:lnTo>
                  <a:lnTo>
                    <a:pt x="1111760" y="955040"/>
                  </a:lnTo>
                  <a:lnTo>
                    <a:pt x="1102864" y="957898"/>
                  </a:lnTo>
                  <a:lnTo>
                    <a:pt x="1094287" y="960755"/>
                  </a:lnTo>
                  <a:lnTo>
                    <a:pt x="1085709" y="962660"/>
                  </a:lnTo>
                  <a:lnTo>
                    <a:pt x="1077449" y="963930"/>
                  </a:lnTo>
                  <a:lnTo>
                    <a:pt x="1069189" y="964883"/>
                  </a:lnTo>
                  <a:lnTo>
                    <a:pt x="1061246" y="965200"/>
                  </a:lnTo>
                  <a:lnTo>
                    <a:pt x="1054575" y="964883"/>
                  </a:lnTo>
                  <a:lnTo>
                    <a:pt x="1047585" y="963930"/>
                  </a:lnTo>
                  <a:lnTo>
                    <a:pt x="1040596" y="962660"/>
                  </a:lnTo>
                  <a:lnTo>
                    <a:pt x="1033289" y="960120"/>
                  </a:lnTo>
                  <a:lnTo>
                    <a:pt x="1025982" y="957580"/>
                  </a:lnTo>
                  <a:lnTo>
                    <a:pt x="1018040" y="954723"/>
                  </a:lnTo>
                  <a:lnTo>
                    <a:pt x="1010097" y="950913"/>
                  </a:lnTo>
                  <a:lnTo>
                    <a:pt x="1002155" y="946468"/>
                  </a:lnTo>
                  <a:lnTo>
                    <a:pt x="993895" y="941705"/>
                  </a:lnTo>
                  <a:lnTo>
                    <a:pt x="985635" y="936625"/>
                  </a:lnTo>
                  <a:lnTo>
                    <a:pt x="977375" y="930593"/>
                  </a:lnTo>
                  <a:lnTo>
                    <a:pt x="969114" y="924560"/>
                  </a:lnTo>
                  <a:lnTo>
                    <a:pt x="960537" y="917893"/>
                  </a:lnTo>
                  <a:lnTo>
                    <a:pt x="952277" y="910590"/>
                  </a:lnTo>
                  <a:lnTo>
                    <a:pt x="943699" y="902970"/>
                  </a:lnTo>
                  <a:lnTo>
                    <a:pt x="935439" y="895350"/>
                  </a:lnTo>
                  <a:lnTo>
                    <a:pt x="927814" y="886460"/>
                  </a:lnTo>
                  <a:lnTo>
                    <a:pt x="919236" y="877888"/>
                  </a:lnTo>
                  <a:lnTo>
                    <a:pt x="911611" y="868363"/>
                  </a:lnTo>
                  <a:lnTo>
                    <a:pt x="903987" y="859155"/>
                  </a:lnTo>
                  <a:lnTo>
                    <a:pt x="896362" y="848995"/>
                  </a:lnTo>
                  <a:lnTo>
                    <a:pt x="889373" y="838835"/>
                  </a:lnTo>
                  <a:lnTo>
                    <a:pt x="882066" y="828358"/>
                  </a:lnTo>
                  <a:lnTo>
                    <a:pt x="875394" y="817245"/>
                  </a:lnTo>
                  <a:lnTo>
                    <a:pt x="869040" y="806133"/>
                  </a:lnTo>
                  <a:lnTo>
                    <a:pt x="862686" y="794385"/>
                  </a:lnTo>
                  <a:lnTo>
                    <a:pt x="856968" y="782320"/>
                  </a:lnTo>
                  <a:lnTo>
                    <a:pt x="851567" y="770255"/>
                  </a:lnTo>
                  <a:lnTo>
                    <a:pt x="846484" y="757873"/>
                  </a:lnTo>
                  <a:lnTo>
                    <a:pt x="842036" y="745173"/>
                  </a:lnTo>
                  <a:lnTo>
                    <a:pt x="837588" y="732473"/>
                  </a:lnTo>
                  <a:lnTo>
                    <a:pt x="834094" y="719138"/>
                  </a:lnTo>
                  <a:lnTo>
                    <a:pt x="832823" y="724218"/>
                  </a:lnTo>
                  <a:lnTo>
                    <a:pt x="831234" y="728028"/>
                  </a:lnTo>
                  <a:lnTo>
                    <a:pt x="829328" y="731520"/>
                  </a:lnTo>
                  <a:lnTo>
                    <a:pt x="828057" y="734695"/>
                  </a:lnTo>
                  <a:lnTo>
                    <a:pt x="826151" y="736918"/>
                  </a:lnTo>
                  <a:lnTo>
                    <a:pt x="824563" y="738823"/>
                  </a:lnTo>
                  <a:lnTo>
                    <a:pt x="822657" y="739775"/>
                  </a:lnTo>
                  <a:lnTo>
                    <a:pt x="820750" y="740410"/>
                  </a:lnTo>
                  <a:lnTo>
                    <a:pt x="818527" y="739775"/>
                  </a:lnTo>
                  <a:lnTo>
                    <a:pt x="816620" y="738823"/>
                  </a:lnTo>
                  <a:lnTo>
                    <a:pt x="814397" y="736600"/>
                  </a:lnTo>
                  <a:lnTo>
                    <a:pt x="812490" y="733743"/>
                  </a:lnTo>
                  <a:lnTo>
                    <a:pt x="810902" y="730250"/>
                  </a:lnTo>
                  <a:lnTo>
                    <a:pt x="808996" y="726123"/>
                  </a:lnTo>
                  <a:lnTo>
                    <a:pt x="807725" y="721043"/>
                  </a:lnTo>
                  <a:lnTo>
                    <a:pt x="806136" y="715963"/>
                  </a:lnTo>
                  <a:lnTo>
                    <a:pt x="804866" y="709930"/>
                  </a:lnTo>
                  <a:lnTo>
                    <a:pt x="803595" y="703580"/>
                  </a:lnTo>
                  <a:lnTo>
                    <a:pt x="801689" y="689293"/>
                  </a:lnTo>
                  <a:lnTo>
                    <a:pt x="800418" y="673735"/>
                  </a:lnTo>
                  <a:lnTo>
                    <a:pt x="800100" y="656908"/>
                  </a:lnTo>
                  <a:lnTo>
                    <a:pt x="800418" y="639763"/>
                  </a:lnTo>
                  <a:lnTo>
                    <a:pt x="801689" y="624205"/>
                  </a:lnTo>
                  <a:lnTo>
                    <a:pt x="803595" y="610235"/>
                  </a:lnTo>
                  <a:lnTo>
                    <a:pt x="804866" y="603885"/>
                  </a:lnTo>
                  <a:lnTo>
                    <a:pt x="806136" y="597853"/>
                  </a:lnTo>
                  <a:lnTo>
                    <a:pt x="807725" y="592138"/>
                  </a:lnTo>
                  <a:lnTo>
                    <a:pt x="808996" y="587693"/>
                  </a:lnTo>
                  <a:lnTo>
                    <a:pt x="810902" y="583565"/>
                  </a:lnTo>
                  <a:lnTo>
                    <a:pt x="812490" y="579755"/>
                  </a:lnTo>
                  <a:lnTo>
                    <a:pt x="814397" y="577215"/>
                  </a:lnTo>
                  <a:lnTo>
                    <a:pt x="816620" y="574993"/>
                  </a:lnTo>
                  <a:lnTo>
                    <a:pt x="818527" y="573723"/>
                  </a:lnTo>
                  <a:lnTo>
                    <a:pt x="820750" y="573405"/>
                  </a:lnTo>
                  <a:lnTo>
                    <a:pt x="822021" y="573723"/>
                  </a:lnTo>
                  <a:lnTo>
                    <a:pt x="822974" y="574040"/>
                  </a:lnTo>
                  <a:lnTo>
                    <a:pt x="823292" y="563245"/>
                  </a:lnTo>
                  <a:lnTo>
                    <a:pt x="824245" y="552133"/>
                  </a:lnTo>
                  <a:lnTo>
                    <a:pt x="825198" y="542290"/>
                  </a:lnTo>
                  <a:lnTo>
                    <a:pt x="827104" y="533083"/>
                  </a:lnTo>
                  <a:lnTo>
                    <a:pt x="826151" y="521335"/>
                  </a:lnTo>
                  <a:lnTo>
                    <a:pt x="825834" y="510540"/>
                  </a:lnTo>
                  <a:lnTo>
                    <a:pt x="825834" y="500063"/>
                  </a:lnTo>
                  <a:lnTo>
                    <a:pt x="826151" y="490220"/>
                  </a:lnTo>
                  <a:lnTo>
                    <a:pt x="826787" y="481330"/>
                  </a:lnTo>
                  <a:lnTo>
                    <a:pt x="828375" y="472440"/>
                  </a:lnTo>
                  <a:lnTo>
                    <a:pt x="830281" y="464185"/>
                  </a:lnTo>
                  <a:lnTo>
                    <a:pt x="832188" y="456883"/>
                  </a:lnTo>
                  <a:lnTo>
                    <a:pt x="834729" y="449898"/>
                  </a:lnTo>
                  <a:lnTo>
                    <a:pt x="837588" y="443230"/>
                  </a:lnTo>
                  <a:lnTo>
                    <a:pt x="841083" y="437515"/>
                  </a:lnTo>
                  <a:lnTo>
                    <a:pt x="844895" y="432118"/>
                  </a:lnTo>
                  <a:lnTo>
                    <a:pt x="849025" y="427038"/>
                  </a:lnTo>
                  <a:lnTo>
                    <a:pt x="853473" y="422593"/>
                  </a:lnTo>
                  <a:lnTo>
                    <a:pt x="858556" y="418465"/>
                  </a:lnTo>
                  <a:lnTo>
                    <a:pt x="863322" y="414973"/>
                  </a:lnTo>
                  <a:lnTo>
                    <a:pt x="840765" y="415290"/>
                  </a:lnTo>
                  <a:lnTo>
                    <a:pt x="822974" y="415925"/>
                  </a:lnTo>
                  <a:lnTo>
                    <a:pt x="808043" y="416878"/>
                  </a:lnTo>
                  <a:lnTo>
                    <a:pt x="813443" y="414338"/>
                  </a:lnTo>
                  <a:lnTo>
                    <a:pt x="818527" y="411163"/>
                  </a:lnTo>
                  <a:lnTo>
                    <a:pt x="829011" y="404495"/>
                  </a:lnTo>
                  <a:lnTo>
                    <a:pt x="840130" y="396558"/>
                  </a:lnTo>
                  <a:lnTo>
                    <a:pt x="850932" y="388620"/>
                  </a:lnTo>
                  <a:lnTo>
                    <a:pt x="861416" y="380365"/>
                  </a:lnTo>
                  <a:lnTo>
                    <a:pt x="871582" y="373063"/>
                  </a:lnTo>
                  <a:lnTo>
                    <a:pt x="881113" y="366395"/>
                  </a:lnTo>
                  <a:lnTo>
                    <a:pt x="885560" y="363538"/>
                  </a:lnTo>
                  <a:lnTo>
                    <a:pt x="890008" y="361315"/>
                  </a:lnTo>
                  <a:lnTo>
                    <a:pt x="902081" y="355283"/>
                  </a:lnTo>
                  <a:lnTo>
                    <a:pt x="913835" y="349568"/>
                  </a:lnTo>
                  <a:lnTo>
                    <a:pt x="925272" y="344488"/>
                  </a:lnTo>
                  <a:lnTo>
                    <a:pt x="937027" y="339725"/>
                  </a:lnTo>
                  <a:lnTo>
                    <a:pt x="948464" y="335280"/>
                  </a:lnTo>
                  <a:lnTo>
                    <a:pt x="959584" y="331470"/>
                  </a:lnTo>
                  <a:lnTo>
                    <a:pt x="971021" y="327660"/>
                  </a:lnTo>
                  <a:lnTo>
                    <a:pt x="981822" y="324803"/>
                  </a:lnTo>
                  <a:lnTo>
                    <a:pt x="992624" y="322263"/>
                  </a:lnTo>
                  <a:lnTo>
                    <a:pt x="1003426" y="319405"/>
                  </a:lnTo>
                  <a:lnTo>
                    <a:pt x="1013910" y="317183"/>
                  </a:lnTo>
                  <a:lnTo>
                    <a:pt x="1024393" y="315913"/>
                  </a:lnTo>
                  <a:lnTo>
                    <a:pt x="1034560" y="314325"/>
                  </a:lnTo>
                  <a:lnTo>
                    <a:pt x="1044726" y="313055"/>
                  </a:lnTo>
                  <a:lnTo>
                    <a:pt x="1054575" y="312420"/>
                  </a:lnTo>
                  <a:lnTo>
                    <a:pt x="1064105" y="311785"/>
                  </a:lnTo>
                  <a:lnTo>
                    <a:pt x="1073636" y="311150"/>
                  </a:lnTo>
                  <a:close/>
                  <a:moveTo>
                    <a:pt x="132835" y="259531"/>
                  </a:moveTo>
                  <a:lnTo>
                    <a:pt x="130610" y="259848"/>
                  </a:lnTo>
                  <a:lnTo>
                    <a:pt x="128386" y="260484"/>
                  </a:lnTo>
                  <a:lnTo>
                    <a:pt x="126161" y="261754"/>
                  </a:lnTo>
                  <a:lnTo>
                    <a:pt x="124255" y="263343"/>
                  </a:lnTo>
                  <a:lnTo>
                    <a:pt x="122666" y="265249"/>
                  </a:lnTo>
                  <a:lnTo>
                    <a:pt x="121394" y="267472"/>
                  </a:lnTo>
                  <a:lnTo>
                    <a:pt x="120759" y="269696"/>
                  </a:lnTo>
                  <a:lnTo>
                    <a:pt x="120441" y="272237"/>
                  </a:lnTo>
                  <a:lnTo>
                    <a:pt x="120759" y="275096"/>
                  </a:lnTo>
                  <a:lnTo>
                    <a:pt x="121394" y="277320"/>
                  </a:lnTo>
                  <a:lnTo>
                    <a:pt x="122666" y="279543"/>
                  </a:lnTo>
                  <a:lnTo>
                    <a:pt x="124255" y="281449"/>
                  </a:lnTo>
                  <a:lnTo>
                    <a:pt x="126161" y="283038"/>
                  </a:lnTo>
                  <a:lnTo>
                    <a:pt x="128386" y="283991"/>
                  </a:lnTo>
                  <a:lnTo>
                    <a:pt x="130610" y="284626"/>
                  </a:lnTo>
                  <a:lnTo>
                    <a:pt x="132835" y="285261"/>
                  </a:lnTo>
                  <a:lnTo>
                    <a:pt x="584408" y="285261"/>
                  </a:lnTo>
                  <a:lnTo>
                    <a:pt x="586951" y="284626"/>
                  </a:lnTo>
                  <a:lnTo>
                    <a:pt x="589175" y="283991"/>
                  </a:lnTo>
                  <a:lnTo>
                    <a:pt x="591718" y="283038"/>
                  </a:lnTo>
                  <a:lnTo>
                    <a:pt x="593624" y="281449"/>
                  </a:lnTo>
                  <a:lnTo>
                    <a:pt x="594895" y="279543"/>
                  </a:lnTo>
                  <a:lnTo>
                    <a:pt x="596167" y="277320"/>
                  </a:lnTo>
                  <a:lnTo>
                    <a:pt x="596802" y="275096"/>
                  </a:lnTo>
                  <a:lnTo>
                    <a:pt x="596802" y="272237"/>
                  </a:lnTo>
                  <a:lnTo>
                    <a:pt x="596802" y="269696"/>
                  </a:lnTo>
                  <a:lnTo>
                    <a:pt x="596167" y="267472"/>
                  </a:lnTo>
                  <a:lnTo>
                    <a:pt x="594895" y="265249"/>
                  </a:lnTo>
                  <a:lnTo>
                    <a:pt x="593624" y="263343"/>
                  </a:lnTo>
                  <a:lnTo>
                    <a:pt x="591718" y="261754"/>
                  </a:lnTo>
                  <a:lnTo>
                    <a:pt x="589175" y="260484"/>
                  </a:lnTo>
                  <a:lnTo>
                    <a:pt x="586951" y="259848"/>
                  </a:lnTo>
                  <a:lnTo>
                    <a:pt x="584408" y="259531"/>
                  </a:lnTo>
                  <a:lnTo>
                    <a:pt x="132835" y="259531"/>
                  </a:lnTo>
                  <a:close/>
                  <a:moveTo>
                    <a:pt x="132835" y="167408"/>
                  </a:moveTo>
                  <a:lnTo>
                    <a:pt x="130610" y="167726"/>
                  </a:lnTo>
                  <a:lnTo>
                    <a:pt x="128386" y="168679"/>
                  </a:lnTo>
                  <a:lnTo>
                    <a:pt x="126161" y="169632"/>
                  </a:lnTo>
                  <a:lnTo>
                    <a:pt x="124255" y="171220"/>
                  </a:lnTo>
                  <a:lnTo>
                    <a:pt x="122666" y="173126"/>
                  </a:lnTo>
                  <a:lnTo>
                    <a:pt x="121394" y="175350"/>
                  </a:lnTo>
                  <a:lnTo>
                    <a:pt x="120759" y="177891"/>
                  </a:lnTo>
                  <a:lnTo>
                    <a:pt x="120441" y="180115"/>
                  </a:lnTo>
                  <a:lnTo>
                    <a:pt x="120759" y="182974"/>
                  </a:lnTo>
                  <a:lnTo>
                    <a:pt x="121394" y="185515"/>
                  </a:lnTo>
                  <a:lnTo>
                    <a:pt x="122666" y="187739"/>
                  </a:lnTo>
                  <a:lnTo>
                    <a:pt x="124255" y="189645"/>
                  </a:lnTo>
                  <a:lnTo>
                    <a:pt x="126161" y="191233"/>
                  </a:lnTo>
                  <a:lnTo>
                    <a:pt x="128386" y="192186"/>
                  </a:lnTo>
                  <a:lnTo>
                    <a:pt x="130610" y="193139"/>
                  </a:lnTo>
                  <a:lnTo>
                    <a:pt x="132835" y="193457"/>
                  </a:lnTo>
                  <a:lnTo>
                    <a:pt x="584408" y="193457"/>
                  </a:lnTo>
                  <a:lnTo>
                    <a:pt x="586951" y="193139"/>
                  </a:lnTo>
                  <a:lnTo>
                    <a:pt x="589175" y="192186"/>
                  </a:lnTo>
                  <a:lnTo>
                    <a:pt x="591718" y="191233"/>
                  </a:lnTo>
                  <a:lnTo>
                    <a:pt x="593624" y="189645"/>
                  </a:lnTo>
                  <a:lnTo>
                    <a:pt x="594895" y="187739"/>
                  </a:lnTo>
                  <a:lnTo>
                    <a:pt x="596167" y="185515"/>
                  </a:lnTo>
                  <a:lnTo>
                    <a:pt x="596802" y="182974"/>
                  </a:lnTo>
                  <a:lnTo>
                    <a:pt x="596802" y="180115"/>
                  </a:lnTo>
                  <a:lnTo>
                    <a:pt x="596802" y="177891"/>
                  </a:lnTo>
                  <a:lnTo>
                    <a:pt x="596167" y="175350"/>
                  </a:lnTo>
                  <a:lnTo>
                    <a:pt x="594895" y="173126"/>
                  </a:lnTo>
                  <a:lnTo>
                    <a:pt x="593624" y="171220"/>
                  </a:lnTo>
                  <a:lnTo>
                    <a:pt x="591718" y="169632"/>
                  </a:lnTo>
                  <a:lnTo>
                    <a:pt x="589175" y="168679"/>
                  </a:lnTo>
                  <a:lnTo>
                    <a:pt x="586951" y="167726"/>
                  </a:lnTo>
                  <a:lnTo>
                    <a:pt x="584408" y="167408"/>
                  </a:lnTo>
                  <a:lnTo>
                    <a:pt x="132835" y="167408"/>
                  </a:lnTo>
                  <a:close/>
                  <a:moveTo>
                    <a:pt x="177960" y="0"/>
                  </a:moveTo>
                  <a:lnTo>
                    <a:pt x="528478" y="0"/>
                  </a:lnTo>
                  <a:lnTo>
                    <a:pt x="537376" y="318"/>
                  </a:lnTo>
                  <a:lnTo>
                    <a:pt x="546274" y="635"/>
                  </a:lnTo>
                  <a:lnTo>
                    <a:pt x="555490" y="2224"/>
                  </a:lnTo>
                  <a:lnTo>
                    <a:pt x="564070" y="3812"/>
                  </a:lnTo>
                  <a:lnTo>
                    <a:pt x="572650" y="5718"/>
                  </a:lnTo>
                  <a:lnTo>
                    <a:pt x="580913" y="7942"/>
                  </a:lnTo>
                  <a:lnTo>
                    <a:pt x="589175" y="10801"/>
                  </a:lnTo>
                  <a:lnTo>
                    <a:pt x="597755" y="13977"/>
                  </a:lnTo>
                  <a:lnTo>
                    <a:pt x="605382" y="17789"/>
                  </a:lnTo>
                  <a:lnTo>
                    <a:pt x="613009" y="21601"/>
                  </a:lnTo>
                  <a:lnTo>
                    <a:pt x="620636" y="26048"/>
                  </a:lnTo>
                  <a:lnTo>
                    <a:pt x="627627" y="30496"/>
                  </a:lnTo>
                  <a:lnTo>
                    <a:pt x="634936" y="35261"/>
                  </a:lnTo>
                  <a:lnTo>
                    <a:pt x="641610" y="40661"/>
                  </a:lnTo>
                  <a:lnTo>
                    <a:pt x="647966" y="46379"/>
                  </a:lnTo>
                  <a:lnTo>
                    <a:pt x="654004" y="52414"/>
                  </a:lnTo>
                  <a:lnTo>
                    <a:pt x="660041" y="58450"/>
                  </a:lnTo>
                  <a:lnTo>
                    <a:pt x="665762" y="64803"/>
                  </a:lnTo>
                  <a:lnTo>
                    <a:pt x="670846" y="71474"/>
                  </a:lnTo>
                  <a:lnTo>
                    <a:pt x="675931" y="78781"/>
                  </a:lnTo>
                  <a:lnTo>
                    <a:pt x="680380" y="85769"/>
                  </a:lnTo>
                  <a:lnTo>
                    <a:pt x="684829" y="93393"/>
                  </a:lnTo>
                  <a:lnTo>
                    <a:pt x="688642" y="100699"/>
                  </a:lnTo>
                  <a:lnTo>
                    <a:pt x="692456" y="108641"/>
                  </a:lnTo>
                  <a:lnTo>
                    <a:pt x="695316" y="116582"/>
                  </a:lnTo>
                  <a:lnTo>
                    <a:pt x="698494" y="124842"/>
                  </a:lnTo>
                  <a:lnTo>
                    <a:pt x="700718" y="133419"/>
                  </a:lnTo>
                  <a:lnTo>
                    <a:pt x="702625" y="142313"/>
                  </a:lnTo>
                  <a:lnTo>
                    <a:pt x="704214" y="150890"/>
                  </a:lnTo>
                  <a:lnTo>
                    <a:pt x="705167" y="159785"/>
                  </a:lnTo>
                  <a:lnTo>
                    <a:pt x="706120" y="168997"/>
                  </a:lnTo>
                  <a:lnTo>
                    <a:pt x="706438" y="177891"/>
                  </a:lnTo>
                  <a:lnTo>
                    <a:pt x="706438" y="349747"/>
                  </a:lnTo>
                  <a:lnTo>
                    <a:pt x="706120" y="359277"/>
                  </a:lnTo>
                  <a:lnTo>
                    <a:pt x="705167" y="368171"/>
                  </a:lnTo>
                  <a:lnTo>
                    <a:pt x="704214" y="377066"/>
                  </a:lnTo>
                  <a:lnTo>
                    <a:pt x="702625" y="385961"/>
                  </a:lnTo>
                  <a:lnTo>
                    <a:pt x="700718" y="394537"/>
                  </a:lnTo>
                  <a:lnTo>
                    <a:pt x="698494" y="402797"/>
                  </a:lnTo>
                  <a:lnTo>
                    <a:pt x="695316" y="411056"/>
                  </a:lnTo>
                  <a:lnTo>
                    <a:pt x="692456" y="419315"/>
                  </a:lnTo>
                  <a:lnTo>
                    <a:pt x="688642" y="426939"/>
                  </a:lnTo>
                  <a:lnTo>
                    <a:pt x="684829" y="434881"/>
                  </a:lnTo>
                  <a:lnTo>
                    <a:pt x="680380" y="442505"/>
                  </a:lnTo>
                  <a:lnTo>
                    <a:pt x="675931" y="449493"/>
                  </a:lnTo>
                  <a:lnTo>
                    <a:pt x="670846" y="456482"/>
                  </a:lnTo>
                  <a:lnTo>
                    <a:pt x="665762" y="463153"/>
                  </a:lnTo>
                  <a:lnTo>
                    <a:pt x="660041" y="469506"/>
                  </a:lnTo>
                  <a:lnTo>
                    <a:pt x="654004" y="475859"/>
                  </a:lnTo>
                  <a:lnTo>
                    <a:pt x="647966" y="481895"/>
                  </a:lnTo>
                  <a:lnTo>
                    <a:pt x="641610" y="487295"/>
                  </a:lnTo>
                  <a:lnTo>
                    <a:pt x="634936" y="492378"/>
                  </a:lnTo>
                  <a:lnTo>
                    <a:pt x="627627" y="497778"/>
                  </a:lnTo>
                  <a:lnTo>
                    <a:pt x="620636" y="502225"/>
                  </a:lnTo>
                  <a:lnTo>
                    <a:pt x="613009" y="506355"/>
                  </a:lnTo>
                  <a:lnTo>
                    <a:pt x="605382" y="510484"/>
                  </a:lnTo>
                  <a:lnTo>
                    <a:pt x="597755" y="513979"/>
                  </a:lnTo>
                  <a:lnTo>
                    <a:pt x="589175" y="517155"/>
                  </a:lnTo>
                  <a:lnTo>
                    <a:pt x="580913" y="520014"/>
                  </a:lnTo>
                  <a:lnTo>
                    <a:pt x="572650" y="522556"/>
                  </a:lnTo>
                  <a:lnTo>
                    <a:pt x="564070" y="524462"/>
                  </a:lnTo>
                  <a:lnTo>
                    <a:pt x="555490" y="526050"/>
                  </a:lnTo>
                  <a:lnTo>
                    <a:pt x="546274" y="527003"/>
                  </a:lnTo>
                  <a:lnTo>
                    <a:pt x="537376" y="527956"/>
                  </a:lnTo>
                  <a:lnTo>
                    <a:pt x="528478" y="527956"/>
                  </a:lnTo>
                  <a:lnTo>
                    <a:pt x="498606" y="527956"/>
                  </a:lnTo>
                  <a:lnTo>
                    <a:pt x="526571" y="619125"/>
                  </a:lnTo>
                  <a:lnTo>
                    <a:pt x="363229" y="527956"/>
                  </a:lnTo>
                  <a:lnTo>
                    <a:pt x="177960" y="527956"/>
                  </a:lnTo>
                  <a:lnTo>
                    <a:pt x="169062" y="527956"/>
                  </a:lnTo>
                  <a:lnTo>
                    <a:pt x="159847" y="527003"/>
                  </a:lnTo>
                  <a:lnTo>
                    <a:pt x="150949" y="526050"/>
                  </a:lnTo>
                  <a:lnTo>
                    <a:pt x="142368" y="524462"/>
                  </a:lnTo>
                  <a:lnTo>
                    <a:pt x="133470" y="522556"/>
                  </a:lnTo>
                  <a:lnTo>
                    <a:pt x="125208" y="520014"/>
                  </a:lnTo>
                  <a:lnTo>
                    <a:pt x="116945" y="517155"/>
                  </a:lnTo>
                  <a:lnTo>
                    <a:pt x="108683" y="513979"/>
                  </a:lnTo>
                  <a:lnTo>
                    <a:pt x="100738" y="510484"/>
                  </a:lnTo>
                  <a:lnTo>
                    <a:pt x="93429" y="506355"/>
                  </a:lnTo>
                  <a:lnTo>
                    <a:pt x="85802" y="502225"/>
                  </a:lnTo>
                  <a:lnTo>
                    <a:pt x="78493" y="497778"/>
                  </a:lnTo>
                  <a:lnTo>
                    <a:pt x="71502" y="492378"/>
                  </a:lnTo>
                  <a:lnTo>
                    <a:pt x="65146" y="487295"/>
                  </a:lnTo>
                  <a:lnTo>
                    <a:pt x="58155" y="481895"/>
                  </a:lnTo>
                  <a:lnTo>
                    <a:pt x="52435" y="475859"/>
                  </a:lnTo>
                  <a:lnTo>
                    <a:pt x="46397" y="469506"/>
                  </a:lnTo>
                  <a:lnTo>
                    <a:pt x="40677" y="463153"/>
                  </a:lnTo>
                  <a:lnTo>
                    <a:pt x="35274" y="456482"/>
                  </a:lnTo>
                  <a:lnTo>
                    <a:pt x="30508" y="449493"/>
                  </a:lnTo>
                  <a:lnTo>
                    <a:pt x="26059" y="442505"/>
                  </a:lnTo>
                  <a:lnTo>
                    <a:pt x="21292" y="434881"/>
                  </a:lnTo>
                  <a:lnTo>
                    <a:pt x="17796" y="426939"/>
                  </a:lnTo>
                  <a:lnTo>
                    <a:pt x="14301" y="419315"/>
                  </a:lnTo>
                  <a:lnTo>
                    <a:pt x="10805" y="411056"/>
                  </a:lnTo>
                  <a:lnTo>
                    <a:pt x="8263" y="402797"/>
                  </a:lnTo>
                  <a:lnTo>
                    <a:pt x="5720" y="394537"/>
                  </a:lnTo>
                  <a:lnTo>
                    <a:pt x="3814" y="385961"/>
                  </a:lnTo>
                  <a:lnTo>
                    <a:pt x="2225" y="377066"/>
                  </a:lnTo>
                  <a:lnTo>
                    <a:pt x="954" y="368171"/>
                  </a:lnTo>
                  <a:lnTo>
                    <a:pt x="318" y="359277"/>
                  </a:lnTo>
                  <a:lnTo>
                    <a:pt x="0" y="349747"/>
                  </a:lnTo>
                  <a:lnTo>
                    <a:pt x="0" y="177891"/>
                  </a:lnTo>
                  <a:lnTo>
                    <a:pt x="318" y="168997"/>
                  </a:lnTo>
                  <a:lnTo>
                    <a:pt x="954" y="159785"/>
                  </a:lnTo>
                  <a:lnTo>
                    <a:pt x="2225" y="150890"/>
                  </a:lnTo>
                  <a:lnTo>
                    <a:pt x="3814" y="142313"/>
                  </a:lnTo>
                  <a:lnTo>
                    <a:pt x="5720" y="133419"/>
                  </a:lnTo>
                  <a:lnTo>
                    <a:pt x="8263" y="124842"/>
                  </a:lnTo>
                  <a:lnTo>
                    <a:pt x="10805" y="116582"/>
                  </a:lnTo>
                  <a:lnTo>
                    <a:pt x="14301" y="108641"/>
                  </a:lnTo>
                  <a:lnTo>
                    <a:pt x="17796" y="100699"/>
                  </a:lnTo>
                  <a:lnTo>
                    <a:pt x="21292" y="93393"/>
                  </a:lnTo>
                  <a:lnTo>
                    <a:pt x="26059" y="85769"/>
                  </a:lnTo>
                  <a:lnTo>
                    <a:pt x="30508" y="78781"/>
                  </a:lnTo>
                  <a:lnTo>
                    <a:pt x="35274" y="71474"/>
                  </a:lnTo>
                  <a:lnTo>
                    <a:pt x="40677" y="64803"/>
                  </a:lnTo>
                  <a:lnTo>
                    <a:pt x="46397" y="58450"/>
                  </a:lnTo>
                  <a:lnTo>
                    <a:pt x="52435" y="52414"/>
                  </a:lnTo>
                  <a:lnTo>
                    <a:pt x="58155" y="46379"/>
                  </a:lnTo>
                  <a:lnTo>
                    <a:pt x="65146" y="40661"/>
                  </a:lnTo>
                  <a:lnTo>
                    <a:pt x="71502" y="35261"/>
                  </a:lnTo>
                  <a:lnTo>
                    <a:pt x="78493" y="30496"/>
                  </a:lnTo>
                  <a:lnTo>
                    <a:pt x="85802" y="26048"/>
                  </a:lnTo>
                  <a:lnTo>
                    <a:pt x="93429" y="21601"/>
                  </a:lnTo>
                  <a:lnTo>
                    <a:pt x="100738" y="17789"/>
                  </a:lnTo>
                  <a:lnTo>
                    <a:pt x="108683" y="13977"/>
                  </a:lnTo>
                  <a:lnTo>
                    <a:pt x="116945" y="10801"/>
                  </a:lnTo>
                  <a:lnTo>
                    <a:pt x="125208" y="7942"/>
                  </a:lnTo>
                  <a:lnTo>
                    <a:pt x="133470" y="5718"/>
                  </a:lnTo>
                  <a:lnTo>
                    <a:pt x="142368" y="3812"/>
                  </a:lnTo>
                  <a:lnTo>
                    <a:pt x="150949" y="2224"/>
                  </a:lnTo>
                  <a:lnTo>
                    <a:pt x="159847" y="635"/>
                  </a:lnTo>
                  <a:lnTo>
                    <a:pt x="169062" y="318"/>
                  </a:lnTo>
                  <a:lnTo>
                    <a:pt x="177960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KSO_Shape">
              <a:extLst>
                <a:ext uri="{FF2B5EF4-FFF2-40B4-BE49-F238E27FC236}">
                  <a16:creationId xmlns:a16="http://schemas.microsoft.com/office/drawing/2014/main" id="{B912F22B-9764-09C6-2DD1-9F4FC87A2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297" y="3164420"/>
              <a:ext cx="462132" cy="529160"/>
            </a:xfrm>
            <a:custGeom>
              <a:avLst/>
              <a:gdLst>
                <a:gd name="T0" fmla="*/ 999865 w 1909763"/>
                <a:gd name="T1" fmla="*/ 1903618 h 2187575"/>
                <a:gd name="T2" fmla="*/ 897202 w 1909763"/>
                <a:gd name="T3" fmla="*/ 1854541 h 2187575"/>
                <a:gd name="T4" fmla="*/ 716440 w 1909763"/>
                <a:gd name="T5" fmla="*/ 1869057 h 2187575"/>
                <a:gd name="T6" fmla="*/ 589485 w 1909763"/>
                <a:gd name="T7" fmla="*/ 1888411 h 2187575"/>
                <a:gd name="T8" fmla="*/ 1505697 w 1909763"/>
                <a:gd name="T9" fmla="*/ 1655471 h 2187575"/>
                <a:gd name="T10" fmla="*/ 1402952 w 1909763"/>
                <a:gd name="T11" fmla="*/ 1639573 h 2187575"/>
                <a:gd name="T12" fmla="*/ 1242644 w 1909763"/>
                <a:gd name="T13" fmla="*/ 1639918 h 2187575"/>
                <a:gd name="T14" fmla="*/ 1139210 w 1909763"/>
                <a:gd name="T15" fmla="*/ 1657199 h 2187575"/>
                <a:gd name="T16" fmla="*/ 515499 w 1909763"/>
                <a:gd name="T17" fmla="*/ 1651324 h 2187575"/>
                <a:gd name="T18" fmla="*/ 413726 w 1909763"/>
                <a:gd name="T19" fmla="*/ 1637845 h 2187575"/>
                <a:gd name="T20" fmla="*/ 266853 w 1909763"/>
                <a:gd name="T21" fmla="*/ 1638881 h 2187575"/>
                <a:gd name="T22" fmla="*/ 152508 w 1909763"/>
                <a:gd name="T23" fmla="*/ 1660655 h 2187575"/>
                <a:gd name="T24" fmla="*/ 1601723 w 1909763"/>
                <a:gd name="T25" fmla="*/ 1180293 h 2187575"/>
                <a:gd name="T26" fmla="*/ 1561097 w 1909763"/>
                <a:gd name="T27" fmla="*/ 1156565 h 2187575"/>
                <a:gd name="T28" fmla="*/ 1556930 w 1909763"/>
                <a:gd name="T29" fmla="*/ 1130430 h 2187575"/>
                <a:gd name="T30" fmla="*/ 100471 w 1909763"/>
                <a:gd name="T31" fmla="*/ 1163993 h 2187575"/>
                <a:gd name="T32" fmla="*/ 65322 w 1909763"/>
                <a:gd name="T33" fmla="*/ 1187495 h 2187575"/>
                <a:gd name="T34" fmla="*/ 828565 w 1909763"/>
                <a:gd name="T35" fmla="*/ 832666 h 2187575"/>
                <a:gd name="T36" fmla="*/ 1118067 w 1909763"/>
                <a:gd name="T37" fmla="*/ 718585 h 2187575"/>
                <a:gd name="T38" fmla="*/ 353456 w 1909763"/>
                <a:gd name="T39" fmla="*/ 650399 h 2187575"/>
                <a:gd name="T40" fmla="*/ 486477 w 1909763"/>
                <a:gd name="T41" fmla="*/ 1070518 h 2187575"/>
                <a:gd name="T42" fmla="*/ 276062 w 1909763"/>
                <a:gd name="T43" fmla="*/ 1558701 h 2187575"/>
                <a:gd name="T44" fmla="*/ 98470 w 1909763"/>
                <a:gd name="T45" fmla="*/ 718807 h 2187575"/>
                <a:gd name="T46" fmla="*/ 2764 w 1909763"/>
                <a:gd name="T47" fmla="*/ 772703 h 2187575"/>
                <a:gd name="T48" fmla="*/ 132330 w 1909763"/>
                <a:gd name="T49" fmla="*/ 556079 h 2187575"/>
                <a:gd name="T50" fmla="*/ 1655748 w 1909763"/>
                <a:gd name="T51" fmla="*/ 621781 h 2187575"/>
                <a:gd name="T52" fmla="*/ 1559979 w 1909763"/>
                <a:gd name="T53" fmla="*/ 858258 h 2187575"/>
                <a:gd name="T54" fmla="*/ 1490485 w 1909763"/>
                <a:gd name="T55" fmla="*/ 1169066 h 2187575"/>
                <a:gd name="T56" fmla="*/ 1148548 w 1909763"/>
                <a:gd name="T57" fmla="*/ 1134839 h 2187575"/>
                <a:gd name="T58" fmla="*/ 1191420 w 1909763"/>
                <a:gd name="T59" fmla="*/ 1036999 h 2187575"/>
                <a:gd name="T60" fmla="*/ 1418917 w 1909763"/>
                <a:gd name="T61" fmla="*/ 554711 h 2187575"/>
                <a:gd name="T62" fmla="*/ 1218026 w 1909763"/>
                <a:gd name="T63" fmla="*/ 566823 h 2187575"/>
                <a:gd name="T64" fmla="*/ 1169257 w 1909763"/>
                <a:gd name="T65" fmla="*/ 950549 h 2187575"/>
                <a:gd name="T66" fmla="*/ 597517 w 1909763"/>
                <a:gd name="T67" fmla="*/ 1259949 h 2187575"/>
                <a:gd name="T68" fmla="*/ 420081 w 1909763"/>
                <a:gd name="T69" fmla="*/ 800862 h 2187575"/>
                <a:gd name="T70" fmla="*/ 491332 w 1909763"/>
                <a:gd name="T71" fmla="*/ 531563 h 2187575"/>
                <a:gd name="T72" fmla="*/ 961037 w 1909763"/>
                <a:gd name="T73" fmla="*/ 481436 h 2187575"/>
                <a:gd name="T74" fmla="*/ 1469371 w 1909763"/>
                <a:gd name="T75" fmla="*/ 222977 h 2187575"/>
                <a:gd name="T76" fmla="*/ 1423281 w 1909763"/>
                <a:gd name="T77" fmla="*/ 272444 h 2187575"/>
                <a:gd name="T78" fmla="*/ 1479766 w 1909763"/>
                <a:gd name="T79" fmla="*/ 356849 h 2187575"/>
                <a:gd name="T80" fmla="*/ 1434717 w 1909763"/>
                <a:gd name="T81" fmla="*/ 465469 h 2187575"/>
                <a:gd name="T82" fmla="*/ 1309964 w 1909763"/>
                <a:gd name="T83" fmla="*/ 535000 h 2187575"/>
                <a:gd name="T84" fmla="*/ 1191103 w 1909763"/>
                <a:gd name="T85" fmla="*/ 407700 h 2187575"/>
                <a:gd name="T86" fmla="*/ 1193529 w 1909763"/>
                <a:gd name="T87" fmla="*/ 286973 h 2187575"/>
                <a:gd name="T88" fmla="*/ 1244470 w 1909763"/>
                <a:gd name="T89" fmla="*/ 179737 h 2187575"/>
                <a:gd name="T90" fmla="*/ 482666 w 1909763"/>
                <a:gd name="T91" fmla="*/ 214675 h 2187575"/>
                <a:gd name="T92" fmla="*/ 418161 w 1909763"/>
                <a:gd name="T93" fmla="*/ 267255 h 2187575"/>
                <a:gd name="T94" fmla="*/ 487495 w 1909763"/>
                <a:gd name="T95" fmla="*/ 337824 h 2187575"/>
                <a:gd name="T96" fmla="*/ 450241 w 1909763"/>
                <a:gd name="T97" fmla="*/ 452324 h 2187575"/>
                <a:gd name="T98" fmla="*/ 327785 w 1909763"/>
                <a:gd name="T99" fmla="*/ 537767 h 2187575"/>
                <a:gd name="T100" fmla="*/ 203260 w 1909763"/>
                <a:gd name="T101" fmla="*/ 405970 h 2187575"/>
                <a:gd name="T102" fmla="*/ 202570 w 1909763"/>
                <a:gd name="T103" fmla="*/ 292162 h 2187575"/>
                <a:gd name="T104" fmla="*/ 240514 w 1909763"/>
                <a:gd name="T105" fmla="*/ 186656 h 2187575"/>
                <a:gd name="T106" fmla="*/ 1009915 w 1909763"/>
                <a:gd name="T107" fmla="*/ 63292 h 2187575"/>
                <a:gd name="T108" fmla="*/ 870018 w 1909763"/>
                <a:gd name="T109" fmla="*/ 109983 h 2187575"/>
                <a:gd name="T110" fmla="*/ 1004044 w 1909763"/>
                <a:gd name="T111" fmla="*/ 190567 h 2187575"/>
                <a:gd name="T112" fmla="*/ 999207 w 1909763"/>
                <a:gd name="T113" fmla="*/ 308159 h 2187575"/>
                <a:gd name="T114" fmla="*/ 882453 w 1909763"/>
                <a:gd name="T115" fmla="*/ 468983 h 2187575"/>
                <a:gd name="T116" fmla="*/ 722521 w 1909763"/>
                <a:gd name="T117" fmla="*/ 411225 h 2187575"/>
                <a:gd name="T118" fmla="*/ 644800 w 1909763"/>
                <a:gd name="T119" fmla="*/ 298129 h 2187575"/>
                <a:gd name="T120" fmla="*/ 661381 w 1909763"/>
                <a:gd name="T121" fmla="*/ 118629 h 2187575"/>
                <a:gd name="T122" fmla="*/ 758100 w 1909763"/>
                <a:gd name="T123" fmla="*/ 14526 h 218757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909763" h="2187575">
                  <a:moveTo>
                    <a:pt x="1028700" y="2105025"/>
                  </a:moveTo>
                  <a:lnTo>
                    <a:pt x="1141354" y="2105025"/>
                  </a:lnTo>
                  <a:lnTo>
                    <a:pt x="1146547" y="2108200"/>
                  </a:lnTo>
                  <a:lnTo>
                    <a:pt x="1159730" y="2117328"/>
                  </a:lnTo>
                  <a:lnTo>
                    <a:pt x="1167720" y="2122488"/>
                  </a:lnTo>
                  <a:lnTo>
                    <a:pt x="1176508" y="2129235"/>
                  </a:lnTo>
                  <a:lnTo>
                    <a:pt x="1185297" y="2136378"/>
                  </a:lnTo>
                  <a:lnTo>
                    <a:pt x="1193287" y="2143522"/>
                  </a:lnTo>
                  <a:lnTo>
                    <a:pt x="1200477" y="2151063"/>
                  </a:lnTo>
                  <a:lnTo>
                    <a:pt x="1203673" y="2154635"/>
                  </a:lnTo>
                  <a:lnTo>
                    <a:pt x="1206070" y="2158603"/>
                  </a:lnTo>
                  <a:lnTo>
                    <a:pt x="1208067" y="2161778"/>
                  </a:lnTo>
                  <a:lnTo>
                    <a:pt x="1209665" y="2165350"/>
                  </a:lnTo>
                  <a:lnTo>
                    <a:pt x="1210864" y="2168525"/>
                  </a:lnTo>
                  <a:lnTo>
                    <a:pt x="1211263" y="2171700"/>
                  </a:lnTo>
                  <a:lnTo>
                    <a:pt x="1210864" y="2174478"/>
                  </a:lnTo>
                  <a:lnTo>
                    <a:pt x="1209266" y="2176860"/>
                  </a:lnTo>
                  <a:lnTo>
                    <a:pt x="1207268" y="2179638"/>
                  </a:lnTo>
                  <a:lnTo>
                    <a:pt x="1204472" y="2181622"/>
                  </a:lnTo>
                  <a:lnTo>
                    <a:pt x="1200078" y="2183210"/>
                  </a:lnTo>
                  <a:lnTo>
                    <a:pt x="1195284" y="2185194"/>
                  </a:lnTo>
                  <a:lnTo>
                    <a:pt x="1188892" y="2186385"/>
                  </a:lnTo>
                  <a:lnTo>
                    <a:pt x="1181702" y="2187178"/>
                  </a:lnTo>
                  <a:lnTo>
                    <a:pt x="1172913" y="2187575"/>
                  </a:lnTo>
                  <a:lnTo>
                    <a:pt x="1164124" y="2187575"/>
                  </a:lnTo>
                  <a:lnTo>
                    <a:pt x="1156135" y="2186781"/>
                  </a:lnTo>
                  <a:lnTo>
                    <a:pt x="1147746" y="2185988"/>
                  </a:lnTo>
                  <a:lnTo>
                    <a:pt x="1140555" y="2184797"/>
                  </a:lnTo>
                  <a:lnTo>
                    <a:pt x="1133364" y="2182813"/>
                  </a:lnTo>
                  <a:lnTo>
                    <a:pt x="1126174" y="2180828"/>
                  </a:lnTo>
                  <a:lnTo>
                    <a:pt x="1119782" y="2178447"/>
                  </a:lnTo>
                  <a:lnTo>
                    <a:pt x="1113390" y="2175272"/>
                  </a:lnTo>
                  <a:lnTo>
                    <a:pt x="1106999" y="2172494"/>
                  </a:lnTo>
                  <a:lnTo>
                    <a:pt x="1101006" y="2169319"/>
                  </a:lnTo>
                  <a:lnTo>
                    <a:pt x="1095414" y="2166144"/>
                  </a:lnTo>
                  <a:lnTo>
                    <a:pt x="1084228" y="2159000"/>
                  </a:lnTo>
                  <a:lnTo>
                    <a:pt x="1073043" y="2151063"/>
                  </a:lnTo>
                  <a:lnTo>
                    <a:pt x="1068648" y="2147888"/>
                  </a:lnTo>
                  <a:lnTo>
                    <a:pt x="1065053" y="2146697"/>
                  </a:lnTo>
                  <a:lnTo>
                    <a:pt x="1064254" y="2146300"/>
                  </a:lnTo>
                  <a:lnTo>
                    <a:pt x="1063056" y="2146300"/>
                  </a:lnTo>
                  <a:lnTo>
                    <a:pt x="1062656" y="2146697"/>
                  </a:lnTo>
                  <a:lnTo>
                    <a:pt x="1061857" y="2147491"/>
                  </a:lnTo>
                  <a:lnTo>
                    <a:pt x="1061458" y="2148681"/>
                  </a:lnTo>
                  <a:lnTo>
                    <a:pt x="1060659" y="2149872"/>
                  </a:lnTo>
                  <a:lnTo>
                    <a:pt x="1059460" y="2151460"/>
                  </a:lnTo>
                  <a:lnTo>
                    <a:pt x="1059061" y="2151856"/>
                  </a:lnTo>
                  <a:lnTo>
                    <a:pt x="1058262" y="2151856"/>
                  </a:lnTo>
                  <a:lnTo>
                    <a:pt x="1045079" y="2151460"/>
                  </a:lnTo>
                  <a:lnTo>
                    <a:pt x="1038288" y="2150269"/>
                  </a:lnTo>
                  <a:lnTo>
                    <a:pt x="1035491" y="2149872"/>
                  </a:lnTo>
                  <a:lnTo>
                    <a:pt x="1033894" y="2149078"/>
                  </a:lnTo>
                  <a:lnTo>
                    <a:pt x="1031097" y="2138760"/>
                  </a:lnTo>
                  <a:lnTo>
                    <a:pt x="1029899" y="2129631"/>
                  </a:lnTo>
                  <a:lnTo>
                    <a:pt x="1029100" y="2122488"/>
                  </a:lnTo>
                  <a:lnTo>
                    <a:pt x="1029100" y="2117328"/>
                  </a:lnTo>
                  <a:lnTo>
                    <a:pt x="1029499" y="2112963"/>
                  </a:lnTo>
                  <a:lnTo>
                    <a:pt x="1029499" y="2110581"/>
                  </a:lnTo>
                  <a:lnTo>
                    <a:pt x="1030298" y="2108200"/>
                  </a:lnTo>
                  <a:lnTo>
                    <a:pt x="1028700" y="2105025"/>
                  </a:lnTo>
                  <a:close/>
                  <a:moveTo>
                    <a:pt x="744784" y="2105025"/>
                  </a:moveTo>
                  <a:lnTo>
                    <a:pt x="857250" y="2105025"/>
                  </a:lnTo>
                  <a:lnTo>
                    <a:pt x="855270" y="2108200"/>
                  </a:lnTo>
                  <a:lnTo>
                    <a:pt x="855666" y="2110581"/>
                  </a:lnTo>
                  <a:lnTo>
                    <a:pt x="856062" y="2112963"/>
                  </a:lnTo>
                  <a:lnTo>
                    <a:pt x="856062" y="2117328"/>
                  </a:lnTo>
                  <a:lnTo>
                    <a:pt x="856062" y="2122488"/>
                  </a:lnTo>
                  <a:lnTo>
                    <a:pt x="855270" y="2129631"/>
                  </a:lnTo>
                  <a:lnTo>
                    <a:pt x="854082" y="2138760"/>
                  </a:lnTo>
                  <a:lnTo>
                    <a:pt x="852102" y="2149078"/>
                  </a:lnTo>
                  <a:lnTo>
                    <a:pt x="849726" y="2149872"/>
                  </a:lnTo>
                  <a:lnTo>
                    <a:pt x="847350" y="2150269"/>
                  </a:lnTo>
                  <a:lnTo>
                    <a:pt x="840222" y="2151460"/>
                  </a:lnTo>
                  <a:lnTo>
                    <a:pt x="827550" y="2151856"/>
                  </a:lnTo>
                  <a:lnTo>
                    <a:pt x="826758" y="2151856"/>
                  </a:lnTo>
                  <a:lnTo>
                    <a:pt x="826362" y="2151460"/>
                  </a:lnTo>
                  <a:lnTo>
                    <a:pt x="825174" y="2149872"/>
                  </a:lnTo>
                  <a:lnTo>
                    <a:pt x="824778" y="2148681"/>
                  </a:lnTo>
                  <a:lnTo>
                    <a:pt x="823986" y="2147491"/>
                  </a:lnTo>
                  <a:lnTo>
                    <a:pt x="823590" y="2146697"/>
                  </a:lnTo>
                  <a:lnTo>
                    <a:pt x="822402" y="2146300"/>
                  </a:lnTo>
                  <a:lnTo>
                    <a:pt x="821610" y="2146300"/>
                  </a:lnTo>
                  <a:lnTo>
                    <a:pt x="820422" y="2146697"/>
                  </a:lnTo>
                  <a:lnTo>
                    <a:pt x="817254" y="2147888"/>
                  </a:lnTo>
                  <a:lnTo>
                    <a:pt x="812502" y="2151063"/>
                  </a:lnTo>
                  <a:lnTo>
                    <a:pt x="801809" y="2159000"/>
                  </a:lnTo>
                  <a:lnTo>
                    <a:pt x="790721" y="2166144"/>
                  </a:lnTo>
                  <a:lnTo>
                    <a:pt x="784781" y="2169319"/>
                  </a:lnTo>
                  <a:lnTo>
                    <a:pt x="778841" y="2172494"/>
                  </a:lnTo>
                  <a:lnTo>
                    <a:pt x="772901" y="2175272"/>
                  </a:lnTo>
                  <a:lnTo>
                    <a:pt x="766565" y="2178447"/>
                  </a:lnTo>
                  <a:lnTo>
                    <a:pt x="759833" y="2180828"/>
                  </a:lnTo>
                  <a:lnTo>
                    <a:pt x="753100" y="2182813"/>
                  </a:lnTo>
                  <a:lnTo>
                    <a:pt x="745972" y="2184797"/>
                  </a:lnTo>
                  <a:lnTo>
                    <a:pt x="738448" y="2185988"/>
                  </a:lnTo>
                  <a:lnTo>
                    <a:pt x="730924" y="2186781"/>
                  </a:lnTo>
                  <a:lnTo>
                    <a:pt x="722608" y="2187575"/>
                  </a:lnTo>
                  <a:lnTo>
                    <a:pt x="713896" y="2187575"/>
                  </a:lnTo>
                  <a:lnTo>
                    <a:pt x="704788" y="2187178"/>
                  </a:lnTo>
                  <a:lnTo>
                    <a:pt x="697659" y="2186385"/>
                  </a:lnTo>
                  <a:lnTo>
                    <a:pt x="691719" y="2185194"/>
                  </a:lnTo>
                  <a:lnTo>
                    <a:pt x="686571" y="2183210"/>
                  </a:lnTo>
                  <a:lnTo>
                    <a:pt x="683007" y="2181622"/>
                  </a:lnTo>
                  <a:lnTo>
                    <a:pt x="679839" y="2179638"/>
                  </a:lnTo>
                  <a:lnTo>
                    <a:pt x="677859" y="2176860"/>
                  </a:lnTo>
                  <a:lnTo>
                    <a:pt x="676671" y="2174478"/>
                  </a:lnTo>
                  <a:lnTo>
                    <a:pt x="676275" y="2171700"/>
                  </a:lnTo>
                  <a:lnTo>
                    <a:pt x="676671" y="2168525"/>
                  </a:lnTo>
                  <a:lnTo>
                    <a:pt x="677463" y="2165350"/>
                  </a:lnTo>
                  <a:lnTo>
                    <a:pt x="679047" y="2161778"/>
                  </a:lnTo>
                  <a:lnTo>
                    <a:pt x="681423" y="2158603"/>
                  </a:lnTo>
                  <a:lnTo>
                    <a:pt x="683799" y="2154635"/>
                  </a:lnTo>
                  <a:lnTo>
                    <a:pt x="686571" y="2151063"/>
                  </a:lnTo>
                  <a:lnTo>
                    <a:pt x="693699" y="2143522"/>
                  </a:lnTo>
                  <a:lnTo>
                    <a:pt x="702016" y="2136378"/>
                  </a:lnTo>
                  <a:lnTo>
                    <a:pt x="710332" y="2129235"/>
                  </a:lnTo>
                  <a:lnTo>
                    <a:pt x="718648" y="2122488"/>
                  </a:lnTo>
                  <a:lnTo>
                    <a:pt x="726964" y="2117328"/>
                  </a:lnTo>
                  <a:lnTo>
                    <a:pt x="739636" y="2108200"/>
                  </a:lnTo>
                  <a:lnTo>
                    <a:pt x="744784" y="2105025"/>
                  </a:lnTo>
                  <a:close/>
                  <a:moveTo>
                    <a:pt x="1585912" y="1846263"/>
                  </a:moveTo>
                  <a:lnTo>
                    <a:pt x="1674566" y="1846263"/>
                  </a:lnTo>
                  <a:lnTo>
                    <a:pt x="1678524" y="1848644"/>
                  </a:lnTo>
                  <a:lnTo>
                    <a:pt x="1688418" y="1855391"/>
                  </a:lnTo>
                  <a:lnTo>
                    <a:pt x="1695146" y="1860154"/>
                  </a:lnTo>
                  <a:lnTo>
                    <a:pt x="1701875" y="1864916"/>
                  </a:lnTo>
                  <a:lnTo>
                    <a:pt x="1708603" y="1870870"/>
                  </a:lnTo>
                  <a:lnTo>
                    <a:pt x="1714935" y="1876426"/>
                  </a:lnTo>
                  <a:lnTo>
                    <a:pt x="1720476" y="1882379"/>
                  </a:lnTo>
                  <a:lnTo>
                    <a:pt x="1725225" y="1888332"/>
                  </a:lnTo>
                  <a:lnTo>
                    <a:pt x="1726808" y="1890713"/>
                  </a:lnTo>
                  <a:lnTo>
                    <a:pt x="1727996" y="1893888"/>
                  </a:lnTo>
                  <a:lnTo>
                    <a:pt x="1728391" y="1896270"/>
                  </a:lnTo>
                  <a:lnTo>
                    <a:pt x="1728787" y="1898651"/>
                  </a:lnTo>
                  <a:lnTo>
                    <a:pt x="1728391" y="1901032"/>
                  </a:lnTo>
                  <a:lnTo>
                    <a:pt x="1727600" y="1903017"/>
                  </a:lnTo>
                  <a:lnTo>
                    <a:pt x="1726017" y="1905001"/>
                  </a:lnTo>
                  <a:lnTo>
                    <a:pt x="1723246" y="1906985"/>
                  </a:lnTo>
                  <a:lnTo>
                    <a:pt x="1720476" y="1908176"/>
                  </a:lnTo>
                  <a:lnTo>
                    <a:pt x="1716518" y="1909367"/>
                  </a:lnTo>
                  <a:lnTo>
                    <a:pt x="1711769" y="1910160"/>
                  </a:lnTo>
                  <a:lnTo>
                    <a:pt x="1706228" y="1910954"/>
                  </a:lnTo>
                  <a:lnTo>
                    <a:pt x="1699104" y="1911351"/>
                  </a:lnTo>
                  <a:lnTo>
                    <a:pt x="1692376" y="1910954"/>
                  </a:lnTo>
                  <a:lnTo>
                    <a:pt x="1685648" y="1910557"/>
                  </a:lnTo>
                  <a:lnTo>
                    <a:pt x="1679711" y="1910160"/>
                  </a:lnTo>
                  <a:lnTo>
                    <a:pt x="1673774" y="1908970"/>
                  </a:lnTo>
                  <a:lnTo>
                    <a:pt x="1667838" y="1907779"/>
                  </a:lnTo>
                  <a:lnTo>
                    <a:pt x="1662297" y="1905795"/>
                  </a:lnTo>
                  <a:lnTo>
                    <a:pt x="1657548" y="1903810"/>
                  </a:lnTo>
                  <a:lnTo>
                    <a:pt x="1652403" y="1901826"/>
                  </a:lnTo>
                  <a:lnTo>
                    <a:pt x="1647653" y="1899445"/>
                  </a:lnTo>
                  <a:lnTo>
                    <a:pt x="1638550" y="1894285"/>
                  </a:lnTo>
                  <a:lnTo>
                    <a:pt x="1629448" y="1888729"/>
                  </a:lnTo>
                  <a:lnTo>
                    <a:pt x="1620741" y="1882379"/>
                  </a:lnTo>
                  <a:lnTo>
                    <a:pt x="1617179" y="1879998"/>
                  </a:lnTo>
                  <a:lnTo>
                    <a:pt x="1614408" y="1878807"/>
                  </a:lnTo>
                  <a:lnTo>
                    <a:pt x="1612825" y="1878807"/>
                  </a:lnTo>
                  <a:lnTo>
                    <a:pt x="1612033" y="1879204"/>
                  </a:lnTo>
                  <a:lnTo>
                    <a:pt x="1611638" y="1880792"/>
                  </a:lnTo>
                  <a:lnTo>
                    <a:pt x="1610846" y="1881982"/>
                  </a:lnTo>
                  <a:lnTo>
                    <a:pt x="1610450" y="1882776"/>
                  </a:lnTo>
                  <a:lnTo>
                    <a:pt x="1608867" y="1883173"/>
                  </a:lnTo>
                  <a:lnTo>
                    <a:pt x="1598973" y="1882776"/>
                  </a:lnTo>
                  <a:lnTo>
                    <a:pt x="1593432" y="1881982"/>
                  </a:lnTo>
                  <a:lnTo>
                    <a:pt x="1591453" y="1881585"/>
                  </a:lnTo>
                  <a:lnTo>
                    <a:pt x="1589870" y="1881188"/>
                  </a:lnTo>
                  <a:lnTo>
                    <a:pt x="1587891" y="1872457"/>
                  </a:lnTo>
                  <a:lnTo>
                    <a:pt x="1587100" y="1865313"/>
                  </a:lnTo>
                  <a:lnTo>
                    <a:pt x="1586308" y="1860154"/>
                  </a:lnTo>
                  <a:lnTo>
                    <a:pt x="1586308" y="1855391"/>
                  </a:lnTo>
                  <a:lnTo>
                    <a:pt x="1586308" y="1852216"/>
                  </a:lnTo>
                  <a:lnTo>
                    <a:pt x="1586704" y="1850232"/>
                  </a:lnTo>
                  <a:lnTo>
                    <a:pt x="1587100" y="1848644"/>
                  </a:lnTo>
                  <a:lnTo>
                    <a:pt x="1585912" y="1846263"/>
                  </a:lnTo>
                  <a:close/>
                  <a:moveTo>
                    <a:pt x="1360734" y="1846263"/>
                  </a:moveTo>
                  <a:lnTo>
                    <a:pt x="1449387" y="1846263"/>
                  </a:lnTo>
                  <a:lnTo>
                    <a:pt x="1448200" y="1848644"/>
                  </a:lnTo>
                  <a:lnTo>
                    <a:pt x="1448596" y="1850232"/>
                  </a:lnTo>
                  <a:lnTo>
                    <a:pt x="1448991" y="1852216"/>
                  </a:lnTo>
                  <a:lnTo>
                    <a:pt x="1448991" y="1855391"/>
                  </a:lnTo>
                  <a:lnTo>
                    <a:pt x="1448991" y="1860154"/>
                  </a:lnTo>
                  <a:lnTo>
                    <a:pt x="1448200" y="1865313"/>
                  </a:lnTo>
                  <a:lnTo>
                    <a:pt x="1447408" y="1872457"/>
                  </a:lnTo>
                  <a:lnTo>
                    <a:pt x="1445034" y="1881188"/>
                  </a:lnTo>
                  <a:lnTo>
                    <a:pt x="1443846" y="1881585"/>
                  </a:lnTo>
                  <a:lnTo>
                    <a:pt x="1441868" y="1881982"/>
                  </a:lnTo>
                  <a:lnTo>
                    <a:pt x="1436327" y="1882776"/>
                  </a:lnTo>
                  <a:lnTo>
                    <a:pt x="1426432" y="1883173"/>
                  </a:lnTo>
                  <a:lnTo>
                    <a:pt x="1424849" y="1882776"/>
                  </a:lnTo>
                  <a:lnTo>
                    <a:pt x="1424058" y="1881982"/>
                  </a:lnTo>
                  <a:lnTo>
                    <a:pt x="1423662" y="1880792"/>
                  </a:lnTo>
                  <a:lnTo>
                    <a:pt x="1423266" y="1879204"/>
                  </a:lnTo>
                  <a:lnTo>
                    <a:pt x="1422079" y="1878807"/>
                  </a:lnTo>
                  <a:lnTo>
                    <a:pt x="1420891" y="1878807"/>
                  </a:lnTo>
                  <a:lnTo>
                    <a:pt x="1417725" y="1879998"/>
                  </a:lnTo>
                  <a:lnTo>
                    <a:pt x="1414163" y="1882379"/>
                  </a:lnTo>
                  <a:lnTo>
                    <a:pt x="1405852" y="1888729"/>
                  </a:lnTo>
                  <a:lnTo>
                    <a:pt x="1396749" y="1894285"/>
                  </a:lnTo>
                  <a:lnTo>
                    <a:pt x="1387646" y="1899445"/>
                  </a:lnTo>
                  <a:lnTo>
                    <a:pt x="1382897" y="1901826"/>
                  </a:lnTo>
                  <a:lnTo>
                    <a:pt x="1377752" y="1903810"/>
                  </a:lnTo>
                  <a:lnTo>
                    <a:pt x="1373003" y="1905795"/>
                  </a:lnTo>
                  <a:lnTo>
                    <a:pt x="1367462" y="1907779"/>
                  </a:lnTo>
                  <a:lnTo>
                    <a:pt x="1361525" y="1908970"/>
                  </a:lnTo>
                  <a:lnTo>
                    <a:pt x="1355588" y="1910160"/>
                  </a:lnTo>
                  <a:lnTo>
                    <a:pt x="1349652" y="1910557"/>
                  </a:lnTo>
                  <a:lnTo>
                    <a:pt x="1342924" y="1910954"/>
                  </a:lnTo>
                  <a:lnTo>
                    <a:pt x="1336195" y="1911351"/>
                  </a:lnTo>
                  <a:lnTo>
                    <a:pt x="1329071" y="1910954"/>
                  </a:lnTo>
                  <a:lnTo>
                    <a:pt x="1323531" y="1910160"/>
                  </a:lnTo>
                  <a:lnTo>
                    <a:pt x="1318781" y="1909367"/>
                  </a:lnTo>
                  <a:lnTo>
                    <a:pt x="1314824" y="1908176"/>
                  </a:lnTo>
                  <a:lnTo>
                    <a:pt x="1312053" y="1906985"/>
                  </a:lnTo>
                  <a:lnTo>
                    <a:pt x="1309283" y="1905001"/>
                  </a:lnTo>
                  <a:lnTo>
                    <a:pt x="1307700" y="1903017"/>
                  </a:lnTo>
                  <a:lnTo>
                    <a:pt x="1306908" y="1901032"/>
                  </a:lnTo>
                  <a:lnTo>
                    <a:pt x="1306512" y="1898651"/>
                  </a:lnTo>
                  <a:lnTo>
                    <a:pt x="1306512" y="1896270"/>
                  </a:lnTo>
                  <a:lnTo>
                    <a:pt x="1307304" y="1893888"/>
                  </a:lnTo>
                  <a:lnTo>
                    <a:pt x="1308491" y="1890713"/>
                  </a:lnTo>
                  <a:lnTo>
                    <a:pt x="1310074" y="1888332"/>
                  </a:lnTo>
                  <a:lnTo>
                    <a:pt x="1314824" y="1882379"/>
                  </a:lnTo>
                  <a:lnTo>
                    <a:pt x="1320364" y="1876426"/>
                  </a:lnTo>
                  <a:lnTo>
                    <a:pt x="1326697" y="1870870"/>
                  </a:lnTo>
                  <a:lnTo>
                    <a:pt x="1333425" y="1864916"/>
                  </a:lnTo>
                  <a:lnTo>
                    <a:pt x="1340153" y="1860154"/>
                  </a:lnTo>
                  <a:lnTo>
                    <a:pt x="1346881" y="1855391"/>
                  </a:lnTo>
                  <a:lnTo>
                    <a:pt x="1356776" y="1848644"/>
                  </a:lnTo>
                  <a:lnTo>
                    <a:pt x="1360734" y="1846263"/>
                  </a:lnTo>
                  <a:close/>
                  <a:moveTo>
                    <a:pt x="449262" y="1846263"/>
                  </a:moveTo>
                  <a:lnTo>
                    <a:pt x="537671" y="1846263"/>
                  </a:lnTo>
                  <a:lnTo>
                    <a:pt x="542012" y="1848644"/>
                  </a:lnTo>
                  <a:lnTo>
                    <a:pt x="551880" y="1855391"/>
                  </a:lnTo>
                  <a:lnTo>
                    <a:pt x="558194" y="1860154"/>
                  </a:lnTo>
                  <a:lnTo>
                    <a:pt x="564904" y="1864916"/>
                  </a:lnTo>
                  <a:lnTo>
                    <a:pt x="571614" y="1870870"/>
                  </a:lnTo>
                  <a:lnTo>
                    <a:pt x="577929" y="1876426"/>
                  </a:lnTo>
                  <a:lnTo>
                    <a:pt x="583849" y="1882379"/>
                  </a:lnTo>
                  <a:lnTo>
                    <a:pt x="588190" y="1888332"/>
                  </a:lnTo>
                  <a:lnTo>
                    <a:pt x="589769" y="1890713"/>
                  </a:lnTo>
                  <a:lnTo>
                    <a:pt x="590953" y="1893888"/>
                  </a:lnTo>
                  <a:lnTo>
                    <a:pt x="591742" y="1896270"/>
                  </a:lnTo>
                  <a:lnTo>
                    <a:pt x="592137" y="1898651"/>
                  </a:lnTo>
                  <a:lnTo>
                    <a:pt x="591742" y="1901032"/>
                  </a:lnTo>
                  <a:lnTo>
                    <a:pt x="590558" y="1903017"/>
                  </a:lnTo>
                  <a:lnTo>
                    <a:pt x="589374" y="1905001"/>
                  </a:lnTo>
                  <a:lnTo>
                    <a:pt x="587006" y="1906985"/>
                  </a:lnTo>
                  <a:lnTo>
                    <a:pt x="583849" y="1908176"/>
                  </a:lnTo>
                  <a:lnTo>
                    <a:pt x="579902" y="1909367"/>
                  </a:lnTo>
                  <a:lnTo>
                    <a:pt x="575166" y="1910160"/>
                  </a:lnTo>
                  <a:lnTo>
                    <a:pt x="569246" y="1910954"/>
                  </a:lnTo>
                  <a:lnTo>
                    <a:pt x="562141" y="1911351"/>
                  </a:lnTo>
                  <a:lnTo>
                    <a:pt x="555432" y="1910954"/>
                  </a:lnTo>
                  <a:lnTo>
                    <a:pt x="549117" y="1910557"/>
                  </a:lnTo>
                  <a:lnTo>
                    <a:pt x="542802" y="1910160"/>
                  </a:lnTo>
                  <a:lnTo>
                    <a:pt x="536882" y="1908970"/>
                  </a:lnTo>
                  <a:lnTo>
                    <a:pt x="531356" y="1907779"/>
                  </a:lnTo>
                  <a:lnTo>
                    <a:pt x="526225" y="1905795"/>
                  </a:lnTo>
                  <a:lnTo>
                    <a:pt x="521094" y="1903810"/>
                  </a:lnTo>
                  <a:lnTo>
                    <a:pt x="515963" y="1901826"/>
                  </a:lnTo>
                  <a:lnTo>
                    <a:pt x="510833" y="1899445"/>
                  </a:lnTo>
                  <a:lnTo>
                    <a:pt x="501755" y="1894285"/>
                  </a:lnTo>
                  <a:lnTo>
                    <a:pt x="493072" y="1888729"/>
                  </a:lnTo>
                  <a:lnTo>
                    <a:pt x="484389" y="1882379"/>
                  </a:lnTo>
                  <a:lnTo>
                    <a:pt x="480837" y="1879998"/>
                  </a:lnTo>
                  <a:lnTo>
                    <a:pt x="478074" y="1878807"/>
                  </a:lnTo>
                  <a:lnTo>
                    <a:pt x="476495" y="1878807"/>
                  </a:lnTo>
                  <a:lnTo>
                    <a:pt x="475706" y="1879204"/>
                  </a:lnTo>
                  <a:lnTo>
                    <a:pt x="474916" y="1880792"/>
                  </a:lnTo>
                  <a:lnTo>
                    <a:pt x="474522" y="1881982"/>
                  </a:lnTo>
                  <a:lnTo>
                    <a:pt x="473732" y="1882776"/>
                  </a:lnTo>
                  <a:lnTo>
                    <a:pt x="472943" y="1883173"/>
                  </a:lnTo>
                  <a:lnTo>
                    <a:pt x="462681" y="1882776"/>
                  </a:lnTo>
                  <a:lnTo>
                    <a:pt x="457156" y="1881982"/>
                  </a:lnTo>
                  <a:lnTo>
                    <a:pt x="455182" y="1881585"/>
                  </a:lnTo>
                  <a:lnTo>
                    <a:pt x="453603" y="1881188"/>
                  </a:lnTo>
                  <a:lnTo>
                    <a:pt x="452025" y="1872457"/>
                  </a:lnTo>
                  <a:lnTo>
                    <a:pt x="450446" y="1865313"/>
                  </a:lnTo>
                  <a:lnTo>
                    <a:pt x="450051" y="1860154"/>
                  </a:lnTo>
                  <a:lnTo>
                    <a:pt x="450051" y="1855391"/>
                  </a:lnTo>
                  <a:lnTo>
                    <a:pt x="450051" y="1852216"/>
                  </a:lnTo>
                  <a:lnTo>
                    <a:pt x="450446" y="1850232"/>
                  </a:lnTo>
                  <a:lnTo>
                    <a:pt x="450841" y="1848644"/>
                  </a:lnTo>
                  <a:lnTo>
                    <a:pt x="449262" y="1846263"/>
                  </a:lnTo>
                  <a:close/>
                  <a:moveTo>
                    <a:pt x="224686" y="1846263"/>
                  </a:moveTo>
                  <a:lnTo>
                    <a:pt x="314325" y="1846263"/>
                  </a:lnTo>
                  <a:lnTo>
                    <a:pt x="313124" y="1848644"/>
                  </a:lnTo>
                  <a:lnTo>
                    <a:pt x="313124" y="1850232"/>
                  </a:lnTo>
                  <a:lnTo>
                    <a:pt x="313525" y="1852216"/>
                  </a:lnTo>
                  <a:lnTo>
                    <a:pt x="313925" y="1855391"/>
                  </a:lnTo>
                  <a:lnTo>
                    <a:pt x="313525" y="1860154"/>
                  </a:lnTo>
                  <a:lnTo>
                    <a:pt x="313124" y="1865313"/>
                  </a:lnTo>
                  <a:lnTo>
                    <a:pt x="311924" y="1872457"/>
                  </a:lnTo>
                  <a:lnTo>
                    <a:pt x="310323" y="1881188"/>
                  </a:lnTo>
                  <a:lnTo>
                    <a:pt x="308722" y="1881585"/>
                  </a:lnTo>
                  <a:lnTo>
                    <a:pt x="306321" y="1881982"/>
                  </a:lnTo>
                  <a:lnTo>
                    <a:pt x="300719" y="1882776"/>
                  </a:lnTo>
                  <a:lnTo>
                    <a:pt x="290715" y="1883173"/>
                  </a:lnTo>
                  <a:lnTo>
                    <a:pt x="289914" y="1882776"/>
                  </a:lnTo>
                  <a:lnTo>
                    <a:pt x="288714" y="1881982"/>
                  </a:lnTo>
                  <a:lnTo>
                    <a:pt x="288314" y="1880792"/>
                  </a:lnTo>
                  <a:lnTo>
                    <a:pt x="287513" y="1879204"/>
                  </a:lnTo>
                  <a:lnTo>
                    <a:pt x="286713" y="1878807"/>
                  </a:lnTo>
                  <a:lnTo>
                    <a:pt x="285112" y="1878807"/>
                  </a:lnTo>
                  <a:lnTo>
                    <a:pt x="282311" y="1879998"/>
                  </a:lnTo>
                  <a:lnTo>
                    <a:pt x="278709" y="1882379"/>
                  </a:lnTo>
                  <a:lnTo>
                    <a:pt x="270306" y="1888729"/>
                  </a:lnTo>
                  <a:lnTo>
                    <a:pt x="261102" y="1894285"/>
                  </a:lnTo>
                  <a:lnTo>
                    <a:pt x="251898" y="1899445"/>
                  </a:lnTo>
                  <a:lnTo>
                    <a:pt x="246695" y="1901826"/>
                  </a:lnTo>
                  <a:lnTo>
                    <a:pt x="242293" y="1903810"/>
                  </a:lnTo>
                  <a:lnTo>
                    <a:pt x="236691" y="1905795"/>
                  </a:lnTo>
                  <a:lnTo>
                    <a:pt x="231089" y="1907779"/>
                  </a:lnTo>
                  <a:lnTo>
                    <a:pt x="225486" y="1908970"/>
                  </a:lnTo>
                  <a:lnTo>
                    <a:pt x="219484" y="1910160"/>
                  </a:lnTo>
                  <a:lnTo>
                    <a:pt x="213081" y="1910557"/>
                  </a:lnTo>
                  <a:lnTo>
                    <a:pt x="206678" y="1910954"/>
                  </a:lnTo>
                  <a:lnTo>
                    <a:pt x="199875" y="1911351"/>
                  </a:lnTo>
                  <a:lnTo>
                    <a:pt x="192672" y="1910954"/>
                  </a:lnTo>
                  <a:lnTo>
                    <a:pt x="186669" y="1910160"/>
                  </a:lnTo>
                  <a:lnTo>
                    <a:pt x="182267" y="1909367"/>
                  </a:lnTo>
                  <a:lnTo>
                    <a:pt x="178266" y="1908176"/>
                  </a:lnTo>
                  <a:lnTo>
                    <a:pt x="175064" y="1906985"/>
                  </a:lnTo>
                  <a:lnTo>
                    <a:pt x="172663" y="1905001"/>
                  </a:lnTo>
                  <a:lnTo>
                    <a:pt x="171062" y="1903017"/>
                  </a:lnTo>
                  <a:lnTo>
                    <a:pt x="169862" y="1901032"/>
                  </a:lnTo>
                  <a:lnTo>
                    <a:pt x="169862" y="1898651"/>
                  </a:lnTo>
                  <a:lnTo>
                    <a:pt x="169862" y="1896270"/>
                  </a:lnTo>
                  <a:lnTo>
                    <a:pt x="170662" y="1893888"/>
                  </a:lnTo>
                  <a:lnTo>
                    <a:pt x="171863" y="1890713"/>
                  </a:lnTo>
                  <a:lnTo>
                    <a:pt x="173864" y="1888332"/>
                  </a:lnTo>
                  <a:lnTo>
                    <a:pt x="177865" y="1882379"/>
                  </a:lnTo>
                  <a:lnTo>
                    <a:pt x="183868" y="1876426"/>
                  </a:lnTo>
                  <a:lnTo>
                    <a:pt x="190271" y="1870870"/>
                  </a:lnTo>
                  <a:lnTo>
                    <a:pt x="197074" y="1864916"/>
                  </a:lnTo>
                  <a:lnTo>
                    <a:pt x="203877" y="1860154"/>
                  </a:lnTo>
                  <a:lnTo>
                    <a:pt x="210279" y="1855391"/>
                  </a:lnTo>
                  <a:lnTo>
                    <a:pt x="220284" y="1848644"/>
                  </a:lnTo>
                  <a:lnTo>
                    <a:pt x="224686" y="1846263"/>
                  </a:lnTo>
                  <a:close/>
                  <a:moveTo>
                    <a:pt x="1862137" y="1284288"/>
                  </a:moveTo>
                  <a:lnTo>
                    <a:pt x="1861739" y="1287447"/>
                  </a:lnTo>
                  <a:lnTo>
                    <a:pt x="1860144" y="1296135"/>
                  </a:lnTo>
                  <a:lnTo>
                    <a:pt x="1858151" y="1308772"/>
                  </a:lnTo>
                  <a:lnTo>
                    <a:pt x="1856557" y="1315880"/>
                  </a:lnTo>
                  <a:lnTo>
                    <a:pt x="1854564" y="1322988"/>
                  </a:lnTo>
                  <a:lnTo>
                    <a:pt x="1852172" y="1330097"/>
                  </a:lnTo>
                  <a:lnTo>
                    <a:pt x="1849781" y="1337205"/>
                  </a:lnTo>
                  <a:lnTo>
                    <a:pt x="1846194" y="1343918"/>
                  </a:lnTo>
                  <a:lnTo>
                    <a:pt x="1843005" y="1350237"/>
                  </a:lnTo>
                  <a:lnTo>
                    <a:pt x="1838620" y="1355370"/>
                  </a:lnTo>
                  <a:lnTo>
                    <a:pt x="1836627" y="1357345"/>
                  </a:lnTo>
                  <a:lnTo>
                    <a:pt x="1834634" y="1359714"/>
                  </a:lnTo>
                  <a:lnTo>
                    <a:pt x="1831844" y="1361294"/>
                  </a:lnTo>
                  <a:lnTo>
                    <a:pt x="1829453" y="1362478"/>
                  </a:lnTo>
                  <a:lnTo>
                    <a:pt x="1826264" y="1363268"/>
                  </a:lnTo>
                  <a:lnTo>
                    <a:pt x="1823474" y="1363663"/>
                  </a:lnTo>
                  <a:lnTo>
                    <a:pt x="1820285" y="1363663"/>
                  </a:lnTo>
                  <a:lnTo>
                    <a:pt x="1816698" y="1363663"/>
                  </a:lnTo>
                  <a:lnTo>
                    <a:pt x="1814306" y="1363268"/>
                  </a:lnTo>
                  <a:lnTo>
                    <a:pt x="1811117" y="1362873"/>
                  </a:lnTo>
                  <a:lnTo>
                    <a:pt x="1809124" y="1362084"/>
                  </a:lnTo>
                  <a:lnTo>
                    <a:pt x="1807131" y="1361294"/>
                  </a:lnTo>
                  <a:lnTo>
                    <a:pt x="1805138" y="1360109"/>
                  </a:lnTo>
                  <a:lnTo>
                    <a:pt x="1803544" y="1358135"/>
                  </a:lnTo>
                  <a:lnTo>
                    <a:pt x="1802348" y="1356555"/>
                  </a:lnTo>
                  <a:lnTo>
                    <a:pt x="1801153" y="1354975"/>
                  </a:lnTo>
                  <a:lnTo>
                    <a:pt x="1800355" y="1353001"/>
                  </a:lnTo>
                  <a:lnTo>
                    <a:pt x="1799558" y="1350237"/>
                  </a:lnTo>
                  <a:lnTo>
                    <a:pt x="1798362" y="1345498"/>
                  </a:lnTo>
                  <a:lnTo>
                    <a:pt x="1797964" y="1339969"/>
                  </a:lnTo>
                  <a:lnTo>
                    <a:pt x="1797565" y="1334835"/>
                  </a:lnTo>
                  <a:lnTo>
                    <a:pt x="1796369" y="1330886"/>
                  </a:lnTo>
                  <a:lnTo>
                    <a:pt x="1795971" y="1329702"/>
                  </a:lnTo>
                  <a:lnTo>
                    <a:pt x="1795174" y="1328912"/>
                  </a:lnTo>
                  <a:lnTo>
                    <a:pt x="1794376" y="1328122"/>
                  </a:lnTo>
                  <a:lnTo>
                    <a:pt x="1793579" y="1328122"/>
                  </a:lnTo>
                  <a:lnTo>
                    <a:pt x="1791985" y="1328122"/>
                  </a:lnTo>
                  <a:lnTo>
                    <a:pt x="1791188" y="1328517"/>
                  </a:lnTo>
                  <a:lnTo>
                    <a:pt x="1790390" y="1328912"/>
                  </a:lnTo>
                  <a:lnTo>
                    <a:pt x="1789992" y="1329702"/>
                  </a:lnTo>
                  <a:lnTo>
                    <a:pt x="1788796" y="1332071"/>
                  </a:lnTo>
                  <a:lnTo>
                    <a:pt x="1788398" y="1336020"/>
                  </a:lnTo>
                  <a:lnTo>
                    <a:pt x="1787999" y="1337995"/>
                  </a:lnTo>
                  <a:lnTo>
                    <a:pt x="1787600" y="1340759"/>
                  </a:lnTo>
                  <a:lnTo>
                    <a:pt x="1785209" y="1346288"/>
                  </a:lnTo>
                  <a:lnTo>
                    <a:pt x="1782020" y="1351816"/>
                  </a:lnTo>
                  <a:lnTo>
                    <a:pt x="1778034" y="1356950"/>
                  </a:lnTo>
                  <a:lnTo>
                    <a:pt x="1776440" y="1358529"/>
                  </a:lnTo>
                  <a:lnTo>
                    <a:pt x="1774845" y="1360504"/>
                  </a:lnTo>
                  <a:lnTo>
                    <a:pt x="1773251" y="1361294"/>
                  </a:lnTo>
                  <a:lnTo>
                    <a:pt x="1771657" y="1361294"/>
                  </a:lnTo>
                  <a:lnTo>
                    <a:pt x="1770859" y="1360899"/>
                  </a:lnTo>
                  <a:lnTo>
                    <a:pt x="1770062" y="1358924"/>
                  </a:lnTo>
                  <a:lnTo>
                    <a:pt x="1770062" y="1356555"/>
                  </a:lnTo>
                  <a:lnTo>
                    <a:pt x="1770062" y="1353396"/>
                  </a:lnTo>
                  <a:lnTo>
                    <a:pt x="1772454" y="1335230"/>
                  </a:lnTo>
                  <a:lnTo>
                    <a:pt x="1774048" y="1326148"/>
                  </a:lnTo>
                  <a:lnTo>
                    <a:pt x="1775643" y="1317460"/>
                  </a:lnTo>
                  <a:lnTo>
                    <a:pt x="1778034" y="1309957"/>
                  </a:lnTo>
                  <a:lnTo>
                    <a:pt x="1779628" y="1306797"/>
                  </a:lnTo>
                  <a:lnTo>
                    <a:pt x="1781223" y="1303638"/>
                  </a:lnTo>
                  <a:lnTo>
                    <a:pt x="1782817" y="1301269"/>
                  </a:lnTo>
                  <a:lnTo>
                    <a:pt x="1784810" y="1299689"/>
                  </a:lnTo>
                  <a:lnTo>
                    <a:pt x="1787202" y="1298110"/>
                  </a:lnTo>
                  <a:lnTo>
                    <a:pt x="1789593" y="1297715"/>
                  </a:lnTo>
                  <a:lnTo>
                    <a:pt x="1862137" y="1284288"/>
                  </a:lnTo>
                  <a:close/>
                  <a:moveTo>
                    <a:pt x="42862" y="1284288"/>
                  </a:moveTo>
                  <a:lnTo>
                    <a:pt x="114155" y="1297983"/>
                  </a:lnTo>
                  <a:lnTo>
                    <a:pt x="116114" y="1298386"/>
                  </a:lnTo>
                  <a:lnTo>
                    <a:pt x="118073" y="1299595"/>
                  </a:lnTo>
                  <a:lnTo>
                    <a:pt x="120423" y="1301609"/>
                  </a:lnTo>
                  <a:lnTo>
                    <a:pt x="121990" y="1303623"/>
                  </a:lnTo>
                  <a:lnTo>
                    <a:pt x="123557" y="1306845"/>
                  </a:lnTo>
                  <a:lnTo>
                    <a:pt x="125124" y="1310067"/>
                  </a:lnTo>
                  <a:lnTo>
                    <a:pt x="127474" y="1318123"/>
                  </a:lnTo>
                  <a:lnTo>
                    <a:pt x="129433" y="1326985"/>
                  </a:lnTo>
                  <a:lnTo>
                    <a:pt x="130608" y="1335847"/>
                  </a:lnTo>
                  <a:lnTo>
                    <a:pt x="133350" y="1354376"/>
                  </a:lnTo>
                  <a:lnTo>
                    <a:pt x="133350" y="1358001"/>
                  </a:lnTo>
                  <a:lnTo>
                    <a:pt x="132958" y="1360820"/>
                  </a:lnTo>
                  <a:lnTo>
                    <a:pt x="132566" y="1362029"/>
                  </a:lnTo>
                  <a:lnTo>
                    <a:pt x="131000" y="1362834"/>
                  </a:lnTo>
                  <a:lnTo>
                    <a:pt x="129824" y="1362432"/>
                  </a:lnTo>
                  <a:lnTo>
                    <a:pt x="128257" y="1361626"/>
                  </a:lnTo>
                  <a:lnTo>
                    <a:pt x="126691" y="1360418"/>
                  </a:lnTo>
                  <a:lnTo>
                    <a:pt x="124732" y="1358001"/>
                  </a:lnTo>
                  <a:lnTo>
                    <a:pt x="121598" y="1353167"/>
                  </a:lnTo>
                  <a:lnTo>
                    <a:pt x="118073" y="1347528"/>
                  </a:lnTo>
                  <a:lnTo>
                    <a:pt x="116114" y="1341486"/>
                  </a:lnTo>
                  <a:lnTo>
                    <a:pt x="115331" y="1339069"/>
                  </a:lnTo>
                  <a:lnTo>
                    <a:pt x="115331" y="1336652"/>
                  </a:lnTo>
                  <a:lnTo>
                    <a:pt x="114939" y="1333430"/>
                  </a:lnTo>
                  <a:lnTo>
                    <a:pt x="113764" y="1330610"/>
                  </a:lnTo>
                  <a:lnTo>
                    <a:pt x="112980" y="1329805"/>
                  </a:lnTo>
                  <a:lnTo>
                    <a:pt x="111805" y="1328999"/>
                  </a:lnTo>
                  <a:lnTo>
                    <a:pt x="111022" y="1328596"/>
                  </a:lnTo>
                  <a:lnTo>
                    <a:pt x="110238" y="1328596"/>
                  </a:lnTo>
                  <a:lnTo>
                    <a:pt x="109455" y="1328999"/>
                  </a:lnTo>
                  <a:lnTo>
                    <a:pt x="108671" y="1329402"/>
                  </a:lnTo>
                  <a:lnTo>
                    <a:pt x="107888" y="1330610"/>
                  </a:lnTo>
                  <a:lnTo>
                    <a:pt x="107104" y="1332221"/>
                  </a:lnTo>
                  <a:lnTo>
                    <a:pt x="106321" y="1335444"/>
                  </a:lnTo>
                  <a:lnTo>
                    <a:pt x="105929" y="1341083"/>
                  </a:lnTo>
                  <a:lnTo>
                    <a:pt x="105146" y="1346722"/>
                  </a:lnTo>
                  <a:lnTo>
                    <a:pt x="104362" y="1351556"/>
                  </a:lnTo>
                  <a:lnTo>
                    <a:pt x="103579" y="1353973"/>
                  </a:lnTo>
                  <a:lnTo>
                    <a:pt x="102795" y="1355987"/>
                  </a:lnTo>
                  <a:lnTo>
                    <a:pt x="101620" y="1358001"/>
                  </a:lnTo>
                  <a:lnTo>
                    <a:pt x="100445" y="1360015"/>
                  </a:lnTo>
                  <a:lnTo>
                    <a:pt x="98487" y="1361223"/>
                  </a:lnTo>
                  <a:lnTo>
                    <a:pt x="96920" y="1362432"/>
                  </a:lnTo>
                  <a:lnTo>
                    <a:pt x="94961" y="1363237"/>
                  </a:lnTo>
                  <a:lnTo>
                    <a:pt x="92611" y="1364043"/>
                  </a:lnTo>
                  <a:lnTo>
                    <a:pt x="89869" y="1364848"/>
                  </a:lnTo>
                  <a:lnTo>
                    <a:pt x="87127" y="1365251"/>
                  </a:lnTo>
                  <a:lnTo>
                    <a:pt x="80467" y="1364848"/>
                  </a:lnTo>
                  <a:lnTo>
                    <a:pt x="77725" y="1364446"/>
                  </a:lnTo>
                  <a:lnTo>
                    <a:pt x="74983" y="1363640"/>
                  </a:lnTo>
                  <a:lnTo>
                    <a:pt x="72633" y="1362432"/>
                  </a:lnTo>
                  <a:lnTo>
                    <a:pt x="69891" y="1360820"/>
                  </a:lnTo>
                  <a:lnTo>
                    <a:pt x="67932" y="1358806"/>
                  </a:lnTo>
                  <a:lnTo>
                    <a:pt x="65190" y="1356792"/>
                  </a:lnTo>
                  <a:lnTo>
                    <a:pt x="61665" y="1351153"/>
                  </a:lnTo>
                  <a:lnTo>
                    <a:pt x="57747" y="1345111"/>
                  </a:lnTo>
                  <a:lnTo>
                    <a:pt x="55005" y="1338263"/>
                  </a:lnTo>
                  <a:lnTo>
                    <a:pt x="52655" y="1331013"/>
                  </a:lnTo>
                  <a:lnTo>
                    <a:pt x="49913" y="1323360"/>
                  </a:lnTo>
                  <a:lnTo>
                    <a:pt x="48346" y="1316109"/>
                  </a:lnTo>
                  <a:lnTo>
                    <a:pt x="46779" y="1308859"/>
                  </a:lnTo>
                  <a:lnTo>
                    <a:pt x="44037" y="1296372"/>
                  </a:lnTo>
                  <a:lnTo>
                    <a:pt x="43254" y="1287511"/>
                  </a:lnTo>
                  <a:lnTo>
                    <a:pt x="42862" y="1284288"/>
                  </a:lnTo>
                  <a:close/>
                  <a:moveTo>
                    <a:pt x="1298517" y="998258"/>
                  </a:moveTo>
                  <a:lnTo>
                    <a:pt x="1247697" y="1005006"/>
                  </a:lnTo>
                  <a:lnTo>
                    <a:pt x="970168" y="1039940"/>
                  </a:lnTo>
                  <a:lnTo>
                    <a:pt x="956272" y="1045895"/>
                  </a:lnTo>
                  <a:lnTo>
                    <a:pt x="928877" y="1057010"/>
                  </a:lnTo>
                  <a:lnTo>
                    <a:pt x="879644" y="1076859"/>
                  </a:lnTo>
                  <a:lnTo>
                    <a:pt x="925700" y="1070905"/>
                  </a:lnTo>
                  <a:lnTo>
                    <a:pt x="946743" y="1068523"/>
                  </a:lnTo>
                  <a:lnTo>
                    <a:pt x="1317972" y="1020885"/>
                  </a:lnTo>
                  <a:lnTo>
                    <a:pt x="1314399" y="1016122"/>
                  </a:lnTo>
                  <a:lnTo>
                    <a:pt x="1298517" y="998258"/>
                  </a:lnTo>
                  <a:close/>
                  <a:moveTo>
                    <a:pt x="1085309" y="949429"/>
                  </a:moveTo>
                  <a:lnTo>
                    <a:pt x="951111" y="956178"/>
                  </a:lnTo>
                  <a:lnTo>
                    <a:pt x="912995" y="958163"/>
                  </a:lnTo>
                  <a:lnTo>
                    <a:pt x="891952" y="958957"/>
                  </a:lnTo>
                  <a:lnTo>
                    <a:pt x="653731" y="981585"/>
                  </a:lnTo>
                  <a:lnTo>
                    <a:pt x="641819" y="988730"/>
                  </a:lnTo>
                  <a:lnTo>
                    <a:pt x="569956" y="1031207"/>
                  </a:lnTo>
                  <a:lnTo>
                    <a:pt x="947934" y="971263"/>
                  </a:lnTo>
                  <a:lnTo>
                    <a:pt x="990814" y="964515"/>
                  </a:lnTo>
                  <a:lnTo>
                    <a:pt x="999549" y="962927"/>
                  </a:lnTo>
                  <a:lnTo>
                    <a:pt x="1085309" y="949429"/>
                  </a:lnTo>
                  <a:close/>
                  <a:moveTo>
                    <a:pt x="606483" y="818030"/>
                  </a:moveTo>
                  <a:lnTo>
                    <a:pt x="609660" y="823191"/>
                  </a:lnTo>
                  <a:lnTo>
                    <a:pt x="612836" y="831527"/>
                  </a:lnTo>
                  <a:lnTo>
                    <a:pt x="621174" y="852964"/>
                  </a:lnTo>
                  <a:lnTo>
                    <a:pt x="619188" y="828351"/>
                  </a:lnTo>
                  <a:lnTo>
                    <a:pt x="606483" y="818030"/>
                  </a:lnTo>
                  <a:close/>
                  <a:moveTo>
                    <a:pt x="1283033" y="812472"/>
                  </a:moveTo>
                  <a:lnTo>
                    <a:pt x="1282239" y="812869"/>
                  </a:lnTo>
                  <a:lnTo>
                    <a:pt x="1281445" y="814060"/>
                  </a:lnTo>
                  <a:lnTo>
                    <a:pt x="1273504" y="824381"/>
                  </a:lnTo>
                  <a:lnTo>
                    <a:pt x="1265960" y="835100"/>
                  </a:lnTo>
                  <a:lnTo>
                    <a:pt x="1263578" y="838276"/>
                  </a:lnTo>
                  <a:lnTo>
                    <a:pt x="1256034" y="951811"/>
                  </a:lnTo>
                  <a:lnTo>
                    <a:pt x="1261990" y="924023"/>
                  </a:lnTo>
                  <a:lnTo>
                    <a:pt x="1268342" y="897425"/>
                  </a:lnTo>
                  <a:lnTo>
                    <a:pt x="1279062" y="850185"/>
                  </a:lnTo>
                  <a:lnTo>
                    <a:pt x="1282239" y="832321"/>
                  </a:lnTo>
                  <a:lnTo>
                    <a:pt x="1283430" y="825175"/>
                  </a:lnTo>
                  <a:lnTo>
                    <a:pt x="1284621" y="819618"/>
                  </a:lnTo>
                  <a:lnTo>
                    <a:pt x="1284621" y="815251"/>
                  </a:lnTo>
                  <a:lnTo>
                    <a:pt x="1283827" y="812869"/>
                  </a:lnTo>
                  <a:lnTo>
                    <a:pt x="1283430" y="812472"/>
                  </a:lnTo>
                  <a:lnTo>
                    <a:pt x="1283033" y="812472"/>
                  </a:lnTo>
                  <a:close/>
                  <a:moveTo>
                    <a:pt x="266522" y="615950"/>
                  </a:moveTo>
                  <a:lnTo>
                    <a:pt x="270489" y="616347"/>
                  </a:lnTo>
                  <a:lnTo>
                    <a:pt x="273661" y="619521"/>
                  </a:lnTo>
                  <a:lnTo>
                    <a:pt x="344258" y="879386"/>
                  </a:lnTo>
                  <a:lnTo>
                    <a:pt x="345448" y="868674"/>
                  </a:lnTo>
                  <a:lnTo>
                    <a:pt x="370434" y="687760"/>
                  </a:lnTo>
                  <a:lnTo>
                    <a:pt x="364485" y="673081"/>
                  </a:lnTo>
                  <a:lnTo>
                    <a:pt x="370831" y="674271"/>
                  </a:lnTo>
                  <a:lnTo>
                    <a:pt x="377573" y="675858"/>
                  </a:lnTo>
                  <a:lnTo>
                    <a:pt x="383919" y="676255"/>
                  </a:lnTo>
                  <a:lnTo>
                    <a:pt x="390265" y="676652"/>
                  </a:lnTo>
                  <a:lnTo>
                    <a:pt x="396214" y="676255"/>
                  </a:lnTo>
                  <a:lnTo>
                    <a:pt x="402957" y="675858"/>
                  </a:lnTo>
                  <a:lnTo>
                    <a:pt x="409699" y="674668"/>
                  </a:lnTo>
                  <a:lnTo>
                    <a:pt x="416045" y="673478"/>
                  </a:lnTo>
                  <a:lnTo>
                    <a:pt x="412872" y="683793"/>
                  </a:lnTo>
                  <a:lnTo>
                    <a:pt x="409699" y="694108"/>
                  </a:lnTo>
                  <a:lnTo>
                    <a:pt x="407716" y="704820"/>
                  </a:lnTo>
                  <a:lnTo>
                    <a:pt x="406526" y="716326"/>
                  </a:lnTo>
                  <a:lnTo>
                    <a:pt x="406129" y="724657"/>
                  </a:lnTo>
                  <a:lnTo>
                    <a:pt x="405733" y="734973"/>
                  </a:lnTo>
                  <a:lnTo>
                    <a:pt x="405733" y="746875"/>
                  </a:lnTo>
                  <a:lnTo>
                    <a:pt x="406526" y="759967"/>
                  </a:lnTo>
                  <a:lnTo>
                    <a:pt x="407319" y="774250"/>
                  </a:lnTo>
                  <a:lnTo>
                    <a:pt x="408509" y="789326"/>
                  </a:lnTo>
                  <a:lnTo>
                    <a:pt x="412079" y="823049"/>
                  </a:lnTo>
                  <a:lnTo>
                    <a:pt x="416045" y="859549"/>
                  </a:lnTo>
                  <a:lnTo>
                    <a:pt x="421597" y="897636"/>
                  </a:lnTo>
                  <a:lnTo>
                    <a:pt x="427546" y="936914"/>
                  </a:lnTo>
                  <a:lnTo>
                    <a:pt x="433496" y="976191"/>
                  </a:lnTo>
                  <a:lnTo>
                    <a:pt x="445791" y="1051175"/>
                  </a:lnTo>
                  <a:lnTo>
                    <a:pt x="456896" y="1114257"/>
                  </a:lnTo>
                  <a:lnTo>
                    <a:pt x="468398" y="1176546"/>
                  </a:lnTo>
                  <a:lnTo>
                    <a:pt x="469587" y="1181703"/>
                  </a:lnTo>
                  <a:lnTo>
                    <a:pt x="471967" y="1187258"/>
                  </a:lnTo>
                  <a:lnTo>
                    <a:pt x="474347" y="1192415"/>
                  </a:lnTo>
                  <a:lnTo>
                    <a:pt x="477123" y="1197573"/>
                  </a:lnTo>
                  <a:lnTo>
                    <a:pt x="481089" y="1201937"/>
                  </a:lnTo>
                  <a:lnTo>
                    <a:pt x="485055" y="1206301"/>
                  </a:lnTo>
                  <a:lnTo>
                    <a:pt x="489418" y="1210269"/>
                  </a:lnTo>
                  <a:lnTo>
                    <a:pt x="494177" y="1213046"/>
                  </a:lnTo>
                  <a:lnTo>
                    <a:pt x="500920" y="1217410"/>
                  </a:lnTo>
                  <a:lnTo>
                    <a:pt x="508059" y="1220187"/>
                  </a:lnTo>
                  <a:lnTo>
                    <a:pt x="515594" y="1222964"/>
                  </a:lnTo>
                  <a:lnTo>
                    <a:pt x="523527" y="1225345"/>
                  </a:lnTo>
                  <a:lnTo>
                    <a:pt x="531459" y="1227329"/>
                  </a:lnTo>
                  <a:lnTo>
                    <a:pt x="540581" y="1228519"/>
                  </a:lnTo>
                  <a:lnTo>
                    <a:pt x="549306" y="1228915"/>
                  </a:lnTo>
                  <a:lnTo>
                    <a:pt x="558428" y="1229312"/>
                  </a:lnTo>
                  <a:lnTo>
                    <a:pt x="566757" y="1229312"/>
                  </a:lnTo>
                  <a:lnTo>
                    <a:pt x="574689" y="1228519"/>
                  </a:lnTo>
                  <a:lnTo>
                    <a:pt x="583018" y="1228122"/>
                  </a:lnTo>
                  <a:lnTo>
                    <a:pt x="590950" y="1226932"/>
                  </a:lnTo>
                  <a:lnTo>
                    <a:pt x="595313" y="1274937"/>
                  </a:lnTo>
                  <a:lnTo>
                    <a:pt x="591347" y="1282476"/>
                  </a:lnTo>
                  <a:lnTo>
                    <a:pt x="588174" y="1290410"/>
                  </a:lnTo>
                  <a:lnTo>
                    <a:pt x="585398" y="1298742"/>
                  </a:lnTo>
                  <a:lnTo>
                    <a:pt x="583018" y="1306677"/>
                  </a:lnTo>
                  <a:lnTo>
                    <a:pt x="581432" y="1314612"/>
                  </a:lnTo>
                  <a:lnTo>
                    <a:pt x="579845" y="1322150"/>
                  </a:lnTo>
                  <a:lnTo>
                    <a:pt x="577466" y="1336829"/>
                  </a:lnTo>
                  <a:lnTo>
                    <a:pt x="573896" y="1342780"/>
                  </a:lnTo>
                  <a:lnTo>
                    <a:pt x="540581" y="1790304"/>
                  </a:lnTo>
                  <a:lnTo>
                    <a:pt x="537011" y="1789908"/>
                  </a:lnTo>
                  <a:lnTo>
                    <a:pt x="448170" y="1789908"/>
                  </a:lnTo>
                  <a:lnTo>
                    <a:pt x="444997" y="1789908"/>
                  </a:lnTo>
                  <a:lnTo>
                    <a:pt x="441428" y="1790304"/>
                  </a:lnTo>
                  <a:lnTo>
                    <a:pt x="434685" y="1792288"/>
                  </a:lnTo>
                  <a:lnTo>
                    <a:pt x="390265" y="1442759"/>
                  </a:lnTo>
                  <a:lnTo>
                    <a:pt x="383919" y="1443156"/>
                  </a:lnTo>
                  <a:lnTo>
                    <a:pt x="377970" y="1443553"/>
                  </a:lnTo>
                  <a:lnTo>
                    <a:pt x="373607" y="1443156"/>
                  </a:lnTo>
                  <a:lnTo>
                    <a:pt x="369641" y="1442759"/>
                  </a:lnTo>
                  <a:lnTo>
                    <a:pt x="327600" y="1792288"/>
                  </a:lnTo>
                  <a:lnTo>
                    <a:pt x="320461" y="1790304"/>
                  </a:lnTo>
                  <a:lnTo>
                    <a:pt x="316892" y="1789908"/>
                  </a:lnTo>
                  <a:lnTo>
                    <a:pt x="312926" y="1789908"/>
                  </a:lnTo>
                  <a:lnTo>
                    <a:pt x="224085" y="1789908"/>
                  </a:lnTo>
                  <a:lnTo>
                    <a:pt x="221309" y="1790304"/>
                  </a:lnTo>
                  <a:lnTo>
                    <a:pt x="218532" y="1790701"/>
                  </a:lnTo>
                  <a:lnTo>
                    <a:pt x="187597" y="1376503"/>
                  </a:lnTo>
                  <a:lnTo>
                    <a:pt x="188787" y="1369759"/>
                  </a:lnTo>
                  <a:lnTo>
                    <a:pt x="189580" y="1363014"/>
                  </a:lnTo>
                  <a:lnTo>
                    <a:pt x="189977" y="1355873"/>
                  </a:lnTo>
                  <a:lnTo>
                    <a:pt x="189580" y="1348335"/>
                  </a:lnTo>
                  <a:lnTo>
                    <a:pt x="188390" y="1338416"/>
                  </a:lnTo>
                  <a:lnTo>
                    <a:pt x="187200" y="1327704"/>
                  </a:lnTo>
                  <a:lnTo>
                    <a:pt x="184821" y="1315802"/>
                  </a:lnTo>
                  <a:lnTo>
                    <a:pt x="182044" y="1303503"/>
                  </a:lnTo>
                  <a:lnTo>
                    <a:pt x="179665" y="1297552"/>
                  </a:lnTo>
                  <a:lnTo>
                    <a:pt x="177682" y="1291601"/>
                  </a:lnTo>
                  <a:lnTo>
                    <a:pt x="175302" y="1285649"/>
                  </a:lnTo>
                  <a:lnTo>
                    <a:pt x="172526" y="1279698"/>
                  </a:lnTo>
                  <a:lnTo>
                    <a:pt x="169353" y="1274144"/>
                  </a:lnTo>
                  <a:lnTo>
                    <a:pt x="165783" y="1268590"/>
                  </a:lnTo>
                  <a:lnTo>
                    <a:pt x="161817" y="1263829"/>
                  </a:lnTo>
                  <a:lnTo>
                    <a:pt x="157058" y="1259465"/>
                  </a:lnTo>
                  <a:lnTo>
                    <a:pt x="149919" y="1178133"/>
                  </a:lnTo>
                  <a:lnTo>
                    <a:pt x="144763" y="1121795"/>
                  </a:lnTo>
                  <a:lnTo>
                    <a:pt x="140004" y="1058317"/>
                  </a:lnTo>
                  <a:lnTo>
                    <a:pt x="124536" y="836538"/>
                  </a:lnTo>
                  <a:lnTo>
                    <a:pt x="118587" y="831381"/>
                  </a:lnTo>
                  <a:lnTo>
                    <a:pt x="113034" y="825430"/>
                  </a:lnTo>
                  <a:lnTo>
                    <a:pt x="112637" y="825033"/>
                  </a:lnTo>
                  <a:lnTo>
                    <a:pt x="111844" y="825430"/>
                  </a:lnTo>
                  <a:lnTo>
                    <a:pt x="111051" y="827413"/>
                  </a:lnTo>
                  <a:lnTo>
                    <a:pt x="110654" y="831381"/>
                  </a:lnTo>
                  <a:lnTo>
                    <a:pt x="110258" y="836142"/>
                  </a:lnTo>
                  <a:lnTo>
                    <a:pt x="110258" y="851614"/>
                  </a:lnTo>
                  <a:lnTo>
                    <a:pt x="110258" y="871452"/>
                  </a:lnTo>
                  <a:lnTo>
                    <a:pt x="111051" y="925012"/>
                  </a:lnTo>
                  <a:lnTo>
                    <a:pt x="113827" y="990474"/>
                  </a:lnTo>
                  <a:lnTo>
                    <a:pt x="116603" y="1061491"/>
                  </a:lnTo>
                  <a:lnTo>
                    <a:pt x="119776" y="1131317"/>
                  </a:lnTo>
                  <a:lnTo>
                    <a:pt x="122949" y="1194002"/>
                  </a:lnTo>
                  <a:lnTo>
                    <a:pt x="126519" y="1243595"/>
                  </a:lnTo>
                  <a:lnTo>
                    <a:pt x="124536" y="1243198"/>
                  </a:lnTo>
                  <a:lnTo>
                    <a:pt x="122553" y="1242801"/>
                  </a:lnTo>
                  <a:lnTo>
                    <a:pt x="52353" y="1229312"/>
                  </a:lnTo>
                  <a:lnTo>
                    <a:pt x="47197" y="1228915"/>
                  </a:lnTo>
                  <a:lnTo>
                    <a:pt x="42041" y="1228519"/>
                  </a:lnTo>
                  <a:lnTo>
                    <a:pt x="36091" y="1228915"/>
                  </a:lnTo>
                  <a:lnTo>
                    <a:pt x="30539" y="1229709"/>
                  </a:lnTo>
                  <a:lnTo>
                    <a:pt x="27763" y="1205508"/>
                  </a:lnTo>
                  <a:lnTo>
                    <a:pt x="24590" y="1176942"/>
                  </a:lnTo>
                  <a:lnTo>
                    <a:pt x="21417" y="1145203"/>
                  </a:lnTo>
                  <a:lnTo>
                    <a:pt x="18244" y="1110290"/>
                  </a:lnTo>
                  <a:lnTo>
                    <a:pt x="12295" y="1036099"/>
                  </a:lnTo>
                  <a:lnTo>
                    <a:pt x="7139" y="959925"/>
                  </a:lnTo>
                  <a:lnTo>
                    <a:pt x="3173" y="887321"/>
                  </a:lnTo>
                  <a:lnTo>
                    <a:pt x="1586" y="853995"/>
                  </a:lnTo>
                  <a:lnTo>
                    <a:pt x="793" y="824636"/>
                  </a:lnTo>
                  <a:lnTo>
                    <a:pt x="0" y="798848"/>
                  </a:lnTo>
                  <a:lnTo>
                    <a:pt x="0" y="777424"/>
                  </a:lnTo>
                  <a:lnTo>
                    <a:pt x="396" y="761554"/>
                  </a:lnTo>
                  <a:lnTo>
                    <a:pt x="793" y="755603"/>
                  </a:lnTo>
                  <a:lnTo>
                    <a:pt x="1190" y="752032"/>
                  </a:lnTo>
                  <a:lnTo>
                    <a:pt x="1983" y="744494"/>
                  </a:lnTo>
                  <a:lnTo>
                    <a:pt x="3569" y="737353"/>
                  </a:lnTo>
                  <a:lnTo>
                    <a:pt x="5949" y="730608"/>
                  </a:lnTo>
                  <a:lnTo>
                    <a:pt x="8725" y="723864"/>
                  </a:lnTo>
                  <a:lnTo>
                    <a:pt x="12691" y="717516"/>
                  </a:lnTo>
                  <a:lnTo>
                    <a:pt x="16658" y="711168"/>
                  </a:lnTo>
                  <a:lnTo>
                    <a:pt x="21813" y="705217"/>
                  </a:lnTo>
                  <a:lnTo>
                    <a:pt x="27763" y="699266"/>
                  </a:lnTo>
                  <a:lnTo>
                    <a:pt x="33712" y="693711"/>
                  </a:lnTo>
                  <a:lnTo>
                    <a:pt x="40454" y="688157"/>
                  </a:lnTo>
                  <a:lnTo>
                    <a:pt x="47593" y="683396"/>
                  </a:lnTo>
                  <a:lnTo>
                    <a:pt x="55525" y="678239"/>
                  </a:lnTo>
                  <a:lnTo>
                    <a:pt x="63458" y="673478"/>
                  </a:lnTo>
                  <a:lnTo>
                    <a:pt x="72183" y="669113"/>
                  </a:lnTo>
                  <a:lnTo>
                    <a:pt x="81305" y="664353"/>
                  </a:lnTo>
                  <a:lnTo>
                    <a:pt x="90427" y="659988"/>
                  </a:lnTo>
                  <a:lnTo>
                    <a:pt x="99946" y="656418"/>
                  </a:lnTo>
                  <a:lnTo>
                    <a:pt x="109861" y="652450"/>
                  </a:lnTo>
                  <a:lnTo>
                    <a:pt x="130485" y="645309"/>
                  </a:lnTo>
                  <a:lnTo>
                    <a:pt x="151902" y="638564"/>
                  </a:lnTo>
                  <a:lnTo>
                    <a:pt x="174112" y="633010"/>
                  </a:lnTo>
                  <a:lnTo>
                    <a:pt x="196322" y="627456"/>
                  </a:lnTo>
                  <a:lnTo>
                    <a:pt x="218532" y="623488"/>
                  </a:lnTo>
                  <a:lnTo>
                    <a:pt x="241139" y="619521"/>
                  </a:lnTo>
                  <a:lnTo>
                    <a:pt x="262953" y="616347"/>
                  </a:lnTo>
                  <a:lnTo>
                    <a:pt x="266522" y="615950"/>
                  </a:lnTo>
                  <a:close/>
                  <a:moveTo>
                    <a:pt x="1664891" y="614363"/>
                  </a:moveTo>
                  <a:lnTo>
                    <a:pt x="1675210" y="614363"/>
                  </a:lnTo>
                  <a:lnTo>
                    <a:pt x="1686322" y="614760"/>
                  </a:lnTo>
                  <a:lnTo>
                    <a:pt x="1697038" y="615554"/>
                  </a:lnTo>
                  <a:lnTo>
                    <a:pt x="1707754" y="617142"/>
                  </a:lnTo>
                  <a:lnTo>
                    <a:pt x="1718866" y="619127"/>
                  </a:lnTo>
                  <a:lnTo>
                    <a:pt x="1729582" y="621906"/>
                  </a:lnTo>
                  <a:lnTo>
                    <a:pt x="1740297" y="624288"/>
                  </a:lnTo>
                  <a:lnTo>
                    <a:pt x="1750616" y="627861"/>
                  </a:lnTo>
                  <a:lnTo>
                    <a:pt x="1761729" y="631435"/>
                  </a:lnTo>
                  <a:lnTo>
                    <a:pt x="1772047" y="635405"/>
                  </a:lnTo>
                  <a:lnTo>
                    <a:pt x="1782366" y="638978"/>
                  </a:lnTo>
                  <a:lnTo>
                    <a:pt x="1792288" y="643742"/>
                  </a:lnTo>
                  <a:lnTo>
                    <a:pt x="1802210" y="648506"/>
                  </a:lnTo>
                  <a:lnTo>
                    <a:pt x="1821260" y="657637"/>
                  </a:lnTo>
                  <a:lnTo>
                    <a:pt x="1838326" y="667562"/>
                  </a:lnTo>
                  <a:lnTo>
                    <a:pt x="1854994" y="677885"/>
                  </a:lnTo>
                  <a:lnTo>
                    <a:pt x="1869282" y="687810"/>
                  </a:lnTo>
                  <a:lnTo>
                    <a:pt x="1881982" y="697338"/>
                  </a:lnTo>
                  <a:lnTo>
                    <a:pt x="1892301" y="706072"/>
                  </a:lnTo>
                  <a:lnTo>
                    <a:pt x="1900635" y="714012"/>
                  </a:lnTo>
                  <a:lnTo>
                    <a:pt x="1903810" y="717585"/>
                  </a:lnTo>
                  <a:lnTo>
                    <a:pt x="1905794" y="720761"/>
                  </a:lnTo>
                  <a:lnTo>
                    <a:pt x="1907779" y="723541"/>
                  </a:lnTo>
                  <a:lnTo>
                    <a:pt x="1908969" y="725923"/>
                  </a:lnTo>
                  <a:lnTo>
                    <a:pt x="1909366" y="730290"/>
                  </a:lnTo>
                  <a:lnTo>
                    <a:pt x="1909763" y="735848"/>
                  </a:lnTo>
                  <a:lnTo>
                    <a:pt x="1909763" y="752125"/>
                  </a:lnTo>
                  <a:lnTo>
                    <a:pt x="1908969" y="773961"/>
                  </a:lnTo>
                  <a:lnTo>
                    <a:pt x="1907779" y="800957"/>
                  </a:lnTo>
                  <a:lnTo>
                    <a:pt x="1905794" y="832321"/>
                  </a:lnTo>
                  <a:lnTo>
                    <a:pt x="1903413" y="866861"/>
                  </a:lnTo>
                  <a:lnTo>
                    <a:pt x="1897460" y="942689"/>
                  </a:lnTo>
                  <a:lnTo>
                    <a:pt x="1890316" y="1022885"/>
                  </a:lnTo>
                  <a:lnTo>
                    <a:pt x="1882379" y="1101096"/>
                  </a:lnTo>
                  <a:lnTo>
                    <a:pt x="1878410" y="1137621"/>
                  </a:lnTo>
                  <a:lnTo>
                    <a:pt x="1874838" y="1171366"/>
                  </a:lnTo>
                  <a:lnTo>
                    <a:pt x="1870869" y="1201539"/>
                  </a:lnTo>
                  <a:lnTo>
                    <a:pt x="1867298" y="1227345"/>
                  </a:lnTo>
                  <a:lnTo>
                    <a:pt x="1863726" y="1226948"/>
                  </a:lnTo>
                  <a:lnTo>
                    <a:pt x="1860948" y="1226948"/>
                  </a:lnTo>
                  <a:lnTo>
                    <a:pt x="1855391" y="1226948"/>
                  </a:lnTo>
                  <a:lnTo>
                    <a:pt x="1850232" y="1227742"/>
                  </a:lnTo>
                  <a:lnTo>
                    <a:pt x="1784351" y="1240049"/>
                  </a:lnTo>
                  <a:lnTo>
                    <a:pt x="1786732" y="1190026"/>
                  </a:lnTo>
                  <a:lnTo>
                    <a:pt x="1788716" y="1126504"/>
                  </a:lnTo>
                  <a:lnTo>
                    <a:pt x="1789907" y="1056631"/>
                  </a:lnTo>
                  <a:lnTo>
                    <a:pt x="1790701" y="985566"/>
                  </a:lnTo>
                  <a:lnTo>
                    <a:pt x="1790701" y="920854"/>
                  </a:lnTo>
                  <a:lnTo>
                    <a:pt x="1790304" y="892666"/>
                  </a:lnTo>
                  <a:lnTo>
                    <a:pt x="1789907" y="868052"/>
                  </a:lnTo>
                  <a:lnTo>
                    <a:pt x="1789113" y="848201"/>
                  </a:lnTo>
                  <a:lnTo>
                    <a:pt x="1787923" y="833909"/>
                  </a:lnTo>
                  <a:lnTo>
                    <a:pt x="1787129" y="828748"/>
                  </a:lnTo>
                  <a:lnTo>
                    <a:pt x="1786335" y="825969"/>
                  </a:lnTo>
                  <a:lnTo>
                    <a:pt x="1785541" y="824381"/>
                  </a:lnTo>
                  <a:lnTo>
                    <a:pt x="1785144" y="824381"/>
                  </a:lnTo>
                  <a:lnTo>
                    <a:pt x="1784351" y="824778"/>
                  </a:lnTo>
                  <a:lnTo>
                    <a:pt x="1778398" y="832718"/>
                  </a:lnTo>
                  <a:lnTo>
                    <a:pt x="1772444" y="841452"/>
                  </a:lnTo>
                  <a:lnTo>
                    <a:pt x="1770460" y="843437"/>
                  </a:lnTo>
                  <a:lnTo>
                    <a:pt x="1750616" y="1136033"/>
                  </a:lnTo>
                  <a:lnTo>
                    <a:pt x="1743869" y="1212258"/>
                  </a:lnTo>
                  <a:lnTo>
                    <a:pt x="1739107" y="1264664"/>
                  </a:lnTo>
                  <a:lnTo>
                    <a:pt x="1735932" y="1268634"/>
                  </a:lnTo>
                  <a:lnTo>
                    <a:pt x="1733551" y="1272604"/>
                  </a:lnTo>
                  <a:lnTo>
                    <a:pt x="1731169" y="1276971"/>
                  </a:lnTo>
                  <a:lnTo>
                    <a:pt x="1728391" y="1281338"/>
                  </a:lnTo>
                  <a:lnTo>
                    <a:pt x="1724819" y="1290469"/>
                  </a:lnTo>
                  <a:lnTo>
                    <a:pt x="1721644" y="1300394"/>
                  </a:lnTo>
                  <a:lnTo>
                    <a:pt x="1718866" y="1309526"/>
                  </a:lnTo>
                  <a:lnTo>
                    <a:pt x="1717279" y="1319054"/>
                  </a:lnTo>
                  <a:lnTo>
                    <a:pt x="1715294" y="1328185"/>
                  </a:lnTo>
                  <a:lnTo>
                    <a:pt x="1714501" y="1336522"/>
                  </a:lnTo>
                  <a:lnTo>
                    <a:pt x="1710929" y="1342477"/>
                  </a:lnTo>
                  <a:lnTo>
                    <a:pt x="1677194" y="1790303"/>
                  </a:lnTo>
                  <a:lnTo>
                    <a:pt x="1674019" y="1789906"/>
                  </a:lnTo>
                  <a:lnTo>
                    <a:pt x="1585119" y="1789906"/>
                  </a:lnTo>
                  <a:lnTo>
                    <a:pt x="1581150" y="1789906"/>
                  </a:lnTo>
                  <a:lnTo>
                    <a:pt x="1577975" y="1790303"/>
                  </a:lnTo>
                  <a:lnTo>
                    <a:pt x="1571229" y="1792288"/>
                  </a:lnTo>
                  <a:lnTo>
                    <a:pt x="1526382" y="1442523"/>
                  </a:lnTo>
                  <a:lnTo>
                    <a:pt x="1520429" y="1442920"/>
                  </a:lnTo>
                  <a:lnTo>
                    <a:pt x="1514475" y="1443317"/>
                  </a:lnTo>
                  <a:lnTo>
                    <a:pt x="1510110" y="1442920"/>
                  </a:lnTo>
                  <a:lnTo>
                    <a:pt x="1505744" y="1442523"/>
                  </a:lnTo>
                  <a:lnTo>
                    <a:pt x="1464072" y="1792288"/>
                  </a:lnTo>
                  <a:lnTo>
                    <a:pt x="1456929" y="1790303"/>
                  </a:lnTo>
                  <a:lnTo>
                    <a:pt x="1453357" y="1789906"/>
                  </a:lnTo>
                  <a:lnTo>
                    <a:pt x="1449388" y="1789906"/>
                  </a:lnTo>
                  <a:lnTo>
                    <a:pt x="1360488" y="1789906"/>
                  </a:lnTo>
                  <a:lnTo>
                    <a:pt x="1357710" y="1790303"/>
                  </a:lnTo>
                  <a:lnTo>
                    <a:pt x="1354932" y="1790700"/>
                  </a:lnTo>
                  <a:lnTo>
                    <a:pt x="1323578" y="1376223"/>
                  </a:lnTo>
                  <a:lnTo>
                    <a:pt x="1325563" y="1369871"/>
                  </a:lnTo>
                  <a:lnTo>
                    <a:pt x="1326357" y="1362725"/>
                  </a:lnTo>
                  <a:lnTo>
                    <a:pt x="1326357" y="1355579"/>
                  </a:lnTo>
                  <a:lnTo>
                    <a:pt x="1325960" y="1348035"/>
                  </a:lnTo>
                  <a:lnTo>
                    <a:pt x="1324769" y="1338110"/>
                  </a:lnTo>
                  <a:lnTo>
                    <a:pt x="1323182" y="1327391"/>
                  </a:lnTo>
                  <a:lnTo>
                    <a:pt x="1321197" y="1315481"/>
                  </a:lnTo>
                  <a:lnTo>
                    <a:pt x="1318419" y="1303173"/>
                  </a:lnTo>
                  <a:lnTo>
                    <a:pt x="1316435" y="1297218"/>
                  </a:lnTo>
                  <a:lnTo>
                    <a:pt x="1314053" y="1291263"/>
                  </a:lnTo>
                  <a:lnTo>
                    <a:pt x="1312069" y="1285308"/>
                  </a:lnTo>
                  <a:lnTo>
                    <a:pt x="1308894" y="1279353"/>
                  </a:lnTo>
                  <a:lnTo>
                    <a:pt x="1305719" y="1273795"/>
                  </a:lnTo>
                  <a:lnTo>
                    <a:pt x="1302147" y="1268237"/>
                  </a:lnTo>
                  <a:lnTo>
                    <a:pt x="1298178" y="1263472"/>
                  </a:lnTo>
                  <a:lnTo>
                    <a:pt x="1293813" y="1259105"/>
                  </a:lnTo>
                  <a:lnTo>
                    <a:pt x="1292225" y="1240049"/>
                  </a:lnTo>
                  <a:lnTo>
                    <a:pt x="1293813" y="1217419"/>
                  </a:lnTo>
                  <a:lnTo>
                    <a:pt x="1305322" y="1219802"/>
                  </a:lnTo>
                  <a:lnTo>
                    <a:pt x="1311672" y="1220993"/>
                  </a:lnTo>
                  <a:lnTo>
                    <a:pt x="1317228" y="1220993"/>
                  </a:lnTo>
                  <a:lnTo>
                    <a:pt x="1321991" y="1220993"/>
                  </a:lnTo>
                  <a:lnTo>
                    <a:pt x="1326357" y="1220596"/>
                  </a:lnTo>
                  <a:lnTo>
                    <a:pt x="1330325" y="1219802"/>
                  </a:lnTo>
                  <a:lnTo>
                    <a:pt x="1334691" y="1218610"/>
                  </a:lnTo>
                  <a:lnTo>
                    <a:pt x="1339057" y="1217022"/>
                  </a:lnTo>
                  <a:lnTo>
                    <a:pt x="1342628" y="1215037"/>
                  </a:lnTo>
                  <a:lnTo>
                    <a:pt x="1346597" y="1213052"/>
                  </a:lnTo>
                  <a:lnTo>
                    <a:pt x="1350169" y="1210670"/>
                  </a:lnTo>
                  <a:lnTo>
                    <a:pt x="1353741" y="1207891"/>
                  </a:lnTo>
                  <a:lnTo>
                    <a:pt x="1356916" y="1205112"/>
                  </a:lnTo>
                  <a:lnTo>
                    <a:pt x="1360091" y="1201539"/>
                  </a:lnTo>
                  <a:lnTo>
                    <a:pt x="1362869" y="1198363"/>
                  </a:lnTo>
                  <a:lnTo>
                    <a:pt x="1365647" y="1194393"/>
                  </a:lnTo>
                  <a:lnTo>
                    <a:pt x="1367632" y="1190820"/>
                  </a:lnTo>
                  <a:lnTo>
                    <a:pt x="1369219" y="1186453"/>
                  </a:lnTo>
                  <a:lnTo>
                    <a:pt x="1370807" y="1182086"/>
                  </a:lnTo>
                  <a:lnTo>
                    <a:pt x="1394619" y="1110624"/>
                  </a:lnTo>
                  <a:lnTo>
                    <a:pt x="1417638" y="1047897"/>
                  </a:lnTo>
                  <a:lnTo>
                    <a:pt x="1429544" y="1016533"/>
                  </a:lnTo>
                  <a:lnTo>
                    <a:pt x="1440657" y="985169"/>
                  </a:lnTo>
                  <a:lnTo>
                    <a:pt x="1450578" y="954997"/>
                  </a:lnTo>
                  <a:lnTo>
                    <a:pt x="1460500" y="924427"/>
                  </a:lnTo>
                  <a:lnTo>
                    <a:pt x="1469629" y="895048"/>
                  </a:lnTo>
                  <a:lnTo>
                    <a:pt x="1477169" y="866067"/>
                  </a:lnTo>
                  <a:lnTo>
                    <a:pt x="1480741" y="878771"/>
                  </a:lnTo>
                  <a:lnTo>
                    <a:pt x="1482329" y="868052"/>
                  </a:lnTo>
                  <a:lnTo>
                    <a:pt x="1491854" y="796193"/>
                  </a:lnTo>
                  <a:lnTo>
                    <a:pt x="1493838" y="783886"/>
                  </a:lnTo>
                  <a:lnTo>
                    <a:pt x="1506538" y="687016"/>
                  </a:lnTo>
                  <a:lnTo>
                    <a:pt x="1500982" y="672326"/>
                  </a:lnTo>
                  <a:lnTo>
                    <a:pt x="1507729" y="673517"/>
                  </a:lnTo>
                  <a:lnTo>
                    <a:pt x="1514079" y="675105"/>
                  </a:lnTo>
                  <a:lnTo>
                    <a:pt x="1520032" y="675502"/>
                  </a:lnTo>
                  <a:lnTo>
                    <a:pt x="1526382" y="675899"/>
                  </a:lnTo>
                  <a:lnTo>
                    <a:pt x="1533922" y="675502"/>
                  </a:lnTo>
                  <a:lnTo>
                    <a:pt x="1541860" y="674311"/>
                  </a:lnTo>
                  <a:lnTo>
                    <a:pt x="1549400" y="673517"/>
                  </a:lnTo>
                  <a:lnTo>
                    <a:pt x="1556941" y="671929"/>
                  </a:lnTo>
                  <a:lnTo>
                    <a:pt x="1551385" y="690589"/>
                  </a:lnTo>
                  <a:lnTo>
                    <a:pt x="1573213" y="881153"/>
                  </a:lnTo>
                  <a:lnTo>
                    <a:pt x="1628776" y="636993"/>
                  </a:lnTo>
                  <a:lnTo>
                    <a:pt x="1635126" y="631832"/>
                  </a:lnTo>
                  <a:lnTo>
                    <a:pt x="1641476" y="626273"/>
                  </a:lnTo>
                  <a:lnTo>
                    <a:pt x="1647826" y="621112"/>
                  </a:lnTo>
                  <a:lnTo>
                    <a:pt x="1654176" y="615157"/>
                  </a:lnTo>
                  <a:lnTo>
                    <a:pt x="1664891" y="614363"/>
                  </a:lnTo>
                  <a:close/>
                  <a:moveTo>
                    <a:pt x="1134938" y="547688"/>
                  </a:moveTo>
                  <a:lnTo>
                    <a:pt x="1149232" y="547688"/>
                  </a:lnTo>
                  <a:lnTo>
                    <a:pt x="1163128" y="548482"/>
                  </a:lnTo>
                  <a:lnTo>
                    <a:pt x="1177421" y="550070"/>
                  </a:lnTo>
                  <a:lnTo>
                    <a:pt x="1191317" y="552055"/>
                  </a:lnTo>
                  <a:lnTo>
                    <a:pt x="1205611" y="554834"/>
                  </a:lnTo>
                  <a:lnTo>
                    <a:pt x="1219507" y="558010"/>
                  </a:lnTo>
                  <a:lnTo>
                    <a:pt x="1233403" y="561979"/>
                  </a:lnTo>
                  <a:lnTo>
                    <a:pt x="1247300" y="566346"/>
                  </a:lnTo>
                  <a:lnTo>
                    <a:pt x="1261196" y="571110"/>
                  </a:lnTo>
                  <a:lnTo>
                    <a:pt x="1274695" y="576667"/>
                  </a:lnTo>
                  <a:lnTo>
                    <a:pt x="1288194" y="582225"/>
                  </a:lnTo>
                  <a:lnTo>
                    <a:pt x="1300899" y="588180"/>
                  </a:lnTo>
                  <a:lnTo>
                    <a:pt x="1313605" y="594531"/>
                  </a:lnTo>
                  <a:lnTo>
                    <a:pt x="1325913" y="600883"/>
                  </a:lnTo>
                  <a:lnTo>
                    <a:pt x="1337824" y="607632"/>
                  </a:lnTo>
                  <a:lnTo>
                    <a:pt x="1349338" y="614777"/>
                  </a:lnTo>
                  <a:lnTo>
                    <a:pt x="1360455" y="621923"/>
                  </a:lnTo>
                  <a:lnTo>
                    <a:pt x="1370381" y="629069"/>
                  </a:lnTo>
                  <a:lnTo>
                    <a:pt x="1380704" y="636214"/>
                  </a:lnTo>
                  <a:lnTo>
                    <a:pt x="1389836" y="643757"/>
                  </a:lnTo>
                  <a:lnTo>
                    <a:pt x="1398173" y="650902"/>
                  </a:lnTo>
                  <a:lnTo>
                    <a:pt x="1405717" y="658048"/>
                  </a:lnTo>
                  <a:lnTo>
                    <a:pt x="1412864" y="665590"/>
                  </a:lnTo>
                  <a:lnTo>
                    <a:pt x="1419216" y="672339"/>
                  </a:lnTo>
                  <a:lnTo>
                    <a:pt x="1425172" y="679485"/>
                  </a:lnTo>
                  <a:lnTo>
                    <a:pt x="1429936" y="686233"/>
                  </a:lnTo>
                  <a:lnTo>
                    <a:pt x="1433907" y="692982"/>
                  </a:lnTo>
                  <a:lnTo>
                    <a:pt x="1436289" y="699334"/>
                  </a:lnTo>
                  <a:lnTo>
                    <a:pt x="1438274" y="705288"/>
                  </a:lnTo>
                  <a:lnTo>
                    <a:pt x="1439068" y="711243"/>
                  </a:lnTo>
                  <a:lnTo>
                    <a:pt x="1439862" y="719182"/>
                  </a:lnTo>
                  <a:lnTo>
                    <a:pt x="1441053" y="727916"/>
                  </a:lnTo>
                  <a:lnTo>
                    <a:pt x="1441450" y="737443"/>
                  </a:lnTo>
                  <a:lnTo>
                    <a:pt x="1441053" y="746971"/>
                  </a:lnTo>
                  <a:lnTo>
                    <a:pt x="1440656" y="756895"/>
                  </a:lnTo>
                  <a:lnTo>
                    <a:pt x="1439465" y="766820"/>
                  </a:lnTo>
                  <a:lnTo>
                    <a:pt x="1438671" y="777538"/>
                  </a:lnTo>
                  <a:lnTo>
                    <a:pt x="1437083" y="787860"/>
                  </a:lnTo>
                  <a:lnTo>
                    <a:pt x="1433112" y="810090"/>
                  </a:lnTo>
                  <a:lnTo>
                    <a:pt x="1428348" y="833512"/>
                  </a:lnTo>
                  <a:lnTo>
                    <a:pt x="1422392" y="857331"/>
                  </a:lnTo>
                  <a:lnTo>
                    <a:pt x="1415643" y="882340"/>
                  </a:lnTo>
                  <a:lnTo>
                    <a:pt x="1407702" y="908144"/>
                  </a:lnTo>
                  <a:lnTo>
                    <a:pt x="1399761" y="933947"/>
                  </a:lnTo>
                  <a:lnTo>
                    <a:pt x="1390630" y="960148"/>
                  </a:lnTo>
                  <a:lnTo>
                    <a:pt x="1381101" y="986348"/>
                  </a:lnTo>
                  <a:lnTo>
                    <a:pt x="1361646" y="1039146"/>
                  </a:lnTo>
                  <a:lnTo>
                    <a:pt x="1342191" y="1091547"/>
                  </a:lnTo>
                  <a:lnTo>
                    <a:pt x="1317972" y="1165385"/>
                  </a:lnTo>
                  <a:lnTo>
                    <a:pt x="1242535" y="1148315"/>
                  </a:lnTo>
                  <a:lnTo>
                    <a:pt x="1238962" y="1207465"/>
                  </a:lnTo>
                  <a:lnTo>
                    <a:pt x="1232212" y="1284875"/>
                  </a:lnTo>
                  <a:lnTo>
                    <a:pt x="1226654" y="1344422"/>
                  </a:lnTo>
                  <a:lnTo>
                    <a:pt x="1221095" y="1398411"/>
                  </a:lnTo>
                  <a:lnTo>
                    <a:pt x="1220698" y="1403572"/>
                  </a:lnTo>
                  <a:lnTo>
                    <a:pt x="1218316" y="1411908"/>
                  </a:lnTo>
                  <a:lnTo>
                    <a:pt x="1214743" y="1420245"/>
                  </a:lnTo>
                  <a:lnTo>
                    <a:pt x="1211169" y="1428581"/>
                  </a:lnTo>
                  <a:lnTo>
                    <a:pt x="1207199" y="1436918"/>
                  </a:lnTo>
                  <a:lnTo>
                    <a:pt x="1203229" y="1444857"/>
                  </a:lnTo>
                  <a:lnTo>
                    <a:pt x="1198464" y="1452797"/>
                  </a:lnTo>
                  <a:lnTo>
                    <a:pt x="1193303" y="1461133"/>
                  </a:lnTo>
                  <a:lnTo>
                    <a:pt x="1187744" y="1469073"/>
                  </a:lnTo>
                  <a:lnTo>
                    <a:pt x="1141688" y="2084388"/>
                  </a:lnTo>
                  <a:lnTo>
                    <a:pt x="1017416" y="2084388"/>
                  </a:lnTo>
                  <a:lnTo>
                    <a:pt x="955478" y="1594915"/>
                  </a:lnTo>
                  <a:lnTo>
                    <a:pt x="947537" y="1595709"/>
                  </a:lnTo>
                  <a:lnTo>
                    <a:pt x="943567" y="1596503"/>
                  </a:lnTo>
                  <a:lnTo>
                    <a:pt x="939597" y="1596503"/>
                  </a:lnTo>
                  <a:lnTo>
                    <a:pt x="934435" y="1595709"/>
                  </a:lnTo>
                  <a:lnTo>
                    <a:pt x="928877" y="1595312"/>
                  </a:lnTo>
                  <a:lnTo>
                    <a:pt x="871306" y="2082006"/>
                  </a:lnTo>
                  <a:lnTo>
                    <a:pt x="741476" y="2084388"/>
                  </a:lnTo>
                  <a:lnTo>
                    <a:pt x="694625" y="1461133"/>
                  </a:lnTo>
                  <a:lnTo>
                    <a:pt x="685890" y="1446842"/>
                  </a:lnTo>
                  <a:lnTo>
                    <a:pt x="681920" y="1439697"/>
                  </a:lnTo>
                  <a:lnTo>
                    <a:pt x="677553" y="1432948"/>
                  </a:lnTo>
                  <a:lnTo>
                    <a:pt x="673582" y="1425802"/>
                  </a:lnTo>
                  <a:lnTo>
                    <a:pt x="670406" y="1418657"/>
                  </a:lnTo>
                  <a:lnTo>
                    <a:pt x="667230" y="1411511"/>
                  </a:lnTo>
                  <a:lnTo>
                    <a:pt x="664848" y="1403969"/>
                  </a:lnTo>
                  <a:lnTo>
                    <a:pt x="664053" y="1398411"/>
                  </a:lnTo>
                  <a:lnTo>
                    <a:pt x="657701" y="1329337"/>
                  </a:lnTo>
                  <a:lnTo>
                    <a:pt x="650554" y="1253514"/>
                  </a:lnTo>
                  <a:lnTo>
                    <a:pt x="642217" y="1157446"/>
                  </a:lnTo>
                  <a:lnTo>
                    <a:pt x="626335" y="1161415"/>
                  </a:lnTo>
                  <a:lnTo>
                    <a:pt x="610057" y="1165782"/>
                  </a:lnTo>
                  <a:lnTo>
                    <a:pt x="594175" y="1168958"/>
                  </a:lnTo>
                  <a:lnTo>
                    <a:pt x="585440" y="1170943"/>
                  </a:lnTo>
                  <a:lnTo>
                    <a:pt x="577500" y="1171737"/>
                  </a:lnTo>
                  <a:lnTo>
                    <a:pt x="569956" y="1172531"/>
                  </a:lnTo>
                  <a:lnTo>
                    <a:pt x="562412" y="1172928"/>
                  </a:lnTo>
                  <a:lnTo>
                    <a:pt x="554869" y="1172928"/>
                  </a:lnTo>
                  <a:lnTo>
                    <a:pt x="548119" y="1172531"/>
                  </a:lnTo>
                  <a:lnTo>
                    <a:pt x="541369" y="1171737"/>
                  </a:lnTo>
                  <a:lnTo>
                    <a:pt x="535017" y="1170149"/>
                  </a:lnTo>
                  <a:lnTo>
                    <a:pt x="529458" y="1167767"/>
                  </a:lnTo>
                  <a:lnTo>
                    <a:pt x="523900" y="1165385"/>
                  </a:lnTo>
                  <a:lnTo>
                    <a:pt x="514768" y="1116557"/>
                  </a:lnTo>
                  <a:lnTo>
                    <a:pt x="504048" y="1055819"/>
                  </a:lnTo>
                  <a:lnTo>
                    <a:pt x="492931" y="988730"/>
                  </a:lnTo>
                  <a:lnTo>
                    <a:pt x="482211" y="919656"/>
                  </a:lnTo>
                  <a:lnTo>
                    <a:pt x="477049" y="885913"/>
                  </a:lnTo>
                  <a:lnTo>
                    <a:pt x="472682" y="853361"/>
                  </a:lnTo>
                  <a:lnTo>
                    <a:pt x="468712" y="822397"/>
                  </a:lnTo>
                  <a:lnTo>
                    <a:pt x="465932" y="794608"/>
                  </a:lnTo>
                  <a:lnTo>
                    <a:pt x="463550" y="770393"/>
                  </a:lnTo>
                  <a:lnTo>
                    <a:pt x="462359" y="748956"/>
                  </a:lnTo>
                  <a:lnTo>
                    <a:pt x="461962" y="740222"/>
                  </a:lnTo>
                  <a:lnTo>
                    <a:pt x="461962" y="732680"/>
                  </a:lnTo>
                  <a:lnTo>
                    <a:pt x="462359" y="726328"/>
                  </a:lnTo>
                  <a:lnTo>
                    <a:pt x="463153" y="720770"/>
                  </a:lnTo>
                  <a:lnTo>
                    <a:pt x="463550" y="716404"/>
                  </a:lnTo>
                  <a:lnTo>
                    <a:pt x="463947" y="711640"/>
                  </a:lnTo>
                  <a:lnTo>
                    <a:pt x="465138" y="707273"/>
                  </a:lnTo>
                  <a:lnTo>
                    <a:pt x="466330" y="702906"/>
                  </a:lnTo>
                  <a:lnTo>
                    <a:pt x="469109" y="694173"/>
                  </a:lnTo>
                  <a:lnTo>
                    <a:pt x="473079" y="685836"/>
                  </a:lnTo>
                  <a:lnTo>
                    <a:pt x="477447" y="677500"/>
                  </a:lnTo>
                  <a:lnTo>
                    <a:pt x="483005" y="669957"/>
                  </a:lnTo>
                  <a:lnTo>
                    <a:pt x="489358" y="662415"/>
                  </a:lnTo>
                  <a:lnTo>
                    <a:pt x="496504" y="654475"/>
                  </a:lnTo>
                  <a:lnTo>
                    <a:pt x="504048" y="647329"/>
                  </a:lnTo>
                  <a:lnTo>
                    <a:pt x="512783" y="640581"/>
                  </a:lnTo>
                  <a:lnTo>
                    <a:pt x="521915" y="634229"/>
                  </a:lnTo>
                  <a:lnTo>
                    <a:pt x="531443" y="628275"/>
                  </a:lnTo>
                  <a:lnTo>
                    <a:pt x="542163" y="621923"/>
                  </a:lnTo>
                  <a:lnTo>
                    <a:pt x="552883" y="616365"/>
                  </a:lnTo>
                  <a:lnTo>
                    <a:pt x="564000" y="610411"/>
                  </a:lnTo>
                  <a:lnTo>
                    <a:pt x="575911" y="605250"/>
                  </a:lnTo>
                  <a:lnTo>
                    <a:pt x="588220" y="600089"/>
                  </a:lnTo>
                  <a:lnTo>
                    <a:pt x="600925" y="595325"/>
                  </a:lnTo>
                  <a:lnTo>
                    <a:pt x="613233" y="590562"/>
                  </a:lnTo>
                  <a:lnTo>
                    <a:pt x="626732" y="586195"/>
                  </a:lnTo>
                  <a:lnTo>
                    <a:pt x="640231" y="582225"/>
                  </a:lnTo>
                  <a:lnTo>
                    <a:pt x="653731" y="577858"/>
                  </a:lnTo>
                  <a:lnTo>
                    <a:pt x="681920" y="570713"/>
                  </a:lnTo>
                  <a:lnTo>
                    <a:pt x="710110" y="564361"/>
                  </a:lnTo>
                  <a:lnTo>
                    <a:pt x="738299" y="558407"/>
                  </a:lnTo>
                  <a:lnTo>
                    <a:pt x="766489" y="554040"/>
                  </a:lnTo>
                  <a:lnTo>
                    <a:pt x="793884" y="549673"/>
                  </a:lnTo>
                  <a:lnTo>
                    <a:pt x="797458" y="549276"/>
                  </a:lnTo>
                  <a:lnTo>
                    <a:pt x="800634" y="549276"/>
                  </a:lnTo>
                  <a:lnTo>
                    <a:pt x="806987" y="549276"/>
                  </a:lnTo>
                  <a:lnTo>
                    <a:pt x="897114" y="881943"/>
                  </a:lnTo>
                  <a:lnTo>
                    <a:pt x="899099" y="868843"/>
                  </a:lnTo>
                  <a:lnTo>
                    <a:pt x="930068" y="640581"/>
                  </a:lnTo>
                  <a:lnTo>
                    <a:pt x="921333" y="617953"/>
                  </a:lnTo>
                  <a:lnTo>
                    <a:pt x="938406" y="588577"/>
                  </a:lnTo>
                  <a:lnTo>
                    <a:pt x="977712" y="588180"/>
                  </a:lnTo>
                  <a:lnTo>
                    <a:pt x="994388" y="617953"/>
                  </a:lnTo>
                  <a:lnTo>
                    <a:pt x="986844" y="644551"/>
                  </a:lnTo>
                  <a:lnTo>
                    <a:pt x="1014636" y="885913"/>
                  </a:lnTo>
                  <a:lnTo>
                    <a:pt x="1088485" y="559597"/>
                  </a:lnTo>
                  <a:lnTo>
                    <a:pt x="1096823" y="556025"/>
                  </a:lnTo>
                  <a:lnTo>
                    <a:pt x="1103175" y="552849"/>
                  </a:lnTo>
                  <a:lnTo>
                    <a:pt x="1106749" y="550467"/>
                  </a:lnTo>
                  <a:lnTo>
                    <a:pt x="1107543" y="550070"/>
                  </a:lnTo>
                  <a:lnTo>
                    <a:pt x="1107543" y="549673"/>
                  </a:lnTo>
                  <a:lnTo>
                    <a:pt x="1121042" y="548085"/>
                  </a:lnTo>
                  <a:lnTo>
                    <a:pt x="1134938" y="547688"/>
                  </a:lnTo>
                  <a:close/>
                  <a:moveTo>
                    <a:pt x="1529566" y="180975"/>
                  </a:moveTo>
                  <a:lnTo>
                    <a:pt x="1542295" y="180975"/>
                  </a:lnTo>
                  <a:lnTo>
                    <a:pt x="1554228" y="181372"/>
                  </a:lnTo>
                  <a:lnTo>
                    <a:pt x="1566162" y="182564"/>
                  </a:lnTo>
                  <a:lnTo>
                    <a:pt x="1577698" y="184153"/>
                  </a:lnTo>
                  <a:lnTo>
                    <a:pt x="1588040" y="186139"/>
                  </a:lnTo>
                  <a:lnTo>
                    <a:pt x="1598781" y="188920"/>
                  </a:lnTo>
                  <a:lnTo>
                    <a:pt x="1608328" y="191700"/>
                  </a:lnTo>
                  <a:lnTo>
                    <a:pt x="1617874" y="195275"/>
                  </a:lnTo>
                  <a:lnTo>
                    <a:pt x="1626626" y="198453"/>
                  </a:lnTo>
                  <a:lnTo>
                    <a:pt x="1634979" y="202426"/>
                  </a:lnTo>
                  <a:lnTo>
                    <a:pt x="1642935" y="206398"/>
                  </a:lnTo>
                  <a:lnTo>
                    <a:pt x="1650095" y="210370"/>
                  </a:lnTo>
                  <a:lnTo>
                    <a:pt x="1656858" y="214740"/>
                  </a:lnTo>
                  <a:lnTo>
                    <a:pt x="1663222" y="218315"/>
                  </a:lnTo>
                  <a:lnTo>
                    <a:pt x="1673962" y="225862"/>
                  </a:lnTo>
                  <a:lnTo>
                    <a:pt x="1682316" y="232615"/>
                  </a:lnTo>
                  <a:lnTo>
                    <a:pt x="1688681" y="238177"/>
                  </a:lnTo>
                  <a:lnTo>
                    <a:pt x="1693454" y="243341"/>
                  </a:lnTo>
                  <a:lnTo>
                    <a:pt x="1691863" y="246519"/>
                  </a:lnTo>
                  <a:lnTo>
                    <a:pt x="1689476" y="250888"/>
                  </a:lnTo>
                  <a:lnTo>
                    <a:pt x="1686692" y="256052"/>
                  </a:lnTo>
                  <a:lnTo>
                    <a:pt x="1682714" y="262011"/>
                  </a:lnTo>
                  <a:lnTo>
                    <a:pt x="1677940" y="268367"/>
                  </a:lnTo>
                  <a:lnTo>
                    <a:pt x="1671973" y="275120"/>
                  </a:lnTo>
                  <a:lnTo>
                    <a:pt x="1665211" y="281078"/>
                  </a:lnTo>
                  <a:lnTo>
                    <a:pt x="1661233" y="284256"/>
                  </a:lnTo>
                  <a:lnTo>
                    <a:pt x="1656858" y="286639"/>
                  </a:lnTo>
                  <a:lnTo>
                    <a:pt x="1652880" y="289420"/>
                  </a:lnTo>
                  <a:lnTo>
                    <a:pt x="1648106" y="291803"/>
                  </a:lnTo>
                  <a:lnTo>
                    <a:pt x="1643333" y="293790"/>
                  </a:lnTo>
                  <a:lnTo>
                    <a:pt x="1638162" y="295776"/>
                  </a:lnTo>
                  <a:lnTo>
                    <a:pt x="1632593" y="296967"/>
                  </a:lnTo>
                  <a:lnTo>
                    <a:pt x="1627024" y="297762"/>
                  </a:lnTo>
                  <a:lnTo>
                    <a:pt x="1621057" y="298159"/>
                  </a:lnTo>
                  <a:lnTo>
                    <a:pt x="1614692" y="298159"/>
                  </a:lnTo>
                  <a:lnTo>
                    <a:pt x="1607930" y="297762"/>
                  </a:lnTo>
                  <a:lnTo>
                    <a:pt x="1601167" y="296570"/>
                  </a:lnTo>
                  <a:lnTo>
                    <a:pt x="1594007" y="294584"/>
                  </a:lnTo>
                  <a:lnTo>
                    <a:pt x="1586449" y="292201"/>
                  </a:lnTo>
                  <a:lnTo>
                    <a:pt x="1578891" y="289420"/>
                  </a:lnTo>
                  <a:lnTo>
                    <a:pt x="1570936" y="285448"/>
                  </a:lnTo>
                  <a:lnTo>
                    <a:pt x="1561389" y="280681"/>
                  </a:lnTo>
                  <a:lnTo>
                    <a:pt x="1551842" y="276708"/>
                  </a:lnTo>
                  <a:lnTo>
                    <a:pt x="1590825" y="295776"/>
                  </a:lnTo>
                  <a:lnTo>
                    <a:pt x="1608328" y="303720"/>
                  </a:lnTo>
                  <a:lnTo>
                    <a:pt x="1617477" y="306898"/>
                  </a:lnTo>
                  <a:lnTo>
                    <a:pt x="1625830" y="310473"/>
                  </a:lnTo>
                  <a:lnTo>
                    <a:pt x="1633786" y="312857"/>
                  </a:lnTo>
                  <a:lnTo>
                    <a:pt x="1641344" y="314446"/>
                  </a:lnTo>
                  <a:lnTo>
                    <a:pt x="1648902" y="316035"/>
                  </a:lnTo>
                  <a:lnTo>
                    <a:pt x="1655664" y="316432"/>
                  </a:lnTo>
                  <a:lnTo>
                    <a:pt x="1662427" y="316035"/>
                  </a:lnTo>
                  <a:lnTo>
                    <a:pt x="1665609" y="315240"/>
                  </a:lnTo>
                  <a:lnTo>
                    <a:pt x="1668393" y="314446"/>
                  </a:lnTo>
                  <a:lnTo>
                    <a:pt x="1671576" y="313651"/>
                  </a:lnTo>
                  <a:lnTo>
                    <a:pt x="1674360" y="312460"/>
                  </a:lnTo>
                  <a:lnTo>
                    <a:pt x="1676747" y="310871"/>
                  </a:lnTo>
                  <a:lnTo>
                    <a:pt x="1679531" y="309282"/>
                  </a:lnTo>
                  <a:lnTo>
                    <a:pt x="1680725" y="321993"/>
                  </a:lnTo>
                  <a:lnTo>
                    <a:pt x="1681123" y="333910"/>
                  </a:lnTo>
                  <a:lnTo>
                    <a:pt x="1681123" y="345430"/>
                  </a:lnTo>
                  <a:lnTo>
                    <a:pt x="1680327" y="356950"/>
                  </a:lnTo>
                  <a:lnTo>
                    <a:pt x="1682316" y="354566"/>
                  </a:lnTo>
                  <a:lnTo>
                    <a:pt x="1683509" y="353772"/>
                  </a:lnTo>
                  <a:lnTo>
                    <a:pt x="1684703" y="353772"/>
                  </a:lnTo>
                  <a:lnTo>
                    <a:pt x="1685896" y="354169"/>
                  </a:lnTo>
                  <a:lnTo>
                    <a:pt x="1687487" y="354964"/>
                  </a:lnTo>
                  <a:lnTo>
                    <a:pt x="1688681" y="356553"/>
                  </a:lnTo>
                  <a:lnTo>
                    <a:pt x="1689874" y="358142"/>
                  </a:lnTo>
                  <a:lnTo>
                    <a:pt x="1692261" y="363703"/>
                  </a:lnTo>
                  <a:lnTo>
                    <a:pt x="1694250" y="370456"/>
                  </a:lnTo>
                  <a:lnTo>
                    <a:pt x="1695841" y="378401"/>
                  </a:lnTo>
                  <a:lnTo>
                    <a:pt x="1697034" y="387934"/>
                  </a:lnTo>
                  <a:lnTo>
                    <a:pt x="1698227" y="398660"/>
                  </a:lnTo>
                  <a:lnTo>
                    <a:pt x="1698625" y="409782"/>
                  </a:lnTo>
                  <a:lnTo>
                    <a:pt x="1698227" y="420905"/>
                  </a:lnTo>
                  <a:lnTo>
                    <a:pt x="1697034" y="431630"/>
                  </a:lnTo>
                  <a:lnTo>
                    <a:pt x="1695841" y="441164"/>
                  </a:lnTo>
                  <a:lnTo>
                    <a:pt x="1694250" y="449108"/>
                  </a:lnTo>
                  <a:lnTo>
                    <a:pt x="1692261" y="456259"/>
                  </a:lnTo>
                  <a:lnTo>
                    <a:pt x="1689874" y="461423"/>
                  </a:lnTo>
                  <a:lnTo>
                    <a:pt x="1688681" y="463012"/>
                  </a:lnTo>
                  <a:lnTo>
                    <a:pt x="1687487" y="464998"/>
                  </a:lnTo>
                  <a:lnTo>
                    <a:pt x="1685896" y="465792"/>
                  </a:lnTo>
                  <a:lnTo>
                    <a:pt x="1684703" y="465792"/>
                  </a:lnTo>
                  <a:lnTo>
                    <a:pt x="1683112" y="465792"/>
                  </a:lnTo>
                  <a:lnTo>
                    <a:pt x="1681520" y="464203"/>
                  </a:lnTo>
                  <a:lnTo>
                    <a:pt x="1680327" y="463012"/>
                  </a:lnTo>
                  <a:lnTo>
                    <a:pt x="1679134" y="461025"/>
                  </a:lnTo>
                  <a:lnTo>
                    <a:pt x="1677940" y="458642"/>
                  </a:lnTo>
                  <a:lnTo>
                    <a:pt x="1676349" y="455464"/>
                  </a:lnTo>
                  <a:lnTo>
                    <a:pt x="1674758" y="447917"/>
                  </a:lnTo>
                  <a:lnTo>
                    <a:pt x="1673565" y="457450"/>
                  </a:lnTo>
                  <a:lnTo>
                    <a:pt x="1671973" y="467381"/>
                  </a:lnTo>
                  <a:lnTo>
                    <a:pt x="1669587" y="476518"/>
                  </a:lnTo>
                  <a:lnTo>
                    <a:pt x="1667200" y="485654"/>
                  </a:lnTo>
                  <a:lnTo>
                    <a:pt x="1664813" y="494393"/>
                  </a:lnTo>
                  <a:lnTo>
                    <a:pt x="1661631" y="502735"/>
                  </a:lnTo>
                  <a:lnTo>
                    <a:pt x="1658449" y="511077"/>
                  </a:lnTo>
                  <a:lnTo>
                    <a:pt x="1654869" y="519419"/>
                  </a:lnTo>
                  <a:lnTo>
                    <a:pt x="1651289" y="526966"/>
                  </a:lnTo>
                  <a:lnTo>
                    <a:pt x="1646913" y="534514"/>
                  </a:lnTo>
                  <a:lnTo>
                    <a:pt x="1642537" y="541664"/>
                  </a:lnTo>
                  <a:lnTo>
                    <a:pt x="1638162" y="548417"/>
                  </a:lnTo>
                  <a:lnTo>
                    <a:pt x="1633388" y="555170"/>
                  </a:lnTo>
                  <a:lnTo>
                    <a:pt x="1628217" y="561526"/>
                  </a:lnTo>
                  <a:lnTo>
                    <a:pt x="1623046" y="567485"/>
                  </a:lnTo>
                  <a:lnTo>
                    <a:pt x="1618272" y="573443"/>
                  </a:lnTo>
                  <a:lnTo>
                    <a:pt x="1612703" y="578607"/>
                  </a:lnTo>
                  <a:lnTo>
                    <a:pt x="1607134" y="583771"/>
                  </a:lnTo>
                  <a:lnTo>
                    <a:pt x="1601565" y="588538"/>
                  </a:lnTo>
                  <a:lnTo>
                    <a:pt x="1596394" y="592510"/>
                  </a:lnTo>
                  <a:lnTo>
                    <a:pt x="1590427" y="596880"/>
                  </a:lnTo>
                  <a:lnTo>
                    <a:pt x="1584460" y="600852"/>
                  </a:lnTo>
                  <a:lnTo>
                    <a:pt x="1578891" y="604030"/>
                  </a:lnTo>
                  <a:lnTo>
                    <a:pt x="1572924" y="607605"/>
                  </a:lnTo>
                  <a:lnTo>
                    <a:pt x="1566958" y="609989"/>
                  </a:lnTo>
                  <a:lnTo>
                    <a:pt x="1560991" y="612372"/>
                  </a:lnTo>
                  <a:lnTo>
                    <a:pt x="1555024" y="614756"/>
                  </a:lnTo>
                  <a:lnTo>
                    <a:pt x="1549853" y="616344"/>
                  </a:lnTo>
                  <a:lnTo>
                    <a:pt x="1543886" y="617536"/>
                  </a:lnTo>
                  <a:lnTo>
                    <a:pt x="1538317" y="618331"/>
                  </a:lnTo>
                  <a:lnTo>
                    <a:pt x="1532748" y="618728"/>
                  </a:lnTo>
                  <a:lnTo>
                    <a:pt x="1527179" y="619125"/>
                  </a:lnTo>
                  <a:lnTo>
                    <a:pt x="1523201" y="618728"/>
                  </a:lnTo>
                  <a:lnTo>
                    <a:pt x="1518428" y="618331"/>
                  </a:lnTo>
                  <a:lnTo>
                    <a:pt x="1513654" y="617536"/>
                  </a:lnTo>
                  <a:lnTo>
                    <a:pt x="1508881" y="615947"/>
                  </a:lnTo>
                  <a:lnTo>
                    <a:pt x="1503709" y="614358"/>
                  </a:lnTo>
                  <a:lnTo>
                    <a:pt x="1498538" y="611975"/>
                  </a:lnTo>
                  <a:lnTo>
                    <a:pt x="1492969" y="609592"/>
                  </a:lnTo>
                  <a:lnTo>
                    <a:pt x="1487798" y="606414"/>
                  </a:lnTo>
                  <a:lnTo>
                    <a:pt x="1482229" y="603633"/>
                  </a:lnTo>
                  <a:lnTo>
                    <a:pt x="1476660" y="599661"/>
                  </a:lnTo>
                  <a:lnTo>
                    <a:pt x="1465522" y="591716"/>
                  </a:lnTo>
                  <a:lnTo>
                    <a:pt x="1454384" y="582580"/>
                  </a:lnTo>
                  <a:lnTo>
                    <a:pt x="1443246" y="572251"/>
                  </a:lnTo>
                  <a:lnTo>
                    <a:pt x="1432108" y="560732"/>
                  </a:lnTo>
                  <a:lnTo>
                    <a:pt x="1421765" y="548020"/>
                  </a:lnTo>
                  <a:lnTo>
                    <a:pt x="1416992" y="541664"/>
                  </a:lnTo>
                  <a:lnTo>
                    <a:pt x="1411821" y="534514"/>
                  </a:lnTo>
                  <a:lnTo>
                    <a:pt x="1407445" y="527364"/>
                  </a:lnTo>
                  <a:lnTo>
                    <a:pt x="1402671" y="520213"/>
                  </a:lnTo>
                  <a:lnTo>
                    <a:pt x="1398296" y="512666"/>
                  </a:lnTo>
                  <a:lnTo>
                    <a:pt x="1394318" y="504721"/>
                  </a:lnTo>
                  <a:lnTo>
                    <a:pt x="1390340" y="496777"/>
                  </a:lnTo>
                  <a:lnTo>
                    <a:pt x="1386760" y="488435"/>
                  </a:lnTo>
                  <a:lnTo>
                    <a:pt x="1383180" y="480490"/>
                  </a:lnTo>
                  <a:lnTo>
                    <a:pt x="1380395" y="472148"/>
                  </a:lnTo>
                  <a:lnTo>
                    <a:pt x="1377213" y="463012"/>
                  </a:lnTo>
                  <a:lnTo>
                    <a:pt x="1374826" y="454272"/>
                  </a:lnTo>
                  <a:lnTo>
                    <a:pt x="1373235" y="460231"/>
                  </a:lnTo>
                  <a:lnTo>
                    <a:pt x="1370848" y="464998"/>
                  </a:lnTo>
                  <a:lnTo>
                    <a:pt x="1369655" y="466189"/>
                  </a:lnTo>
                  <a:lnTo>
                    <a:pt x="1368462" y="467381"/>
                  </a:lnTo>
                  <a:lnTo>
                    <a:pt x="1367268" y="468176"/>
                  </a:lnTo>
                  <a:lnTo>
                    <a:pt x="1366075" y="468573"/>
                  </a:lnTo>
                  <a:lnTo>
                    <a:pt x="1364484" y="468176"/>
                  </a:lnTo>
                  <a:lnTo>
                    <a:pt x="1363291" y="467381"/>
                  </a:lnTo>
                  <a:lnTo>
                    <a:pt x="1361699" y="466189"/>
                  </a:lnTo>
                  <a:lnTo>
                    <a:pt x="1360506" y="463806"/>
                  </a:lnTo>
                  <a:lnTo>
                    <a:pt x="1358119" y="459039"/>
                  </a:lnTo>
                  <a:lnTo>
                    <a:pt x="1356130" y="452286"/>
                  </a:lnTo>
                  <a:lnTo>
                    <a:pt x="1354539" y="443547"/>
                  </a:lnTo>
                  <a:lnTo>
                    <a:pt x="1353346" y="434411"/>
                  </a:lnTo>
                  <a:lnTo>
                    <a:pt x="1352550" y="423685"/>
                  </a:lnTo>
                  <a:lnTo>
                    <a:pt x="1352550" y="412563"/>
                  </a:lnTo>
                  <a:lnTo>
                    <a:pt x="1352550" y="401043"/>
                  </a:lnTo>
                  <a:lnTo>
                    <a:pt x="1353346" y="390715"/>
                  </a:lnTo>
                  <a:lnTo>
                    <a:pt x="1354539" y="381181"/>
                  </a:lnTo>
                  <a:lnTo>
                    <a:pt x="1356130" y="372839"/>
                  </a:lnTo>
                  <a:lnTo>
                    <a:pt x="1358119" y="366086"/>
                  </a:lnTo>
                  <a:lnTo>
                    <a:pt x="1360506" y="360922"/>
                  </a:lnTo>
                  <a:lnTo>
                    <a:pt x="1361699" y="358936"/>
                  </a:lnTo>
                  <a:lnTo>
                    <a:pt x="1363291" y="357744"/>
                  </a:lnTo>
                  <a:lnTo>
                    <a:pt x="1364484" y="356950"/>
                  </a:lnTo>
                  <a:lnTo>
                    <a:pt x="1366075" y="356553"/>
                  </a:lnTo>
                  <a:lnTo>
                    <a:pt x="1366871" y="356950"/>
                  </a:lnTo>
                  <a:lnTo>
                    <a:pt x="1367666" y="357347"/>
                  </a:lnTo>
                  <a:lnTo>
                    <a:pt x="1368064" y="349800"/>
                  </a:lnTo>
                  <a:lnTo>
                    <a:pt x="1368462" y="342252"/>
                  </a:lnTo>
                  <a:lnTo>
                    <a:pt x="1369257" y="335499"/>
                  </a:lnTo>
                  <a:lnTo>
                    <a:pt x="1370053" y="329541"/>
                  </a:lnTo>
                  <a:lnTo>
                    <a:pt x="1369655" y="321596"/>
                  </a:lnTo>
                  <a:lnTo>
                    <a:pt x="1369257" y="314049"/>
                  </a:lnTo>
                  <a:lnTo>
                    <a:pt x="1369257" y="307296"/>
                  </a:lnTo>
                  <a:lnTo>
                    <a:pt x="1369655" y="300543"/>
                  </a:lnTo>
                  <a:lnTo>
                    <a:pt x="1370053" y="294584"/>
                  </a:lnTo>
                  <a:lnTo>
                    <a:pt x="1370848" y="289023"/>
                  </a:lnTo>
                  <a:lnTo>
                    <a:pt x="1372440" y="283461"/>
                  </a:lnTo>
                  <a:lnTo>
                    <a:pt x="1374031" y="278297"/>
                  </a:lnTo>
                  <a:lnTo>
                    <a:pt x="1375622" y="273531"/>
                  </a:lnTo>
                  <a:lnTo>
                    <a:pt x="1377213" y="269558"/>
                  </a:lnTo>
                  <a:lnTo>
                    <a:pt x="1379998" y="265189"/>
                  </a:lnTo>
                  <a:lnTo>
                    <a:pt x="1382384" y="262011"/>
                  </a:lnTo>
                  <a:lnTo>
                    <a:pt x="1384771" y="258436"/>
                  </a:lnTo>
                  <a:lnTo>
                    <a:pt x="1387953" y="255655"/>
                  </a:lnTo>
                  <a:lnTo>
                    <a:pt x="1391136" y="252477"/>
                  </a:lnTo>
                  <a:lnTo>
                    <a:pt x="1394716" y="250491"/>
                  </a:lnTo>
                  <a:lnTo>
                    <a:pt x="1379600" y="250491"/>
                  </a:lnTo>
                  <a:lnTo>
                    <a:pt x="1367666" y="250888"/>
                  </a:lnTo>
                  <a:lnTo>
                    <a:pt x="1357324" y="251683"/>
                  </a:lnTo>
                  <a:lnTo>
                    <a:pt x="1364484" y="248108"/>
                  </a:lnTo>
                  <a:lnTo>
                    <a:pt x="1371644" y="243341"/>
                  </a:lnTo>
                  <a:lnTo>
                    <a:pt x="1379202" y="238177"/>
                  </a:lnTo>
                  <a:lnTo>
                    <a:pt x="1386362" y="232615"/>
                  </a:lnTo>
                  <a:lnTo>
                    <a:pt x="1400285" y="222287"/>
                  </a:lnTo>
                  <a:lnTo>
                    <a:pt x="1406649" y="217520"/>
                  </a:lnTo>
                  <a:lnTo>
                    <a:pt x="1412218" y="214343"/>
                  </a:lnTo>
                  <a:lnTo>
                    <a:pt x="1428528" y="206398"/>
                  </a:lnTo>
                  <a:lnTo>
                    <a:pt x="1444041" y="199645"/>
                  </a:lnTo>
                  <a:lnTo>
                    <a:pt x="1459157" y="194481"/>
                  </a:lnTo>
                  <a:lnTo>
                    <a:pt x="1474273" y="189714"/>
                  </a:lnTo>
                  <a:lnTo>
                    <a:pt x="1488594" y="186139"/>
                  </a:lnTo>
                  <a:lnTo>
                    <a:pt x="1502914" y="183756"/>
                  </a:lnTo>
                  <a:lnTo>
                    <a:pt x="1516439" y="182167"/>
                  </a:lnTo>
                  <a:lnTo>
                    <a:pt x="1529566" y="180975"/>
                  </a:lnTo>
                  <a:close/>
                  <a:moveTo>
                    <a:pt x="392103" y="180975"/>
                  </a:moveTo>
                  <a:lnTo>
                    <a:pt x="405170" y="180975"/>
                  </a:lnTo>
                  <a:lnTo>
                    <a:pt x="417445" y="181372"/>
                  </a:lnTo>
                  <a:lnTo>
                    <a:pt x="428532" y="182564"/>
                  </a:lnTo>
                  <a:lnTo>
                    <a:pt x="440015" y="184153"/>
                  </a:lnTo>
                  <a:lnTo>
                    <a:pt x="451102" y="186139"/>
                  </a:lnTo>
                  <a:lnTo>
                    <a:pt x="461001" y="188920"/>
                  </a:lnTo>
                  <a:lnTo>
                    <a:pt x="471296" y="191700"/>
                  </a:lnTo>
                  <a:lnTo>
                    <a:pt x="480404" y="195275"/>
                  </a:lnTo>
                  <a:lnTo>
                    <a:pt x="489115" y="198453"/>
                  </a:lnTo>
                  <a:lnTo>
                    <a:pt x="497430" y="202426"/>
                  </a:lnTo>
                  <a:lnTo>
                    <a:pt x="505349" y="206398"/>
                  </a:lnTo>
                  <a:lnTo>
                    <a:pt x="512873" y="210370"/>
                  </a:lnTo>
                  <a:lnTo>
                    <a:pt x="519604" y="214740"/>
                  </a:lnTo>
                  <a:lnTo>
                    <a:pt x="525543" y="218315"/>
                  </a:lnTo>
                  <a:lnTo>
                    <a:pt x="536234" y="225862"/>
                  </a:lnTo>
                  <a:lnTo>
                    <a:pt x="544550" y="232615"/>
                  </a:lnTo>
                  <a:lnTo>
                    <a:pt x="550489" y="238177"/>
                  </a:lnTo>
                  <a:lnTo>
                    <a:pt x="555637" y="243341"/>
                  </a:lnTo>
                  <a:lnTo>
                    <a:pt x="554053" y="246519"/>
                  </a:lnTo>
                  <a:lnTo>
                    <a:pt x="551677" y="250888"/>
                  </a:lnTo>
                  <a:lnTo>
                    <a:pt x="548905" y="256052"/>
                  </a:lnTo>
                  <a:lnTo>
                    <a:pt x="544946" y="262011"/>
                  </a:lnTo>
                  <a:lnTo>
                    <a:pt x="540194" y="268367"/>
                  </a:lnTo>
                  <a:lnTo>
                    <a:pt x="534255" y="275120"/>
                  </a:lnTo>
                  <a:lnTo>
                    <a:pt x="527523" y="281078"/>
                  </a:lnTo>
                  <a:lnTo>
                    <a:pt x="523564" y="284256"/>
                  </a:lnTo>
                  <a:lnTo>
                    <a:pt x="519604" y="286639"/>
                  </a:lnTo>
                  <a:lnTo>
                    <a:pt x="515248" y="289420"/>
                  </a:lnTo>
                  <a:lnTo>
                    <a:pt x="510497" y="291803"/>
                  </a:lnTo>
                  <a:lnTo>
                    <a:pt x="505745" y="293790"/>
                  </a:lnTo>
                  <a:lnTo>
                    <a:pt x="500598" y="295776"/>
                  </a:lnTo>
                  <a:lnTo>
                    <a:pt x="495054" y="296967"/>
                  </a:lnTo>
                  <a:lnTo>
                    <a:pt x="489511" y="297762"/>
                  </a:lnTo>
                  <a:lnTo>
                    <a:pt x="483175" y="298159"/>
                  </a:lnTo>
                  <a:lnTo>
                    <a:pt x="477236" y="298159"/>
                  </a:lnTo>
                  <a:lnTo>
                    <a:pt x="470504" y="297762"/>
                  </a:lnTo>
                  <a:lnTo>
                    <a:pt x="463773" y="296570"/>
                  </a:lnTo>
                  <a:lnTo>
                    <a:pt x="456646" y="294584"/>
                  </a:lnTo>
                  <a:lnTo>
                    <a:pt x="449122" y="292201"/>
                  </a:lnTo>
                  <a:lnTo>
                    <a:pt x="441599" y="289420"/>
                  </a:lnTo>
                  <a:lnTo>
                    <a:pt x="433680" y="285448"/>
                  </a:lnTo>
                  <a:lnTo>
                    <a:pt x="424572" y="280681"/>
                  </a:lnTo>
                  <a:lnTo>
                    <a:pt x="414673" y="276708"/>
                  </a:lnTo>
                  <a:lnTo>
                    <a:pt x="453082" y="295776"/>
                  </a:lnTo>
                  <a:lnTo>
                    <a:pt x="471296" y="303720"/>
                  </a:lnTo>
                  <a:lnTo>
                    <a:pt x="480008" y="306898"/>
                  </a:lnTo>
                  <a:lnTo>
                    <a:pt x="488323" y="310473"/>
                  </a:lnTo>
                  <a:lnTo>
                    <a:pt x="496242" y="312857"/>
                  </a:lnTo>
                  <a:lnTo>
                    <a:pt x="503765" y="314446"/>
                  </a:lnTo>
                  <a:lnTo>
                    <a:pt x="511289" y="316035"/>
                  </a:lnTo>
                  <a:lnTo>
                    <a:pt x="518020" y="316432"/>
                  </a:lnTo>
                  <a:lnTo>
                    <a:pt x="524751" y="316035"/>
                  </a:lnTo>
                  <a:lnTo>
                    <a:pt x="527919" y="315240"/>
                  </a:lnTo>
                  <a:lnTo>
                    <a:pt x="530691" y="314446"/>
                  </a:lnTo>
                  <a:lnTo>
                    <a:pt x="533859" y="313651"/>
                  </a:lnTo>
                  <a:lnTo>
                    <a:pt x="536234" y="312460"/>
                  </a:lnTo>
                  <a:lnTo>
                    <a:pt x="539402" y="310871"/>
                  </a:lnTo>
                  <a:lnTo>
                    <a:pt x="541382" y="309282"/>
                  </a:lnTo>
                  <a:lnTo>
                    <a:pt x="542966" y="321993"/>
                  </a:lnTo>
                  <a:lnTo>
                    <a:pt x="543362" y="333910"/>
                  </a:lnTo>
                  <a:lnTo>
                    <a:pt x="542966" y="345430"/>
                  </a:lnTo>
                  <a:lnTo>
                    <a:pt x="542570" y="356950"/>
                  </a:lnTo>
                  <a:lnTo>
                    <a:pt x="544550" y="354566"/>
                  </a:lnTo>
                  <a:lnTo>
                    <a:pt x="545738" y="353772"/>
                  </a:lnTo>
                  <a:lnTo>
                    <a:pt x="546925" y="353772"/>
                  </a:lnTo>
                  <a:lnTo>
                    <a:pt x="548113" y="354169"/>
                  </a:lnTo>
                  <a:lnTo>
                    <a:pt x="549301" y="354964"/>
                  </a:lnTo>
                  <a:lnTo>
                    <a:pt x="550489" y="356553"/>
                  </a:lnTo>
                  <a:lnTo>
                    <a:pt x="551677" y="358142"/>
                  </a:lnTo>
                  <a:lnTo>
                    <a:pt x="554449" y="363703"/>
                  </a:lnTo>
                  <a:lnTo>
                    <a:pt x="556429" y="370456"/>
                  </a:lnTo>
                  <a:lnTo>
                    <a:pt x="558012" y="378401"/>
                  </a:lnTo>
                  <a:lnTo>
                    <a:pt x="559596" y="387934"/>
                  </a:lnTo>
                  <a:lnTo>
                    <a:pt x="560388" y="398660"/>
                  </a:lnTo>
                  <a:lnTo>
                    <a:pt x="560388" y="409782"/>
                  </a:lnTo>
                  <a:lnTo>
                    <a:pt x="560388" y="420905"/>
                  </a:lnTo>
                  <a:lnTo>
                    <a:pt x="559596" y="431630"/>
                  </a:lnTo>
                  <a:lnTo>
                    <a:pt x="558012" y="441164"/>
                  </a:lnTo>
                  <a:lnTo>
                    <a:pt x="556429" y="449108"/>
                  </a:lnTo>
                  <a:lnTo>
                    <a:pt x="554449" y="456259"/>
                  </a:lnTo>
                  <a:lnTo>
                    <a:pt x="551677" y="461423"/>
                  </a:lnTo>
                  <a:lnTo>
                    <a:pt x="550489" y="463012"/>
                  </a:lnTo>
                  <a:lnTo>
                    <a:pt x="549301" y="464998"/>
                  </a:lnTo>
                  <a:lnTo>
                    <a:pt x="548113" y="465792"/>
                  </a:lnTo>
                  <a:lnTo>
                    <a:pt x="546925" y="465792"/>
                  </a:lnTo>
                  <a:lnTo>
                    <a:pt x="544946" y="465792"/>
                  </a:lnTo>
                  <a:lnTo>
                    <a:pt x="543758" y="464203"/>
                  </a:lnTo>
                  <a:lnTo>
                    <a:pt x="542570" y="463012"/>
                  </a:lnTo>
                  <a:lnTo>
                    <a:pt x="541382" y="461025"/>
                  </a:lnTo>
                  <a:lnTo>
                    <a:pt x="540194" y="458642"/>
                  </a:lnTo>
                  <a:lnTo>
                    <a:pt x="539006" y="455464"/>
                  </a:lnTo>
                  <a:lnTo>
                    <a:pt x="536630" y="447917"/>
                  </a:lnTo>
                  <a:lnTo>
                    <a:pt x="535442" y="457450"/>
                  </a:lnTo>
                  <a:lnTo>
                    <a:pt x="533859" y="467381"/>
                  </a:lnTo>
                  <a:lnTo>
                    <a:pt x="531483" y="476518"/>
                  </a:lnTo>
                  <a:lnTo>
                    <a:pt x="529503" y="485654"/>
                  </a:lnTo>
                  <a:lnTo>
                    <a:pt x="527127" y="494393"/>
                  </a:lnTo>
                  <a:lnTo>
                    <a:pt x="523564" y="502735"/>
                  </a:lnTo>
                  <a:lnTo>
                    <a:pt x="520792" y="511077"/>
                  </a:lnTo>
                  <a:lnTo>
                    <a:pt x="516832" y="519419"/>
                  </a:lnTo>
                  <a:lnTo>
                    <a:pt x="513269" y="526966"/>
                  </a:lnTo>
                  <a:lnTo>
                    <a:pt x="508913" y="534514"/>
                  </a:lnTo>
                  <a:lnTo>
                    <a:pt x="504557" y="541664"/>
                  </a:lnTo>
                  <a:lnTo>
                    <a:pt x="500598" y="548417"/>
                  </a:lnTo>
                  <a:lnTo>
                    <a:pt x="495450" y="555170"/>
                  </a:lnTo>
                  <a:lnTo>
                    <a:pt x="490699" y="561526"/>
                  </a:lnTo>
                  <a:lnTo>
                    <a:pt x="485947" y="567485"/>
                  </a:lnTo>
                  <a:lnTo>
                    <a:pt x="480404" y="573443"/>
                  </a:lnTo>
                  <a:lnTo>
                    <a:pt x="475256" y="578607"/>
                  </a:lnTo>
                  <a:lnTo>
                    <a:pt x="469713" y="583771"/>
                  </a:lnTo>
                  <a:lnTo>
                    <a:pt x="464565" y="588538"/>
                  </a:lnTo>
                  <a:lnTo>
                    <a:pt x="458625" y="592510"/>
                  </a:lnTo>
                  <a:lnTo>
                    <a:pt x="453082" y="596880"/>
                  </a:lnTo>
                  <a:lnTo>
                    <a:pt x="447142" y="600852"/>
                  </a:lnTo>
                  <a:lnTo>
                    <a:pt x="441203" y="604030"/>
                  </a:lnTo>
                  <a:lnTo>
                    <a:pt x="435263" y="607605"/>
                  </a:lnTo>
                  <a:lnTo>
                    <a:pt x="429720" y="609989"/>
                  </a:lnTo>
                  <a:lnTo>
                    <a:pt x="424177" y="612372"/>
                  </a:lnTo>
                  <a:lnTo>
                    <a:pt x="418237" y="614756"/>
                  </a:lnTo>
                  <a:lnTo>
                    <a:pt x="412298" y="616344"/>
                  </a:lnTo>
                  <a:lnTo>
                    <a:pt x="406754" y="617536"/>
                  </a:lnTo>
                  <a:lnTo>
                    <a:pt x="401211" y="618331"/>
                  </a:lnTo>
                  <a:lnTo>
                    <a:pt x="395667" y="618728"/>
                  </a:lnTo>
                  <a:lnTo>
                    <a:pt x="390520" y="619125"/>
                  </a:lnTo>
                  <a:lnTo>
                    <a:pt x="385768" y="618728"/>
                  </a:lnTo>
                  <a:lnTo>
                    <a:pt x="381017" y="618331"/>
                  </a:lnTo>
                  <a:lnTo>
                    <a:pt x="376265" y="617536"/>
                  </a:lnTo>
                  <a:lnTo>
                    <a:pt x="371909" y="615947"/>
                  </a:lnTo>
                  <a:lnTo>
                    <a:pt x="366762" y="614358"/>
                  </a:lnTo>
                  <a:lnTo>
                    <a:pt x="361218" y="611975"/>
                  </a:lnTo>
                  <a:lnTo>
                    <a:pt x="356467" y="609592"/>
                  </a:lnTo>
                  <a:lnTo>
                    <a:pt x="350923" y="606414"/>
                  </a:lnTo>
                  <a:lnTo>
                    <a:pt x="345380" y="603633"/>
                  </a:lnTo>
                  <a:lnTo>
                    <a:pt x="339836" y="599661"/>
                  </a:lnTo>
                  <a:lnTo>
                    <a:pt x="328353" y="591716"/>
                  </a:lnTo>
                  <a:lnTo>
                    <a:pt x="317662" y="582580"/>
                  </a:lnTo>
                  <a:lnTo>
                    <a:pt x="306575" y="572251"/>
                  </a:lnTo>
                  <a:lnTo>
                    <a:pt x="295884" y="560732"/>
                  </a:lnTo>
                  <a:lnTo>
                    <a:pt x="285193" y="548020"/>
                  </a:lnTo>
                  <a:lnTo>
                    <a:pt x="280046" y="541664"/>
                  </a:lnTo>
                  <a:lnTo>
                    <a:pt x="275690" y="534514"/>
                  </a:lnTo>
                  <a:lnTo>
                    <a:pt x="270543" y="527364"/>
                  </a:lnTo>
                  <a:lnTo>
                    <a:pt x="266187" y="520213"/>
                  </a:lnTo>
                  <a:lnTo>
                    <a:pt x="261832" y="512666"/>
                  </a:lnTo>
                  <a:lnTo>
                    <a:pt x="257872" y="504721"/>
                  </a:lnTo>
                  <a:lnTo>
                    <a:pt x="253516" y="496777"/>
                  </a:lnTo>
                  <a:lnTo>
                    <a:pt x="250349" y="488435"/>
                  </a:lnTo>
                  <a:lnTo>
                    <a:pt x="246785" y="480490"/>
                  </a:lnTo>
                  <a:lnTo>
                    <a:pt x="244013" y="472148"/>
                  </a:lnTo>
                  <a:lnTo>
                    <a:pt x="240846" y="463012"/>
                  </a:lnTo>
                  <a:lnTo>
                    <a:pt x="238470" y="454272"/>
                  </a:lnTo>
                  <a:lnTo>
                    <a:pt x="236490" y="460231"/>
                  </a:lnTo>
                  <a:lnTo>
                    <a:pt x="234114" y="464998"/>
                  </a:lnTo>
                  <a:lnTo>
                    <a:pt x="233322" y="466189"/>
                  </a:lnTo>
                  <a:lnTo>
                    <a:pt x="232134" y="467381"/>
                  </a:lnTo>
                  <a:lnTo>
                    <a:pt x="230946" y="468176"/>
                  </a:lnTo>
                  <a:lnTo>
                    <a:pt x="229759" y="468573"/>
                  </a:lnTo>
                  <a:lnTo>
                    <a:pt x="228175" y="468176"/>
                  </a:lnTo>
                  <a:lnTo>
                    <a:pt x="226591" y="467381"/>
                  </a:lnTo>
                  <a:lnTo>
                    <a:pt x="225403" y="466189"/>
                  </a:lnTo>
                  <a:lnTo>
                    <a:pt x="224215" y="463806"/>
                  </a:lnTo>
                  <a:lnTo>
                    <a:pt x="222235" y="459039"/>
                  </a:lnTo>
                  <a:lnTo>
                    <a:pt x="219860" y="452286"/>
                  </a:lnTo>
                  <a:lnTo>
                    <a:pt x="218276" y="443547"/>
                  </a:lnTo>
                  <a:lnTo>
                    <a:pt x="217088" y="434411"/>
                  </a:lnTo>
                  <a:lnTo>
                    <a:pt x="216296" y="423685"/>
                  </a:lnTo>
                  <a:lnTo>
                    <a:pt x="215900" y="412563"/>
                  </a:lnTo>
                  <a:lnTo>
                    <a:pt x="216296" y="401043"/>
                  </a:lnTo>
                  <a:lnTo>
                    <a:pt x="217088" y="390715"/>
                  </a:lnTo>
                  <a:lnTo>
                    <a:pt x="218276" y="381181"/>
                  </a:lnTo>
                  <a:lnTo>
                    <a:pt x="219860" y="372839"/>
                  </a:lnTo>
                  <a:lnTo>
                    <a:pt x="222235" y="366086"/>
                  </a:lnTo>
                  <a:lnTo>
                    <a:pt x="224215" y="360922"/>
                  </a:lnTo>
                  <a:lnTo>
                    <a:pt x="225403" y="358936"/>
                  </a:lnTo>
                  <a:lnTo>
                    <a:pt x="226591" y="357744"/>
                  </a:lnTo>
                  <a:lnTo>
                    <a:pt x="228175" y="356950"/>
                  </a:lnTo>
                  <a:lnTo>
                    <a:pt x="229759" y="356553"/>
                  </a:lnTo>
                  <a:lnTo>
                    <a:pt x="230551" y="356950"/>
                  </a:lnTo>
                  <a:lnTo>
                    <a:pt x="231342" y="357347"/>
                  </a:lnTo>
                  <a:lnTo>
                    <a:pt x="232134" y="342252"/>
                  </a:lnTo>
                  <a:lnTo>
                    <a:pt x="232530" y="335499"/>
                  </a:lnTo>
                  <a:lnTo>
                    <a:pt x="233718" y="329541"/>
                  </a:lnTo>
                  <a:lnTo>
                    <a:pt x="232926" y="321596"/>
                  </a:lnTo>
                  <a:lnTo>
                    <a:pt x="232926" y="314049"/>
                  </a:lnTo>
                  <a:lnTo>
                    <a:pt x="232926" y="307296"/>
                  </a:lnTo>
                  <a:lnTo>
                    <a:pt x="232926" y="300543"/>
                  </a:lnTo>
                  <a:lnTo>
                    <a:pt x="233718" y="294584"/>
                  </a:lnTo>
                  <a:lnTo>
                    <a:pt x="234906" y="289023"/>
                  </a:lnTo>
                  <a:lnTo>
                    <a:pt x="236094" y="283461"/>
                  </a:lnTo>
                  <a:lnTo>
                    <a:pt x="237282" y="278297"/>
                  </a:lnTo>
                  <a:lnTo>
                    <a:pt x="238866" y="273531"/>
                  </a:lnTo>
                  <a:lnTo>
                    <a:pt x="240846" y="269558"/>
                  </a:lnTo>
                  <a:lnTo>
                    <a:pt x="243617" y="265189"/>
                  </a:lnTo>
                  <a:lnTo>
                    <a:pt x="245597" y="262011"/>
                  </a:lnTo>
                  <a:lnTo>
                    <a:pt x="248765" y="258436"/>
                  </a:lnTo>
                  <a:lnTo>
                    <a:pt x="251537" y="255655"/>
                  </a:lnTo>
                  <a:lnTo>
                    <a:pt x="255100" y="252477"/>
                  </a:lnTo>
                  <a:lnTo>
                    <a:pt x="258268" y="250491"/>
                  </a:lnTo>
                  <a:lnTo>
                    <a:pt x="243221" y="250491"/>
                  </a:lnTo>
                  <a:lnTo>
                    <a:pt x="231342" y="250888"/>
                  </a:lnTo>
                  <a:lnTo>
                    <a:pt x="221443" y="251683"/>
                  </a:lnTo>
                  <a:lnTo>
                    <a:pt x="228175" y="248108"/>
                  </a:lnTo>
                  <a:lnTo>
                    <a:pt x="235302" y="243341"/>
                  </a:lnTo>
                  <a:lnTo>
                    <a:pt x="242825" y="238177"/>
                  </a:lnTo>
                  <a:lnTo>
                    <a:pt x="249953" y="232615"/>
                  </a:lnTo>
                  <a:lnTo>
                    <a:pt x="263811" y="222287"/>
                  </a:lnTo>
                  <a:lnTo>
                    <a:pt x="270147" y="217520"/>
                  </a:lnTo>
                  <a:lnTo>
                    <a:pt x="276086" y="214343"/>
                  </a:lnTo>
                  <a:lnTo>
                    <a:pt x="291925" y="206398"/>
                  </a:lnTo>
                  <a:lnTo>
                    <a:pt x="307367" y="199645"/>
                  </a:lnTo>
                  <a:lnTo>
                    <a:pt x="322810" y="194481"/>
                  </a:lnTo>
                  <a:lnTo>
                    <a:pt x="337461" y="189714"/>
                  </a:lnTo>
                  <a:lnTo>
                    <a:pt x="351715" y="186139"/>
                  </a:lnTo>
                  <a:lnTo>
                    <a:pt x="365574" y="183756"/>
                  </a:lnTo>
                  <a:lnTo>
                    <a:pt x="379037" y="182167"/>
                  </a:lnTo>
                  <a:lnTo>
                    <a:pt x="392103" y="180975"/>
                  </a:lnTo>
                  <a:close/>
                  <a:moveTo>
                    <a:pt x="958250" y="0"/>
                  </a:moveTo>
                  <a:lnTo>
                    <a:pt x="974507" y="0"/>
                  </a:lnTo>
                  <a:lnTo>
                    <a:pt x="989971" y="397"/>
                  </a:lnTo>
                  <a:lnTo>
                    <a:pt x="1004642" y="1986"/>
                  </a:lnTo>
                  <a:lnTo>
                    <a:pt x="1018917" y="4369"/>
                  </a:lnTo>
                  <a:lnTo>
                    <a:pt x="1032795" y="6752"/>
                  </a:lnTo>
                  <a:lnTo>
                    <a:pt x="1045880" y="9929"/>
                  </a:lnTo>
                  <a:lnTo>
                    <a:pt x="1058172" y="13900"/>
                  </a:lnTo>
                  <a:lnTo>
                    <a:pt x="1070067" y="18269"/>
                  </a:lnTo>
                  <a:lnTo>
                    <a:pt x="1081170" y="22241"/>
                  </a:lnTo>
                  <a:lnTo>
                    <a:pt x="1091876" y="27404"/>
                  </a:lnTo>
                  <a:lnTo>
                    <a:pt x="1101392" y="32170"/>
                  </a:lnTo>
                  <a:lnTo>
                    <a:pt x="1110908" y="36936"/>
                  </a:lnTo>
                  <a:lnTo>
                    <a:pt x="1119235" y="42099"/>
                  </a:lnTo>
                  <a:lnTo>
                    <a:pt x="1127166" y="47262"/>
                  </a:lnTo>
                  <a:lnTo>
                    <a:pt x="1134303" y="52425"/>
                  </a:lnTo>
                  <a:lnTo>
                    <a:pt x="1140647" y="56794"/>
                  </a:lnTo>
                  <a:lnTo>
                    <a:pt x="1151353" y="65531"/>
                  </a:lnTo>
                  <a:lnTo>
                    <a:pt x="1159283" y="72680"/>
                  </a:lnTo>
                  <a:lnTo>
                    <a:pt x="1165628" y="78240"/>
                  </a:lnTo>
                  <a:lnTo>
                    <a:pt x="1163645" y="83006"/>
                  </a:lnTo>
                  <a:lnTo>
                    <a:pt x="1160473" y="88567"/>
                  </a:lnTo>
                  <a:lnTo>
                    <a:pt x="1156904" y="94921"/>
                  </a:lnTo>
                  <a:lnTo>
                    <a:pt x="1151749" y="102467"/>
                  </a:lnTo>
                  <a:lnTo>
                    <a:pt x="1145802" y="110410"/>
                  </a:lnTo>
                  <a:lnTo>
                    <a:pt x="1141837" y="114779"/>
                  </a:lnTo>
                  <a:lnTo>
                    <a:pt x="1138268" y="118354"/>
                  </a:lnTo>
                  <a:lnTo>
                    <a:pt x="1133906" y="122722"/>
                  </a:lnTo>
                  <a:lnTo>
                    <a:pt x="1129545" y="126694"/>
                  </a:lnTo>
                  <a:lnTo>
                    <a:pt x="1124786" y="130268"/>
                  </a:lnTo>
                  <a:lnTo>
                    <a:pt x="1119632" y="134240"/>
                  </a:lnTo>
                  <a:lnTo>
                    <a:pt x="1114081" y="137020"/>
                  </a:lnTo>
                  <a:lnTo>
                    <a:pt x="1108133" y="140197"/>
                  </a:lnTo>
                  <a:lnTo>
                    <a:pt x="1101789" y="142580"/>
                  </a:lnTo>
                  <a:lnTo>
                    <a:pt x="1095841" y="144566"/>
                  </a:lnTo>
                  <a:lnTo>
                    <a:pt x="1089100" y="146552"/>
                  </a:lnTo>
                  <a:lnTo>
                    <a:pt x="1081170" y="147743"/>
                  </a:lnTo>
                  <a:lnTo>
                    <a:pt x="1073636" y="148140"/>
                  </a:lnTo>
                  <a:lnTo>
                    <a:pt x="1066102" y="148140"/>
                  </a:lnTo>
                  <a:lnTo>
                    <a:pt x="1057775" y="147743"/>
                  </a:lnTo>
                  <a:lnTo>
                    <a:pt x="1049052" y="145758"/>
                  </a:lnTo>
                  <a:lnTo>
                    <a:pt x="1039932" y="143772"/>
                  </a:lnTo>
                  <a:lnTo>
                    <a:pt x="1030812" y="140992"/>
                  </a:lnTo>
                  <a:lnTo>
                    <a:pt x="1021296" y="136623"/>
                  </a:lnTo>
                  <a:lnTo>
                    <a:pt x="1010590" y="131857"/>
                  </a:lnTo>
                  <a:lnTo>
                    <a:pt x="998695" y="126297"/>
                  </a:lnTo>
                  <a:lnTo>
                    <a:pt x="987196" y="121134"/>
                  </a:lnTo>
                  <a:lnTo>
                    <a:pt x="1011383" y="133446"/>
                  </a:lnTo>
                  <a:lnTo>
                    <a:pt x="1035571" y="144566"/>
                  </a:lnTo>
                  <a:lnTo>
                    <a:pt x="1047070" y="150126"/>
                  </a:lnTo>
                  <a:lnTo>
                    <a:pt x="1058172" y="155289"/>
                  </a:lnTo>
                  <a:lnTo>
                    <a:pt x="1069274" y="159261"/>
                  </a:lnTo>
                  <a:lnTo>
                    <a:pt x="1079980" y="163233"/>
                  </a:lnTo>
                  <a:lnTo>
                    <a:pt x="1090290" y="166807"/>
                  </a:lnTo>
                  <a:lnTo>
                    <a:pt x="1099806" y="169190"/>
                  </a:lnTo>
                  <a:lnTo>
                    <a:pt x="1109322" y="170381"/>
                  </a:lnTo>
                  <a:lnTo>
                    <a:pt x="1118046" y="171176"/>
                  </a:lnTo>
                  <a:lnTo>
                    <a:pt x="1122011" y="171176"/>
                  </a:lnTo>
                  <a:lnTo>
                    <a:pt x="1126373" y="170779"/>
                  </a:lnTo>
                  <a:lnTo>
                    <a:pt x="1130338" y="169984"/>
                  </a:lnTo>
                  <a:lnTo>
                    <a:pt x="1133906" y="169190"/>
                  </a:lnTo>
                  <a:lnTo>
                    <a:pt x="1137475" y="167998"/>
                  </a:lnTo>
                  <a:lnTo>
                    <a:pt x="1141044" y="166013"/>
                  </a:lnTo>
                  <a:lnTo>
                    <a:pt x="1144612" y="164027"/>
                  </a:lnTo>
                  <a:lnTo>
                    <a:pt x="1147388" y="162041"/>
                  </a:lnTo>
                  <a:lnTo>
                    <a:pt x="1148181" y="170381"/>
                  </a:lnTo>
                  <a:lnTo>
                    <a:pt x="1148974" y="178325"/>
                  </a:lnTo>
                  <a:lnTo>
                    <a:pt x="1150163" y="193417"/>
                  </a:lnTo>
                  <a:lnTo>
                    <a:pt x="1149767" y="208112"/>
                  </a:lnTo>
                  <a:lnTo>
                    <a:pt x="1148577" y="222012"/>
                  </a:lnTo>
                  <a:lnTo>
                    <a:pt x="1150163" y="220424"/>
                  </a:lnTo>
                  <a:lnTo>
                    <a:pt x="1151353" y="219232"/>
                  </a:lnTo>
                  <a:lnTo>
                    <a:pt x="1152543" y="218835"/>
                  </a:lnTo>
                  <a:lnTo>
                    <a:pt x="1154129" y="218438"/>
                  </a:lnTo>
                  <a:lnTo>
                    <a:pt x="1155715" y="218835"/>
                  </a:lnTo>
                  <a:lnTo>
                    <a:pt x="1157697" y="219629"/>
                  </a:lnTo>
                  <a:lnTo>
                    <a:pt x="1159283" y="222012"/>
                  </a:lnTo>
                  <a:lnTo>
                    <a:pt x="1160869" y="223998"/>
                  </a:lnTo>
                  <a:lnTo>
                    <a:pt x="1162059" y="226778"/>
                  </a:lnTo>
                  <a:lnTo>
                    <a:pt x="1164041" y="230750"/>
                  </a:lnTo>
                  <a:lnTo>
                    <a:pt x="1166421" y="239090"/>
                  </a:lnTo>
                  <a:lnTo>
                    <a:pt x="1168403" y="249813"/>
                  </a:lnTo>
                  <a:lnTo>
                    <a:pt x="1169989" y="261728"/>
                  </a:lnTo>
                  <a:lnTo>
                    <a:pt x="1171179" y="275232"/>
                  </a:lnTo>
                  <a:lnTo>
                    <a:pt x="1171575" y="289529"/>
                  </a:lnTo>
                  <a:lnTo>
                    <a:pt x="1171179" y="303827"/>
                  </a:lnTo>
                  <a:lnTo>
                    <a:pt x="1169989" y="316933"/>
                  </a:lnTo>
                  <a:lnTo>
                    <a:pt x="1168403" y="328848"/>
                  </a:lnTo>
                  <a:lnTo>
                    <a:pt x="1166421" y="339174"/>
                  </a:lnTo>
                  <a:lnTo>
                    <a:pt x="1164041" y="347912"/>
                  </a:lnTo>
                  <a:lnTo>
                    <a:pt x="1162059" y="351486"/>
                  </a:lnTo>
                  <a:lnTo>
                    <a:pt x="1160869" y="354266"/>
                  </a:lnTo>
                  <a:lnTo>
                    <a:pt x="1159283" y="357047"/>
                  </a:lnTo>
                  <a:lnTo>
                    <a:pt x="1157697" y="358635"/>
                  </a:lnTo>
                  <a:lnTo>
                    <a:pt x="1155715" y="359827"/>
                  </a:lnTo>
                  <a:lnTo>
                    <a:pt x="1154129" y="360224"/>
                  </a:lnTo>
                  <a:lnTo>
                    <a:pt x="1152146" y="359827"/>
                  </a:lnTo>
                  <a:lnTo>
                    <a:pt x="1150560" y="358635"/>
                  </a:lnTo>
                  <a:lnTo>
                    <a:pt x="1148577" y="356649"/>
                  </a:lnTo>
                  <a:lnTo>
                    <a:pt x="1146991" y="353869"/>
                  </a:lnTo>
                  <a:lnTo>
                    <a:pt x="1145405" y="351089"/>
                  </a:lnTo>
                  <a:lnTo>
                    <a:pt x="1144216" y="346720"/>
                  </a:lnTo>
                  <a:lnTo>
                    <a:pt x="1141440" y="337586"/>
                  </a:lnTo>
                  <a:lnTo>
                    <a:pt x="1139854" y="350295"/>
                  </a:lnTo>
                  <a:lnTo>
                    <a:pt x="1137871" y="361812"/>
                  </a:lnTo>
                  <a:lnTo>
                    <a:pt x="1135096" y="373727"/>
                  </a:lnTo>
                  <a:lnTo>
                    <a:pt x="1132320" y="385245"/>
                  </a:lnTo>
                  <a:lnTo>
                    <a:pt x="1128752" y="395968"/>
                  </a:lnTo>
                  <a:lnTo>
                    <a:pt x="1125183" y="407089"/>
                  </a:lnTo>
                  <a:lnTo>
                    <a:pt x="1120821" y="417812"/>
                  </a:lnTo>
                  <a:lnTo>
                    <a:pt x="1116460" y="427741"/>
                  </a:lnTo>
                  <a:lnTo>
                    <a:pt x="1111701" y="437273"/>
                  </a:lnTo>
                  <a:lnTo>
                    <a:pt x="1106547" y="446805"/>
                  </a:lnTo>
                  <a:lnTo>
                    <a:pt x="1100996" y="455939"/>
                  </a:lnTo>
                  <a:lnTo>
                    <a:pt x="1095444" y="464280"/>
                  </a:lnTo>
                  <a:lnTo>
                    <a:pt x="1089497" y="473017"/>
                  </a:lnTo>
                  <a:lnTo>
                    <a:pt x="1083152" y="480960"/>
                  </a:lnTo>
                  <a:lnTo>
                    <a:pt x="1076808" y="488506"/>
                  </a:lnTo>
                  <a:lnTo>
                    <a:pt x="1070464" y="495655"/>
                  </a:lnTo>
                  <a:lnTo>
                    <a:pt x="1063723" y="502407"/>
                  </a:lnTo>
                  <a:lnTo>
                    <a:pt x="1056586" y="509159"/>
                  </a:lnTo>
                  <a:lnTo>
                    <a:pt x="1049845" y="515116"/>
                  </a:lnTo>
                  <a:lnTo>
                    <a:pt x="1042708" y="520676"/>
                  </a:lnTo>
                  <a:lnTo>
                    <a:pt x="1035174" y="525442"/>
                  </a:lnTo>
                  <a:lnTo>
                    <a:pt x="1028037" y="530605"/>
                  </a:lnTo>
                  <a:lnTo>
                    <a:pt x="1020503" y="534974"/>
                  </a:lnTo>
                  <a:lnTo>
                    <a:pt x="1012969" y="538549"/>
                  </a:lnTo>
                  <a:lnTo>
                    <a:pt x="1005832" y="542520"/>
                  </a:lnTo>
                  <a:lnTo>
                    <a:pt x="998298" y="545300"/>
                  </a:lnTo>
                  <a:lnTo>
                    <a:pt x="991161" y="548081"/>
                  </a:lnTo>
                  <a:lnTo>
                    <a:pt x="984024" y="550067"/>
                  </a:lnTo>
                  <a:lnTo>
                    <a:pt x="976886" y="551655"/>
                  </a:lnTo>
                  <a:lnTo>
                    <a:pt x="969749" y="553244"/>
                  </a:lnTo>
                  <a:lnTo>
                    <a:pt x="962612" y="554038"/>
                  </a:lnTo>
                  <a:lnTo>
                    <a:pt x="955871" y="554038"/>
                  </a:lnTo>
                  <a:lnTo>
                    <a:pt x="950320" y="553641"/>
                  </a:lnTo>
                  <a:lnTo>
                    <a:pt x="944372" y="553244"/>
                  </a:lnTo>
                  <a:lnTo>
                    <a:pt x="938424" y="551655"/>
                  </a:lnTo>
                  <a:lnTo>
                    <a:pt x="932080" y="549669"/>
                  </a:lnTo>
                  <a:lnTo>
                    <a:pt x="925736" y="547683"/>
                  </a:lnTo>
                  <a:lnTo>
                    <a:pt x="919788" y="544903"/>
                  </a:lnTo>
                  <a:lnTo>
                    <a:pt x="913047" y="541726"/>
                  </a:lnTo>
                  <a:lnTo>
                    <a:pt x="906307" y="538151"/>
                  </a:lnTo>
                  <a:lnTo>
                    <a:pt x="898773" y="534180"/>
                  </a:lnTo>
                  <a:lnTo>
                    <a:pt x="892429" y="529811"/>
                  </a:lnTo>
                  <a:lnTo>
                    <a:pt x="884895" y="524648"/>
                  </a:lnTo>
                  <a:lnTo>
                    <a:pt x="877758" y="519882"/>
                  </a:lnTo>
                  <a:lnTo>
                    <a:pt x="870620" y="513925"/>
                  </a:lnTo>
                  <a:lnTo>
                    <a:pt x="863880" y="507967"/>
                  </a:lnTo>
                  <a:lnTo>
                    <a:pt x="856742" y="501613"/>
                  </a:lnTo>
                  <a:lnTo>
                    <a:pt x="849605" y="494861"/>
                  </a:lnTo>
                  <a:lnTo>
                    <a:pt x="842864" y="487712"/>
                  </a:lnTo>
                  <a:lnTo>
                    <a:pt x="836124" y="480166"/>
                  </a:lnTo>
                  <a:lnTo>
                    <a:pt x="829383" y="472223"/>
                  </a:lnTo>
                  <a:lnTo>
                    <a:pt x="823039" y="463883"/>
                  </a:lnTo>
                  <a:lnTo>
                    <a:pt x="816694" y="455542"/>
                  </a:lnTo>
                  <a:lnTo>
                    <a:pt x="810350" y="446805"/>
                  </a:lnTo>
                  <a:lnTo>
                    <a:pt x="804799" y="438067"/>
                  </a:lnTo>
                  <a:lnTo>
                    <a:pt x="798851" y="428535"/>
                  </a:lnTo>
                  <a:lnTo>
                    <a:pt x="793300" y="419004"/>
                  </a:lnTo>
                  <a:lnTo>
                    <a:pt x="788145" y="409075"/>
                  </a:lnTo>
                  <a:lnTo>
                    <a:pt x="782991" y="399146"/>
                  </a:lnTo>
                  <a:lnTo>
                    <a:pt x="778629" y="388819"/>
                  </a:lnTo>
                  <a:lnTo>
                    <a:pt x="774267" y="378493"/>
                  </a:lnTo>
                  <a:lnTo>
                    <a:pt x="770699" y="367770"/>
                  </a:lnTo>
                  <a:lnTo>
                    <a:pt x="767130" y="357047"/>
                  </a:lnTo>
                  <a:lnTo>
                    <a:pt x="763958" y="345529"/>
                  </a:lnTo>
                  <a:lnTo>
                    <a:pt x="761579" y="353075"/>
                  </a:lnTo>
                  <a:lnTo>
                    <a:pt x="759993" y="355855"/>
                  </a:lnTo>
                  <a:lnTo>
                    <a:pt x="758803" y="358635"/>
                  </a:lnTo>
                  <a:lnTo>
                    <a:pt x="757614" y="360621"/>
                  </a:lnTo>
                  <a:lnTo>
                    <a:pt x="755631" y="362210"/>
                  </a:lnTo>
                  <a:lnTo>
                    <a:pt x="754045" y="363401"/>
                  </a:lnTo>
                  <a:lnTo>
                    <a:pt x="752459" y="363798"/>
                  </a:lnTo>
                  <a:lnTo>
                    <a:pt x="750873" y="363401"/>
                  </a:lnTo>
                  <a:lnTo>
                    <a:pt x="748890" y="361812"/>
                  </a:lnTo>
                  <a:lnTo>
                    <a:pt x="747304" y="360224"/>
                  </a:lnTo>
                  <a:lnTo>
                    <a:pt x="745718" y="357841"/>
                  </a:lnTo>
                  <a:lnTo>
                    <a:pt x="744528" y="354664"/>
                  </a:lnTo>
                  <a:lnTo>
                    <a:pt x="742546" y="351486"/>
                  </a:lnTo>
                  <a:lnTo>
                    <a:pt x="740167" y="342352"/>
                  </a:lnTo>
                  <a:lnTo>
                    <a:pt x="738184" y="332423"/>
                  </a:lnTo>
                  <a:lnTo>
                    <a:pt x="736202" y="320111"/>
                  </a:lnTo>
                  <a:lnTo>
                    <a:pt x="735409" y="307004"/>
                  </a:lnTo>
                  <a:lnTo>
                    <a:pt x="735012" y="292707"/>
                  </a:lnTo>
                  <a:lnTo>
                    <a:pt x="735409" y="278409"/>
                  </a:lnTo>
                  <a:lnTo>
                    <a:pt x="736202" y="264905"/>
                  </a:lnTo>
                  <a:lnTo>
                    <a:pt x="738184" y="252991"/>
                  </a:lnTo>
                  <a:lnTo>
                    <a:pt x="740167" y="242665"/>
                  </a:lnTo>
                  <a:lnTo>
                    <a:pt x="742546" y="233927"/>
                  </a:lnTo>
                  <a:lnTo>
                    <a:pt x="744528" y="230353"/>
                  </a:lnTo>
                  <a:lnTo>
                    <a:pt x="745718" y="227175"/>
                  </a:lnTo>
                  <a:lnTo>
                    <a:pt x="747304" y="224792"/>
                  </a:lnTo>
                  <a:lnTo>
                    <a:pt x="748890" y="223204"/>
                  </a:lnTo>
                  <a:lnTo>
                    <a:pt x="750873" y="222409"/>
                  </a:lnTo>
                  <a:lnTo>
                    <a:pt x="752459" y="222012"/>
                  </a:lnTo>
                  <a:lnTo>
                    <a:pt x="753648" y="222409"/>
                  </a:lnTo>
                  <a:lnTo>
                    <a:pt x="754441" y="222807"/>
                  </a:lnTo>
                  <a:lnTo>
                    <a:pt x="754838" y="213275"/>
                  </a:lnTo>
                  <a:lnTo>
                    <a:pt x="755631" y="204140"/>
                  </a:lnTo>
                  <a:lnTo>
                    <a:pt x="756424" y="195800"/>
                  </a:lnTo>
                  <a:lnTo>
                    <a:pt x="758010" y="187856"/>
                  </a:lnTo>
                  <a:lnTo>
                    <a:pt x="757217" y="177927"/>
                  </a:lnTo>
                  <a:lnTo>
                    <a:pt x="756424" y="168793"/>
                  </a:lnTo>
                  <a:lnTo>
                    <a:pt x="756424" y="160055"/>
                  </a:lnTo>
                  <a:lnTo>
                    <a:pt x="757217" y="151318"/>
                  </a:lnTo>
                  <a:lnTo>
                    <a:pt x="758010" y="143772"/>
                  </a:lnTo>
                  <a:lnTo>
                    <a:pt x="759200" y="136226"/>
                  </a:lnTo>
                  <a:lnTo>
                    <a:pt x="760389" y="129474"/>
                  </a:lnTo>
                  <a:lnTo>
                    <a:pt x="762372" y="123119"/>
                  </a:lnTo>
                  <a:lnTo>
                    <a:pt x="764751" y="117162"/>
                  </a:lnTo>
                  <a:lnTo>
                    <a:pt x="767130" y="111602"/>
                  </a:lnTo>
                  <a:lnTo>
                    <a:pt x="769906" y="106836"/>
                  </a:lnTo>
                  <a:lnTo>
                    <a:pt x="773078" y="102070"/>
                  </a:lnTo>
                  <a:lnTo>
                    <a:pt x="776646" y="97701"/>
                  </a:lnTo>
                  <a:lnTo>
                    <a:pt x="780215" y="94127"/>
                  </a:lnTo>
                  <a:lnTo>
                    <a:pt x="784577" y="90552"/>
                  </a:lnTo>
                  <a:lnTo>
                    <a:pt x="788542" y="87772"/>
                  </a:lnTo>
                  <a:lnTo>
                    <a:pt x="769113" y="88169"/>
                  </a:lnTo>
                  <a:lnTo>
                    <a:pt x="754441" y="88567"/>
                  </a:lnTo>
                  <a:lnTo>
                    <a:pt x="741753" y="89361"/>
                  </a:lnTo>
                  <a:lnTo>
                    <a:pt x="746115" y="86978"/>
                  </a:lnTo>
                  <a:lnTo>
                    <a:pt x="750873" y="84198"/>
                  </a:lnTo>
                  <a:lnTo>
                    <a:pt x="759993" y="79035"/>
                  </a:lnTo>
                  <a:lnTo>
                    <a:pt x="768716" y="72283"/>
                  </a:lnTo>
                  <a:lnTo>
                    <a:pt x="778232" y="65531"/>
                  </a:lnTo>
                  <a:lnTo>
                    <a:pt x="795283" y="52425"/>
                  </a:lnTo>
                  <a:lnTo>
                    <a:pt x="803609" y="46468"/>
                  </a:lnTo>
                  <a:lnTo>
                    <a:pt x="810747" y="42099"/>
                  </a:lnTo>
                  <a:lnTo>
                    <a:pt x="821453" y="36936"/>
                  </a:lnTo>
                  <a:lnTo>
                    <a:pt x="830969" y="32567"/>
                  </a:lnTo>
                  <a:lnTo>
                    <a:pt x="841278" y="27801"/>
                  </a:lnTo>
                  <a:lnTo>
                    <a:pt x="850795" y="23829"/>
                  </a:lnTo>
                  <a:lnTo>
                    <a:pt x="860707" y="20255"/>
                  </a:lnTo>
                  <a:lnTo>
                    <a:pt x="870224" y="16681"/>
                  </a:lnTo>
                  <a:lnTo>
                    <a:pt x="879740" y="13900"/>
                  </a:lnTo>
                  <a:lnTo>
                    <a:pt x="888860" y="11518"/>
                  </a:lnTo>
                  <a:lnTo>
                    <a:pt x="897980" y="8737"/>
                  </a:lnTo>
                  <a:lnTo>
                    <a:pt x="907100" y="6752"/>
                  </a:lnTo>
                  <a:lnTo>
                    <a:pt x="915823" y="5163"/>
                  </a:lnTo>
                  <a:lnTo>
                    <a:pt x="924546" y="3177"/>
                  </a:lnTo>
                  <a:lnTo>
                    <a:pt x="941993" y="1191"/>
                  </a:lnTo>
                  <a:lnTo>
                    <a:pt x="958250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KSO_Shape">
              <a:extLst>
                <a:ext uri="{FF2B5EF4-FFF2-40B4-BE49-F238E27FC236}">
                  <a16:creationId xmlns:a16="http://schemas.microsoft.com/office/drawing/2014/main" id="{1D4F1781-D872-F759-183F-391A6BEFD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882" y="3170873"/>
              <a:ext cx="504486" cy="470853"/>
            </a:xfrm>
            <a:custGeom>
              <a:avLst/>
              <a:gdLst>
                <a:gd name="T0" fmla="*/ 1555232 w 2741613"/>
                <a:gd name="T1" fmla="*/ 1766302 h 2557463"/>
                <a:gd name="T2" fmla="*/ 1500877 w 2741613"/>
                <a:gd name="T3" fmla="*/ 1732308 h 2557463"/>
                <a:gd name="T4" fmla="*/ 410527 w 2741613"/>
                <a:gd name="T5" fmla="*/ 1777780 h 2557463"/>
                <a:gd name="T6" fmla="*/ 294306 w 2741613"/>
                <a:gd name="T7" fmla="*/ 1747980 h 2557463"/>
                <a:gd name="T8" fmla="*/ 1473436 w 2741613"/>
                <a:gd name="T9" fmla="*/ 1657260 h 2557463"/>
                <a:gd name="T10" fmla="*/ 1387009 w 2741613"/>
                <a:gd name="T11" fmla="*/ 1662603 h 2557463"/>
                <a:gd name="T12" fmla="*/ 511578 w 2741613"/>
                <a:gd name="T13" fmla="*/ 1682417 h 2557463"/>
                <a:gd name="T14" fmla="*/ 414761 w 2741613"/>
                <a:gd name="T15" fmla="*/ 1659264 h 2557463"/>
                <a:gd name="T16" fmla="*/ 1116006 w 2741613"/>
                <a:gd name="T17" fmla="*/ 1639146 h 2557463"/>
                <a:gd name="T18" fmla="*/ 1025639 w 2741613"/>
                <a:gd name="T19" fmla="*/ 1606463 h 2557463"/>
                <a:gd name="T20" fmla="*/ 902419 w 2741613"/>
                <a:gd name="T21" fmla="*/ 1619000 h 2557463"/>
                <a:gd name="T22" fmla="*/ 844427 w 2741613"/>
                <a:gd name="T23" fmla="*/ 1606240 h 2557463"/>
                <a:gd name="T24" fmla="*/ 445447 w 2741613"/>
                <a:gd name="T25" fmla="*/ 1163753 h 2557463"/>
                <a:gd name="T26" fmla="*/ 787487 w 2741613"/>
                <a:gd name="T27" fmla="*/ 791326 h 2557463"/>
                <a:gd name="T28" fmla="*/ 436007 w 2741613"/>
                <a:gd name="T29" fmla="*/ 849224 h 2557463"/>
                <a:gd name="T30" fmla="*/ 288609 w 2741613"/>
                <a:gd name="T31" fmla="*/ 1698536 h 2557463"/>
                <a:gd name="T32" fmla="*/ 48617 w 2741613"/>
                <a:gd name="T33" fmla="*/ 1149773 h 2557463"/>
                <a:gd name="T34" fmla="*/ 9281 w 2741613"/>
                <a:gd name="T35" fmla="*/ 859603 h 2557463"/>
                <a:gd name="T36" fmla="*/ 145851 w 2741613"/>
                <a:gd name="T37" fmla="*/ 699059 h 2557463"/>
                <a:gd name="T38" fmla="*/ 1592699 w 2741613"/>
                <a:gd name="T39" fmla="*/ 734392 h 2557463"/>
                <a:gd name="T40" fmla="*/ 1871083 w 2741613"/>
                <a:gd name="T41" fmla="*/ 787391 h 2557463"/>
                <a:gd name="T42" fmla="*/ 1890905 w 2741613"/>
                <a:gd name="T43" fmla="*/ 1065196 h 2557463"/>
                <a:gd name="T44" fmla="*/ 1812940 w 2741613"/>
                <a:gd name="T45" fmla="*/ 1357575 h 2557463"/>
                <a:gd name="T46" fmla="*/ 1457031 w 2741613"/>
                <a:gd name="T47" fmla="*/ 968693 h 2557463"/>
                <a:gd name="T48" fmla="*/ 1541163 w 2741613"/>
                <a:gd name="T49" fmla="*/ 700164 h 2557463"/>
                <a:gd name="T50" fmla="*/ 1241834 w 2741613"/>
                <a:gd name="T51" fmla="*/ 723340 h 2557463"/>
                <a:gd name="T52" fmla="*/ 1102527 w 2741613"/>
                <a:gd name="T53" fmla="*/ 893083 h 2557463"/>
                <a:gd name="T54" fmla="*/ 798746 w 2741613"/>
                <a:gd name="T55" fmla="*/ 901471 h 2557463"/>
                <a:gd name="T56" fmla="*/ 624337 w 2741613"/>
                <a:gd name="T57" fmla="*/ 850924 h 2557463"/>
                <a:gd name="T58" fmla="*/ 750839 w 2741613"/>
                <a:gd name="T59" fmla="*/ 677208 h 2557463"/>
                <a:gd name="T60" fmla="*/ 1062788 w 2741613"/>
                <a:gd name="T61" fmla="*/ 640566 h 2557463"/>
                <a:gd name="T62" fmla="*/ 137222 w 2741613"/>
                <a:gd name="T63" fmla="*/ 399417 h 2557463"/>
                <a:gd name="T64" fmla="*/ 292755 w 2741613"/>
                <a:gd name="T65" fmla="*/ 345682 h 2557463"/>
                <a:gd name="T66" fmla="*/ 334009 w 2741613"/>
                <a:gd name="T67" fmla="*/ 437452 h 2557463"/>
                <a:gd name="T68" fmla="*/ 372176 w 2741613"/>
                <a:gd name="T69" fmla="*/ 447403 h 2557463"/>
                <a:gd name="T70" fmla="*/ 362248 w 2741613"/>
                <a:gd name="T71" fmla="*/ 593130 h 2557463"/>
                <a:gd name="T72" fmla="*/ 240028 w 2741613"/>
                <a:gd name="T73" fmla="*/ 702591 h 2557463"/>
                <a:gd name="T74" fmla="*/ 122440 w 2741613"/>
                <a:gd name="T75" fmla="*/ 567478 h 2557463"/>
                <a:gd name="T76" fmla="*/ 107439 w 2741613"/>
                <a:gd name="T77" fmla="*/ 480131 h 2557463"/>
                <a:gd name="T78" fmla="*/ 170093 w 2741613"/>
                <a:gd name="T79" fmla="*/ 347893 h 2557463"/>
                <a:gd name="T80" fmla="*/ 1776846 w 2741613"/>
                <a:gd name="T81" fmla="*/ 366247 h 2557463"/>
                <a:gd name="T82" fmla="*/ 1798449 w 2741613"/>
                <a:gd name="T83" fmla="*/ 502465 h 2557463"/>
                <a:gd name="T84" fmla="*/ 1760093 w 2741613"/>
                <a:gd name="T85" fmla="*/ 621435 h 2557463"/>
                <a:gd name="T86" fmla="*/ 1630031 w 2741613"/>
                <a:gd name="T87" fmla="*/ 697505 h 2557463"/>
                <a:gd name="T88" fmla="*/ 1535902 w 2741613"/>
                <a:gd name="T89" fmla="*/ 561508 h 2557463"/>
                <a:gd name="T90" fmla="*/ 1552215 w 2741613"/>
                <a:gd name="T91" fmla="*/ 453594 h 2557463"/>
                <a:gd name="T92" fmla="*/ 1541854 w 2741613"/>
                <a:gd name="T93" fmla="*/ 422193 h 2557463"/>
                <a:gd name="T94" fmla="*/ 1010412 w 2741613"/>
                <a:gd name="T95" fmla="*/ 326683 h 2557463"/>
                <a:gd name="T96" fmla="*/ 1058285 w 2741613"/>
                <a:gd name="T97" fmla="*/ 408958 h 2557463"/>
                <a:gd name="T98" fmla="*/ 1092921 w 2741613"/>
                <a:gd name="T99" fmla="*/ 435649 h 2557463"/>
                <a:gd name="T100" fmla="*/ 1092260 w 2741613"/>
                <a:gd name="T101" fmla="*/ 528071 h 2557463"/>
                <a:gd name="T102" fmla="*/ 1006661 w 2741613"/>
                <a:gd name="T103" fmla="*/ 635492 h 2557463"/>
                <a:gd name="T104" fmla="*/ 893265 w 2741613"/>
                <a:gd name="T105" fmla="*/ 569098 h 2557463"/>
                <a:gd name="T106" fmla="*/ 861497 w 2741613"/>
                <a:gd name="T107" fmla="*/ 458589 h 2557463"/>
                <a:gd name="T108" fmla="*/ 868115 w 2741613"/>
                <a:gd name="T109" fmla="*/ 376093 h 2557463"/>
                <a:gd name="T110" fmla="*/ 514509 w 2741613"/>
                <a:gd name="T111" fmla="*/ 219583 h 2557463"/>
                <a:gd name="T112" fmla="*/ 515613 w 2741613"/>
                <a:gd name="T113" fmla="*/ 155869 h 2557463"/>
                <a:gd name="T114" fmla="*/ 520248 w 2741613"/>
                <a:gd name="T115" fmla="*/ 152562 h 2557463"/>
                <a:gd name="T116" fmla="*/ 791747 w 2741613"/>
                <a:gd name="T117" fmla="*/ 99650 h 2557463"/>
                <a:gd name="T118" fmla="*/ 848917 w 2741613"/>
                <a:gd name="T119" fmla="*/ 59085 h 2557463"/>
                <a:gd name="T120" fmla="*/ 813158 w 2741613"/>
                <a:gd name="T121" fmla="*/ 292558 h 2557463"/>
                <a:gd name="T122" fmla="*/ 481620 w 2741613"/>
                <a:gd name="T123" fmla="*/ 286605 h 2557463"/>
                <a:gd name="T124" fmla="*/ 458664 w 2741613"/>
                <a:gd name="T125" fmla="*/ 50267 h 25574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41613" h="2557463">
                  <a:moveTo>
                    <a:pt x="2199444" y="2463800"/>
                  </a:moveTo>
                  <a:lnTo>
                    <a:pt x="2327275" y="2463800"/>
                  </a:lnTo>
                  <a:lnTo>
                    <a:pt x="2325367" y="2467928"/>
                  </a:lnTo>
                  <a:lnTo>
                    <a:pt x="2325685" y="2470150"/>
                  </a:lnTo>
                  <a:lnTo>
                    <a:pt x="2326003" y="2473325"/>
                  </a:lnTo>
                  <a:lnTo>
                    <a:pt x="2326321" y="2477770"/>
                  </a:lnTo>
                  <a:lnTo>
                    <a:pt x="2326321" y="2483803"/>
                  </a:lnTo>
                  <a:lnTo>
                    <a:pt x="2325685" y="2492058"/>
                  </a:lnTo>
                  <a:lnTo>
                    <a:pt x="2323777" y="2502218"/>
                  </a:lnTo>
                  <a:lnTo>
                    <a:pt x="2321233" y="2514283"/>
                  </a:lnTo>
                  <a:lnTo>
                    <a:pt x="2319326" y="2515235"/>
                  </a:lnTo>
                  <a:lnTo>
                    <a:pt x="2316464" y="2515870"/>
                  </a:lnTo>
                  <a:lnTo>
                    <a:pt x="2308514" y="2516505"/>
                  </a:lnTo>
                  <a:lnTo>
                    <a:pt x="2293568" y="2517140"/>
                  </a:lnTo>
                  <a:lnTo>
                    <a:pt x="2292614" y="2517140"/>
                  </a:lnTo>
                  <a:lnTo>
                    <a:pt x="2292296" y="2516823"/>
                  </a:lnTo>
                  <a:lnTo>
                    <a:pt x="2291024" y="2515235"/>
                  </a:lnTo>
                  <a:lnTo>
                    <a:pt x="2290388" y="2513965"/>
                  </a:lnTo>
                  <a:lnTo>
                    <a:pt x="2289435" y="2512060"/>
                  </a:lnTo>
                  <a:lnTo>
                    <a:pt x="2288799" y="2511425"/>
                  </a:lnTo>
                  <a:lnTo>
                    <a:pt x="2288163" y="2511108"/>
                  </a:lnTo>
                  <a:lnTo>
                    <a:pt x="2286891" y="2510790"/>
                  </a:lnTo>
                  <a:lnTo>
                    <a:pt x="2285937" y="2511108"/>
                  </a:lnTo>
                  <a:lnTo>
                    <a:pt x="2284029" y="2511425"/>
                  </a:lnTo>
                  <a:lnTo>
                    <a:pt x="2282121" y="2512695"/>
                  </a:lnTo>
                  <a:lnTo>
                    <a:pt x="2276397" y="2516188"/>
                  </a:lnTo>
                  <a:lnTo>
                    <a:pt x="2264313" y="2525078"/>
                  </a:lnTo>
                  <a:lnTo>
                    <a:pt x="2251594" y="2533333"/>
                  </a:lnTo>
                  <a:lnTo>
                    <a:pt x="2245234" y="2537143"/>
                  </a:lnTo>
                  <a:lnTo>
                    <a:pt x="2238238" y="2540636"/>
                  </a:lnTo>
                  <a:lnTo>
                    <a:pt x="2231243" y="2543811"/>
                  </a:lnTo>
                  <a:lnTo>
                    <a:pt x="2223929" y="2547303"/>
                  </a:lnTo>
                  <a:lnTo>
                    <a:pt x="2216615" y="2549843"/>
                  </a:lnTo>
                  <a:lnTo>
                    <a:pt x="2208665" y="2552066"/>
                  </a:lnTo>
                  <a:lnTo>
                    <a:pt x="2200716" y="2554606"/>
                  </a:lnTo>
                  <a:lnTo>
                    <a:pt x="2192130" y="2555876"/>
                  </a:lnTo>
                  <a:lnTo>
                    <a:pt x="2183226" y="2557146"/>
                  </a:lnTo>
                  <a:lnTo>
                    <a:pt x="2174004" y="2557463"/>
                  </a:lnTo>
                  <a:lnTo>
                    <a:pt x="2164147" y="2557463"/>
                  </a:lnTo>
                  <a:lnTo>
                    <a:pt x="2153971" y="2557146"/>
                  </a:lnTo>
                  <a:lnTo>
                    <a:pt x="2145703" y="2556193"/>
                  </a:lnTo>
                  <a:lnTo>
                    <a:pt x="2139026" y="2554923"/>
                  </a:lnTo>
                  <a:lnTo>
                    <a:pt x="2133302" y="2553336"/>
                  </a:lnTo>
                  <a:lnTo>
                    <a:pt x="2128850" y="2551113"/>
                  </a:lnTo>
                  <a:lnTo>
                    <a:pt x="2125352" y="2548891"/>
                  </a:lnTo>
                  <a:lnTo>
                    <a:pt x="2123762" y="2547303"/>
                  </a:lnTo>
                  <a:lnTo>
                    <a:pt x="2122808" y="2545716"/>
                  </a:lnTo>
                  <a:lnTo>
                    <a:pt x="2121854" y="2544446"/>
                  </a:lnTo>
                  <a:lnTo>
                    <a:pt x="2121536" y="2542858"/>
                  </a:lnTo>
                  <a:lnTo>
                    <a:pt x="2120900" y="2539366"/>
                  </a:lnTo>
                  <a:lnTo>
                    <a:pt x="2121218" y="2535873"/>
                  </a:lnTo>
                  <a:lnTo>
                    <a:pt x="2122490" y="2532380"/>
                  </a:lnTo>
                  <a:lnTo>
                    <a:pt x="2124398" y="2528570"/>
                  </a:lnTo>
                  <a:lnTo>
                    <a:pt x="2126624" y="2524443"/>
                  </a:lnTo>
                  <a:lnTo>
                    <a:pt x="2129486" y="2520633"/>
                  </a:lnTo>
                  <a:lnTo>
                    <a:pt x="2132984" y="2516505"/>
                  </a:lnTo>
                  <a:lnTo>
                    <a:pt x="2137118" y="2512060"/>
                  </a:lnTo>
                  <a:lnTo>
                    <a:pt x="2141252" y="2507933"/>
                  </a:lnTo>
                  <a:lnTo>
                    <a:pt x="2150155" y="2499678"/>
                  </a:lnTo>
                  <a:lnTo>
                    <a:pt x="2160013" y="2491740"/>
                  </a:lnTo>
                  <a:lnTo>
                    <a:pt x="2169871" y="2484120"/>
                  </a:lnTo>
                  <a:lnTo>
                    <a:pt x="2178774" y="2477770"/>
                  </a:lnTo>
                  <a:lnTo>
                    <a:pt x="2193402" y="2467610"/>
                  </a:lnTo>
                  <a:lnTo>
                    <a:pt x="2199444" y="2463800"/>
                  </a:lnTo>
                  <a:close/>
                  <a:moveTo>
                    <a:pt x="417513" y="2463800"/>
                  </a:moveTo>
                  <a:lnTo>
                    <a:pt x="545027" y="2463800"/>
                  </a:lnTo>
                  <a:lnTo>
                    <a:pt x="551069" y="2467610"/>
                  </a:lnTo>
                  <a:lnTo>
                    <a:pt x="565696" y="2477770"/>
                  </a:lnTo>
                  <a:lnTo>
                    <a:pt x="574918" y="2484120"/>
                  </a:lnTo>
                  <a:lnTo>
                    <a:pt x="584775" y="2491740"/>
                  </a:lnTo>
                  <a:lnTo>
                    <a:pt x="594315" y="2499678"/>
                  </a:lnTo>
                  <a:lnTo>
                    <a:pt x="603537" y="2507933"/>
                  </a:lnTo>
                  <a:lnTo>
                    <a:pt x="607671" y="2512060"/>
                  </a:lnTo>
                  <a:lnTo>
                    <a:pt x="611805" y="2516505"/>
                  </a:lnTo>
                  <a:lnTo>
                    <a:pt x="614984" y="2520633"/>
                  </a:lnTo>
                  <a:lnTo>
                    <a:pt x="618164" y="2524443"/>
                  </a:lnTo>
                  <a:lnTo>
                    <a:pt x="620390" y="2528570"/>
                  </a:lnTo>
                  <a:lnTo>
                    <a:pt x="622298" y="2532380"/>
                  </a:lnTo>
                  <a:lnTo>
                    <a:pt x="623570" y="2535873"/>
                  </a:lnTo>
                  <a:lnTo>
                    <a:pt x="623888" y="2539366"/>
                  </a:lnTo>
                  <a:lnTo>
                    <a:pt x="622934" y="2542858"/>
                  </a:lnTo>
                  <a:lnTo>
                    <a:pt x="622616" y="2544446"/>
                  </a:lnTo>
                  <a:lnTo>
                    <a:pt x="621980" y="2545716"/>
                  </a:lnTo>
                  <a:lnTo>
                    <a:pt x="620708" y="2547303"/>
                  </a:lnTo>
                  <a:lnTo>
                    <a:pt x="619436" y="2548891"/>
                  </a:lnTo>
                  <a:lnTo>
                    <a:pt x="615938" y="2551113"/>
                  </a:lnTo>
                  <a:lnTo>
                    <a:pt x="611487" y="2553336"/>
                  </a:lnTo>
                  <a:lnTo>
                    <a:pt x="605763" y="2554923"/>
                  </a:lnTo>
                  <a:lnTo>
                    <a:pt x="599085" y="2556193"/>
                  </a:lnTo>
                  <a:lnTo>
                    <a:pt x="590817" y="2557146"/>
                  </a:lnTo>
                  <a:lnTo>
                    <a:pt x="580642" y="2557463"/>
                  </a:lnTo>
                  <a:lnTo>
                    <a:pt x="570784" y="2557463"/>
                  </a:lnTo>
                  <a:lnTo>
                    <a:pt x="561244" y="2557146"/>
                  </a:lnTo>
                  <a:lnTo>
                    <a:pt x="552659" y="2555876"/>
                  </a:lnTo>
                  <a:lnTo>
                    <a:pt x="544073" y="2554606"/>
                  </a:lnTo>
                  <a:lnTo>
                    <a:pt x="536123" y="2552066"/>
                  </a:lnTo>
                  <a:lnTo>
                    <a:pt x="528173" y="2549843"/>
                  </a:lnTo>
                  <a:lnTo>
                    <a:pt x="520542" y="2547303"/>
                  </a:lnTo>
                  <a:lnTo>
                    <a:pt x="513546" y="2543811"/>
                  </a:lnTo>
                  <a:lnTo>
                    <a:pt x="506232" y="2540636"/>
                  </a:lnTo>
                  <a:lnTo>
                    <a:pt x="499554" y="2537143"/>
                  </a:lnTo>
                  <a:lnTo>
                    <a:pt x="493195" y="2533333"/>
                  </a:lnTo>
                  <a:lnTo>
                    <a:pt x="480475" y="2525078"/>
                  </a:lnTo>
                  <a:lnTo>
                    <a:pt x="468391" y="2516188"/>
                  </a:lnTo>
                  <a:lnTo>
                    <a:pt x="462668" y="2512695"/>
                  </a:lnTo>
                  <a:lnTo>
                    <a:pt x="460760" y="2511425"/>
                  </a:lnTo>
                  <a:lnTo>
                    <a:pt x="458852" y="2511108"/>
                  </a:lnTo>
                  <a:lnTo>
                    <a:pt x="457580" y="2510790"/>
                  </a:lnTo>
                  <a:lnTo>
                    <a:pt x="456626" y="2511108"/>
                  </a:lnTo>
                  <a:lnTo>
                    <a:pt x="455990" y="2511425"/>
                  </a:lnTo>
                  <a:lnTo>
                    <a:pt x="455036" y="2512060"/>
                  </a:lnTo>
                  <a:lnTo>
                    <a:pt x="454400" y="2513965"/>
                  </a:lnTo>
                  <a:lnTo>
                    <a:pt x="453446" y="2515235"/>
                  </a:lnTo>
                  <a:lnTo>
                    <a:pt x="452492" y="2516823"/>
                  </a:lnTo>
                  <a:lnTo>
                    <a:pt x="452174" y="2517140"/>
                  </a:lnTo>
                  <a:lnTo>
                    <a:pt x="450902" y="2517140"/>
                  </a:lnTo>
                  <a:lnTo>
                    <a:pt x="436274" y="2516505"/>
                  </a:lnTo>
                  <a:lnTo>
                    <a:pt x="428325" y="2515870"/>
                  </a:lnTo>
                  <a:lnTo>
                    <a:pt x="425463" y="2515235"/>
                  </a:lnTo>
                  <a:lnTo>
                    <a:pt x="423555" y="2514283"/>
                  </a:lnTo>
                  <a:lnTo>
                    <a:pt x="420693" y="2502218"/>
                  </a:lnTo>
                  <a:lnTo>
                    <a:pt x="419421" y="2492058"/>
                  </a:lnTo>
                  <a:lnTo>
                    <a:pt x="418149" y="2483803"/>
                  </a:lnTo>
                  <a:lnTo>
                    <a:pt x="418149" y="2477770"/>
                  </a:lnTo>
                  <a:lnTo>
                    <a:pt x="418467" y="2473325"/>
                  </a:lnTo>
                  <a:lnTo>
                    <a:pt x="418785" y="2470150"/>
                  </a:lnTo>
                  <a:lnTo>
                    <a:pt x="419421" y="2467928"/>
                  </a:lnTo>
                  <a:lnTo>
                    <a:pt x="417513" y="2463800"/>
                  </a:lnTo>
                  <a:close/>
                  <a:moveTo>
                    <a:pt x="2051490" y="2346325"/>
                  </a:moveTo>
                  <a:lnTo>
                    <a:pt x="2152651" y="2346325"/>
                  </a:lnTo>
                  <a:lnTo>
                    <a:pt x="2151061" y="2349527"/>
                  </a:lnTo>
                  <a:lnTo>
                    <a:pt x="2151697" y="2351449"/>
                  </a:lnTo>
                  <a:lnTo>
                    <a:pt x="2152015" y="2353690"/>
                  </a:lnTo>
                  <a:lnTo>
                    <a:pt x="2152333" y="2357533"/>
                  </a:lnTo>
                  <a:lnTo>
                    <a:pt x="2152015" y="2362336"/>
                  </a:lnTo>
                  <a:lnTo>
                    <a:pt x="2151697" y="2368741"/>
                  </a:lnTo>
                  <a:lnTo>
                    <a:pt x="2150106" y="2376747"/>
                  </a:lnTo>
                  <a:lnTo>
                    <a:pt x="2148198" y="2386674"/>
                  </a:lnTo>
                  <a:lnTo>
                    <a:pt x="2146289" y="2387314"/>
                  </a:lnTo>
                  <a:lnTo>
                    <a:pt x="2144062" y="2387634"/>
                  </a:lnTo>
                  <a:lnTo>
                    <a:pt x="2137700" y="2388595"/>
                  </a:lnTo>
                  <a:lnTo>
                    <a:pt x="2125929" y="2388915"/>
                  </a:lnTo>
                  <a:lnTo>
                    <a:pt x="2125611" y="2388915"/>
                  </a:lnTo>
                  <a:lnTo>
                    <a:pt x="2124975" y="2388595"/>
                  </a:lnTo>
                  <a:lnTo>
                    <a:pt x="2124021" y="2387314"/>
                  </a:lnTo>
                  <a:lnTo>
                    <a:pt x="2123702" y="2386354"/>
                  </a:lnTo>
                  <a:lnTo>
                    <a:pt x="2123066" y="2384752"/>
                  </a:lnTo>
                  <a:lnTo>
                    <a:pt x="2122112" y="2384432"/>
                  </a:lnTo>
                  <a:lnTo>
                    <a:pt x="2121794" y="2383792"/>
                  </a:lnTo>
                  <a:lnTo>
                    <a:pt x="2120521" y="2383792"/>
                  </a:lnTo>
                  <a:lnTo>
                    <a:pt x="2119885" y="2383792"/>
                  </a:lnTo>
                  <a:lnTo>
                    <a:pt x="2117022" y="2385073"/>
                  </a:lnTo>
                  <a:lnTo>
                    <a:pt x="2112250" y="2387955"/>
                  </a:lnTo>
                  <a:lnTo>
                    <a:pt x="2103025" y="2395000"/>
                  </a:lnTo>
                  <a:lnTo>
                    <a:pt x="2092845" y="2401724"/>
                  </a:lnTo>
                  <a:lnTo>
                    <a:pt x="2087437" y="2404927"/>
                  </a:lnTo>
                  <a:lnTo>
                    <a:pt x="2082347" y="2407489"/>
                  </a:lnTo>
                  <a:lnTo>
                    <a:pt x="2076621" y="2410371"/>
                  </a:lnTo>
                  <a:lnTo>
                    <a:pt x="2070895" y="2412612"/>
                  </a:lnTo>
                  <a:lnTo>
                    <a:pt x="2064850" y="2415174"/>
                  </a:lnTo>
                  <a:lnTo>
                    <a:pt x="2058806" y="2416775"/>
                  </a:lnTo>
                  <a:lnTo>
                    <a:pt x="2052444" y="2418376"/>
                  </a:lnTo>
                  <a:lnTo>
                    <a:pt x="2045763" y="2419657"/>
                  </a:lnTo>
                  <a:lnTo>
                    <a:pt x="2038447" y="2420618"/>
                  </a:lnTo>
                  <a:lnTo>
                    <a:pt x="2031448" y="2420938"/>
                  </a:lnTo>
                  <a:lnTo>
                    <a:pt x="2023495" y="2420938"/>
                  </a:lnTo>
                  <a:lnTo>
                    <a:pt x="2015542" y="2420618"/>
                  </a:lnTo>
                  <a:lnTo>
                    <a:pt x="2008862" y="2419977"/>
                  </a:lnTo>
                  <a:lnTo>
                    <a:pt x="2003454" y="2418697"/>
                  </a:lnTo>
                  <a:lnTo>
                    <a:pt x="1999000" y="2417736"/>
                  </a:lnTo>
                  <a:lnTo>
                    <a:pt x="1995501" y="2415814"/>
                  </a:lnTo>
                  <a:lnTo>
                    <a:pt x="1992638" y="2413893"/>
                  </a:lnTo>
                  <a:lnTo>
                    <a:pt x="1990729" y="2411652"/>
                  </a:lnTo>
                  <a:lnTo>
                    <a:pt x="1989456" y="2409410"/>
                  </a:lnTo>
                  <a:lnTo>
                    <a:pt x="1989138" y="2406528"/>
                  </a:lnTo>
                  <a:lnTo>
                    <a:pt x="1989456" y="2403966"/>
                  </a:lnTo>
                  <a:lnTo>
                    <a:pt x="1990411" y="2401084"/>
                  </a:lnTo>
                  <a:lnTo>
                    <a:pt x="1991683" y="2397882"/>
                  </a:lnTo>
                  <a:lnTo>
                    <a:pt x="1993592" y="2394679"/>
                  </a:lnTo>
                  <a:lnTo>
                    <a:pt x="1996137" y="2391477"/>
                  </a:lnTo>
                  <a:lnTo>
                    <a:pt x="1999000" y="2387955"/>
                  </a:lnTo>
                  <a:lnTo>
                    <a:pt x="2005362" y="2381230"/>
                  </a:lnTo>
                  <a:lnTo>
                    <a:pt x="2012679" y="2374825"/>
                  </a:lnTo>
                  <a:lnTo>
                    <a:pt x="2019996" y="2368421"/>
                  </a:lnTo>
                  <a:lnTo>
                    <a:pt x="2027949" y="2362336"/>
                  </a:lnTo>
                  <a:lnTo>
                    <a:pt x="2035265" y="2356893"/>
                  </a:lnTo>
                  <a:lnTo>
                    <a:pt x="2046718" y="2349527"/>
                  </a:lnTo>
                  <a:lnTo>
                    <a:pt x="2051490" y="2346325"/>
                  </a:lnTo>
                  <a:close/>
                  <a:moveTo>
                    <a:pt x="592138" y="2346325"/>
                  </a:moveTo>
                  <a:lnTo>
                    <a:pt x="693618" y="2346325"/>
                  </a:lnTo>
                  <a:lnTo>
                    <a:pt x="698072" y="2349527"/>
                  </a:lnTo>
                  <a:lnTo>
                    <a:pt x="709842" y="2356893"/>
                  </a:lnTo>
                  <a:lnTo>
                    <a:pt x="716841" y="2362336"/>
                  </a:lnTo>
                  <a:lnTo>
                    <a:pt x="724794" y="2368421"/>
                  </a:lnTo>
                  <a:lnTo>
                    <a:pt x="732428" y="2374825"/>
                  </a:lnTo>
                  <a:lnTo>
                    <a:pt x="739427" y="2381230"/>
                  </a:lnTo>
                  <a:lnTo>
                    <a:pt x="746108" y="2387955"/>
                  </a:lnTo>
                  <a:lnTo>
                    <a:pt x="748971" y="2391477"/>
                  </a:lnTo>
                  <a:lnTo>
                    <a:pt x="751197" y="2394679"/>
                  </a:lnTo>
                  <a:lnTo>
                    <a:pt x="753106" y="2397882"/>
                  </a:lnTo>
                  <a:lnTo>
                    <a:pt x="754697" y="2401084"/>
                  </a:lnTo>
                  <a:lnTo>
                    <a:pt x="755333" y="2403966"/>
                  </a:lnTo>
                  <a:lnTo>
                    <a:pt x="755651" y="2406528"/>
                  </a:lnTo>
                  <a:lnTo>
                    <a:pt x="755333" y="2409410"/>
                  </a:lnTo>
                  <a:lnTo>
                    <a:pt x="754379" y="2411652"/>
                  </a:lnTo>
                  <a:lnTo>
                    <a:pt x="752470" y="2413893"/>
                  </a:lnTo>
                  <a:lnTo>
                    <a:pt x="749607" y="2415814"/>
                  </a:lnTo>
                  <a:lnTo>
                    <a:pt x="746108" y="2417736"/>
                  </a:lnTo>
                  <a:lnTo>
                    <a:pt x="741336" y="2418697"/>
                  </a:lnTo>
                  <a:lnTo>
                    <a:pt x="736246" y="2419977"/>
                  </a:lnTo>
                  <a:lnTo>
                    <a:pt x="729565" y="2420618"/>
                  </a:lnTo>
                  <a:lnTo>
                    <a:pt x="721612" y="2420938"/>
                  </a:lnTo>
                  <a:lnTo>
                    <a:pt x="713659" y="2420938"/>
                  </a:lnTo>
                  <a:lnTo>
                    <a:pt x="706343" y="2420618"/>
                  </a:lnTo>
                  <a:lnTo>
                    <a:pt x="699344" y="2419657"/>
                  </a:lnTo>
                  <a:lnTo>
                    <a:pt x="692346" y="2418376"/>
                  </a:lnTo>
                  <a:lnTo>
                    <a:pt x="685983" y="2416775"/>
                  </a:lnTo>
                  <a:lnTo>
                    <a:pt x="679939" y="2415174"/>
                  </a:lnTo>
                  <a:lnTo>
                    <a:pt x="673895" y="2412612"/>
                  </a:lnTo>
                  <a:lnTo>
                    <a:pt x="668487" y="2410371"/>
                  </a:lnTo>
                  <a:lnTo>
                    <a:pt x="662760" y="2407489"/>
                  </a:lnTo>
                  <a:lnTo>
                    <a:pt x="657352" y="2404927"/>
                  </a:lnTo>
                  <a:lnTo>
                    <a:pt x="652263" y="2401724"/>
                  </a:lnTo>
                  <a:lnTo>
                    <a:pt x="642083" y="2395000"/>
                  </a:lnTo>
                  <a:lnTo>
                    <a:pt x="632539" y="2387955"/>
                  </a:lnTo>
                  <a:lnTo>
                    <a:pt x="628086" y="2385073"/>
                  </a:lnTo>
                  <a:lnTo>
                    <a:pt x="624904" y="2383792"/>
                  </a:lnTo>
                  <a:lnTo>
                    <a:pt x="624268" y="2383792"/>
                  </a:lnTo>
                  <a:lnTo>
                    <a:pt x="623314" y="2383792"/>
                  </a:lnTo>
                  <a:lnTo>
                    <a:pt x="622678" y="2384432"/>
                  </a:lnTo>
                  <a:lnTo>
                    <a:pt x="622041" y="2384752"/>
                  </a:lnTo>
                  <a:lnTo>
                    <a:pt x="621405" y="2386354"/>
                  </a:lnTo>
                  <a:lnTo>
                    <a:pt x="620769" y="2387314"/>
                  </a:lnTo>
                  <a:lnTo>
                    <a:pt x="620133" y="2388595"/>
                  </a:lnTo>
                  <a:lnTo>
                    <a:pt x="619496" y="2388915"/>
                  </a:lnTo>
                  <a:lnTo>
                    <a:pt x="619178" y="2388915"/>
                  </a:lnTo>
                  <a:lnTo>
                    <a:pt x="607408" y="2388595"/>
                  </a:lnTo>
                  <a:lnTo>
                    <a:pt x="601045" y="2387634"/>
                  </a:lnTo>
                  <a:lnTo>
                    <a:pt x="598819" y="2387314"/>
                  </a:lnTo>
                  <a:lnTo>
                    <a:pt x="596910" y="2386674"/>
                  </a:lnTo>
                  <a:lnTo>
                    <a:pt x="595001" y="2376747"/>
                  </a:lnTo>
                  <a:lnTo>
                    <a:pt x="593411" y="2368741"/>
                  </a:lnTo>
                  <a:lnTo>
                    <a:pt x="593092" y="2362336"/>
                  </a:lnTo>
                  <a:lnTo>
                    <a:pt x="592774" y="2357533"/>
                  </a:lnTo>
                  <a:lnTo>
                    <a:pt x="593092" y="2353690"/>
                  </a:lnTo>
                  <a:lnTo>
                    <a:pt x="593411" y="2351449"/>
                  </a:lnTo>
                  <a:lnTo>
                    <a:pt x="593729" y="2349527"/>
                  </a:lnTo>
                  <a:lnTo>
                    <a:pt x="592138" y="2346325"/>
                  </a:lnTo>
                  <a:close/>
                  <a:moveTo>
                    <a:pt x="1474788" y="2290762"/>
                  </a:moveTo>
                  <a:lnTo>
                    <a:pt x="1567135" y="2290762"/>
                  </a:lnTo>
                  <a:lnTo>
                    <a:pt x="1571609" y="2293338"/>
                  </a:lnTo>
                  <a:lnTo>
                    <a:pt x="1582473" y="2300422"/>
                  </a:lnTo>
                  <a:lnTo>
                    <a:pt x="1588864" y="2305252"/>
                  </a:lnTo>
                  <a:lnTo>
                    <a:pt x="1595894" y="2310404"/>
                  </a:lnTo>
                  <a:lnTo>
                    <a:pt x="1602924" y="2316522"/>
                  </a:lnTo>
                  <a:lnTo>
                    <a:pt x="1609634" y="2322640"/>
                  </a:lnTo>
                  <a:lnTo>
                    <a:pt x="1615386" y="2328758"/>
                  </a:lnTo>
                  <a:lnTo>
                    <a:pt x="1617942" y="2331978"/>
                  </a:lnTo>
                  <a:lnTo>
                    <a:pt x="1620179" y="2334875"/>
                  </a:lnTo>
                  <a:lnTo>
                    <a:pt x="1621776" y="2337451"/>
                  </a:lnTo>
                  <a:lnTo>
                    <a:pt x="1623374" y="2340671"/>
                  </a:lnTo>
                  <a:lnTo>
                    <a:pt x="1624013" y="2343247"/>
                  </a:lnTo>
                  <a:lnTo>
                    <a:pt x="1624013" y="2345501"/>
                  </a:lnTo>
                  <a:lnTo>
                    <a:pt x="1623694" y="2348399"/>
                  </a:lnTo>
                  <a:lnTo>
                    <a:pt x="1622735" y="2350009"/>
                  </a:lnTo>
                  <a:lnTo>
                    <a:pt x="1620818" y="2352585"/>
                  </a:lnTo>
                  <a:lnTo>
                    <a:pt x="1618581" y="2353873"/>
                  </a:lnTo>
                  <a:lnTo>
                    <a:pt x="1615386" y="2355483"/>
                  </a:lnTo>
                  <a:lnTo>
                    <a:pt x="1611232" y="2357093"/>
                  </a:lnTo>
                  <a:lnTo>
                    <a:pt x="1606119" y="2357737"/>
                  </a:lnTo>
                  <a:lnTo>
                    <a:pt x="1600048" y="2358703"/>
                  </a:lnTo>
                  <a:lnTo>
                    <a:pt x="1593018" y="2359025"/>
                  </a:lnTo>
                  <a:lnTo>
                    <a:pt x="1585668" y="2359025"/>
                  </a:lnTo>
                  <a:lnTo>
                    <a:pt x="1578958" y="2358703"/>
                  </a:lnTo>
                  <a:lnTo>
                    <a:pt x="1572567" y="2357415"/>
                  </a:lnTo>
                  <a:lnTo>
                    <a:pt x="1566496" y="2356127"/>
                  </a:lnTo>
                  <a:lnTo>
                    <a:pt x="1560744" y="2355161"/>
                  </a:lnTo>
                  <a:lnTo>
                    <a:pt x="1554993" y="2353229"/>
                  </a:lnTo>
                  <a:lnTo>
                    <a:pt x="1549560" y="2351297"/>
                  </a:lnTo>
                  <a:lnTo>
                    <a:pt x="1544128" y="2349043"/>
                  </a:lnTo>
                  <a:lnTo>
                    <a:pt x="1539335" y="2346467"/>
                  </a:lnTo>
                  <a:lnTo>
                    <a:pt x="1529749" y="2340993"/>
                  </a:lnTo>
                  <a:lnTo>
                    <a:pt x="1520802" y="2334875"/>
                  </a:lnTo>
                  <a:lnTo>
                    <a:pt x="1511535" y="2328758"/>
                  </a:lnTo>
                  <a:lnTo>
                    <a:pt x="1507701" y="2326182"/>
                  </a:lnTo>
                  <a:lnTo>
                    <a:pt x="1505144" y="2324894"/>
                  </a:lnTo>
                  <a:lnTo>
                    <a:pt x="1503866" y="2324572"/>
                  </a:lnTo>
                  <a:lnTo>
                    <a:pt x="1503227" y="2324894"/>
                  </a:lnTo>
                  <a:lnTo>
                    <a:pt x="1502269" y="2325860"/>
                  </a:lnTo>
                  <a:lnTo>
                    <a:pt x="1501629" y="2326826"/>
                  </a:lnTo>
                  <a:lnTo>
                    <a:pt x="1500990" y="2328114"/>
                  </a:lnTo>
                  <a:lnTo>
                    <a:pt x="1500351" y="2329080"/>
                  </a:lnTo>
                  <a:lnTo>
                    <a:pt x="1499712" y="2329080"/>
                  </a:lnTo>
                  <a:lnTo>
                    <a:pt x="1499073" y="2329080"/>
                  </a:lnTo>
                  <a:lnTo>
                    <a:pt x="1488528" y="2328758"/>
                  </a:lnTo>
                  <a:lnTo>
                    <a:pt x="1482777" y="2328436"/>
                  </a:lnTo>
                  <a:lnTo>
                    <a:pt x="1480540" y="2328114"/>
                  </a:lnTo>
                  <a:lnTo>
                    <a:pt x="1478942" y="2327148"/>
                  </a:lnTo>
                  <a:lnTo>
                    <a:pt x="1477025" y="2318132"/>
                  </a:lnTo>
                  <a:lnTo>
                    <a:pt x="1476066" y="2310726"/>
                  </a:lnTo>
                  <a:lnTo>
                    <a:pt x="1475747" y="2305252"/>
                  </a:lnTo>
                  <a:lnTo>
                    <a:pt x="1475108" y="2300422"/>
                  </a:lnTo>
                  <a:lnTo>
                    <a:pt x="1475747" y="2297202"/>
                  </a:lnTo>
                  <a:lnTo>
                    <a:pt x="1476066" y="2294948"/>
                  </a:lnTo>
                  <a:lnTo>
                    <a:pt x="1476386" y="2293338"/>
                  </a:lnTo>
                  <a:lnTo>
                    <a:pt x="1474788" y="2290762"/>
                  </a:lnTo>
                  <a:close/>
                  <a:moveTo>
                    <a:pt x="1243723" y="2290762"/>
                  </a:moveTo>
                  <a:lnTo>
                    <a:pt x="1335088" y="2290762"/>
                  </a:lnTo>
                  <a:lnTo>
                    <a:pt x="1333507" y="2293338"/>
                  </a:lnTo>
                  <a:lnTo>
                    <a:pt x="1334140" y="2294948"/>
                  </a:lnTo>
                  <a:lnTo>
                    <a:pt x="1334140" y="2297202"/>
                  </a:lnTo>
                  <a:lnTo>
                    <a:pt x="1334456" y="2300422"/>
                  </a:lnTo>
                  <a:lnTo>
                    <a:pt x="1334456" y="2305252"/>
                  </a:lnTo>
                  <a:lnTo>
                    <a:pt x="1333824" y="2310726"/>
                  </a:lnTo>
                  <a:lnTo>
                    <a:pt x="1332559" y="2318132"/>
                  </a:lnTo>
                  <a:lnTo>
                    <a:pt x="1330978" y="2327148"/>
                  </a:lnTo>
                  <a:lnTo>
                    <a:pt x="1329398" y="2328114"/>
                  </a:lnTo>
                  <a:lnTo>
                    <a:pt x="1327185" y="2328436"/>
                  </a:lnTo>
                  <a:lnTo>
                    <a:pt x="1321494" y="2328758"/>
                  </a:lnTo>
                  <a:lnTo>
                    <a:pt x="1311061" y="2329080"/>
                  </a:lnTo>
                  <a:lnTo>
                    <a:pt x="1310113" y="2329080"/>
                  </a:lnTo>
                  <a:lnTo>
                    <a:pt x="1309797" y="2329080"/>
                  </a:lnTo>
                  <a:lnTo>
                    <a:pt x="1309165" y="2328114"/>
                  </a:lnTo>
                  <a:lnTo>
                    <a:pt x="1308848" y="2326826"/>
                  </a:lnTo>
                  <a:lnTo>
                    <a:pt x="1307900" y="2325860"/>
                  </a:lnTo>
                  <a:lnTo>
                    <a:pt x="1306952" y="2324894"/>
                  </a:lnTo>
                  <a:lnTo>
                    <a:pt x="1306003" y="2324572"/>
                  </a:lnTo>
                  <a:lnTo>
                    <a:pt x="1305371" y="2324894"/>
                  </a:lnTo>
                  <a:lnTo>
                    <a:pt x="1302842" y="2326182"/>
                  </a:lnTo>
                  <a:lnTo>
                    <a:pt x="1298732" y="2328758"/>
                  </a:lnTo>
                  <a:lnTo>
                    <a:pt x="1289880" y="2334875"/>
                  </a:lnTo>
                  <a:lnTo>
                    <a:pt x="1281028" y="2340993"/>
                  </a:lnTo>
                  <a:lnTo>
                    <a:pt x="1271228" y="2346467"/>
                  </a:lnTo>
                  <a:lnTo>
                    <a:pt x="1266485" y="2349043"/>
                  </a:lnTo>
                  <a:lnTo>
                    <a:pt x="1261111" y="2351297"/>
                  </a:lnTo>
                  <a:lnTo>
                    <a:pt x="1256053" y="2353229"/>
                  </a:lnTo>
                  <a:lnTo>
                    <a:pt x="1250362" y="2355161"/>
                  </a:lnTo>
                  <a:lnTo>
                    <a:pt x="1244356" y="2356127"/>
                  </a:lnTo>
                  <a:lnTo>
                    <a:pt x="1238349" y="2357415"/>
                  </a:lnTo>
                  <a:lnTo>
                    <a:pt x="1232026" y="2358703"/>
                  </a:lnTo>
                  <a:lnTo>
                    <a:pt x="1225387" y="2359025"/>
                  </a:lnTo>
                  <a:lnTo>
                    <a:pt x="1218116" y="2359025"/>
                  </a:lnTo>
                  <a:lnTo>
                    <a:pt x="1211161" y="2358703"/>
                  </a:lnTo>
                  <a:lnTo>
                    <a:pt x="1205154" y="2357737"/>
                  </a:lnTo>
                  <a:lnTo>
                    <a:pt x="1200096" y="2357093"/>
                  </a:lnTo>
                  <a:lnTo>
                    <a:pt x="1195986" y="2355483"/>
                  </a:lnTo>
                  <a:lnTo>
                    <a:pt x="1193141" y="2353873"/>
                  </a:lnTo>
                  <a:lnTo>
                    <a:pt x="1190295" y="2352585"/>
                  </a:lnTo>
                  <a:lnTo>
                    <a:pt x="1189031" y="2350009"/>
                  </a:lnTo>
                  <a:lnTo>
                    <a:pt x="1187766" y="2348399"/>
                  </a:lnTo>
                  <a:lnTo>
                    <a:pt x="1187450" y="2345501"/>
                  </a:lnTo>
                  <a:lnTo>
                    <a:pt x="1187766" y="2343247"/>
                  </a:lnTo>
                  <a:lnTo>
                    <a:pt x="1188715" y="2340671"/>
                  </a:lnTo>
                  <a:lnTo>
                    <a:pt x="1189663" y="2337451"/>
                  </a:lnTo>
                  <a:lnTo>
                    <a:pt x="1191560" y="2334875"/>
                  </a:lnTo>
                  <a:lnTo>
                    <a:pt x="1193457" y="2331978"/>
                  </a:lnTo>
                  <a:lnTo>
                    <a:pt x="1195986" y="2328758"/>
                  </a:lnTo>
                  <a:lnTo>
                    <a:pt x="1201676" y="2322640"/>
                  </a:lnTo>
                  <a:lnTo>
                    <a:pt x="1208315" y="2316522"/>
                  </a:lnTo>
                  <a:lnTo>
                    <a:pt x="1215271" y="2310404"/>
                  </a:lnTo>
                  <a:lnTo>
                    <a:pt x="1222226" y="2305252"/>
                  </a:lnTo>
                  <a:lnTo>
                    <a:pt x="1228865" y="2300422"/>
                  </a:lnTo>
                  <a:lnTo>
                    <a:pt x="1239613" y="2293338"/>
                  </a:lnTo>
                  <a:lnTo>
                    <a:pt x="1243723" y="2290762"/>
                  </a:lnTo>
                  <a:close/>
                  <a:moveTo>
                    <a:pt x="1481543" y="1798637"/>
                  </a:moveTo>
                  <a:lnTo>
                    <a:pt x="1701801" y="1798637"/>
                  </a:lnTo>
                  <a:lnTo>
                    <a:pt x="1567093" y="2273300"/>
                  </a:lnTo>
                  <a:lnTo>
                    <a:pt x="1465263" y="2273300"/>
                  </a:lnTo>
                  <a:lnTo>
                    <a:pt x="1481543" y="1798637"/>
                  </a:lnTo>
                  <a:close/>
                  <a:moveTo>
                    <a:pt x="1119188" y="1798637"/>
                  </a:moveTo>
                  <a:lnTo>
                    <a:pt x="1336331" y="1798637"/>
                  </a:lnTo>
                  <a:lnTo>
                    <a:pt x="1346201" y="2272028"/>
                  </a:lnTo>
                  <a:lnTo>
                    <a:pt x="1240177" y="2273300"/>
                  </a:lnTo>
                  <a:lnTo>
                    <a:pt x="1119188" y="1798637"/>
                  </a:lnTo>
                  <a:close/>
                  <a:moveTo>
                    <a:pt x="2677270" y="1559805"/>
                  </a:moveTo>
                  <a:lnTo>
                    <a:pt x="2530833" y="1600780"/>
                  </a:lnTo>
                  <a:lnTo>
                    <a:pt x="2674417" y="1589663"/>
                  </a:lnTo>
                  <a:lnTo>
                    <a:pt x="2677270" y="1559805"/>
                  </a:lnTo>
                  <a:close/>
                  <a:moveTo>
                    <a:pt x="64561" y="1559805"/>
                  </a:moveTo>
                  <a:lnTo>
                    <a:pt x="67742" y="1589663"/>
                  </a:lnTo>
                  <a:lnTo>
                    <a:pt x="211812" y="1600780"/>
                  </a:lnTo>
                  <a:lnTo>
                    <a:pt x="64561" y="1559805"/>
                  </a:lnTo>
                  <a:close/>
                  <a:moveTo>
                    <a:pt x="1743293" y="1510232"/>
                  </a:moveTo>
                  <a:lnTo>
                    <a:pt x="1815377" y="1673934"/>
                  </a:lnTo>
                  <a:lnTo>
                    <a:pt x="2196121" y="1673934"/>
                  </a:lnTo>
                  <a:lnTo>
                    <a:pt x="2051635" y="1522922"/>
                  </a:lnTo>
                  <a:lnTo>
                    <a:pt x="1743293" y="1510232"/>
                  </a:lnTo>
                  <a:close/>
                  <a:moveTo>
                    <a:pt x="1093583" y="1510232"/>
                  </a:moveTo>
                  <a:lnTo>
                    <a:pt x="785241" y="1522922"/>
                  </a:lnTo>
                  <a:lnTo>
                    <a:pt x="641072" y="1673934"/>
                  </a:lnTo>
                  <a:lnTo>
                    <a:pt x="1021499" y="1673934"/>
                  </a:lnTo>
                  <a:lnTo>
                    <a:pt x="1093583" y="1510232"/>
                  </a:lnTo>
                  <a:close/>
                  <a:moveTo>
                    <a:pt x="840494" y="1363662"/>
                  </a:moveTo>
                  <a:lnTo>
                    <a:pt x="1955417" y="1363662"/>
                  </a:lnTo>
                  <a:lnTo>
                    <a:pt x="2368551" y="1768475"/>
                  </a:lnTo>
                  <a:lnTo>
                    <a:pt x="398463" y="1768475"/>
                  </a:lnTo>
                  <a:lnTo>
                    <a:pt x="840494" y="1363662"/>
                  </a:lnTo>
                  <a:close/>
                  <a:moveTo>
                    <a:pt x="1125700" y="1131888"/>
                  </a:moveTo>
                  <a:lnTo>
                    <a:pt x="1123793" y="1132523"/>
                  </a:lnTo>
                  <a:lnTo>
                    <a:pt x="1121569" y="1134110"/>
                  </a:lnTo>
                  <a:lnTo>
                    <a:pt x="1118710" y="1136650"/>
                  </a:lnTo>
                  <a:lnTo>
                    <a:pt x="1111084" y="1144270"/>
                  </a:lnTo>
                  <a:lnTo>
                    <a:pt x="1101553" y="1155065"/>
                  </a:lnTo>
                  <a:lnTo>
                    <a:pt x="1077405" y="1184275"/>
                  </a:lnTo>
                  <a:lnTo>
                    <a:pt x="1046268" y="1220153"/>
                  </a:lnTo>
                  <a:lnTo>
                    <a:pt x="1059613" y="1236028"/>
                  </a:lnTo>
                  <a:lnTo>
                    <a:pt x="1064696" y="1242378"/>
                  </a:lnTo>
                  <a:lnTo>
                    <a:pt x="1070098" y="1248093"/>
                  </a:lnTo>
                  <a:lnTo>
                    <a:pt x="1074546" y="1252538"/>
                  </a:lnTo>
                  <a:lnTo>
                    <a:pt x="1078994" y="1256665"/>
                  </a:lnTo>
                  <a:lnTo>
                    <a:pt x="1083124" y="1260158"/>
                  </a:lnTo>
                  <a:lnTo>
                    <a:pt x="1087890" y="1263333"/>
                  </a:lnTo>
                  <a:lnTo>
                    <a:pt x="1092656" y="1266508"/>
                  </a:lnTo>
                  <a:lnTo>
                    <a:pt x="1098375" y="1269365"/>
                  </a:lnTo>
                  <a:lnTo>
                    <a:pt x="1111084" y="1276350"/>
                  </a:lnTo>
                  <a:lnTo>
                    <a:pt x="1127606" y="1284605"/>
                  </a:lnTo>
                  <a:lnTo>
                    <a:pt x="1149529" y="1295400"/>
                  </a:lnTo>
                  <a:lnTo>
                    <a:pt x="1139362" y="1143953"/>
                  </a:lnTo>
                  <a:lnTo>
                    <a:pt x="1136185" y="1141413"/>
                  </a:lnTo>
                  <a:lnTo>
                    <a:pt x="1133325" y="1138238"/>
                  </a:lnTo>
                  <a:lnTo>
                    <a:pt x="1126971" y="1132205"/>
                  </a:lnTo>
                  <a:lnTo>
                    <a:pt x="1126017" y="1131888"/>
                  </a:lnTo>
                  <a:lnTo>
                    <a:pt x="1125700" y="1131888"/>
                  </a:lnTo>
                  <a:close/>
                  <a:moveTo>
                    <a:pt x="505679" y="1004887"/>
                  </a:moveTo>
                  <a:lnTo>
                    <a:pt x="511721" y="1004887"/>
                  </a:lnTo>
                  <a:lnTo>
                    <a:pt x="517446" y="1005205"/>
                  </a:lnTo>
                  <a:lnTo>
                    <a:pt x="522535" y="1006158"/>
                  </a:lnTo>
                  <a:lnTo>
                    <a:pt x="528259" y="1007746"/>
                  </a:lnTo>
                  <a:lnTo>
                    <a:pt x="533348" y="1009969"/>
                  </a:lnTo>
                  <a:lnTo>
                    <a:pt x="538436" y="1012828"/>
                  </a:lnTo>
                  <a:lnTo>
                    <a:pt x="543207" y="1015687"/>
                  </a:lnTo>
                  <a:lnTo>
                    <a:pt x="548296" y="1019498"/>
                  </a:lnTo>
                  <a:lnTo>
                    <a:pt x="552748" y="1023310"/>
                  </a:lnTo>
                  <a:lnTo>
                    <a:pt x="557201" y="1028075"/>
                  </a:lnTo>
                  <a:lnTo>
                    <a:pt x="561335" y="1033157"/>
                  </a:lnTo>
                  <a:lnTo>
                    <a:pt x="566106" y="1038239"/>
                  </a:lnTo>
                  <a:lnTo>
                    <a:pt x="570240" y="1044274"/>
                  </a:lnTo>
                  <a:lnTo>
                    <a:pt x="573738" y="1050309"/>
                  </a:lnTo>
                  <a:lnTo>
                    <a:pt x="577555" y="1056980"/>
                  </a:lnTo>
                  <a:lnTo>
                    <a:pt x="581371" y="1063968"/>
                  </a:lnTo>
                  <a:lnTo>
                    <a:pt x="585188" y="1071274"/>
                  </a:lnTo>
                  <a:lnTo>
                    <a:pt x="588686" y="1078897"/>
                  </a:lnTo>
                  <a:lnTo>
                    <a:pt x="591867" y="1086838"/>
                  </a:lnTo>
                  <a:lnTo>
                    <a:pt x="598227" y="1103673"/>
                  </a:lnTo>
                  <a:lnTo>
                    <a:pt x="603952" y="1121461"/>
                  </a:lnTo>
                  <a:lnTo>
                    <a:pt x="609677" y="1140202"/>
                  </a:lnTo>
                  <a:lnTo>
                    <a:pt x="614447" y="1159260"/>
                  </a:lnTo>
                  <a:lnTo>
                    <a:pt x="619218" y="1179589"/>
                  </a:lnTo>
                  <a:lnTo>
                    <a:pt x="623670" y="1200553"/>
                  </a:lnTo>
                  <a:lnTo>
                    <a:pt x="627487" y="1221518"/>
                  </a:lnTo>
                  <a:lnTo>
                    <a:pt x="630667" y="1242799"/>
                  </a:lnTo>
                  <a:lnTo>
                    <a:pt x="634165" y="1264399"/>
                  </a:lnTo>
                  <a:lnTo>
                    <a:pt x="636710" y="1285681"/>
                  </a:lnTo>
                  <a:lnTo>
                    <a:pt x="639254" y="1306963"/>
                  </a:lnTo>
                  <a:lnTo>
                    <a:pt x="641798" y="1327927"/>
                  </a:lnTo>
                  <a:lnTo>
                    <a:pt x="643389" y="1348574"/>
                  </a:lnTo>
                  <a:lnTo>
                    <a:pt x="644979" y="1368903"/>
                  </a:lnTo>
                  <a:lnTo>
                    <a:pt x="647841" y="1407337"/>
                  </a:lnTo>
                  <a:lnTo>
                    <a:pt x="649431" y="1441960"/>
                  </a:lnTo>
                  <a:lnTo>
                    <a:pt x="650703" y="1471501"/>
                  </a:lnTo>
                  <a:lnTo>
                    <a:pt x="651021" y="1495641"/>
                  </a:lnTo>
                  <a:lnTo>
                    <a:pt x="645933" y="1500088"/>
                  </a:lnTo>
                  <a:lnTo>
                    <a:pt x="640526" y="1461971"/>
                  </a:lnTo>
                  <a:lnTo>
                    <a:pt x="635120" y="1423219"/>
                  </a:lnTo>
                  <a:lnTo>
                    <a:pt x="629713" y="1515335"/>
                  </a:lnTo>
                  <a:lnTo>
                    <a:pt x="623988" y="1520417"/>
                  </a:lnTo>
                  <a:lnTo>
                    <a:pt x="225488" y="1414008"/>
                  </a:lnTo>
                  <a:lnTo>
                    <a:pt x="154884" y="1399079"/>
                  </a:lnTo>
                  <a:lnTo>
                    <a:pt x="603316" y="1539476"/>
                  </a:lnTo>
                  <a:lnTo>
                    <a:pt x="319945" y="1798670"/>
                  </a:lnTo>
                  <a:lnTo>
                    <a:pt x="585824" y="1798670"/>
                  </a:lnTo>
                  <a:lnTo>
                    <a:pt x="752475" y="1798670"/>
                  </a:lnTo>
                  <a:lnTo>
                    <a:pt x="687596" y="2326906"/>
                  </a:lnTo>
                  <a:lnTo>
                    <a:pt x="595365" y="2326906"/>
                  </a:lnTo>
                  <a:lnTo>
                    <a:pt x="586778" y="1847904"/>
                  </a:lnTo>
                  <a:lnTo>
                    <a:pt x="581371" y="1857433"/>
                  </a:lnTo>
                  <a:lnTo>
                    <a:pt x="578509" y="1862516"/>
                  </a:lnTo>
                  <a:lnTo>
                    <a:pt x="575329" y="1866963"/>
                  </a:lnTo>
                  <a:lnTo>
                    <a:pt x="531758" y="2443162"/>
                  </a:lnTo>
                  <a:lnTo>
                    <a:pt x="415356" y="2443162"/>
                  </a:lnTo>
                  <a:lnTo>
                    <a:pt x="356837" y="1985125"/>
                  </a:lnTo>
                  <a:lnTo>
                    <a:pt x="349840" y="1985760"/>
                  </a:lnTo>
                  <a:lnTo>
                    <a:pt x="346024" y="1986078"/>
                  </a:lnTo>
                  <a:lnTo>
                    <a:pt x="342207" y="1986078"/>
                  </a:lnTo>
                  <a:lnTo>
                    <a:pt x="337437" y="1985760"/>
                  </a:lnTo>
                  <a:lnTo>
                    <a:pt x="332348" y="1985443"/>
                  </a:lnTo>
                  <a:lnTo>
                    <a:pt x="145661" y="1959078"/>
                  </a:lnTo>
                  <a:lnTo>
                    <a:pt x="141208" y="1957490"/>
                  </a:lnTo>
                  <a:lnTo>
                    <a:pt x="137074" y="1955267"/>
                  </a:lnTo>
                  <a:lnTo>
                    <a:pt x="133257" y="1952726"/>
                  </a:lnTo>
                  <a:lnTo>
                    <a:pt x="129441" y="1949867"/>
                  </a:lnTo>
                  <a:lnTo>
                    <a:pt x="125624" y="1946055"/>
                  </a:lnTo>
                  <a:lnTo>
                    <a:pt x="122126" y="1941926"/>
                  </a:lnTo>
                  <a:lnTo>
                    <a:pt x="119264" y="1937479"/>
                  </a:lnTo>
                  <a:lnTo>
                    <a:pt x="116401" y="1932397"/>
                  </a:lnTo>
                  <a:lnTo>
                    <a:pt x="113539" y="1927632"/>
                  </a:lnTo>
                  <a:lnTo>
                    <a:pt x="110995" y="1921914"/>
                  </a:lnTo>
                  <a:lnTo>
                    <a:pt x="108768" y="1916197"/>
                  </a:lnTo>
                  <a:lnTo>
                    <a:pt x="106542" y="1910162"/>
                  </a:lnTo>
                  <a:lnTo>
                    <a:pt x="102408" y="1897774"/>
                  </a:lnTo>
                  <a:lnTo>
                    <a:pt x="98909" y="1885068"/>
                  </a:lnTo>
                  <a:lnTo>
                    <a:pt x="96365" y="1872363"/>
                  </a:lnTo>
                  <a:lnTo>
                    <a:pt x="93503" y="1859339"/>
                  </a:lnTo>
                  <a:lnTo>
                    <a:pt x="90004" y="1836152"/>
                  </a:lnTo>
                  <a:lnTo>
                    <a:pt x="86824" y="1817728"/>
                  </a:lnTo>
                  <a:lnTo>
                    <a:pt x="85234" y="1811058"/>
                  </a:lnTo>
                  <a:lnTo>
                    <a:pt x="84280" y="1806293"/>
                  </a:lnTo>
                  <a:lnTo>
                    <a:pt x="83962" y="1800894"/>
                  </a:lnTo>
                  <a:lnTo>
                    <a:pt x="76965" y="1730695"/>
                  </a:lnTo>
                  <a:lnTo>
                    <a:pt x="69968" y="1653826"/>
                  </a:lnTo>
                  <a:lnTo>
                    <a:pt x="62017" y="1556628"/>
                  </a:lnTo>
                  <a:lnTo>
                    <a:pt x="52158" y="1552499"/>
                  </a:lnTo>
                  <a:lnTo>
                    <a:pt x="43571" y="1548687"/>
                  </a:lnTo>
                  <a:lnTo>
                    <a:pt x="35938" y="1545511"/>
                  </a:lnTo>
                  <a:lnTo>
                    <a:pt x="29895" y="1542017"/>
                  </a:lnTo>
                  <a:lnTo>
                    <a:pt x="25443" y="1538523"/>
                  </a:lnTo>
                  <a:lnTo>
                    <a:pt x="23535" y="1536617"/>
                  </a:lnTo>
                  <a:lnTo>
                    <a:pt x="21944" y="1535346"/>
                  </a:lnTo>
                  <a:lnTo>
                    <a:pt x="20990" y="1533758"/>
                  </a:lnTo>
                  <a:lnTo>
                    <a:pt x="20354" y="1532170"/>
                  </a:lnTo>
                  <a:lnTo>
                    <a:pt x="19718" y="1530582"/>
                  </a:lnTo>
                  <a:lnTo>
                    <a:pt x="20354" y="1529311"/>
                  </a:lnTo>
                  <a:lnTo>
                    <a:pt x="17492" y="1522641"/>
                  </a:lnTo>
                  <a:lnTo>
                    <a:pt x="15266" y="1515017"/>
                  </a:lnTo>
                  <a:lnTo>
                    <a:pt x="12721" y="1504853"/>
                  </a:lnTo>
                  <a:lnTo>
                    <a:pt x="10495" y="1493100"/>
                  </a:lnTo>
                  <a:lnTo>
                    <a:pt x="8269" y="1479759"/>
                  </a:lnTo>
                  <a:lnTo>
                    <a:pt x="6043" y="1465148"/>
                  </a:lnTo>
                  <a:lnTo>
                    <a:pt x="4134" y="1449583"/>
                  </a:lnTo>
                  <a:lnTo>
                    <a:pt x="2544" y="1432431"/>
                  </a:lnTo>
                  <a:lnTo>
                    <a:pt x="954" y="1414325"/>
                  </a:lnTo>
                  <a:lnTo>
                    <a:pt x="318" y="1395267"/>
                  </a:lnTo>
                  <a:lnTo>
                    <a:pt x="0" y="1375256"/>
                  </a:lnTo>
                  <a:lnTo>
                    <a:pt x="318" y="1354926"/>
                  </a:lnTo>
                  <a:lnTo>
                    <a:pt x="954" y="1333962"/>
                  </a:lnTo>
                  <a:lnTo>
                    <a:pt x="2544" y="1312363"/>
                  </a:lnTo>
                  <a:lnTo>
                    <a:pt x="4452" y="1290763"/>
                  </a:lnTo>
                  <a:lnTo>
                    <a:pt x="7315" y="1268846"/>
                  </a:lnTo>
                  <a:lnTo>
                    <a:pt x="11131" y="1246929"/>
                  </a:lnTo>
                  <a:lnTo>
                    <a:pt x="13357" y="1236447"/>
                  </a:lnTo>
                  <a:lnTo>
                    <a:pt x="15584" y="1225647"/>
                  </a:lnTo>
                  <a:lnTo>
                    <a:pt x="18446" y="1214847"/>
                  </a:lnTo>
                  <a:lnTo>
                    <a:pt x="21308" y="1204047"/>
                  </a:lnTo>
                  <a:lnTo>
                    <a:pt x="24489" y="1193248"/>
                  </a:lnTo>
                  <a:lnTo>
                    <a:pt x="27669" y="1183083"/>
                  </a:lnTo>
                  <a:lnTo>
                    <a:pt x="31486" y="1172601"/>
                  </a:lnTo>
                  <a:lnTo>
                    <a:pt x="35302" y="1162436"/>
                  </a:lnTo>
                  <a:lnTo>
                    <a:pt x="39436" y="1152272"/>
                  </a:lnTo>
                  <a:lnTo>
                    <a:pt x="43889" y="1142425"/>
                  </a:lnTo>
                  <a:lnTo>
                    <a:pt x="48978" y="1132578"/>
                  </a:lnTo>
                  <a:lnTo>
                    <a:pt x="54066" y="1123367"/>
                  </a:lnTo>
                  <a:lnTo>
                    <a:pt x="59473" y="1113838"/>
                  </a:lnTo>
                  <a:lnTo>
                    <a:pt x="64879" y="1104944"/>
                  </a:lnTo>
                  <a:lnTo>
                    <a:pt x="70922" y="1096050"/>
                  </a:lnTo>
                  <a:lnTo>
                    <a:pt x="77601" y="1087473"/>
                  </a:lnTo>
                  <a:lnTo>
                    <a:pt x="84280" y="1079215"/>
                  </a:lnTo>
                  <a:lnTo>
                    <a:pt x="91276" y="1071274"/>
                  </a:lnTo>
                  <a:lnTo>
                    <a:pt x="98591" y="1063968"/>
                  </a:lnTo>
                  <a:lnTo>
                    <a:pt x="106542" y="1056662"/>
                  </a:lnTo>
                  <a:lnTo>
                    <a:pt x="114811" y="1049674"/>
                  </a:lnTo>
                  <a:lnTo>
                    <a:pt x="123080" y="1043321"/>
                  </a:lnTo>
                  <a:lnTo>
                    <a:pt x="131985" y="1036651"/>
                  </a:lnTo>
                  <a:lnTo>
                    <a:pt x="141526" y="1031251"/>
                  </a:lnTo>
                  <a:lnTo>
                    <a:pt x="150749" y="1025851"/>
                  </a:lnTo>
                  <a:lnTo>
                    <a:pt x="160926" y="1021087"/>
                  </a:lnTo>
                  <a:lnTo>
                    <a:pt x="171740" y="1016322"/>
                  </a:lnTo>
                  <a:lnTo>
                    <a:pt x="182553" y="1012193"/>
                  </a:lnTo>
                  <a:lnTo>
                    <a:pt x="193684" y="1009016"/>
                  </a:lnTo>
                  <a:lnTo>
                    <a:pt x="205452" y="1005522"/>
                  </a:lnTo>
                  <a:lnTo>
                    <a:pt x="209904" y="1005522"/>
                  </a:lnTo>
                  <a:lnTo>
                    <a:pt x="218809" y="1005840"/>
                  </a:lnTo>
                  <a:lnTo>
                    <a:pt x="243298" y="1007428"/>
                  </a:lnTo>
                  <a:lnTo>
                    <a:pt x="280508" y="1009969"/>
                  </a:lnTo>
                  <a:lnTo>
                    <a:pt x="409313" y="1420361"/>
                  </a:lnTo>
                  <a:lnTo>
                    <a:pt x="397228" y="1297751"/>
                  </a:lnTo>
                  <a:lnTo>
                    <a:pt x="390867" y="1077309"/>
                  </a:lnTo>
                  <a:lnTo>
                    <a:pt x="382598" y="1056345"/>
                  </a:lnTo>
                  <a:lnTo>
                    <a:pt x="399136" y="1028392"/>
                  </a:lnTo>
                  <a:lnTo>
                    <a:pt x="436029" y="1028392"/>
                  </a:lnTo>
                  <a:lnTo>
                    <a:pt x="450976" y="1056345"/>
                  </a:lnTo>
                  <a:lnTo>
                    <a:pt x="443979" y="1081438"/>
                  </a:lnTo>
                  <a:lnTo>
                    <a:pt x="489141" y="1401937"/>
                  </a:lnTo>
                  <a:lnTo>
                    <a:pt x="481508" y="1015369"/>
                  </a:lnTo>
                  <a:lnTo>
                    <a:pt x="489459" y="1011875"/>
                  </a:lnTo>
                  <a:lnTo>
                    <a:pt x="495501" y="1009016"/>
                  </a:lnTo>
                  <a:lnTo>
                    <a:pt x="499000" y="1006793"/>
                  </a:lnTo>
                  <a:lnTo>
                    <a:pt x="499636" y="1005840"/>
                  </a:lnTo>
                  <a:lnTo>
                    <a:pt x="499954" y="1005522"/>
                  </a:lnTo>
                  <a:lnTo>
                    <a:pt x="505679" y="1004887"/>
                  </a:lnTo>
                  <a:close/>
                  <a:moveTo>
                    <a:pt x="2233205" y="1004887"/>
                  </a:moveTo>
                  <a:lnTo>
                    <a:pt x="2238276" y="1005205"/>
                  </a:lnTo>
                  <a:lnTo>
                    <a:pt x="2243665" y="1005522"/>
                  </a:lnTo>
                  <a:lnTo>
                    <a:pt x="2243665" y="1005840"/>
                  </a:lnTo>
                  <a:lnTo>
                    <a:pt x="2244299" y="1006793"/>
                  </a:lnTo>
                  <a:lnTo>
                    <a:pt x="2248102" y="1009016"/>
                  </a:lnTo>
                  <a:lnTo>
                    <a:pt x="2253808" y="1011875"/>
                  </a:lnTo>
                  <a:lnTo>
                    <a:pt x="2261732" y="1015369"/>
                  </a:lnTo>
                  <a:lnTo>
                    <a:pt x="2254441" y="1401937"/>
                  </a:lnTo>
                  <a:lnTo>
                    <a:pt x="2299133" y="1081438"/>
                  </a:lnTo>
                  <a:lnTo>
                    <a:pt x="2292160" y="1056345"/>
                  </a:lnTo>
                  <a:lnTo>
                    <a:pt x="2307374" y="1028392"/>
                  </a:lnTo>
                  <a:lnTo>
                    <a:pt x="2344142" y="1028392"/>
                  </a:lnTo>
                  <a:lnTo>
                    <a:pt x="2360307" y="1056345"/>
                  </a:lnTo>
                  <a:lnTo>
                    <a:pt x="2352066" y="1077309"/>
                  </a:lnTo>
                  <a:lnTo>
                    <a:pt x="2346044" y="1297751"/>
                  </a:lnTo>
                  <a:lnTo>
                    <a:pt x="2333682" y="1420361"/>
                  </a:lnTo>
                  <a:lnTo>
                    <a:pt x="2462052" y="1009969"/>
                  </a:lnTo>
                  <a:lnTo>
                    <a:pt x="2499137" y="1007428"/>
                  </a:lnTo>
                  <a:lnTo>
                    <a:pt x="2523860" y="1005840"/>
                  </a:lnTo>
                  <a:lnTo>
                    <a:pt x="2532735" y="1005522"/>
                  </a:lnTo>
                  <a:lnTo>
                    <a:pt x="2536855" y="1005522"/>
                  </a:lnTo>
                  <a:lnTo>
                    <a:pt x="2548266" y="1009016"/>
                  </a:lnTo>
                  <a:lnTo>
                    <a:pt x="2559677" y="1012193"/>
                  </a:lnTo>
                  <a:lnTo>
                    <a:pt x="2570453" y="1016322"/>
                  </a:lnTo>
                  <a:lnTo>
                    <a:pt x="2580913" y="1021087"/>
                  </a:lnTo>
                  <a:lnTo>
                    <a:pt x="2591056" y="1025851"/>
                  </a:lnTo>
                  <a:lnTo>
                    <a:pt x="2600882" y="1031251"/>
                  </a:lnTo>
                  <a:lnTo>
                    <a:pt x="2610391" y="1036651"/>
                  </a:lnTo>
                  <a:lnTo>
                    <a:pt x="2618949" y="1043321"/>
                  </a:lnTo>
                  <a:lnTo>
                    <a:pt x="2627507" y="1049674"/>
                  </a:lnTo>
                  <a:lnTo>
                    <a:pt x="2635431" y="1056662"/>
                  </a:lnTo>
                  <a:lnTo>
                    <a:pt x="2643355" y="1063968"/>
                  </a:lnTo>
                  <a:lnTo>
                    <a:pt x="2650962" y="1071274"/>
                  </a:lnTo>
                  <a:lnTo>
                    <a:pt x="2657618" y="1079215"/>
                  </a:lnTo>
                  <a:lnTo>
                    <a:pt x="2664274" y="1087473"/>
                  </a:lnTo>
                  <a:lnTo>
                    <a:pt x="2670614" y="1096050"/>
                  </a:lnTo>
                  <a:lnTo>
                    <a:pt x="2676636" y="1104944"/>
                  </a:lnTo>
                  <a:lnTo>
                    <a:pt x="2682341" y="1113838"/>
                  </a:lnTo>
                  <a:lnTo>
                    <a:pt x="2688047" y="1123367"/>
                  </a:lnTo>
                  <a:lnTo>
                    <a:pt x="2692801" y="1132578"/>
                  </a:lnTo>
                  <a:lnTo>
                    <a:pt x="2697872" y="1142425"/>
                  </a:lnTo>
                  <a:lnTo>
                    <a:pt x="2702310" y="1152272"/>
                  </a:lnTo>
                  <a:lnTo>
                    <a:pt x="2706430" y="1162436"/>
                  </a:lnTo>
                  <a:lnTo>
                    <a:pt x="2710551" y="1172601"/>
                  </a:lnTo>
                  <a:lnTo>
                    <a:pt x="2714037" y="1183083"/>
                  </a:lnTo>
                  <a:lnTo>
                    <a:pt x="2717207" y="1193248"/>
                  </a:lnTo>
                  <a:lnTo>
                    <a:pt x="2720694" y="1204047"/>
                  </a:lnTo>
                  <a:lnTo>
                    <a:pt x="2723229" y="1214847"/>
                  </a:lnTo>
                  <a:lnTo>
                    <a:pt x="2726082" y="1225647"/>
                  </a:lnTo>
                  <a:lnTo>
                    <a:pt x="2728618" y="1236447"/>
                  </a:lnTo>
                  <a:lnTo>
                    <a:pt x="2730836" y="1246929"/>
                  </a:lnTo>
                  <a:lnTo>
                    <a:pt x="2734640" y="1268846"/>
                  </a:lnTo>
                  <a:lnTo>
                    <a:pt x="2737176" y="1290763"/>
                  </a:lnTo>
                  <a:lnTo>
                    <a:pt x="2739394" y="1312363"/>
                  </a:lnTo>
                  <a:lnTo>
                    <a:pt x="2740979" y="1333962"/>
                  </a:lnTo>
                  <a:lnTo>
                    <a:pt x="2741613" y="1354926"/>
                  </a:lnTo>
                  <a:lnTo>
                    <a:pt x="2741613" y="1375256"/>
                  </a:lnTo>
                  <a:lnTo>
                    <a:pt x="2741296" y="1395267"/>
                  </a:lnTo>
                  <a:lnTo>
                    <a:pt x="2740662" y="1414325"/>
                  </a:lnTo>
                  <a:lnTo>
                    <a:pt x="2739394" y="1432431"/>
                  </a:lnTo>
                  <a:lnTo>
                    <a:pt x="2737493" y="1449583"/>
                  </a:lnTo>
                  <a:lnTo>
                    <a:pt x="2735591" y="1465148"/>
                  </a:lnTo>
                  <a:lnTo>
                    <a:pt x="2733689" y="1479759"/>
                  </a:lnTo>
                  <a:lnTo>
                    <a:pt x="2731470" y="1493100"/>
                  </a:lnTo>
                  <a:lnTo>
                    <a:pt x="2728935" y="1504853"/>
                  </a:lnTo>
                  <a:lnTo>
                    <a:pt x="2726716" y="1515017"/>
                  </a:lnTo>
                  <a:lnTo>
                    <a:pt x="2724180" y="1522641"/>
                  </a:lnTo>
                  <a:lnTo>
                    <a:pt x="2721962" y="1529311"/>
                  </a:lnTo>
                  <a:lnTo>
                    <a:pt x="2721962" y="1530582"/>
                  </a:lnTo>
                  <a:lnTo>
                    <a:pt x="2721328" y="1532170"/>
                  </a:lnTo>
                  <a:lnTo>
                    <a:pt x="2720694" y="1533758"/>
                  </a:lnTo>
                  <a:lnTo>
                    <a:pt x="2719426" y="1535346"/>
                  </a:lnTo>
                  <a:lnTo>
                    <a:pt x="2718158" y="1536617"/>
                  </a:lnTo>
                  <a:lnTo>
                    <a:pt x="2716573" y="1538523"/>
                  </a:lnTo>
                  <a:lnTo>
                    <a:pt x="2711819" y="1542017"/>
                  </a:lnTo>
                  <a:lnTo>
                    <a:pt x="2705796" y="1545511"/>
                  </a:lnTo>
                  <a:lnTo>
                    <a:pt x="2698506" y="1548687"/>
                  </a:lnTo>
                  <a:lnTo>
                    <a:pt x="2689948" y="1552499"/>
                  </a:lnTo>
                  <a:lnTo>
                    <a:pt x="2680122" y="1556628"/>
                  </a:lnTo>
                  <a:lnTo>
                    <a:pt x="2671881" y="1653826"/>
                  </a:lnTo>
                  <a:lnTo>
                    <a:pt x="2664908" y="1730695"/>
                  </a:lnTo>
                  <a:lnTo>
                    <a:pt x="2657935" y="1800894"/>
                  </a:lnTo>
                  <a:lnTo>
                    <a:pt x="2657618" y="1806293"/>
                  </a:lnTo>
                  <a:lnTo>
                    <a:pt x="2656350" y="1811058"/>
                  </a:lnTo>
                  <a:lnTo>
                    <a:pt x="2655399" y="1817728"/>
                  </a:lnTo>
                  <a:lnTo>
                    <a:pt x="2652230" y="1836152"/>
                  </a:lnTo>
                  <a:lnTo>
                    <a:pt x="2648109" y="1859339"/>
                  </a:lnTo>
                  <a:lnTo>
                    <a:pt x="2645890" y="1872363"/>
                  </a:lnTo>
                  <a:lnTo>
                    <a:pt x="2643038" y="1885068"/>
                  </a:lnTo>
                  <a:lnTo>
                    <a:pt x="2639551" y="1897774"/>
                  </a:lnTo>
                  <a:lnTo>
                    <a:pt x="2635431" y="1910162"/>
                  </a:lnTo>
                  <a:lnTo>
                    <a:pt x="2633529" y="1916197"/>
                  </a:lnTo>
                  <a:lnTo>
                    <a:pt x="2630993" y="1921914"/>
                  </a:lnTo>
                  <a:lnTo>
                    <a:pt x="2628458" y="1927632"/>
                  </a:lnTo>
                  <a:lnTo>
                    <a:pt x="2625605" y="1932397"/>
                  </a:lnTo>
                  <a:lnTo>
                    <a:pt x="2622752" y="1937479"/>
                  </a:lnTo>
                  <a:lnTo>
                    <a:pt x="2619583" y="1941926"/>
                  </a:lnTo>
                  <a:lnTo>
                    <a:pt x="2616413" y="1946055"/>
                  </a:lnTo>
                  <a:lnTo>
                    <a:pt x="2612926" y="1949867"/>
                  </a:lnTo>
                  <a:lnTo>
                    <a:pt x="2609123" y="1952726"/>
                  </a:lnTo>
                  <a:lnTo>
                    <a:pt x="2605002" y="1955267"/>
                  </a:lnTo>
                  <a:lnTo>
                    <a:pt x="2600882" y="1957490"/>
                  </a:lnTo>
                  <a:lnTo>
                    <a:pt x="2596444" y="1959078"/>
                  </a:lnTo>
                  <a:lnTo>
                    <a:pt x="2410704" y="1985443"/>
                  </a:lnTo>
                  <a:lnTo>
                    <a:pt x="2405633" y="1985760"/>
                  </a:lnTo>
                  <a:lnTo>
                    <a:pt x="2400561" y="1986078"/>
                  </a:lnTo>
                  <a:lnTo>
                    <a:pt x="2397075" y="1986078"/>
                  </a:lnTo>
                  <a:lnTo>
                    <a:pt x="2393271" y="1985760"/>
                  </a:lnTo>
                  <a:lnTo>
                    <a:pt x="2385981" y="1985125"/>
                  </a:lnTo>
                  <a:lnTo>
                    <a:pt x="2327660" y="2443162"/>
                  </a:lnTo>
                  <a:lnTo>
                    <a:pt x="2211651" y="2443162"/>
                  </a:lnTo>
                  <a:lnTo>
                    <a:pt x="2168545" y="1866963"/>
                  </a:lnTo>
                  <a:lnTo>
                    <a:pt x="2165375" y="1862516"/>
                  </a:lnTo>
                  <a:lnTo>
                    <a:pt x="2162522" y="1857433"/>
                  </a:lnTo>
                  <a:lnTo>
                    <a:pt x="2156817" y="1847904"/>
                  </a:lnTo>
                  <a:lnTo>
                    <a:pt x="2148576" y="2326906"/>
                  </a:lnTo>
                  <a:lnTo>
                    <a:pt x="2063630" y="2320235"/>
                  </a:lnTo>
                  <a:lnTo>
                    <a:pt x="1992313" y="1798670"/>
                  </a:lnTo>
                  <a:lnTo>
                    <a:pt x="2157768" y="1798670"/>
                  </a:lnTo>
                  <a:lnTo>
                    <a:pt x="2443668" y="1798670"/>
                  </a:lnTo>
                  <a:lnTo>
                    <a:pt x="2170129" y="1529946"/>
                  </a:lnTo>
                  <a:lnTo>
                    <a:pt x="2587569" y="1399079"/>
                  </a:lnTo>
                  <a:lnTo>
                    <a:pt x="2517204" y="1414008"/>
                  </a:lnTo>
                  <a:lnTo>
                    <a:pt x="2151746" y="1511841"/>
                  </a:lnTo>
                  <a:lnTo>
                    <a:pt x="2111808" y="1472771"/>
                  </a:lnTo>
                  <a:lnTo>
                    <a:pt x="2108956" y="1423219"/>
                  </a:lnTo>
                  <a:lnTo>
                    <a:pt x="2103250" y="1464513"/>
                  </a:lnTo>
                  <a:lnTo>
                    <a:pt x="2093741" y="1455301"/>
                  </a:lnTo>
                  <a:lnTo>
                    <a:pt x="2095009" y="1426078"/>
                  </a:lnTo>
                  <a:lnTo>
                    <a:pt x="2096911" y="1393361"/>
                  </a:lnTo>
                  <a:lnTo>
                    <a:pt x="2099447" y="1358103"/>
                  </a:lnTo>
                  <a:lnTo>
                    <a:pt x="2103250" y="1320621"/>
                  </a:lnTo>
                  <a:lnTo>
                    <a:pt x="2105152" y="1301563"/>
                  </a:lnTo>
                  <a:lnTo>
                    <a:pt x="2107371" y="1282504"/>
                  </a:lnTo>
                  <a:lnTo>
                    <a:pt x="2109906" y="1262811"/>
                  </a:lnTo>
                  <a:lnTo>
                    <a:pt x="2113076" y="1243752"/>
                  </a:lnTo>
                  <a:lnTo>
                    <a:pt x="2115929" y="1224059"/>
                  </a:lnTo>
                  <a:lnTo>
                    <a:pt x="2119415" y="1205318"/>
                  </a:lnTo>
                  <a:lnTo>
                    <a:pt x="2123219" y="1186577"/>
                  </a:lnTo>
                  <a:lnTo>
                    <a:pt x="2127339" y="1168154"/>
                  </a:lnTo>
                  <a:lnTo>
                    <a:pt x="2131777" y="1150366"/>
                  </a:lnTo>
                  <a:lnTo>
                    <a:pt x="2136214" y="1133214"/>
                  </a:lnTo>
                  <a:lnTo>
                    <a:pt x="2140969" y="1116379"/>
                  </a:lnTo>
                  <a:lnTo>
                    <a:pt x="2146674" y="1100497"/>
                  </a:lnTo>
                  <a:lnTo>
                    <a:pt x="2152379" y="1085568"/>
                  </a:lnTo>
                  <a:lnTo>
                    <a:pt x="2158719" y="1071274"/>
                  </a:lnTo>
                  <a:lnTo>
                    <a:pt x="2165058" y="1058568"/>
                  </a:lnTo>
                  <a:lnTo>
                    <a:pt x="2168545" y="1052533"/>
                  </a:lnTo>
                  <a:lnTo>
                    <a:pt x="2172031" y="1046815"/>
                  </a:lnTo>
                  <a:lnTo>
                    <a:pt x="2175518" y="1041416"/>
                  </a:lnTo>
                  <a:lnTo>
                    <a:pt x="2179321" y="1036333"/>
                  </a:lnTo>
                  <a:lnTo>
                    <a:pt x="2183125" y="1031569"/>
                  </a:lnTo>
                  <a:lnTo>
                    <a:pt x="2187245" y="1027122"/>
                  </a:lnTo>
                  <a:lnTo>
                    <a:pt x="2191366" y="1023310"/>
                  </a:lnTo>
                  <a:lnTo>
                    <a:pt x="2195486" y="1019498"/>
                  </a:lnTo>
                  <a:lnTo>
                    <a:pt x="2199607" y="1016004"/>
                  </a:lnTo>
                  <a:lnTo>
                    <a:pt x="2204044" y="1013146"/>
                  </a:lnTo>
                  <a:lnTo>
                    <a:pt x="2208799" y="1010922"/>
                  </a:lnTo>
                  <a:lnTo>
                    <a:pt x="2213236" y="1008699"/>
                  </a:lnTo>
                  <a:lnTo>
                    <a:pt x="2217991" y="1007111"/>
                  </a:lnTo>
                  <a:lnTo>
                    <a:pt x="2223062" y="1005840"/>
                  </a:lnTo>
                  <a:lnTo>
                    <a:pt x="2227817" y="1005205"/>
                  </a:lnTo>
                  <a:lnTo>
                    <a:pt x="2233205" y="1004887"/>
                  </a:lnTo>
                  <a:close/>
                  <a:moveTo>
                    <a:pt x="1560668" y="914401"/>
                  </a:moveTo>
                  <a:lnTo>
                    <a:pt x="1571788" y="914401"/>
                  </a:lnTo>
                  <a:lnTo>
                    <a:pt x="1582591" y="915671"/>
                  </a:lnTo>
                  <a:lnTo>
                    <a:pt x="1594029" y="917258"/>
                  </a:lnTo>
                  <a:lnTo>
                    <a:pt x="1604514" y="919480"/>
                  </a:lnTo>
                  <a:lnTo>
                    <a:pt x="1615317" y="922021"/>
                  </a:lnTo>
                  <a:lnTo>
                    <a:pt x="1625802" y="925196"/>
                  </a:lnTo>
                  <a:lnTo>
                    <a:pt x="1636287" y="928688"/>
                  </a:lnTo>
                  <a:lnTo>
                    <a:pt x="1646772" y="933133"/>
                  </a:lnTo>
                  <a:lnTo>
                    <a:pt x="1656939" y="937261"/>
                  </a:lnTo>
                  <a:lnTo>
                    <a:pt x="1666788" y="942023"/>
                  </a:lnTo>
                  <a:lnTo>
                    <a:pt x="1676638" y="946786"/>
                  </a:lnTo>
                  <a:lnTo>
                    <a:pt x="1686487" y="952183"/>
                  </a:lnTo>
                  <a:lnTo>
                    <a:pt x="1695384" y="957263"/>
                  </a:lnTo>
                  <a:lnTo>
                    <a:pt x="1704598" y="962978"/>
                  </a:lnTo>
                  <a:lnTo>
                    <a:pt x="1712859" y="968693"/>
                  </a:lnTo>
                  <a:lnTo>
                    <a:pt x="1721120" y="974726"/>
                  </a:lnTo>
                  <a:lnTo>
                    <a:pt x="1729063" y="980441"/>
                  </a:lnTo>
                  <a:lnTo>
                    <a:pt x="1736371" y="986473"/>
                  </a:lnTo>
                  <a:lnTo>
                    <a:pt x="1750033" y="997586"/>
                  </a:lnTo>
                  <a:lnTo>
                    <a:pt x="1762106" y="1008698"/>
                  </a:lnTo>
                  <a:lnTo>
                    <a:pt x="1771956" y="1018858"/>
                  </a:lnTo>
                  <a:lnTo>
                    <a:pt x="1779264" y="1027748"/>
                  </a:lnTo>
                  <a:lnTo>
                    <a:pt x="1782441" y="1031558"/>
                  </a:lnTo>
                  <a:lnTo>
                    <a:pt x="1784665" y="1034733"/>
                  </a:lnTo>
                  <a:lnTo>
                    <a:pt x="1786254" y="1037908"/>
                  </a:lnTo>
                  <a:lnTo>
                    <a:pt x="1787207" y="1040448"/>
                  </a:lnTo>
                  <a:lnTo>
                    <a:pt x="1788160" y="1045845"/>
                  </a:lnTo>
                  <a:lnTo>
                    <a:pt x="1788478" y="1053783"/>
                  </a:lnTo>
                  <a:lnTo>
                    <a:pt x="1789113" y="1076643"/>
                  </a:lnTo>
                  <a:lnTo>
                    <a:pt x="1789113" y="1107440"/>
                  </a:lnTo>
                  <a:lnTo>
                    <a:pt x="1788478" y="1144588"/>
                  </a:lnTo>
                  <a:lnTo>
                    <a:pt x="1787525" y="1187133"/>
                  </a:lnTo>
                  <a:lnTo>
                    <a:pt x="1786254" y="1233488"/>
                  </a:lnTo>
                  <a:lnTo>
                    <a:pt x="1784347" y="1282383"/>
                  </a:lnTo>
                  <a:lnTo>
                    <a:pt x="1782123" y="1331913"/>
                  </a:lnTo>
                  <a:lnTo>
                    <a:pt x="1672507" y="1331913"/>
                  </a:lnTo>
                  <a:lnTo>
                    <a:pt x="1674096" y="1293813"/>
                  </a:lnTo>
                  <a:lnTo>
                    <a:pt x="1674732" y="1258253"/>
                  </a:lnTo>
                  <a:lnTo>
                    <a:pt x="1675685" y="1225550"/>
                  </a:lnTo>
                  <a:lnTo>
                    <a:pt x="1676002" y="1197293"/>
                  </a:lnTo>
                  <a:lnTo>
                    <a:pt x="1675685" y="1174115"/>
                  </a:lnTo>
                  <a:lnTo>
                    <a:pt x="1674732" y="1156970"/>
                  </a:lnTo>
                  <a:lnTo>
                    <a:pt x="1674096" y="1150938"/>
                  </a:lnTo>
                  <a:lnTo>
                    <a:pt x="1673143" y="1147445"/>
                  </a:lnTo>
                  <a:lnTo>
                    <a:pt x="1672825" y="1145858"/>
                  </a:lnTo>
                  <a:lnTo>
                    <a:pt x="1672507" y="1144905"/>
                  </a:lnTo>
                  <a:lnTo>
                    <a:pt x="1672190" y="1144905"/>
                  </a:lnTo>
                  <a:lnTo>
                    <a:pt x="1671237" y="1145540"/>
                  </a:lnTo>
                  <a:lnTo>
                    <a:pt x="1669648" y="1147445"/>
                  </a:lnTo>
                  <a:lnTo>
                    <a:pt x="1668059" y="1149668"/>
                  </a:lnTo>
                  <a:lnTo>
                    <a:pt x="1666471" y="1151890"/>
                  </a:lnTo>
                  <a:lnTo>
                    <a:pt x="1654079" y="1331913"/>
                  </a:lnTo>
                  <a:lnTo>
                    <a:pt x="1602608" y="1331913"/>
                  </a:lnTo>
                  <a:lnTo>
                    <a:pt x="1602290" y="1283335"/>
                  </a:lnTo>
                  <a:lnTo>
                    <a:pt x="1598477" y="1283653"/>
                  </a:lnTo>
                  <a:lnTo>
                    <a:pt x="1586721" y="1284605"/>
                  </a:lnTo>
                  <a:lnTo>
                    <a:pt x="1568293" y="1285240"/>
                  </a:lnTo>
                  <a:lnTo>
                    <a:pt x="1556537" y="1285558"/>
                  </a:lnTo>
                  <a:lnTo>
                    <a:pt x="1543828" y="1285558"/>
                  </a:lnTo>
                  <a:lnTo>
                    <a:pt x="1529213" y="1285240"/>
                  </a:lnTo>
                  <a:lnTo>
                    <a:pt x="1513009" y="1284605"/>
                  </a:lnTo>
                  <a:lnTo>
                    <a:pt x="1496169" y="1283653"/>
                  </a:lnTo>
                  <a:lnTo>
                    <a:pt x="1477741" y="1282383"/>
                  </a:lnTo>
                  <a:lnTo>
                    <a:pt x="1457724" y="1280478"/>
                  </a:lnTo>
                  <a:lnTo>
                    <a:pt x="1437390" y="1277620"/>
                  </a:lnTo>
                  <a:lnTo>
                    <a:pt x="1415467" y="1274763"/>
                  </a:lnTo>
                  <a:lnTo>
                    <a:pt x="1392908" y="1270953"/>
                  </a:lnTo>
                  <a:lnTo>
                    <a:pt x="1381787" y="1268730"/>
                  </a:lnTo>
                  <a:lnTo>
                    <a:pt x="1370349" y="1266508"/>
                  </a:lnTo>
                  <a:lnTo>
                    <a:pt x="1359547" y="1263968"/>
                  </a:lnTo>
                  <a:lnTo>
                    <a:pt x="1348426" y="1261110"/>
                  </a:lnTo>
                  <a:lnTo>
                    <a:pt x="1328092" y="1254760"/>
                  </a:lnTo>
                  <a:lnTo>
                    <a:pt x="1308710" y="1248410"/>
                  </a:lnTo>
                  <a:lnTo>
                    <a:pt x="1290282" y="1241743"/>
                  </a:lnTo>
                  <a:lnTo>
                    <a:pt x="1273443" y="1234440"/>
                  </a:lnTo>
                  <a:lnTo>
                    <a:pt x="1257556" y="1227455"/>
                  </a:lnTo>
                  <a:lnTo>
                    <a:pt x="1243259" y="1220153"/>
                  </a:lnTo>
                  <a:lnTo>
                    <a:pt x="1229914" y="1213485"/>
                  </a:lnTo>
                  <a:lnTo>
                    <a:pt x="1218794" y="1207135"/>
                  </a:lnTo>
                  <a:lnTo>
                    <a:pt x="1208626" y="1201103"/>
                  </a:lnTo>
                  <a:lnTo>
                    <a:pt x="1200366" y="1196340"/>
                  </a:lnTo>
                  <a:lnTo>
                    <a:pt x="1189245" y="1188720"/>
                  </a:lnTo>
                  <a:lnTo>
                    <a:pt x="1185115" y="1186180"/>
                  </a:lnTo>
                  <a:lnTo>
                    <a:pt x="1204814" y="1331913"/>
                  </a:lnTo>
                  <a:lnTo>
                    <a:pt x="1152071" y="1331913"/>
                  </a:lnTo>
                  <a:lnTo>
                    <a:pt x="1149529" y="1296670"/>
                  </a:lnTo>
                  <a:lnTo>
                    <a:pt x="1143810" y="1297305"/>
                  </a:lnTo>
                  <a:lnTo>
                    <a:pt x="1135549" y="1299210"/>
                  </a:lnTo>
                  <a:lnTo>
                    <a:pt x="1112355" y="1303655"/>
                  </a:lnTo>
                  <a:lnTo>
                    <a:pt x="1082489" y="1309688"/>
                  </a:lnTo>
                  <a:lnTo>
                    <a:pt x="1066285" y="1313180"/>
                  </a:lnTo>
                  <a:lnTo>
                    <a:pt x="1049445" y="1316038"/>
                  </a:lnTo>
                  <a:lnTo>
                    <a:pt x="1032606" y="1318895"/>
                  </a:lnTo>
                  <a:lnTo>
                    <a:pt x="1015766" y="1321118"/>
                  </a:lnTo>
                  <a:lnTo>
                    <a:pt x="999880" y="1322388"/>
                  </a:lnTo>
                  <a:lnTo>
                    <a:pt x="984629" y="1323658"/>
                  </a:lnTo>
                  <a:lnTo>
                    <a:pt x="977639" y="1323658"/>
                  </a:lnTo>
                  <a:lnTo>
                    <a:pt x="970649" y="1323658"/>
                  </a:lnTo>
                  <a:lnTo>
                    <a:pt x="964295" y="1323340"/>
                  </a:lnTo>
                  <a:lnTo>
                    <a:pt x="958575" y="1323023"/>
                  </a:lnTo>
                  <a:lnTo>
                    <a:pt x="953174" y="1322070"/>
                  </a:lnTo>
                  <a:lnTo>
                    <a:pt x="948090" y="1320483"/>
                  </a:lnTo>
                  <a:lnTo>
                    <a:pt x="943960" y="1319213"/>
                  </a:lnTo>
                  <a:lnTo>
                    <a:pt x="940783" y="1317625"/>
                  </a:lnTo>
                  <a:lnTo>
                    <a:pt x="934746" y="1305560"/>
                  </a:lnTo>
                  <a:lnTo>
                    <a:pt x="928709" y="1295083"/>
                  </a:lnTo>
                  <a:lnTo>
                    <a:pt x="917271" y="1275398"/>
                  </a:lnTo>
                  <a:lnTo>
                    <a:pt x="912505" y="1266508"/>
                  </a:lnTo>
                  <a:lnTo>
                    <a:pt x="908057" y="1257935"/>
                  </a:lnTo>
                  <a:lnTo>
                    <a:pt x="904244" y="1249680"/>
                  </a:lnTo>
                  <a:lnTo>
                    <a:pt x="902338" y="1244918"/>
                  </a:lnTo>
                  <a:lnTo>
                    <a:pt x="901067" y="1240790"/>
                  </a:lnTo>
                  <a:lnTo>
                    <a:pt x="900114" y="1236663"/>
                  </a:lnTo>
                  <a:lnTo>
                    <a:pt x="899161" y="1232535"/>
                  </a:lnTo>
                  <a:lnTo>
                    <a:pt x="898843" y="1228408"/>
                  </a:lnTo>
                  <a:lnTo>
                    <a:pt x="898525" y="1223963"/>
                  </a:lnTo>
                  <a:lnTo>
                    <a:pt x="898843" y="1219835"/>
                  </a:lnTo>
                  <a:lnTo>
                    <a:pt x="899161" y="1215390"/>
                  </a:lnTo>
                  <a:lnTo>
                    <a:pt x="900431" y="1210628"/>
                  </a:lnTo>
                  <a:lnTo>
                    <a:pt x="901385" y="1205865"/>
                  </a:lnTo>
                  <a:lnTo>
                    <a:pt x="903291" y="1201103"/>
                  </a:lnTo>
                  <a:lnTo>
                    <a:pt x="905197" y="1195705"/>
                  </a:lnTo>
                  <a:lnTo>
                    <a:pt x="908057" y="1190943"/>
                  </a:lnTo>
                  <a:lnTo>
                    <a:pt x="910916" y="1185228"/>
                  </a:lnTo>
                  <a:lnTo>
                    <a:pt x="914729" y="1179513"/>
                  </a:lnTo>
                  <a:lnTo>
                    <a:pt x="918542" y="1173480"/>
                  </a:lnTo>
                  <a:lnTo>
                    <a:pt x="922990" y="1167765"/>
                  </a:lnTo>
                  <a:lnTo>
                    <a:pt x="928391" y="1161098"/>
                  </a:lnTo>
                  <a:lnTo>
                    <a:pt x="939512" y="1146810"/>
                  </a:lnTo>
                  <a:lnTo>
                    <a:pt x="949361" y="1133793"/>
                  </a:lnTo>
                  <a:lnTo>
                    <a:pt x="967154" y="1109345"/>
                  </a:lnTo>
                  <a:lnTo>
                    <a:pt x="976050" y="1096963"/>
                  </a:lnTo>
                  <a:lnTo>
                    <a:pt x="985900" y="1084580"/>
                  </a:lnTo>
                  <a:lnTo>
                    <a:pt x="997338" y="1070928"/>
                  </a:lnTo>
                  <a:lnTo>
                    <a:pt x="1004328" y="1063943"/>
                  </a:lnTo>
                  <a:lnTo>
                    <a:pt x="1011318" y="1056323"/>
                  </a:lnTo>
                  <a:lnTo>
                    <a:pt x="1017673" y="1045528"/>
                  </a:lnTo>
                  <a:lnTo>
                    <a:pt x="1024663" y="1035368"/>
                  </a:lnTo>
                  <a:lnTo>
                    <a:pt x="1031335" y="1025525"/>
                  </a:lnTo>
                  <a:lnTo>
                    <a:pt x="1038007" y="1016318"/>
                  </a:lnTo>
                  <a:lnTo>
                    <a:pt x="1044997" y="1008063"/>
                  </a:lnTo>
                  <a:lnTo>
                    <a:pt x="1051669" y="1000443"/>
                  </a:lnTo>
                  <a:lnTo>
                    <a:pt x="1058659" y="993141"/>
                  </a:lnTo>
                  <a:lnTo>
                    <a:pt x="1065967" y="986473"/>
                  </a:lnTo>
                  <a:lnTo>
                    <a:pt x="1073593" y="980123"/>
                  </a:lnTo>
                  <a:lnTo>
                    <a:pt x="1080583" y="974091"/>
                  </a:lnTo>
                  <a:lnTo>
                    <a:pt x="1088208" y="968693"/>
                  </a:lnTo>
                  <a:lnTo>
                    <a:pt x="1096151" y="963931"/>
                  </a:lnTo>
                  <a:lnTo>
                    <a:pt x="1104094" y="959168"/>
                  </a:lnTo>
                  <a:lnTo>
                    <a:pt x="1111720" y="954723"/>
                  </a:lnTo>
                  <a:lnTo>
                    <a:pt x="1119663" y="950913"/>
                  </a:lnTo>
                  <a:lnTo>
                    <a:pt x="1127924" y="947738"/>
                  </a:lnTo>
                  <a:lnTo>
                    <a:pt x="1136185" y="944246"/>
                  </a:lnTo>
                  <a:lnTo>
                    <a:pt x="1145081" y="941388"/>
                  </a:lnTo>
                  <a:lnTo>
                    <a:pt x="1153660" y="938531"/>
                  </a:lnTo>
                  <a:lnTo>
                    <a:pt x="1162238" y="935991"/>
                  </a:lnTo>
                  <a:lnTo>
                    <a:pt x="1171452" y="933768"/>
                  </a:lnTo>
                  <a:lnTo>
                    <a:pt x="1180349" y="931863"/>
                  </a:lnTo>
                  <a:lnTo>
                    <a:pt x="1199412" y="928053"/>
                  </a:lnTo>
                  <a:lnTo>
                    <a:pt x="1218794" y="924561"/>
                  </a:lnTo>
                  <a:lnTo>
                    <a:pt x="1239128" y="921703"/>
                  </a:lnTo>
                  <a:lnTo>
                    <a:pt x="1282021" y="915988"/>
                  </a:lnTo>
                  <a:lnTo>
                    <a:pt x="1284881" y="915671"/>
                  </a:lnTo>
                  <a:lnTo>
                    <a:pt x="1287740" y="915671"/>
                  </a:lnTo>
                  <a:lnTo>
                    <a:pt x="1292824" y="915671"/>
                  </a:lnTo>
                  <a:lnTo>
                    <a:pt x="1366537" y="1187768"/>
                  </a:lnTo>
                  <a:lnTo>
                    <a:pt x="1368125" y="1176973"/>
                  </a:lnTo>
                  <a:lnTo>
                    <a:pt x="1393226" y="990283"/>
                  </a:lnTo>
                  <a:lnTo>
                    <a:pt x="1386236" y="972186"/>
                  </a:lnTo>
                  <a:lnTo>
                    <a:pt x="1400216" y="947738"/>
                  </a:lnTo>
                  <a:lnTo>
                    <a:pt x="1432306" y="947421"/>
                  </a:lnTo>
                  <a:lnTo>
                    <a:pt x="1445968" y="972186"/>
                  </a:lnTo>
                  <a:lnTo>
                    <a:pt x="1439614" y="993776"/>
                  </a:lnTo>
                  <a:lnTo>
                    <a:pt x="1462490" y="1190943"/>
                  </a:lnTo>
                  <a:lnTo>
                    <a:pt x="1522858" y="924243"/>
                  </a:lnTo>
                  <a:lnTo>
                    <a:pt x="1529530" y="921386"/>
                  </a:lnTo>
                  <a:lnTo>
                    <a:pt x="1534932" y="918846"/>
                  </a:lnTo>
                  <a:lnTo>
                    <a:pt x="1537791" y="916940"/>
                  </a:lnTo>
                  <a:lnTo>
                    <a:pt x="1538427" y="915988"/>
                  </a:lnTo>
                  <a:lnTo>
                    <a:pt x="1549865" y="915036"/>
                  </a:lnTo>
                  <a:lnTo>
                    <a:pt x="1560668" y="914401"/>
                  </a:lnTo>
                  <a:close/>
                  <a:moveTo>
                    <a:pt x="170497" y="661035"/>
                  </a:moveTo>
                  <a:lnTo>
                    <a:pt x="168576" y="681657"/>
                  </a:lnTo>
                  <a:lnTo>
                    <a:pt x="168275" y="683619"/>
                  </a:lnTo>
                  <a:lnTo>
                    <a:pt x="167640" y="691889"/>
                  </a:lnTo>
                  <a:lnTo>
                    <a:pt x="167640" y="695282"/>
                  </a:lnTo>
                  <a:lnTo>
                    <a:pt x="167322" y="700477"/>
                  </a:lnTo>
                  <a:lnTo>
                    <a:pt x="167640" y="700795"/>
                  </a:lnTo>
                  <a:lnTo>
                    <a:pt x="167640" y="695282"/>
                  </a:lnTo>
                  <a:lnTo>
                    <a:pt x="168275" y="684891"/>
                  </a:lnTo>
                  <a:lnTo>
                    <a:pt x="168576" y="681657"/>
                  </a:lnTo>
                  <a:lnTo>
                    <a:pt x="169545" y="675349"/>
                  </a:lnTo>
                  <a:lnTo>
                    <a:pt x="170497" y="668033"/>
                  </a:lnTo>
                  <a:lnTo>
                    <a:pt x="170497" y="664534"/>
                  </a:lnTo>
                  <a:lnTo>
                    <a:pt x="170497" y="661035"/>
                  </a:lnTo>
                  <a:close/>
                  <a:moveTo>
                    <a:pt x="2571454" y="661035"/>
                  </a:moveTo>
                  <a:lnTo>
                    <a:pt x="2571454" y="664534"/>
                  </a:lnTo>
                  <a:lnTo>
                    <a:pt x="2571137" y="668033"/>
                  </a:lnTo>
                  <a:lnTo>
                    <a:pt x="2572406" y="675349"/>
                  </a:lnTo>
                  <a:lnTo>
                    <a:pt x="2573358" y="683619"/>
                  </a:lnTo>
                  <a:lnTo>
                    <a:pt x="2573992" y="691889"/>
                  </a:lnTo>
                  <a:lnTo>
                    <a:pt x="2574310" y="700795"/>
                  </a:lnTo>
                  <a:lnTo>
                    <a:pt x="2574627" y="700477"/>
                  </a:lnTo>
                  <a:lnTo>
                    <a:pt x="2573675" y="684891"/>
                  </a:lnTo>
                  <a:lnTo>
                    <a:pt x="2571454" y="661035"/>
                  </a:lnTo>
                  <a:close/>
                  <a:moveTo>
                    <a:pt x="197485" y="574519"/>
                  </a:moveTo>
                  <a:lnTo>
                    <a:pt x="195897" y="575155"/>
                  </a:lnTo>
                  <a:lnTo>
                    <a:pt x="194310" y="576109"/>
                  </a:lnTo>
                  <a:lnTo>
                    <a:pt x="192405" y="577381"/>
                  </a:lnTo>
                  <a:lnTo>
                    <a:pt x="190817" y="579290"/>
                  </a:lnTo>
                  <a:lnTo>
                    <a:pt x="189230" y="581198"/>
                  </a:lnTo>
                  <a:lnTo>
                    <a:pt x="186690" y="585969"/>
                  </a:lnTo>
                  <a:lnTo>
                    <a:pt x="189865" y="582789"/>
                  </a:lnTo>
                  <a:lnTo>
                    <a:pt x="192722" y="579608"/>
                  </a:lnTo>
                  <a:lnTo>
                    <a:pt x="195897" y="576745"/>
                  </a:lnTo>
                  <a:lnTo>
                    <a:pt x="199390" y="574519"/>
                  </a:lnTo>
                  <a:lnTo>
                    <a:pt x="197485" y="574519"/>
                  </a:lnTo>
                  <a:close/>
                  <a:moveTo>
                    <a:pt x="2542584" y="574518"/>
                  </a:moveTo>
                  <a:lnTo>
                    <a:pt x="2545757" y="576745"/>
                  </a:lnTo>
                  <a:lnTo>
                    <a:pt x="2549247" y="579608"/>
                  </a:lnTo>
                  <a:lnTo>
                    <a:pt x="2552102" y="582788"/>
                  </a:lnTo>
                  <a:lnTo>
                    <a:pt x="2555274" y="585969"/>
                  </a:lnTo>
                  <a:lnTo>
                    <a:pt x="2552102" y="581198"/>
                  </a:lnTo>
                  <a:lnTo>
                    <a:pt x="2550833" y="579290"/>
                  </a:lnTo>
                  <a:lnTo>
                    <a:pt x="2549247" y="577381"/>
                  </a:lnTo>
                  <a:lnTo>
                    <a:pt x="2547660" y="576109"/>
                  </a:lnTo>
                  <a:lnTo>
                    <a:pt x="2545757" y="575155"/>
                  </a:lnTo>
                  <a:lnTo>
                    <a:pt x="2544488" y="574518"/>
                  </a:lnTo>
                  <a:lnTo>
                    <a:pt x="2542584" y="574518"/>
                  </a:lnTo>
                  <a:close/>
                  <a:moveTo>
                    <a:pt x="331470" y="485775"/>
                  </a:moveTo>
                  <a:lnTo>
                    <a:pt x="347662" y="485775"/>
                  </a:lnTo>
                  <a:lnTo>
                    <a:pt x="363537" y="486729"/>
                  </a:lnTo>
                  <a:lnTo>
                    <a:pt x="378460" y="488638"/>
                  </a:lnTo>
                  <a:lnTo>
                    <a:pt x="393700" y="490864"/>
                  </a:lnTo>
                  <a:lnTo>
                    <a:pt x="407988" y="493409"/>
                  </a:lnTo>
                  <a:lnTo>
                    <a:pt x="421323" y="497226"/>
                  </a:lnTo>
                  <a:lnTo>
                    <a:pt x="434658" y="501043"/>
                  </a:lnTo>
                  <a:lnTo>
                    <a:pt x="447040" y="505178"/>
                  </a:lnTo>
                  <a:lnTo>
                    <a:pt x="459105" y="509631"/>
                  </a:lnTo>
                  <a:lnTo>
                    <a:pt x="470535" y="514402"/>
                  </a:lnTo>
                  <a:lnTo>
                    <a:pt x="481013" y="519491"/>
                  </a:lnTo>
                  <a:lnTo>
                    <a:pt x="491173" y="524580"/>
                  </a:lnTo>
                  <a:lnTo>
                    <a:pt x="500698" y="529670"/>
                  </a:lnTo>
                  <a:lnTo>
                    <a:pt x="509270" y="534759"/>
                  </a:lnTo>
                  <a:lnTo>
                    <a:pt x="517208" y="539848"/>
                  </a:lnTo>
                  <a:lnTo>
                    <a:pt x="524510" y="544301"/>
                  </a:lnTo>
                  <a:lnTo>
                    <a:pt x="536575" y="552889"/>
                  </a:lnTo>
                  <a:lnTo>
                    <a:pt x="545465" y="559569"/>
                  </a:lnTo>
                  <a:lnTo>
                    <a:pt x="550863" y="564340"/>
                  </a:lnTo>
                  <a:lnTo>
                    <a:pt x="552450" y="565612"/>
                  </a:lnTo>
                  <a:lnTo>
                    <a:pt x="550863" y="569747"/>
                  </a:lnTo>
                  <a:lnTo>
                    <a:pt x="548005" y="574837"/>
                  </a:lnTo>
                  <a:lnTo>
                    <a:pt x="544195" y="581198"/>
                  </a:lnTo>
                  <a:lnTo>
                    <a:pt x="539750" y="587878"/>
                  </a:lnTo>
                  <a:lnTo>
                    <a:pt x="534035" y="595512"/>
                  </a:lnTo>
                  <a:lnTo>
                    <a:pt x="530860" y="599647"/>
                  </a:lnTo>
                  <a:lnTo>
                    <a:pt x="527050" y="603463"/>
                  </a:lnTo>
                  <a:lnTo>
                    <a:pt x="523240" y="607280"/>
                  </a:lnTo>
                  <a:lnTo>
                    <a:pt x="518795" y="610779"/>
                  </a:lnTo>
                  <a:lnTo>
                    <a:pt x="514350" y="614278"/>
                  </a:lnTo>
                  <a:lnTo>
                    <a:pt x="509588" y="617777"/>
                  </a:lnTo>
                  <a:lnTo>
                    <a:pt x="504508" y="620640"/>
                  </a:lnTo>
                  <a:lnTo>
                    <a:pt x="498793" y="623502"/>
                  </a:lnTo>
                  <a:lnTo>
                    <a:pt x="493078" y="626047"/>
                  </a:lnTo>
                  <a:lnTo>
                    <a:pt x="487045" y="627955"/>
                  </a:lnTo>
                  <a:lnTo>
                    <a:pt x="480695" y="629228"/>
                  </a:lnTo>
                  <a:lnTo>
                    <a:pt x="474028" y="630500"/>
                  </a:lnTo>
                  <a:lnTo>
                    <a:pt x="466725" y="630818"/>
                  </a:lnTo>
                  <a:lnTo>
                    <a:pt x="459423" y="630818"/>
                  </a:lnTo>
                  <a:lnTo>
                    <a:pt x="451803" y="630182"/>
                  </a:lnTo>
                  <a:lnTo>
                    <a:pt x="443548" y="628910"/>
                  </a:lnTo>
                  <a:lnTo>
                    <a:pt x="434975" y="626683"/>
                  </a:lnTo>
                  <a:lnTo>
                    <a:pt x="426403" y="624139"/>
                  </a:lnTo>
                  <a:lnTo>
                    <a:pt x="417195" y="620322"/>
                  </a:lnTo>
                  <a:lnTo>
                    <a:pt x="407353" y="615869"/>
                  </a:lnTo>
                  <a:lnTo>
                    <a:pt x="396557" y="610461"/>
                  </a:lnTo>
                  <a:lnTo>
                    <a:pt x="385127" y="605690"/>
                  </a:lnTo>
                  <a:lnTo>
                    <a:pt x="408305" y="616823"/>
                  </a:lnTo>
                  <a:lnTo>
                    <a:pt x="430848" y="627955"/>
                  </a:lnTo>
                  <a:lnTo>
                    <a:pt x="441643" y="632727"/>
                  </a:lnTo>
                  <a:lnTo>
                    <a:pt x="452120" y="637180"/>
                  </a:lnTo>
                  <a:lnTo>
                    <a:pt x="462280" y="641315"/>
                  </a:lnTo>
                  <a:lnTo>
                    <a:pt x="472440" y="645132"/>
                  </a:lnTo>
                  <a:lnTo>
                    <a:pt x="481965" y="648312"/>
                  </a:lnTo>
                  <a:lnTo>
                    <a:pt x="491173" y="650539"/>
                  </a:lnTo>
                  <a:lnTo>
                    <a:pt x="500063" y="652129"/>
                  </a:lnTo>
                  <a:lnTo>
                    <a:pt x="504190" y="652447"/>
                  </a:lnTo>
                  <a:lnTo>
                    <a:pt x="508318" y="652447"/>
                  </a:lnTo>
                  <a:lnTo>
                    <a:pt x="512128" y="652447"/>
                  </a:lnTo>
                  <a:lnTo>
                    <a:pt x="515620" y="652129"/>
                  </a:lnTo>
                  <a:lnTo>
                    <a:pt x="519430" y="651493"/>
                  </a:lnTo>
                  <a:lnTo>
                    <a:pt x="522923" y="650539"/>
                  </a:lnTo>
                  <a:lnTo>
                    <a:pt x="526415" y="649267"/>
                  </a:lnTo>
                  <a:lnTo>
                    <a:pt x="529590" y="647676"/>
                  </a:lnTo>
                  <a:lnTo>
                    <a:pt x="532765" y="646086"/>
                  </a:lnTo>
                  <a:lnTo>
                    <a:pt x="535623" y="643541"/>
                  </a:lnTo>
                  <a:lnTo>
                    <a:pt x="536893" y="651493"/>
                  </a:lnTo>
                  <a:lnTo>
                    <a:pt x="537210" y="659127"/>
                  </a:lnTo>
                  <a:lnTo>
                    <a:pt x="537845" y="673440"/>
                  </a:lnTo>
                  <a:lnTo>
                    <a:pt x="537845" y="687118"/>
                  </a:lnTo>
                  <a:lnTo>
                    <a:pt x="537210" y="700159"/>
                  </a:lnTo>
                  <a:lnTo>
                    <a:pt x="538163" y="699205"/>
                  </a:lnTo>
                  <a:lnTo>
                    <a:pt x="539433" y="697932"/>
                  </a:lnTo>
                  <a:lnTo>
                    <a:pt x="540703" y="697296"/>
                  </a:lnTo>
                  <a:lnTo>
                    <a:pt x="541973" y="696660"/>
                  </a:lnTo>
                  <a:lnTo>
                    <a:pt x="542925" y="697296"/>
                  </a:lnTo>
                  <a:lnTo>
                    <a:pt x="543243" y="698251"/>
                  </a:lnTo>
                  <a:lnTo>
                    <a:pt x="543878" y="699841"/>
                  </a:lnTo>
                  <a:lnTo>
                    <a:pt x="543878" y="702067"/>
                  </a:lnTo>
                  <a:lnTo>
                    <a:pt x="544195" y="708429"/>
                  </a:lnTo>
                  <a:lnTo>
                    <a:pt x="544195" y="716063"/>
                  </a:lnTo>
                  <a:lnTo>
                    <a:pt x="543878" y="725287"/>
                  </a:lnTo>
                  <a:lnTo>
                    <a:pt x="542925" y="735466"/>
                  </a:lnTo>
                  <a:lnTo>
                    <a:pt x="540703" y="757413"/>
                  </a:lnTo>
                  <a:lnTo>
                    <a:pt x="537528" y="779042"/>
                  </a:lnTo>
                  <a:lnTo>
                    <a:pt x="534670" y="796536"/>
                  </a:lnTo>
                  <a:lnTo>
                    <a:pt x="533083" y="802898"/>
                  </a:lnTo>
                  <a:lnTo>
                    <a:pt x="531813" y="807669"/>
                  </a:lnTo>
                  <a:lnTo>
                    <a:pt x="531178" y="808623"/>
                  </a:lnTo>
                  <a:lnTo>
                    <a:pt x="530860" y="809577"/>
                  </a:lnTo>
                  <a:lnTo>
                    <a:pt x="530543" y="809577"/>
                  </a:lnTo>
                  <a:lnTo>
                    <a:pt x="529908" y="808623"/>
                  </a:lnTo>
                  <a:lnTo>
                    <a:pt x="528638" y="820392"/>
                  </a:lnTo>
                  <a:lnTo>
                    <a:pt x="526733" y="831525"/>
                  </a:lnTo>
                  <a:lnTo>
                    <a:pt x="524510" y="842657"/>
                  </a:lnTo>
                  <a:lnTo>
                    <a:pt x="521335" y="853154"/>
                  </a:lnTo>
                  <a:lnTo>
                    <a:pt x="518478" y="863650"/>
                  </a:lnTo>
                  <a:lnTo>
                    <a:pt x="514985" y="873829"/>
                  </a:lnTo>
                  <a:lnTo>
                    <a:pt x="510858" y="883689"/>
                  </a:lnTo>
                  <a:lnTo>
                    <a:pt x="506730" y="892913"/>
                  </a:lnTo>
                  <a:lnTo>
                    <a:pt x="502285" y="902138"/>
                  </a:lnTo>
                  <a:lnTo>
                    <a:pt x="497205" y="911044"/>
                  </a:lnTo>
                  <a:lnTo>
                    <a:pt x="492443" y="919314"/>
                  </a:lnTo>
                  <a:lnTo>
                    <a:pt x="486728" y="927584"/>
                  </a:lnTo>
                  <a:lnTo>
                    <a:pt x="481013" y="935536"/>
                  </a:lnTo>
                  <a:lnTo>
                    <a:pt x="475615" y="943170"/>
                  </a:lnTo>
                  <a:lnTo>
                    <a:pt x="469583" y="950167"/>
                  </a:lnTo>
                  <a:lnTo>
                    <a:pt x="463550" y="957165"/>
                  </a:lnTo>
                  <a:lnTo>
                    <a:pt x="457200" y="963209"/>
                  </a:lnTo>
                  <a:lnTo>
                    <a:pt x="450850" y="969252"/>
                  </a:lnTo>
                  <a:lnTo>
                    <a:pt x="443865" y="974659"/>
                  </a:lnTo>
                  <a:lnTo>
                    <a:pt x="437198" y="980067"/>
                  </a:lnTo>
                  <a:lnTo>
                    <a:pt x="430530" y="984838"/>
                  </a:lnTo>
                  <a:lnTo>
                    <a:pt x="423545" y="989609"/>
                  </a:lnTo>
                  <a:lnTo>
                    <a:pt x="416878" y="993744"/>
                  </a:lnTo>
                  <a:lnTo>
                    <a:pt x="410210" y="997243"/>
                  </a:lnTo>
                  <a:lnTo>
                    <a:pt x="402908" y="1000742"/>
                  </a:lnTo>
                  <a:lnTo>
                    <a:pt x="396240" y="1003286"/>
                  </a:lnTo>
                  <a:lnTo>
                    <a:pt x="389255" y="1006149"/>
                  </a:lnTo>
                  <a:lnTo>
                    <a:pt x="382587" y="1008057"/>
                  </a:lnTo>
                  <a:lnTo>
                    <a:pt x="375920" y="1009330"/>
                  </a:lnTo>
                  <a:lnTo>
                    <a:pt x="369252" y="1010602"/>
                  </a:lnTo>
                  <a:lnTo>
                    <a:pt x="362585" y="1011238"/>
                  </a:lnTo>
                  <a:lnTo>
                    <a:pt x="356235" y="1011238"/>
                  </a:lnTo>
                  <a:lnTo>
                    <a:pt x="351155" y="1011238"/>
                  </a:lnTo>
                  <a:lnTo>
                    <a:pt x="345440" y="1010602"/>
                  </a:lnTo>
                  <a:lnTo>
                    <a:pt x="339725" y="1009330"/>
                  </a:lnTo>
                  <a:lnTo>
                    <a:pt x="334010" y="1007421"/>
                  </a:lnTo>
                  <a:lnTo>
                    <a:pt x="327977" y="1005831"/>
                  </a:lnTo>
                  <a:lnTo>
                    <a:pt x="321945" y="1002968"/>
                  </a:lnTo>
                  <a:lnTo>
                    <a:pt x="315595" y="1000105"/>
                  </a:lnTo>
                  <a:lnTo>
                    <a:pt x="309245" y="996607"/>
                  </a:lnTo>
                  <a:lnTo>
                    <a:pt x="302895" y="992790"/>
                  </a:lnTo>
                  <a:lnTo>
                    <a:pt x="296227" y="988655"/>
                  </a:lnTo>
                  <a:lnTo>
                    <a:pt x="289877" y="984202"/>
                  </a:lnTo>
                  <a:lnTo>
                    <a:pt x="282892" y="979430"/>
                  </a:lnTo>
                  <a:lnTo>
                    <a:pt x="276542" y="974023"/>
                  </a:lnTo>
                  <a:lnTo>
                    <a:pt x="269875" y="968298"/>
                  </a:lnTo>
                  <a:lnTo>
                    <a:pt x="263207" y="962254"/>
                  </a:lnTo>
                  <a:lnTo>
                    <a:pt x="256540" y="955893"/>
                  </a:lnTo>
                  <a:lnTo>
                    <a:pt x="250190" y="949213"/>
                  </a:lnTo>
                  <a:lnTo>
                    <a:pt x="243840" y="941897"/>
                  </a:lnTo>
                  <a:lnTo>
                    <a:pt x="237490" y="934900"/>
                  </a:lnTo>
                  <a:lnTo>
                    <a:pt x="231457" y="927266"/>
                  </a:lnTo>
                  <a:lnTo>
                    <a:pt x="225425" y="919314"/>
                  </a:lnTo>
                  <a:lnTo>
                    <a:pt x="219710" y="911044"/>
                  </a:lnTo>
                  <a:lnTo>
                    <a:pt x="214312" y="902774"/>
                  </a:lnTo>
                  <a:lnTo>
                    <a:pt x="208915" y="893868"/>
                  </a:lnTo>
                  <a:lnTo>
                    <a:pt x="203517" y="885280"/>
                  </a:lnTo>
                  <a:lnTo>
                    <a:pt x="198755" y="875737"/>
                  </a:lnTo>
                  <a:lnTo>
                    <a:pt x="194310" y="866195"/>
                  </a:lnTo>
                  <a:lnTo>
                    <a:pt x="190182" y="856971"/>
                  </a:lnTo>
                  <a:lnTo>
                    <a:pt x="186055" y="846792"/>
                  </a:lnTo>
                  <a:lnTo>
                    <a:pt x="182245" y="836932"/>
                  </a:lnTo>
                  <a:lnTo>
                    <a:pt x="179070" y="826754"/>
                  </a:lnTo>
                  <a:lnTo>
                    <a:pt x="176212" y="816257"/>
                  </a:lnTo>
                  <a:lnTo>
                    <a:pt x="173990" y="822937"/>
                  </a:lnTo>
                  <a:lnTo>
                    <a:pt x="172402" y="826117"/>
                  </a:lnTo>
                  <a:lnTo>
                    <a:pt x="171450" y="828344"/>
                  </a:lnTo>
                  <a:lnTo>
                    <a:pt x="169862" y="830252"/>
                  </a:lnTo>
                  <a:lnTo>
                    <a:pt x="168275" y="831525"/>
                  </a:lnTo>
                  <a:lnTo>
                    <a:pt x="167322" y="832479"/>
                  </a:lnTo>
                  <a:lnTo>
                    <a:pt x="165417" y="832797"/>
                  </a:lnTo>
                  <a:lnTo>
                    <a:pt x="163830" y="832479"/>
                  </a:lnTo>
                  <a:lnTo>
                    <a:pt x="162242" y="831207"/>
                  </a:lnTo>
                  <a:lnTo>
                    <a:pt x="160655" y="829616"/>
                  </a:lnTo>
                  <a:lnTo>
                    <a:pt x="159385" y="827390"/>
                  </a:lnTo>
                  <a:lnTo>
                    <a:pt x="157797" y="824845"/>
                  </a:lnTo>
                  <a:lnTo>
                    <a:pt x="156210" y="821346"/>
                  </a:lnTo>
                  <a:lnTo>
                    <a:pt x="153987" y="813076"/>
                  </a:lnTo>
                  <a:lnTo>
                    <a:pt x="152082" y="803534"/>
                  </a:lnTo>
                  <a:lnTo>
                    <a:pt x="150495" y="792083"/>
                  </a:lnTo>
                  <a:lnTo>
                    <a:pt x="149542" y="779678"/>
                  </a:lnTo>
                  <a:lnTo>
                    <a:pt x="149225" y="766637"/>
                  </a:lnTo>
                  <a:lnTo>
                    <a:pt x="149542" y="753914"/>
                  </a:lnTo>
                  <a:lnTo>
                    <a:pt x="150177" y="742781"/>
                  </a:lnTo>
                  <a:lnTo>
                    <a:pt x="151765" y="732285"/>
                  </a:lnTo>
                  <a:lnTo>
                    <a:pt x="153352" y="722742"/>
                  </a:lnTo>
                  <a:lnTo>
                    <a:pt x="155257" y="714790"/>
                  </a:lnTo>
                  <a:lnTo>
                    <a:pt x="157797" y="708429"/>
                  </a:lnTo>
                  <a:lnTo>
                    <a:pt x="159067" y="705884"/>
                  </a:lnTo>
                  <a:lnTo>
                    <a:pt x="160337" y="703976"/>
                  </a:lnTo>
                  <a:lnTo>
                    <a:pt x="161607" y="702067"/>
                  </a:lnTo>
                  <a:lnTo>
                    <a:pt x="163195" y="700795"/>
                  </a:lnTo>
                  <a:lnTo>
                    <a:pt x="158432" y="696024"/>
                  </a:lnTo>
                  <a:lnTo>
                    <a:pt x="154622" y="690617"/>
                  </a:lnTo>
                  <a:lnTo>
                    <a:pt x="151447" y="685209"/>
                  </a:lnTo>
                  <a:lnTo>
                    <a:pt x="148907" y="679166"/>
                  </a:lnTo>
                  <a:lnTo>
                    <a:pt x="147002" y="672804"/>
                  </a:lnTo>
                  <a:lnTo>
                    <a:pt x="145097" y="666443"/>
                  </a:lnTo>
                  <a:lnTo>
                    <a:pt x="143827" y="659763"/>
                  </a:lnTo>
                  <a:lnTo>
                    <a:pt x="143192" y="653083"/>
                  </a:lnTo>
                  <a:lnTo>
                    <a:pt x="142875" y="646086"/>
                  </a:lnTo>
                  <a:lnTo>
                    <a:pt x="142875" y="639088"/>
                  </a:lnTo>
                  <a:lnTo>
                    <a:pt x="143510" y="632090"/>
                  </a:lnTo>
                  <a:lnTo>
                    <a:pt x="144145" y="624775"/>
                  </a:lnTo>
                  <a:lnTo>
                    <a:pt x="145415" y="617777"/>
                  </a:lnTo>
                  <a:lnTo>
                    <a:pt x="146367" y="610461"/>
                  </a:lnTo>
                  <a:lnTo>
                    <a:pt x="148272" y="603782"/>
                  </a:lnTo>
                  <a:lnTo>
                    <a:pt x="149860" y="596466"/>
                  </a:lnTo>
                  <a:lnTo>
                    <a:pt x="154305" y="583425"/>
                  </a:lnTo>
                  <a:lnTo>
                    <a:pt x="159385" y="570702"/>
                  </a:lnTo>
                  <a:lnTo>
                    <a:pt x="164465" y="558933"/>
                  </a:lnTo>
                  <a:lnTo>
                    <a:pt x="169862" y="548436"/>
                  </a:lnTo>
                  <a:lnTo>
                    <a:pt x="174942" y="539212"/>
                  </a:lnTo>
                  <a:lnTo>
                    <a:pt x="180022" y="532214"/>
                  </a:lnTo>
                  <a:lnTo>
                    <a:pt x="182562" y="529034"/>
                  </a:lnTo>
                  <a:lnTo>
                    <a:pt x="184467" y="526807"/>
                  </a:lnTo>
                  <a:lnTo>
                    <a:pt x="186690" y="525535"/>
                  </a:lnTo>
                  <a:lnTo>
                    <a:pt x="188277" y="524262"/>
                  </a:lnTo>
                  <a:lnTo>
                    <a:pt x="198120" y="519491"/>
                  </a:lnTo>
                  <a:lnTo>
                    <a:pt x="207327" y="514720"/>
                  </a:lnTo>
                  <a:lnTo>
                    <a:pt x="216852" y="510585"/>
                  </a:lnTo>
                  <a:lnTo>
                    <a:pt x="226377" y="507086"/>
                  </a:lnTo>
                  <a:lnTo>
                    <a:pt x="235267" y="503587"/>
                  </a:lnTo>
                  <a:lnTo>
                    <a:pt x="244792" y="500407"/>
                  </a:lnTo>
                  <a:lnTo>
                    <a:pt x="253682" y="497862"/>
                  </a:lnTo>
                  <a:lnTo>
                    <a:pt x="262572" y="495317"/>
                  </a:lnTo>
                  <a:lnTo>
                    <a:pt x="271780" y="493409"/>
                  </a:lnTo>
                  <a:lnTo>
                    <a:pt x="280352" y="491501"/>
                  </a:lnTo>
                  <a:lnTo>
                    <a:pt x="288925" y="489910"/>
                  </a:lnTo>
                  <a:lnTo>
                    <a:pt x="298132" y="488638"/>
                  </a:lnTo>
                  <a:lnTo>
                    <a:pt x="306387" y="487365"/>
                  </a:lnTo>
                  <a:lnTo>
                    <a:pt x="314960" y="486729"/>
                  </a:lnTo>
                  <a:lnTo>
                    <a:pt x="323215" y="486093"/>
                  </a:lnTo>
                  <a:lnTo>
                    <a:pt x="331470" y="485775"/>
                  </a:lnTo>
                  <a:close/>
                  <a:moveTo>
                    <a:pt x="2394109" y="485775"/>
                  </a:moveTo>
                  <a:lnTo>
                    <a:pt x="2410607" y="485775"/>
                  </a:lnTo>
                  <a:lnTo>
                    <a:pt x="2418538" y="486093"/>
                  </a:lnTo>
                  <a:lnTo>
                    <a:pt x="2427104" y="486729"/>
                  </a:lnTo>
                  <a:lnTo>
                    <a:pt x="2435352" y="487365"/>
                  </a:lnTo>
                  <a:lnTo>
                    <a:pt x="2443918" y="488638"/>
                  </a:lnTo>
                  <a:lnTo>
                    <a:pt x="2452801" y="489910"/>
                  </a:lnTo>
                  <a:lnTo>
                    <a:pt x="2461367" y="491500"/>
                  </a:lnTo>
                  <a:lnTo>
                    <a:pt x="2470250" y="493409"/>
                  </a:lnTo>
                  <a:lnTo>
                    <a:pt x="2479451" y="495317"/>
                  </a:lnTo>
                  <a:lnTo>
                    <a:pt x="2488334" y="497862"/>
                  </a:lnTo>
                  <a:lnTo>
                    <a:pt x="2497534" y="500407"/>
                  </a:lnTo>
                  <a:lnTo>
                    <a:pt x="2506417" y="503587"/>
                  </a:lnTo>
                  <a:lnTo>
                    <a:pt x="2515935" y="507086"/>
                  </a:lnTo>
                  <a:lnTo>
                    <a:pt x="2525135" y="510585"/>
                  </a:lnTo>
                  <a:lnTo>
                    <a:pt x="2534653" y="514720"/>
                  </a:lnTo>
                  <a:lnTo>
                    <a:pt x="2543853" y="519491"/>
                  </a:lnTo>
                  <a:lnTo>
                    <a:pt x="2553371" y="524262"/>
                  </a:lnTo>
                  <a:lnTo>
                    <a:pt x="2555274" y="525535"/>
                  </a:lnTo>
                  <a:lnTo>
                    <a:pt x="2557178" y="526807"/>
                  </a:lnTo>
                  <a:lnTo>
                    <a:pt x="2559399" y="529033"/>
                  </a:lnTo>
                  <a:lnTo>
                    <a:pt x="2561620" y="532214"/>
                  </a:lnTo>
                  <a:lnTo>
                    <a:pt x="2566378" y="539212"/>
                  </a:lnTo>
                  <a:lnTo>
                    <a:pt x="2571772" y="548436"/>
                  </a:lnTo>
                  <a:lnTo>
                    <a:pt x="2577482" y="558933"/>
                  </a:lnTo>
                  <a:lnTo>
                    <a:pt x="2582558" y="570702"/>
                  </a:lnTo>
                  <a:lnTo>
                    <a:pt x="2587634" y="583425"/>
                  </a:lnTo>
                  <a:lnTo>
                    <a:pt x="2591759" y="596466"/>
                  </a:lnTo>
                  <a:lnTo>
                    <a:pt x="2593662" y="603782"/>
                  </a:lnTo>
                  <a:lnTo>
                    <a:pt x="2594931" y="610461"/>
                  </a:lnTo>
                  <a:lnTo>
                    <a:pt x="2596517" y="617777"/>
                  </a:lnTo>
                  <a:lnTo>
                    <a:pt x="2597786" y="624775"/>
                  </a:lnTo>
                  <a:lnTo>
                    <a:pt x="2598421" y="632090"/>
                  </a:lnTo>
                  <a:lnTo>
                    <a:pt x="2598738" y="639088"/>
                  </a:lnTo>
                  <a:lnTo>
                    <a:pt x="2598738" y="646086"/>
                  </a:lnTo>
                  <a:lnTo>
                    <a:pt x="2598421" y="653083"/>
                  </a:lnTo>
                  <a:lnTo>
                    <a:pt x="2598104" y="659763"/>
                  </a:lnTo>
                  <a:lnTo>
                    <a:pt x="2596517" y="666443"/>
                  </a:lnTo>
                  <a:lnTo>
                    <a:pt x="2594931" y="672804"/>
                  </a:lnTo>
                  <a:lnTo>
                    <a:pt x="2592710" y="679166"/>
                  </a:lnTo>
                  <a:lnTo>
                    <a:pt x="2590172" y="685209"/>
                  </a:lnTo>
                  <a:lnTo>
                    <a:pt x="2586683" y="690617"/>
                  </a:lnTo>
                  <a:lnTo>
                    <a:pt x="2583193" y="696024"/>
                  </a:lnTo>
                  <a:lnTo>
                    <a:pt x="2578434" y="700795"/>
                  </a:lnTo>
                  <a:lnTo>
                    <a:pt x="2580020" y="702067"/>
                  </a:lnTo>
                  <a:lnTo>
                    <a:pt x="2581607" y="703976"/>
                  </a:lnTo>
                  <a:lnTo>
                    <a:pt x="2582558" y="705884"/>
                  </a:lnTo>
                  <a:lnTo>
                    <a:pt x="2584145" y="708429"/>
                  </a:lnTo>
                  <a:lnTo>
                    <a:pt x="2586365" y="714790"/>
                  </a:lnTo>
                  <a:lnTo>
                    <a:pt x="2588269" y="722742"/>
                  </a:lnTo>
                  <a:lnTo>
                    <a:pt x="2590172" y="732285"/>
                  </a:lnTo>
                  <a:lnTo>
                    <a:pt x="2591441" y="742781"/>
                  </a:lnTo>
                  <a:lnTo>
                    <a:pt x="2592076" y="753914"/>
                  </a:lnTo>
                  <a:lnTo>
                    <a:pt x="2592393" y="766637"/>
                  </a:lnTo>
                  <a:lnTo>
                    <a:pt x="2592076" y="779678"/>
                  </a:lnTo>
                  <a:lnTo>
                    <a:pt x="2591441" y="792083"/>
                  </a:lnTo>
                  <a:lnTo>
                    <a:pt x="2589855" y="803534"/>
                  </a:lnTo>
                  <a:lnTo>
                    <a:pt x="2587634" y="813076"/>
                  </a:lnTo>
                  <a:lnTo>
                    <a:pt x="2585414" y="821346"/>
                  </a:lnTo>
                  <a:lnTo>
                    <a:pt x="2584145" y="824845"/>
                  </a:lnTo>
                  <a:lnTo>
                    <a:pt x="2582558" y="827390"/>
                  </a:lnTo>
                  <a:lnTo>
                    <a:pt x="2581289" y="829616"/>
                  </a:lnTo>
                  <a:lnTo>
                    <a:pt x="2579703" y="831207"/>
                  </a:lnTo>
                  <a:lnTo>
                    <a:pt x="2577799" y="832479"/>
                  </a:lnTo>
                  <a:lnTo>
                    <a:pt x="2576213" y="832797"/>
                  </a:lnTo>
                  <a:lnTo>
                    <a:pt x="2574627" y="832479"/>
                  </a:lnTo>
                  <a:lnTo>
                    <a:pt x="2573358" y="831525"/>
                  </a:lnTo>
                  <a:lnTo>
                    <a:pt x="2571772" y="830252"/>
                  </a:lnTo>
                  <a:lnTo>
                    <a:pt x="2570503" y="828344"/>
                  </a:lnTo>
                  <a:lnTo>
                    <a:pt x="2569234" y="826117"/>
                  </a:lnTo>
                  <a:lnTo>
                    <a:pt x="2567965" y="822936"/>
                  </a:lnTo>
                  <a:lnTo>
                    <a:pt x="2565744" y="816257"/>
                  </a:lnTo>
                  <a:lnTo>
                    <a:pt x="2562889" y="826753"/>
                  </a:lnTo>
                  <a:lnTo>
                    <a:pt x="2559399" y="836932"/>
                  </a:lnTo>
                  <a:lnTo>
                    <a:pt x="2555592" y="846792"/>
                  </a:lnTo>
                  <a:lnTo>
                    <a:pt x="2551785" y="856971"/>
                  </a:lnTo>
                  <a:lnTo>
                    <a:pt x="2547343" y="866195"/>
                  </a:lnTo>
                  <a:lnTo>
                    <a:pt x="2542902" y="875737"/>
                  </a:lnTo>
                  <a:lnTo>
                    <a:pt x="2537825" y="885280"/>
                  </a:lnTo>
                  <a:lnTo>
                    <a:pt x="2533067" y="893868"/>
                  </a:lnTo>
                  <a:lnTo>
                    <a:pt x="2527356" y="902774"/>
                  </a:lnTo>
                  <a:lnTo>
                    <a:pt x="2522280" y="911044"/>
                  </a:lnTo>
                  <a:lnTo>
                    <a:pt x="2516252" y="919314"/>
                  </a:lnTo>
                  <a:lnTo>
                    <a:pt x="2510224" y="927266"/>
                  </a:lnTo>
                  <a:lnTo>
                    <a:pt x="2504197" y="934900"/>
                  </a:lnTo>
                  <a:lnTo>
                    <a:pt x="2497851" y="941897"/>
                  </a:lnTo>
                  <a:lnTo>
                    <a:pt x="2491824" y="949213"/>
                  </a:lnTo>
                  <a:lnTo>
                    <a:pt x="2484844" y="955893"/>
                  </a:lnTo>
                  <a:lnTo>
                    <a:pt x="2478499" y="962254"/>
                  </a:lnTo>
                  <a:lnTo>
                    <a:pt x="2472154" y="968298"/>
                  </a:lnTo>
                  <a:lnTo>
                    <a:pt x="2465492" y="974023"/>
                  </a:lnTo>
                  <a:lnTo>
                    <a:pt x="2458829" y="979430"/>
                  </a:lnTo>
                  <a:lnTo>
                    <a:pt x="2452167" y="984202"/>
                  </a:lnTo>
                  <a:lnTo>
                    <a:pt x="2445505" y="988654"/>
                  </a:lnTo>
                  <a:lnTo>
                    <a:pt x="2439159" y="992789"/>
                  </a:lnTo>
                  <a:lnTo>
                    <a:pt x="2432814" y="996607"/>
                  </a:lnTo>
                  <a:lnTo>
                    <a:pt x="2426469" y="1000105"/>
                  </a:lnTo>
                  <a:lnTo>
                    <a:pt x="2420124" y="1002968"/>
                  </a:lnTo>
                  <a:lnTo>
                    <a:pt x="2413462" y="1005831"/>
                  </a:lnTo>
                  <a:lnTo>
                    <a:pt x="2408069" y="1007421"/>
                  </a:lnTo>
                  <a:lnTo>
                    <a:pt x="2402041" y="1009330"/>
                  </a:lnTo>
                  <a:lnTo>
                    <a:pt x="2396330" y="1010602"/>
                  </a:lnTo>
                  <a:lnTo>
                    <a:pt x="2390937" y="1011238"/>
                  </a:lnTo>
                  <a:lnTo>
                    <a:pt x="2385861" y="1011238"/>
                  </a:lnTo>
                  <a:lnTo>
                    <a:pt x="2379516" y="1011238"/>
                  </a:lnTo>
                  <a:lnTo>
                    <a:pt x="2372536" y="1010602"/>
                  </a:lnTo>
                  <a:lnTo>
                    <a:pt x="2366191" y="1009330"/>
                  </a:lnTo>
                  <a:lnTo>
                    <a:pt x="2359529" y="1008057"/>
                  </a:lnTo>
                  <a:lnTo>
                    <a:pt x="2352866" y="1006149"/>
                  </a:lnTo>
                  <a:lnTo>
                    <a:pt x="2345887" y="1003286"/>
                  </a:lnTo>
                  <a:lnTo>
                    <a:pt x="2338907" y="1000742"/>
                  </a:lnTo>
                  <a:lnTo>
                    <a:pt x="2331928" y="997243"/>
                  </a:lnTo>
                  <a:lnTo>
                    <a:pt x="2325265" y="993744"/>
                  </a:lnTo>
                  <a:lnTo>
                    <a:pt x="2318286" y="989609"/>
                  </a:lnTo>
                  <a:lnTo>
                    <a:pt x="2311306" y="984838"/>
                  </a:lnTo>
                  <a:lnTo>
                    <a:pt x="2304644" y="980067"/>
                  </a:lnTo>
                  <a:lnTo>
                    <a:pt x="2297981" y="974659"/>
                  </a:lnTo>
                  <a:lnTo>
                    <a:pt x="2291636" y="969252"/>
                  </a:lnTo>
                  <a:lnTo>
                    <a:pt x="2284974" y="963208"/>
                  </a:lnTo>
                  <a:lnTo>
                    <a:pt x="2278629" y="957165"/>
                  </a:lnTo>
                  <a:lnTo>
                    <a:pt x="2272284" y="950167"/>
                  </a:lnTo>
                  <a:lnTo>
                    <a:pt x="2266256" y="943170"/>
                  </a:lnTo>
                  <a:lnTo>
                    <a:pt x="2260545" y="935536"/>
                  </a:lnTo>
                  <a:lnTo>
                    <a:pt x="2255152" y="927584"/>
                  </a:lnTo>
                  <a:lnTo>
                    <a:pt x="2249759" y="919314"/>
                  </a:lnTo>
                  <a:lnTo>
                    <a:pt x="2244365" y="911044"/>
                  </a:lnTo>
                  <a:lnTo>
                    <a:pt x="2239924" y="902138"/>
                  </a:lnTo>
                  <a:lnTo>
                    <a:pt x="2235482" y="892913"/>
                  </a:lnTo>
                  <a:lnTo>
                    <a:pt x="2231041" y="883689"/>
                  </a:lnTo>
                  <a:lnTo>
                    <a:pt x="2227234" y="873829"/>
                  </a:lnTo>
                  <a:lnTo>
                    <a:pt x="2223744" y="863650"/>
                  </a:lnTo>
                  <a:lnTo>
                    <a:pt x="2220571" y="853154"/>
                  </a:lnTo>
                  <a:lnTo>
                    <a:pt x="2217716" y="842657"/>
                  </a:lnTo>
                  <a:lnTo>
                    <a:pt x="2215178" y="831525"/>
                  </a:lnTo>
                  <a:lnTo>
                    <a:pt x="2213275" y="820392"/>
                  </a:lnTo>
                  <a:lnTo>
                    <a:pt x="2211688" y="808623"/>
                  </a:lnTo>
                  <a:lnTo>
                    <a:pt x="2211371" y="809577"/>
                  </a:lnTo>
                  <a:lnTo>
                    <a:pt x="2211054" y="809577"/>
                  </a:lnTo>
                  <a:lnTo>
                    <a:pt x="2210737" y="808623"/>
                  </a:lnTo>
                  <a:lnTo>
                    <a:pt x="2210419" y="807669"/>
                  </a:lnTo>
                  <a:lnTo>
                    <a:pt x="2208833" y="802898"/>
                  </a:lnTo>
                  <a:lnTo>
                    <a:pt x="2207564" y="796536"/>
                  </a:lnTo>
                  <a:lnTo>
                    <a:pt x="2204391" y="779042"/>
                  </a:lnTo>
                  <a:lnTo>
                    <a:pt x="2201536" y="757413"/>
                  </a:lnTo>
                  <a:lnTo>
                    <a:pt x="2198998" y="735465"/>
                  </a:lnTo>
                  <a:lnTo>
                    <a:pt x="2198364" y="725287"/>
                  </a:lnTo>
                  <a:lnTo>
                    <a:pt x="2198046" y="716063"/>
                  </a:lnTo>
                  <a:lnTo>
                    <a:pt x="2197412" y="708429"/>
                  </a:lnTo>
                  <a:lnTo>
                    <a:pt x="2198046" y="702067"/>
                  </a:lnTo>
                  <a:lnTo>
                    <a:pt x="2198364" y="699841"/>
                  </a:lnTo>
                  <a:lnTo>
                    <a:pt x="2198681" y="698250"/>
                  </a:lnTo>
                  <a:lnTo>
                    <a:pt x="2199315" y="697296"/>
                  </a:lnTo>
                  <a:lnTo>
                    <a:pt x="2200267" y="696660"/>
                  </a:lnTo>
                  <a:lnTo>
                    <a:pt x="2201219" y="697296"/>
                  </a:lnTo>
                  <a:lnTo>
                    <a:pt x="2202488" y="697932"/>
                  </a:lnTo>
                  <a:lnTo>
                    <a:pt x="2204074" y="699205"/>
                  </a:lnTo>
                  <a:lnTo>
                    <a:pt x="2205026" y="700159"/>
                  </a:lnTo>
                  <a:lnTo>
                    <a:pt x="2204391" y="687118"/>
                  </a:lnTo>
                  <a:lnTo>
                    <a:pt x="2204074" y="673440"/>
                  </a:lnTo>
                  <a:lnTo>
                    <a:pt x="2204709" y="659127"/>
                  </a:lnTo>
                  <a:lnTo>
                    <a:pt x="2205343" y="651493"/>
                  </a:lnTo>
                  <a:lnTo>
                    <a:pt x="2206295" y="643541"/>
                  </a:lnTo>
                  <a:lnTo>
                    <a:pt x="2209150" y="646086"/>
                  </a:lnTo>
                  <a:lnTo>
                    <a:pt x="2212323" y="647676"/>
                  </a:lnTo>
                  <a:lnTo>
                    <a:pt x="2215495" y="649267"/>
                  </a:lnTo>
                  <a:lnTo>
                    <a:pt x="2218985" y="650539"/>
                  </a:lnTo>
                  <a:lnTo>
                    <a:pt x="2222475" y="651493"/>
                  </a:lnTo>
                  <a:lnTo>
                    <a:pt x="2225965" y="652129"/>
                  </a:lnTo>
                  <a:lnTo>
                    <a:pt x="2229772" y="652447"/>
                  </a:lnTo>
                  <a:lnTo>
                    <a:pt x="2233896" y="652447"/>
                  </a:lnTo>
                  <a:lnTo>
                    <a:pt x="2238020" y="652447"/>
                  </a:lnTo>
                  <a:lnTo>
                    <a:pt x="2242145" y="652129"/>
                  </a:lnTo>
                  <a:lnTo>
                    <a:pt x="2251028" y="650539"/>
                  </a:lnTo>
                  <a:lnTo>
                    <a:pt x="2259911" y="648312"/>
                  </a:lnTo>
                  <a:lnTo>
                    <a:pt x="2269746" y="645132"/>
                  </a:lnTo>
                  <a:lnTo>
                    <a:pt x="2279581" y="641315"/>
                  </a:lnTo>
                  <a:lnTo>
                    <a:pt x="2289733" y="637180"/>
                  </a:lnTo>
                  <a:lnTo>
                    <a:pt x="2300519" y="632726"/>
                  </a:lnTo>
                  <a:lnTo>
                    <a:pt x="2310989" y="627955"/>
                  </a:lnTo>
                  <a:lnTo>
                    <a:pt x="2333514" y="616823"/>
                  </a:lnTo>
                  <a:lnTo>
                    <a:pt x="2356991" y="605690"/>
                  </a:lnTo>
                  <a:lnTo>
                    <a:pt x="2345569" y="610461"/>
                  </a:lnTo>
                  <a:lnTo>
                    <a:pt x="2334466" y="615868"/>
                  </a:lnTo>
                  <a:lnTo>
                    <a:pt x="2324948" y="620322"/>
                  </a:lnTo>
                  <a:lnTo>
                    <a:pt x="2315430" y="624138"/>
                  </a:lnTo>
                  <a:lnTo>
                    <a:pt x="2306865" y="626683"/>
                  </a:lnTo>
                  <a:lnTo>
                    <a:pt x="2298616" y="628910"/>
                  </a:lnTo>
                  <a:lnTo>
                    <a:pt x="2290367" y="630182"/>
                  </a:lnTo>
                  <a:lnTo>
                    <a:pt x="2282436" y="630818"/>
                  </a:lnTo>
                  <a:lnTo>
                    <a:pt x="2275456" y="630818"/>
                  </a:lnTo>
                  <a:lnTo>
                    <a:pt x="2268160" y="630500"/>
                  </a:lnTo>
                  <a:lnTo>
                    <a:pt x="2261497" y="629228"/>
                  </a:lnTo>
                  <a:lnTo>
                    <a:pt x="2255152" y="627955"/>
                  </a:lnTo>
                  <a:lnTo>
                    <a:pt x="2248807" y="626047"/>
                  </a:lnTo>
                  <a:lnTo>
                    <a:pt x="2243096" y="623502"/>
                  </a:lnTo>
                  <a:lnTo>
                    <a:pt x="2237703" y="620640"/>
                  </a:lnTo>
                  <a:lnTo>
                    <a:pt x="2232627" y="617777"/>
                  </a:lnTo>
                  <a:lnTo>
                    <a:pt x="2227551" y="614278"/>
                  </a:lnTo>
                  <a:lnTo>
                    <a:pt x="2223109" y="610779"/>
                  </a:lnTo>
                  <a:lnTo>
                    <a:pt x="2218985" y="607280"/>
                  </a:lnTo>
                  <a:lnTo>
                    <a:pt x="2214861" y="603463"/>
                  </a:lnTo>
                  <a:lnTo>
                    <a:pt x="2211371" y="599647"/>
                  </a:lnTo>
                  <a:lnTo>
                    <a:pt x="2208198" y="595512"/>
                  </a:lnTo>
                  <a:lnTo>
                    <a:pt x="2202171" y="587878"/>
                  </a:lnTo>
                  <a:lnTo>
                    <a:pt x="2197412" y="581198"/>
                  </a:lnTo>
                  <a:lnTo>
                    <a:pt x="2193922" y="574837"/>
                  </a:lnTo>
                  <a:lnTo>
                    <a:pt x="2191701" y="569747"/>
                  </a:lnTo>
                  <a:lnTo>
                    <a:pt x="2189163" y="565612"/>
                  </a:lnTo>
                  <a:lnTo>
                    <a:pt x="2191067" y="564340"/>
                  </a:lnTo>
                  <a:lnTo>
                    <a:pt x="2196777" y="559569"/>
                  </a:lnTo>
                  <a:lnTo>
                    <a:pt x="2205343" y="552889"/>
                  </a:lnTo>
                  <a:lnTo>
                    <a:pt x="2217399" y="544301"/>
                  </a:lnTo>
                  <a:lnTo>
                    <a:pt x="2225013" y="539848"/>
                  </a:lnTo>
                  <a:lnTo>
                    <a:pt x="2232944" y="534759"/>
                  </a:lnTo>
                  <a:lnTo>
                    <a:pt x="2241510" y="529670"/>
                  </a:lnTo>
                  <a:lnTo>
                    <a:pt x="2251028" y="524580"/>
                  </a:lnTo>
                  <a:lnTo>
                    <a:pt x="2260545" y="519491"/>
                  </a:lnTo>
                  <a:lnTo>
                    <a:pt x="2271649" y="514402"/>
                  </a:lnTo>
                  <a:lnTo>
                    <a:pt x="2282753" y="509631"/>
                  </a:lnTo>
                  <a:lnTo>
                    <a:pt x="2294809" y="505178"/>
                  </a:lnTo>
                  <a:lnTo>
                    <a:pt x="2307182" y="501043"/>
                  </a:lnTo>
                  <a:lnTo>
                    <a:pt x="2320506" y="497226"/>
                  </a:lnTo>
                  <a:lnTo>
                    <a:pt x="2334466" y="493409"/>
                  </a:lnTo>
                  <a:lnTo>
                    <a:pt x="2348742" y="490864"/>
                  </a:lnTo>
                  <a:lnTo>
                    <a:pt x="2363336" y="488638"/>
                  </a:lnTo>
                  <a:lnTo>
                    <a:pt x="2378564" y="486729"/>
                  </a:lnTo>
                  <a:lnTo>
                    <a:pt x="2394109" y="485775"/>
                  </a:lnTo>
                  <a:close/>
                  <a:moveTo>
                    <a:pt x="1429386" y="468312"/>
                  </a:moveTo>
                  <a:lnTo>
                    <a:pt x="1442086" y="468630"/>
                  </a:lnTo>
                  <a:lnTo>
                    <a:pt x="1454151" y="469899"/>
                  </a:lnTo>
                  <a:lnTo>
                    <a:pt x="1465898" y="471802"/>
                  </a:lnTo>
                  <a:lnTo>
                    <a:pt x="1477011" y="474023"/>
                  </a:lnTo>
                  <a:lnTo>
                    <a:pt x="1487488" y="476562"/>
                  </a:lnTo>
                  <a:lnTo>
                    <a:pt x="1497649" y="479734"/>
                  </a:lnTo>
                  <a:lnTo>
                    <a:pt x="1507491" y="482907"/>
                  </a:lnTo>
                  <a:lnTo>
                    <a:pt x="1516699" y="486714"/>
                  </a:lnTo>
                  <a:lnTo>
                    <a:pt x="1525271" y="490522"/>
                  </a:lnTo>
                  <a:lnTo>
                    <a:pt x="1533526" y="494646"/>
                  </a:lnTo>
                  <a:lnTo>
                    <a:pt x="1541146" y="498771"/>
                  </a:lnTo>
                  <a:lnTo>
                    <a:pt x="1547814" y="502896"/>
                  </a:lnTo>
                  <a:lnTo>
                    <a:pt x="1554164" y="507020"/>
                  </a:lnTo>
                  <a:lnTo>
                    <a:pt x="1565594" y="514952"/>
                  </a:lnTo>
                  <a:lnTo>
                    <a:pt x="1574166" y="522250"/>
                  </a:lnTo>
                  <a:lnTo>
                    <a:pt x="1580516" y="527643"/>
                  </a:lnTo>
                  <a:lnTo>
                    <a:pt x="1585596" y="532720"/>
                  </a:lnTo>
                  <a:lnTo>
                    <a:pt x="1584009" y="536527"/>
                  </a:lnTo>
                  <a:lnTo>
                    <a:pt x="1581469" y="540652"/>
                  </a:lnTo>
                  <a:lnTo>
                    <a:pt x="1578611" y="546046"/>
                  </a:lnTo>
                  <a:lnTo>
                    <a:pt x="1574484" y="552074"/>
                  </a:lnTo>
                  <a:lnTo>
                    <a:pt x="1569721" y="558419"/>
                  </a:lnTo>
                  <a:lnTo>
                    <a:pt x="1563054" y="565399"/>
                  </a:lnTo>
                  <a:lnTo>
                    <a:pt x="1559879" y="568572"/>
                  </a:lnTo>
                  <a:lnTo>
                    <a:pt x="1556386" y="571745"/>
                  </a:lnTo>
                  <a:lnTo>
                    <a:pt x="1552259" y="575235"/>
                  </a:lnTo>
                  <a:lnTo>
                    <a:pt x="1548131" y="577773"/>
                  </a:lnTo>
                  <a:lnTo>
                    <a:pt x="1543686" y="580311"/>
                  </a:lnTo>
                  <a:lnTo>
                    <a:pt x="1538606" y="582850"/>
                  </a:lnTo>
                  <a:lnTo>
                    <a:pt x="1533844" y="584753"/>
                  </a:lnTo>
                  <a:lnTo>
                    <a:pt x="1528446" y="586657"/>
                  </a:lnTo>
                  <a:lnTo>
                    <a:pt x="1523049" y="588243"/>
                  </a:lnTo>
                  <a:lnTo>
                    <a:pt x="1517016" y="588878"/>
                  </a:lnTo>
                  <a:lnTo>
                    <a:pt x="1510984" y="589512"/>
                  </a:lnTo>
                  <a:lnTo>
                    <a:pt x="1503999" y="589512"/>
                  </a:lnTo>
                  <a:lnTo>
                    <a:pt x="1497331" y="588878"/>
                  </a:lnTo>
                  <a:lnTo>
                    <a:pt x="1490346" y="587926"/>
                  </a:lnTo>
                  <a:lnTo>
                    <a:pt x="1483043" y="586022"/>
                  </a:lnTo>
                  <a:lnTo>
                    <a:pt x="1475106" y="583484"/>
                  </a:lnTo>
                  <a:lnTo>
                    <a:pt x="1467168" y="580311"/>
                  </a:lnTo>
                  <a:lnTo>
                    <a:pt x="1458913" y="576187"/>
                  </a:lnTo>
                  <a:lnTo>
                    <a:pt x="1449388" y="571745"/>
                  </a:lnTo>
                  <a:lnTo>
                    <a:pt x="1439546" y="567620"/>
                  </a:lnTo>
                  <a:lnTo>
                    <a:pt x="1479233" y="586657"/>
                  </a:lnTo>
                  <a:lnTo>
                    <a:pt x="1498284" y="594906"/>
                  </a:lnTo>
                  <a:lnTo>
                    <a:pt x="1506856" y="598714"/>
                  </a:lnTo>
                  <a:lnTo>
                    <a:pt x="1515746" y="601886"/>
                  </a:lnTo>
                  <a:lnTo>
                    <a:pt x="1524001" y="604425"/>
                  </a:lnTo>
                  <a:lnTo>
                    <a:pt x="1531939" y="606646"/>
                  </a:lnTo>
                  <a:lnTo>
                    <a:pt x="1539559" y="607915"/>
                  </a:lnTo>
                  <a:lnTo>
                    <a:pt x="1546544" y="608232"/>
                  </a:lnTo>
                  <a:lnTo>
                    <a:pt x="1550036" y="608232"/>
                  </a:lnTo>
                  <a:lnTo>
                    <a:pt x="1553529" y="607915"/>
                  </a:lnTo>
                  <a:lnTo>
                    <a:pt x="1556704" y="607280"/>
                  </a:lnTo>
                  <a:lnTo>
                    <a:pt x="1559879" y="606646"/>
                  </a:lnTo>
                  <a:lnTo>
                    <a:pt x="1562736" y="605376"/>
                  </a:lnTo>
                  <a:lnTo>
                    <a:pt x="1565594" y="604107"/>
                  </a:lnTo>
                  <a:lnTo>
                    <a:pt x="1568451" y="602521"/>
                  </a:lnTo>
                  <a:lnTo>
                    <a:pt x="1570674" y="600617"/>
                  </a:lnTo>
                  <a:lnTo>
                    <a:pt x="1571944" y="607280"/>
                  </a:lnTo>
                  <a:lnTo>
                    <a:pt x="1572261" y="614260"/>
                  </a:lnTo>
                  <a:lnTo>
                    <a:pt x="1572896" y="626634"/>
                  </a:lnTo>
                  <a:lnTo>
                    <a:pt x="1572579" y="638691"/>
                  </a:lnTo>
                  <a:lnTo>
                    <a:pt x="1572261" y="649795"/>
                  </a:lnTo>
                  <a:lnTo>
                    <a:pt x="1574166" y="647574"/>
                  </a:lnTo>
                  <a:lnTo>
                    <a:pt x="1575119" y="647257"/>
                  </a:lnTo>
                  <a:lnTo>
                    <a:pt x="1576389" y="646940"/>
                  </a:lnTo>
                  <a:lnTo>
                    <a:pt x="1577976" y="647257"/>
                  </a:lnTo>
                  <a:lnTo>
                    <a:pt x="1578929" y="647892"/>
                  </a:lnTo>
                  <a:lnTo>
                    <a:pt x="1580516" y="649478"/>
                  </a:lnTo>
                  <a:lnTo>
                    <a:pt x="1582104" y="651382"/>
                  </a:lnTo>
                  <a:lnTo>
                    <a:pt x="1583056" y="653920"/>
                  </a:lnTo>
                  <a:lnTo>
                    <a:pt x="1584326" y="656775"/>
                  </a:lnTo>
                  <a:lnTo>
                    <a:pt x="1586549" y="663756"/>
                  </a:lnTo>
                  <a:lnTo>
                    <a:pt x="1588136" y="672322"/>
                  </a:lnTo>
                  <a:lnTo>
                    <a:pt x="1589406" y="682158"/>
                  </a:lnTo>
                  <a:lnTo>
                    <a:pt x="1590359" y="692945"/>
                  </a:lnTo>
                  <a:lnTo>
                    <a:pt x="1590676" y="704685"/>
                  </a:lnTo>
                  <a:lnTo>
                    <a:pt x="1590359" y="716424"/>
                  </a:lnTo>
                  <a:lnTo>
                    <a:pt x="1589406" y="727211"/>
                  </a:lnTo>
                  <a:lnTo>
                    <a:pt x="1588136" y="737047"/>
                  </a:lnTo>
                  <a:lnTo>
                    <a:pt x="1586549" y="745613"/>
                  </a:lnTo>
                  <a:lnTo>
                    <a:pt x="1584326" y="752911"/>
                  </a:lnTo>
                  <a:lnTo>
                    <a:pt x="1583056" y="755449"/>
                  </a:lnTo>
                  <a:lnTo>
                    <a:pt x="1582104" y="757987"/>
                  </a:lnTo>
                  <a:lnTo>
                    <a:pt x="1580516" y="759891"/>
                  </a:lnTo>
                  <a:lnTo>
                    <a:pt x="1578929" y="761477"/>
                  </a:lnTo>
                  <a:lnTo>
                    <a:pt x="1577976" y="762112"/>
                  </a:lnTo>
                  <a:lnTo>
                    <a:pt x="1576389" y="762429"/>
                  </a:lnTo>
                  <a:lnTo>
                    <a:pt x="1574801" y="762112"/>
                  </a:lnTo>
                  <a:lnTo>
                    <a:pt x="1573214" y="761160"/>
                  </a:lnTo>
                  <a:lnTo>
                    <a:pt x="1571944" y="759573"/>
                  </a:lnTo>
                  <a:lnTo>
                    <a:pt x="1570674" y="757670"/>
                  </a:lnTo>
                  <a:lnTo>
                    <a:pt x="1569086" y="755131"/>
                  </a:lnTo>
                  <a:lnTo>
                    <a:pt x="1568134" y="751641"/>
                  </a:lnTo>
                  <a:lnTo>
                    <a:pt x="1565911" y="744027"/>
                  </a:lnTo>
                  <a:lnTo>
                    <a:pt x="1564641" y="754180"/>
                  </a:lnTo>
                  <a:lnTo>
                    <a:pt x="1562736" y="764015"/>
                  </a:lnTo>
                  <a:lnTo>
                    <a:pt x="1560831" y="773851"/>
                  </a:lnTo>
                  <a:lnTo>
                    <a:pt x="1558291" y="782735"/>
                  </a:lnTo>
                  <a:lnTo>
                    <a:pt x="1555751" y="792253"/>
                  </a:lnTo>
                  <a:lnTo>
                    <a:pt x="1552576" y="800819"/>
                  </a:lnTo>
                  <a:lnTo>
                    <a:pt x="1549401" y="809703"/>
                  </a:lnTo>
                  <a:lnTo>
                    <a:pt x="1545591" y="817953"/>
                  </a:lnTo>
                  <a:lnTo>
                    <a:pt x="1541781" y="825567"/>
                  </a:lnTo>
                  <a:lnTo>
                    <a:pt x="1537336" y="833182"/>
                  </a:lnTo>
                  <a:lnTo>
                    <a:pt x="1532574" y="840797"/>
                  </a:lnTo>
                  <a:lnTo>
                    <a:pt x="1528129" y="847777"/>
                  </a:lnTo>
                  <a:lnTo>
                    <a:pt x="1523366" y="854757"/>
                  </a:lnTo>
                  <a:lnTo>
                    <a:pt x="1518286" y="861102"/>
                  </a:lnTo>
                  <a:lnTo>
                    <a:pt x="1513206" y="867448"/>
                  </a:lnTo>
                  <a:lnTo>
                    <a:pt x="1507491" y="873476"/>
                  </a:lnTo>
                  <a:lnTo>
                    <a:pt x="1502411" y="878553"/>
                  </a:lnTo>
                  <a:lnTo>
                    <a:pt x="1496696" y="883946"/>
                  </a:lnTo>
                  <a:lnTo>
                    <a:pt x="1490663" y="889340"/>
                  </a:lnTo>
                  <a:lnTo>
                    <a:pt x="1484948" y="893782"/>
                  </a:lnTo>
                  <a:lnTo>
                    <a:pt x="1478916" y="897907"/>
                  </a:lnTo>
                  <a:lnTo>
                    <a:pt x="1472883" y="901714"/>
                  </a:lnTo>
                  <a:lnTo>
                    <a:pt x="1466851" y="905521"/>
                  </a:lnTo>
                  <a:lnTo>
                    <a:pt x="1460818" y="908377"/>
                  </a:lnTo>
                  <a:lnTo>
                    <a:pt x="1454786" y="911232"/>
                  </a:lnTo>
                  <a:lnTo>
                    <a:pt x="1448753" y="914088"/>
                  </a:lnTo>
                  <a:lnTo>
                    <a:pt x="1442721" y="915991"/>
                  </a:lnTo>
                  <a:lnTo>
                    <a:pt x="1437323" y="917895"/>
                  </a:lnTo>
                  <a:lnTo>
                    <a:pt x="1431291" y="918847"/>
                  </a:lnTo>
                  <a:lnTo>
                    <a:pt x="1425576" y="920116"/>
                  </a:lnTo>
                  <a:lnTo>
                    <a:pt x="1419861" y="920751"/>
                  </a:lnTo>
                  <a:lnTo>
                    <a:pt x="1414146" y="920751"/>
                  </a:lnTo>
                  <a:lnTo>
                    <a:pt x="1409701" y="920751"/>
                  </a:lnTo>
                  <a:lnTo>
                    <a:pt x="1404938" y="920116"/>
                  </a:lnTo>
                  <a:lnTo>
                    <a:pt x="1399858" y="918847"/>
                  </a:lnTo>
                  <a:lnTo>
                    <a:pt x="1394778" y="917260"/>
                  </a:lnTo>
                  <a:lnTo>
                    <a:pt x="1389381" y="915357"/>
                  </a:lnTo>
                  <a:lnTo>
                    <a:pt x="1384301" y="913770"/>
                  </a:lnTo>
                  <a:lnTo>
                    <a:pt x="1378903" y="910915"/>
                  </a:lnTo>
                  <a:lnTo>
                    <a:pt x="1373188" y="908059"/>
                  </a:lnTo>
                  <a:lnTo>
                    <a:pt x="1367791" y="904569"/>
                  </a:lnTo>
                  <a:lnTo>
                    <a:pt x="1362076" y="900762"/>
                  </a:lnTo>
                  <a:lnTo>
                    <a:pt x="1356043" y="896955"/>
                  </a:lnTo>
                  <a:lnTo>
                    <a:pt x="1350328" y="892513"/>
                  </a:lnTo>
                  <a:lnTo>
                    <a:pt x="1344296" y="888071"/>
                  </a:lnTo>
                  <a:lnTo>
                    <a:pt x="1338581" y="883312"/>
                  </a:lnTo>
                  <a:lnTo>
                    <a:pt x="1333183" y="877918"/>
                  </a:lnTo>
                  <a:lnTo>
                    <a:pt x="1327468" y="872207"/>
                  </a:lnTo>
                  <a:lnTo>
                    <a:pt x="1321753" y="866813"/>
                  </a:lnTo>
                  <a:lnTo>
                    <a:pt x="1316038" y="860151"/>
                  </a:lnTo>
                  <a:lnTo>
                    <a:pt x="1310641" y="854122"/>
                  </a:lnTo>
                  <a:lnTo>
                    <a:pt x="1305243" y="847459"/>
                  </a:lnTo>
                  <a:lnTo>
                    <a:pt x="1299846" y="840797"/>
                  </a:lnTo>
                  <a:lnTo>
                    <a:pt x="1295083" y="833499"/>
                  </a:lnTo>
                  <a:lnTo>
                    <a:pt x="1290321" y="826202"/>
                  </a:lnTo>
                  <a:lnTo>
                    <a:pt x="1285558" y="818587"/>
                  </a:lnTo>
                  <a:lnTo>
                    <a:pt x="1281113" y="810655"/>
                  </a:lnTo>
                  <a:lnTo>
                    <a:pt x="1276668" y="802723"/>
                  </a:lnTo>
                  <a:lnTo>
                    <a:pt x="1272858" y="794474"/>
                  </a:lnTo>
                  <a:lnTo>
                    <a:pt x="1269048" y="786225"/>
                  </a:lnTo>
                  <a:lnTo>
                    <a:pt x="1265238" y="777658"/>
                  </a:lnTo>
                  <a:lnTo>
                    <a:pt x="1262381" y="768457"/>
                  </a:lnTo>
                  <a:lnTo>
                    <a:pt x="1259523" y="759891"/>
                  </a:lnTo>
                  <a:lnTo>
                    <a:pt x="1256983" y="751007"/>
                  </a:lnTo>
                  <a:lnTo>
                    <a:pt x="1254761" y="757035"/>
                  </a:lnTo>
                  <a:lnTo>
                    <a:pt x="1252538" y="761477"/>
                  </a:lnTo>
                  <a:lnTo>
                    <a:pt x="1251586" y="763063"/>
                  </a:lnTo>
                  <a:lnTo>
                    <a:pt x="1250316" y="764015"/>
                  </a:lnTo>
                  <a:lnTo>
                    <a:pt x="1248728" y="764967"/>
                  </a:lnTo>
                  <a:lnTo>
                    <a:pt x="1247776" y="765284"/>
                  </a:lnTo>
                  <a:lnTo>
                    <a:pt x="1246188" y="764967"/>
                  </a:lnTo>
                  <a:lnTo>
                    <a:pt x="1244601" y="764015"/>
                  </a:lnTo>
                  <a:lnTo>
                    <a:pt x="1243648" y="762429"/>
                  </a:lnTo>
                  <a:lnTo>
                    <a:pt x="1242061" y="760842"/>
                  </a:lnTo>
                  <a:lnTo>
                    <a:pt x="1240791" y="758304"/>
                  </a:lnTo>
                  <a:lnTo>
                    <a:pt x="1239838" y="755449"/>
                  </a:lnTo>
                  <a:lnTo>
                    <a:pt x="1237616" y="748151"/>
                  </a:lnTo>
                  <a:lnTo>
                    <a:pt x="1236028" y="739585"/>
                  </a:lnTo>
                  <a:lnTo>
                    <a:pt x="1234441" y="729749"/>
                  </a:lnTo>
                  <a:lnTo>
                    <a:pt x="1233806" y="718962"/>
                  </a:lnTo>
                  <a:lnTo>
                    <a:pt x="1233488" y="707223"/>
                  </a:lnTo>
                  <a:lnTo>
                    <a:pt x="1233806" y="695801"/>
                  </a:lnTo>
                  <a:lnTo>
                    <a:pt x="1234441" y="684696"/>
                  </a:lnTo>
                  <a:lnTo>
                    <a:pt x="1236028" y="675178"/>
                  </a:lnTo>
                  <a:lnTo>
                    <a:pt x="1237616" y="666294"/>
                  </a:lnTo>
                  <a:lnTo>
                    <a:pt x="1239838" y="659631"/>
                  </a:lnTo>
                  <a:lnTo>
                    <a:pt x="1240791" y="656775"/>
                  </a:lnTo>
                  <a:lnTo>
                    <a:pt x="1242061" y="653920"/>
                  </a:lnTo>
                  <a:lnTo>
                    <a:pt x="1243648" y="652016"/>
                  </a:lnTo>
                  <a:lnTo>
                    <a:pt x="1244601" y="651064"/>
                  </a:lnTo>
                  <a:lnTo>
                    <a:pt x="1246188" y="649795"/>
                  </a:lnTo>
                  <a:lnTo>
                    <a:pt x="1247776" y="649478"/>
                  </a:lnTo>
                  <a:lnTo>
                    <a:pt x="1248411" y="649795"/>
                  </a:lnTo>
                  <a:lnTo>
                    <a:pt x="1249363" y="650113"/>
                  </a:lnTo>
                  <a:lnTo>
                    <a:pt x="1249681" y="642815"/>
                  </a:lnTo>
                  <a:lnTo>
                    <a:pt x="1250316" y="635201"/>
                  </a:lnTo>
                  <a:lnTo>
                    <a:pt x="1250951" y="628220"/>
                  </a:lnTo>
                  <a:lnTo>
                    <a:pt x="1252221" y="622192"/>
                  </a:lnTo>
                  <a:lnTo>
                    <a:pt x="1251586" y="613943"/>
                  </a:lnTo>
                  <a:lnTo>
                    <a:pt x="1250951" y="606328"/>
                  </a:lnTo>
                  <a:lnTo>
                    <a:pt x="1250951" y="599031"/>
                  </a:lnTo>
                  <a:lnTo>
                    <a:pt x="1251586" y="592368"/>
                  </a:lnTo>
                  <a:lnTo>
                    <a:pt x="1251903" y="586022"/>
                  </a:lnTo>
                  <a:lnTo>
                    <a:pt x="1252856" y="579994"/>
                  </a:lnTo>
                  <a:lnTo>
                    <a:pt x="1254126" y="574283"/>
                  </a:lnTo>
                  <a:lnTo>
                    <a:pt x="1255713" y="569207"/>
                  </a:lnTo>
                  <a:lnTo>
                    <a:pt x="1257618" y="564130"/>
                  </a:lnTo>
                  <a:lnTo>
                    <a:pt x="1259841" y="559688"/>
                  </a:lnTo>
                  <a:lnTo>
                    <a:pt x="1262063" y="555564"/>
                  </a:lnTo>
                  <a:lnTo>
                    <a:pt x="1264603" y="551756"/>
                  </a:lnTo>
                  <a:lnTo>
                    <a:pt x="1267143" y="548266"/>
                  </a:lnTo>
                  <a:lnTo>
                    <a:pt x="1270636" y="545411"/>
                  </a:lnTo>
                  <a:lnTo>
                    <a:pt x="1273811" y="542873"/>
                  </a:lnTo>
                  <a:lnTo>
                    <a:pt x="1277303" y="540017"/>
                  </a:lnTo>
                  <a:lnTo>
                    <a:pt x="1261746" y="540017"/>
                  </a:lnTo>
                  <a:lnTo>
                    <a:pt x="1249363" y="540969"/>
                  </a:lnTo>
                  <a:lnTo>
                    <a:pt x="1239203" y="541286"/>
                  </a:lnTo>
                  <a:lnTo>
                    <a:pt x="1246188" y="537479"/>
                  </a:lnTo>
                  <a:lnTo>
                    <a:pt x="1253808" y="532720"/>
                  </a:lnTo>
                  <a:lnTo>
                    <a:pt x="1261111" y="527326"/>
                  </a:lnTo>
                  <a:lnTo>
                    <a:pt x="1268413" y="521615"/>
                  </a:lnTo>
                  <a:lnTo>
                    <a:pt x="1282701" y="511145"/>
                  </a:lnTo>
                  <a:lnTo>
                    <a:pt x="1289368" y="506703"/>
                  </a:lnTo>
                  <a:lnTo>
                    <a:pt x="1295401" y="502896"/>
                  </a:lnTo>
                  <a:lnTo>
                    <a:pt x="1303973" y="498771"/>
                  </a:lnTo>
                  <a:lnTo>
                    <a:pt x="1311911" y="494964"/>
                  </a:lnTo>
                  <a:lnTo>
                    <a:pt x="1320166" y="491156"/>
                  </a:lnTo>
                  <a:lnTo>
                    <a:pt x="1328103" y="487984"/>
                  </a:lnTo>
                  <a:lnTo>
                    <a:pt x="1336041" y="484811"/>
                  </a:lnTo>
                  <a:lnTo>
                    <a:pt x="1343978" y="482273"/>
                  </a:lnTo>
                  <a:lnTo>
                    <a:pt x="1359536" y="477831"/>
                  </a:lnTo>
                  <a:lnTo>
                    <a:pt x="1374141" y="474023"/>
                  </a:lnTo>
                  <a:lnTo>
                    <a:pt x="1388746" y="471485"/>
                  </a:lnTo>
                  <a:lnTo>
                    <a:pt x="1402716" y="469581"/>
                  </a:lnTo>
                  <a:lnTo>
                    <a:pt x="1416051" y="468630"/>
                  </a:lnTo>
                  <a:lnTo>
                    <a:pt x="1429386" y="468312"/>
                  </a:lnTo>
                  <a:close/>
                  <a:moveTo>
                    <a:pt x="750948" y="302529"/>
                  </a:moveTo>
                  <a:lnTo>
                    <a:pt x="748724" y="302846"/>
                  </a:lnTo>
                  <a:lnTo>
                    <a:pt x="746818" y="303797"/>
                  </a:lnTo>
                  <a:lnTo>
                    <a:pt x="744912" y="304431"/>
                  </a:lnTo>
                  <a:lnTo>
                    <a:pt x="743641" y="306017"/>
                  </a:lnTo>
                  <a:lnTo>
                    <a:pt x="742053" y="307602"/>
                  </a:lnTo>
                  <a:lnTo>
                    <a:pt x="741417" y="309188"/>
                  </a:lnTo>
                  <a:lnTo>
                    <a:pt x="740464" y="311725"/>
                  </a:lnTo>
                  <a:lnTo>
                    <a:pt x="740464" y="313310"/>
                  </a:lnTo>
                  <a:lnTo>
                    <a:pt x="740464" y="315847"/>
                  </a:lnTo>
                  <a:lnTo>
                    <a:pt x="741417" y="318067"/>
                  </a:lnTo>
                  <a:lnTo>
                    <a:pt x="742053" y="319970"/>
                  </a:lnTo>
                  <a:lnTo>
                    <a:pt x="743641" y="321238"/>
                  </a:lnTo>
                  <a:lnTo>
                    <a:pt x="744912" y="322507"/>
                  </a:lnTo>
                  <a:lnTo>
                    <a:pt x="746818" y="323458"/>
                  </a:lnTo>
                  <a:lnTo>
                    <a:pt x="748724" y="324410"/>
                  </a:lnTo>
                  <a:lnTo>
                    <a:pt x="750948" y="324410"/>
                  </a:lnTo>
                  <a:lnTo>
                    <a:pt x="988881" y="324410"/>
                  </a:lnTo>
                  <a:lnTo>
                    <a:pt x="991105" y="324410"/>
                  </a:lnTo>
                  <a:lnTo>
                    <a:pt x="993011" y="323458"/>
                  </a:lnTo>
                  <a:lnTo>
                    <a:pt x="994917" y="322507"/>
                  </a:lnTo>
                  <a:lnTo>
                    <a:pt x="996506" y="321238"/>
                  </a:lnTo>
                  <a:lnTo>
                    <a:pt x="997776" y="319970"/>
                  </a:lnTo>
                  <a:lnTo>
                    <a:pt x="998729" y="318067"/>
                  </a:lnTo>
                  <a:lnTo>
                    <a:pt x="999365" y="315847"/>
                  </a:lnTo>
                  <a:lnTo>
                    <a:pt x="999365" y="313310"/>
                  </a:lnTo>
                  <a:lnTo>
                    <a:pt x="999365" y="311725"/>
                  </a:lnTo>
                  <a:lnTo>
                    <a:pt x="998729" y="309188"/>
                  </a:lnTo>
                  <a:lnTo>
                    <a:pt x="997776" y="307602"/>
                  </a:lnTo>
                  <a:lnTo>
                    <a:pt x="996506" y="306017"/>
                  </a:lnTo>
                  <a:lnTo>
                    <a:pt x="994917" y="304431"/>
                  </a:lnTo>
                  <a:lnTo>
                    <a:pt x="993011" y="303797"/>
                  </a:lnTo>
                  <a:lnTo>
                    <a:pt x="991105" y="302846"/>
                  </a:lnTo>
                  <a:lnTo>
                    <a:pt x="988881" y="302529"/>
                  </a:lnTo>
                  <a:lnTo>
                    <a:pt x="750948" y="302529"/>
                  </a:lnTo>
                  <a:close/>
                  <a:moveTo>
                    <a:pt x="748724" y="219444"/>
                  </a:moveTo>
                  <a:lnTo>
                    <a:pt x="746818" y="220396"/>
                  </a:lnTo>
                  <a:lnTo>
                    <a:pt x="744912" y="221347"/>
                  </a:lnTo>
                  <a:lnTo>
                    <a:pt x="743641" y="222615"/>
                  </a:lnTo>
                  <a:lnTo>
                    <a:pt x="742053" y="224201"/>
                  </a:lnTo>
                  <a:lnTo>
                    <a:pt x="741417" y="226104"/>
                  </a:lnTo>
                  <a:lnTo>
                    <a:pt x="740464" y="228323"/>
                  </a:lnTo>
                  <a:lnTo>
                    <a:pt x="740464" y="230543"/>
                  </a:lnTo>
                  <a:lnTo>
                    <a:pt x="740464" y="232763"/>
                  </a:lnTo>
                  <a:lnTo>
                    <a:pt x="741417" y="234666"/>
                  </a:lnTo>
                  <a:lnTo>
                    <a:pt x="742053" y="236568"/>
                  </a:lnTo>
                  <a:lnTo>
                    <a:pt x="743641" y="237837"/>
                  </a:lnTo>
                  <a:lnTo>
                    <a:pt x="744912" y="239423"/>
                  </a:lnTo>
                  <a:lnTo>
                    <a:pt x="746818" y="240374"/>
                  </a:lnTo>
                  <a:lnTo>
                    <a:pt x="748724" y="241008"/>
                  </a:lnTo>
                  <a:lnTo>
                    <a:pt x="750948" y="241325"/>
                  </a:lnTo>
                  <a:lnTo>
                    <a:pt x="1133738" y="241325"/>
                  </a:lnTo>
                  <a:lnTo>
                    <a:pt x="1135644" y="241008"/>
                  </a:lnTo>
                  <a:lnTo>
                    <a:pt x="1137868" y="240374"/>
                  </a:lnTo>
                  <a:lnTo>
                    <a:pt x="1139456" y="239423"/>
                  </a:lnTo>
                  <a:lnTo>
                    <a:pt x="1141045" y="237837"/>
                  </a:lnTo>
                  <a:lnTo>
                    <a:pt x="1142316" y="236568"/>
                  </a:lnTo>
                  <a:lnTo>
                    <a:pt x="1143586" y="234666"/>
                  </a:lnTo>
                  <a:lnTo>
                    <a:pt x="1143904" y="232763"/>
                  </a:lnTo>
                  <a:lnTo>
                    <a:pt x="1144222" y="230543"/>
                  </a:lnTo>
                  <a:lnTo>
                    <a:pt x="1143904" y="228323"/>
                  </a:lnTo>
                  <a:lnTo>
                    <a:pt x="1143586" y="226104"/>
                  </a:lnTo>
                  <a:lnTo>
                    <a:pt x="1142316" y="224201"/>
                  </a:lnTo>
                  <a:lnTo>
                    <a:pt x="1141045" y="222615"/>
                  </a:lnTo>
                  <a:lnTo>
                    <a:pt x="1139456" y="221347"/>
                  </a:lnTo>
                  <a:lnTo>
                    <a:pt x="1137868" y="220396"/>
                  </a:lnTo>
                  <a:lnTo>
                    <a:pt x="1135644" y="219444"/>
                  </a:lnTo>
                  <a:lnTo>
                    <a:pt x="1133738" y="219444"/>
                  </a:lnTo>
                  <a:lnTo>
                    <a:pt x="750948" y="219444"/>
                  </a:lnTo>
                  <a:lnTo>
                    <a:pt x="748724" y="219444"/>
                  </a:lnTo>
                  <a:close/>
                  <a:moveTo>
                    <a:pt x="748724" y="141751"/>
                  </a:moveTo>
                  <a:lnTo>
                    <a:pt x="746818" y="142702"/>
                  </a:lnTo>
                  <a:lnTo>
                    <a:pt x="744912" y="143336"/>
                  </a:lnTo>
                  <a:lnTo>
                    <a:pt x="743641" y="144922"/>
                  </a:lnTo>
                  <a:lnTo>
                    <a:pt x="742053" y="146191"/>
                  </a:lnTo>
                  <a:lnTo>
                    <a:pt x="741417" y="148093"/>
                  </a:lnTo>
                  <a:lnTo>
                    <a:pt x="740464" y="150630"/>
                  </a:lnTo>
                  <a:lnTo>
                    <a:pt x="740464" y="152216"/>
                  </a:lnTo>
                  <a:lnTo>
                    <a:pt x="740464" y="154753"/>
                  </a:lnTo>
                  <a:lnTo>
                    <a:pt x="741417" y="156972"/>
                  </a:lnTo>
                  <a:lnTo>
                    <a:pt x="742053" y="158875"/>
                  </a:lnTo>
                  <a:lnTo>
                    <a:pt x="743641" y="160144"/>
                  </a:lnTo>
                  <a:lnTo>
                    <a:pt x="744912" y="161729"/>
                  </a:lnTo>
                  <a:lnTo>
                    <a:pt x="746818" y="162363"/>
                  </a:lnTo>
                  <a:lnTo>
                    <a:pt x="748724" y="163315"/>
                  </a:lnTo>
                  <a:lnTo>
                    <a:pt x="750948" y="163315"/>
                  </a:lnTo>
                  <a:lnTo>
                    <a:pt x="1133738" y="163315"/>
                  </a:lnTo>
                  <a:lnTo>
                    <a:pt x="1135644" y="163315"/>
                  </a:lnTo>
                  <a:lnTo>
                    <a:pt x="1137868" y="162363"/>
                  </a:lnTo>
                  <a:lnTo>
                    <a:pt x="1139456" y="161729"/>
                  </a:lnTo>
                  <a:lnTo>
                    <a:pt x="1141045" y="160144"/>
                  </a:lnTo>
                  <a:lnTo>
                    <a:pt x="1142316" y="158875"/>
                  </a:lnTo>
                  <a:lnTo>
                    <a:pt x="1143586" y="156972"/>
                  </a:lnTo>
                  <a:lnTo>
                    <a:pt x="1143904" y="154753"/>
                  </a:lnTo>
                  <a:lnTo>
                    <a:pt x="1144222" y="152216"/>
                  </a:lnTo>
                  <a:lnTo>
                    <a:pt x="1143904" y="150630"/>
                  </a:lnTo>
                  <a:lnTo>
                    <a:pt x="1143586" y="148093"/>
                  </a:lnTo>
                  <a:lnTo>
                    <a:pt x="1142316" y="146191"/>
                  </a:lnTo>
                  <a:lnTo>
                    <a:pt x="1141045" y="144922"/>
                  </a:lnTo>
                  <a:lnTo>
                    <a:pt x="1139456" y="143336"/>
                  </a:lnTo>
                  <a:lnTo>
                    <a:pt x="1137868" y="142702"/>
                  </a:lnTo>
                  <a:lnTo>
                    <a:pt x="1135644" y="141751"/>
                  </a:lnTo>
                  <a:lnTo>
                    <a:pt x="1133738" y="141751"/>
                  </a:lnTo>
                  <a:lnTo>
                    <a:pt x="750948" y="141751"/>
                  </a:lnTo>
                  <a:lnTo>
                    <a:pt x="748724" y="141751"/>
                  </a:lnTo>
                  <a:close/>
                  <a:moveTo>
                    <a:pt x="789068" y="0"/>
                  </a:moveTo>
                  <a:lnTo>
                    <a:pt x="1085770" y="0"/>
                  </a:lnTo>
                  <a:lnTo>
                    <a:pt x="1093712" y="317"/>
                  </a:lnTo>
                  <a:lnTo>
                    <a:pt x="1101336" y="635"/>
                  </a:lnTo>
                  <a:lnTo>
                    <a:pt x="1108960" y="1903"/>
                  </a:lnTo>
                  <a:lnTo>
                    <a:pt x="1116267" y="2854"/>
                  </a:lnTo>
                  <a:lnTo>
                    <a:pt x="1123573" y="4757"/>
                  </a:lnTo>
                  <a:lnTo>
                    <a:pt x="1130562" y="6660"/>
                  </a:lnTo>
                  <a:lnTo>
                    <a:pt x="1137868" y="8879"/>
                  </a:lnTo>
                  <a:lnTo>
                    <a:pt x="1144539" y="12051"/>
                  </a:lnTo>
                  <a:lnTo>
                    <a:pt x="1151210" y="14905"/>
                  </a:lnTo>
                  <a:lnTo>
                    <a:pt x="1157881" y="18393"/>
                  </a:lnTo>
                  <a:lnTo>
                    <a:pt x="1164235" y="21564"/>
                  </a:lnTo>
                  <a:lnTo>
                    <a:pt x="1170270" y="25687"/>
                  </a:lnTo>
                  <a:lnTo>
                    <a:pt x="1176306" y="29809"/>
                  </a:lnTo>
                  <a:lnTo>
                    <a:pt x="1181706" y="34566"/>
                  </a:lnTo>
                  <a:lnTo>
                    <a:pt x="1187424" y="39006"/>
                  </a:lnTo>
                  <a:lnTo>
                    <a:pt x="1192507" y="44079"/>
                  </a:lnTo>
                  <a:lnTo>
                    <a:pt x="1197590" y="49153"/>
                  </a:lnTo>
                  <a:lnTo>
                    <a:pt x="1202037" y="54861"/>
                  </a:lnTo>
                  <a:lnTo>
                    <a:pt x="1206802" y="60252"/>
                  </a:lnTo>
                  <a:lnTo>
                    <a:pt x="1210932" y="66277"/>
                  </a:lnTo>
                  <a:lnTo>
                    <a:pt x="1215062" y="72303"/>
                  </a:lnTo>
                  <a:lnTo>
                    <a:pt x="1218238" y="78645"/>
                  </a:lnTo>
                  <a:lnTo>
                    <a:pt x="1221733" y="84987"/>
                  </a:lnTo>
                  <a:lnTo>
                    <a:pt x="1224592" y="91964"/>
                  </a:lnTo>
                  <a:lnTo>
                    <a:pt x="1227768" y="98623"/>
                  </a:lnTo>
                  <a:lnTo>
                    <a:pt x="1229992" y="105917"/>
                  </a:lnTo>
                  <a:lnTo>
                    <a:pt x="1231898" y="112893"/>
                  </a:lnTo>
                  <a:lnTo>
                    <a:pt x="1233804" y="120187"/>
                  </a:lnTo>
                  <a:lnTo>
                    <a:pt x="1234757" y="127481"/>
                  </a:lnTo>
                  <a:lnTo>
                    <a:pt x="1236028" y="135092"/>
                  </a:lnTo>
                  <a:lnTo>
                    <a:pt x="1236345" y="143019"/>
                  </a:lnTo>
                  <a:lnTo>
                    <a:pt x="1236663" y="150630"/>
                  </a:lnTo>
                  <a:lnTo>
                    <a:pt x="1236663" y="296186"/>
                  </a:lnTo>
                  <a:lnTo>
                    <a:pt x="1236345" y="303797"/>
                  </a:lnTo>
                  <a:lnTo>
                    <a:pt x="1236028" y="311725"/>
                  </a:lnTo>
                  <a:lnTo>
                    <a:pt x="1234757" y="319019"/>
                  </a:lnTo>
                  <a:lnTo>
                    <a:pt x="1233804" y="326629"/>
                  </a:lnTo>
                  <a:lnTo>
                    <a:pt x="1231898" y="333606"/>
                  </a:lnTo>
                  <a:lnTo>
                    <a:pt x="1229992" y="340900"/>
                  </a:lnTo>
                  <a:lnTo>
                    <a:pt x="1227768" y="347876"/>
                  </a:lnTo>
                  <a:lnTo>
                    <a:pt x="1224592" y="354853"/>
                  </a:lnTo>
                  <a:lnTo>
                    <a:pt x="1221733" y="361512"/>
                  </a:lnTo>
                  <a:lnTo>
                    <a:pt x="1218238" y="367854"/>
                  </a:lnTo>
                  <a:lnTo>
                    <a:pt x="1215062" y="374197"/>
                  </a:lnTo>
                  <a:lnTo>
                    <a:pt x="1210932" y="380222"/>
                  </a:lnTo>
                  <a:lnTo>
                    <a:pt x="1206802" y="386247"/>
                  </a:lnTo>
                  <a:lnTo>
                    <a:pt x="1202037" y="391955"/>
                  </a:lnTo>
                  <a:lnTo>
                    <a:pt x="1197590" y="397346"/>
                  </a:lnTo>
                  <a:lnTo>
                    <a:pt x="1192507" y="402420"/>
                  </a:lnTo>
                  <a:lnTo>
                    <a:pt x="1187424" y="407811"/>
                  </a:lnTo>
                  <a:lnTo>
                    <a:pt x="1181706" y="412251"/>
                  </a:lnTo>
                  <a:lnTo>
                    <a:pt x="1176306" y="416690"/>
                  </a:lnTo>
                  <a:lnTo>
                    <a:pt x="1170270" y="420813"/>
                  </a:lnTo>
                  <a:lnTo>
                    <a:pt x="1164235" y="424935"/>
                  </a:lnTo>
                  <a:lnTo>
                    <a:pt x="1157881" y="428423"/>
                  </a:lnTo>
                  <a:lnTo>
                    <a:pt x="1151210" y="431912"/>
                  </a:lnTo>
                  <a:lnTo>
                    <a:pt x="1144539" y="434766"/>
                  </a:lnTo>
                  <a:lnTo>
                    <a:pt x="1137868" y="437303"/>
                  </a:lnTo>
                  <a:lnTo>
                    <a:pt x="1130562" y="440157"/>
                  </a:lnTo>
                  <a:lnTo>
                    <a:pt x="1123573" y="442059"/>
                  </a:lnTo>
                  <a:lnTo>
                    <a:pt x="1116267" y="443645"/>
                  </a:lnTo>
                  <a:lnTo>
                    <a:pt x="1108960" y="444914"/>
                  </a:lnTo>
                  <a:lnTo>
                    <a:pt x="1101336" y="446182"/>
                  </a:lnTo>
                  <a:lnTo>
                    <a:pt x="1093712" y="446499"/>
                  </a:lnTo>
                  <a:lnTo>
                    <a:pt x="1085770" y="446816"/>
                  </a:lnTo>
                  <a:lnTo>
                    <a:pt x="1060675" y="446816"/>
                  </a:lnTo>
                  <a:lnTo>
                    <a:pt x="1084500" y="523875"/>
                  </a:lnTo>
                  <a:lnTo>
                    <a:pt x="945996" y="446816"/>
                  </a:lnTo>
                  <a:lnTo>
                    <a:pt x="789068" y="446816"/>
                  </a:lnTo>
                  <a:lnTo>
                    <a:pt x="781444" y="446499"/>
                  </a:lnTo>
                  <a:lnTo>
                    <a:pt x="773502" y="446182"/>
                  </a:lnTo>
                  <a:lnTo>
                    <a:pt x="766196" y="444914"/>
                  </a:lnTo>
                  <a:lnTo>
                    <a:pt x="758889" y="443645"/>
                  </a:lnTo>
                  <a:lnTo>
                    <a:pt x="751583" y="442059"/>
                  </a:lnTo>
                  <a:lnTo>
                    <a:pt x="744277" y="440157"/>
                  </a:lnTo>
                  <a:lnTo>
                    <a:pt x="737288" y="437303"/>
                  </a:lnTo>
                  <a:lnTo>
                    <a:pt x="730299" y="434766"/>
                  </a:lnTo>
                  <a:lnTo>
                    <a:pt x="723946" y="431912"/>
                  </a:lnTo>
                  <a:lnTo>
                    <a:pt x="717275" y="428423"/>
                  </a:lnTo>
                  <a:lnTo>
                    <a:pt x="710921" y="424935"/>
                  </a:lnTo>
                  <a:lnTo>
                    <a:pt x="704886" y="420813"/>
                  </a:lnTo>
                  <a:lnTo>
                    <a:pt x="698850" y="416690"/>
                  </a:lnTo>
                  <a:lnTo>
                    <a:pt x="693132" y="412251"/>
                  </a:lnTo>
                  <a:lnTo>
                    <a:pt x="687731" y="407811"/>
                  </a:lnTo>
                  <a:lnTo>
                    <a:pt x="682649" y="402420"/>
                  </a:lnTo>
                  <a:lnTo>
                    <a:pt x="677566" y="397346"/>
                  </a:lnTo>
                  <a:lnTo>
                    <a:pt x="672801" y="391955"/>
                  </a:lnTo>
                  <a:lnTo>
                    <a:pt x="668354" y="386247"/>
                  </a:lnTo>
                  <a:lnTo>
                    <a:pt x="664224" y="380222"/>
                  </a:lnTo>
                  <a:lnTo>
                    <a:pt x="660094" y="374197"/>
                  </a:lnTo>
                  <a:lnTo>
                    <a:pt x="656600" y="367854"/>
                  </a:lnTo>
                  <a:lnTo>
                    <a:pt x="653106" y="361512"/>
                  </a:lnTo>
                  <a:lnTo>
                    <a:pt x="650247" y="354853"/>
                  </a:lnTo>
                  <a:lnTo>
                    <a:pt x="647705" y="347876"/>
                  </a:lnTo>
                  <a:lnTo>
                    <a:pt x="644846" y="340900"/>
                  </a:lnTo>
                  <a:lnTo>
                    <a:pt x="642940" y="333606"/>
                  </a:lnTo>
                  <a:lnTo>
                    <a:pt x="641669" y="326629"/>
                  </a:lnTo>
                  <a:lnTo>
                    <a:pt x="640081" y="319019"/>
                  </a:lnTo>
                  <a:lnTo>
                    <a:pt x="638810" y="311725"/>
                  </a:lnTo>
                  <a:lnTo>
                    <a:pt x="638493" y="303797"/>
                  </a:lnTo>
                  <a:lnTo>
                    <a:pt x="638175" y="296186"/>
                  </a:lnTo>
                  <a:lnTo>
                    <a:pt x="638175" y="150630"/>
                  </a:lnTo>
                  <a:lnTo>
                    <a:pt x="638493" y="143019"/>
                  </a:lnTo>
                  <a:lnTo>
                    <a:pt x="638810" y="135092"/>
                  </a:lnTo>
                  <a:lnTo>
                    <a:pt x="640081" y="127481"/>
                  </a:lnTo>
                  <a:lnTo>
                    <a:pt x="641669" y="120187"/>
                  </a:lnTo>
                  <a:lnTo>
                    <a:pt x="642940" y="112893"/>
                  </a:lnTo>
                  <a:lnTo>
                    <a:pt x="644846" y="105917"/>
                  </a:lnTo>
                  <a:lnTo>
                    <a:pt x="647705" y="98623"/>
                  </a:lnTo>
                  <a:lnTo>
                    <a:pt x="650247" y="91964"/>
                  </a:lnTo>
                  <a:lnTo>
                    <a:pt x="653106" y="84987"/>
                  </a:lnTo>
                  <a:lnTo>
                    <a:pt x="656600" y="78645"/>
                  </a:lnTo>
                  <a:lnTo>
                    <a:pt x="660094" y="72303"/>
                  </a:lnTo>
                  <a:lnTo>
                    <a:pt x="664224" y="66277"/>
                  </a:lnTo>
                  <a:lnTo>
                    <a:pt x="668354" y="60252"/>
                  </a:lnTo>
                  <a:lnTo>
                    <a:pt x="672801" y="54861"/>
                  </a:lnTo>
                  <a:lnTo>
                    <a:pt x="677566" y="49153"/>
                  </a:lnTo>
                  <a:lnTo>
                    <a:pt x="682649" y="44079"/>
                  </a:lnTo>
                  <a:lnTo>
                    <a:pt x="687731" y="39006"/>
                  </a:lnTo>
                  <a:lnTo>
                    <a:pt x="693132" y="34566"/>
                  </a:lnTo>
                  <a:lnTo>
                    <a:pt x="698850" y="29809"/>
                  </a:lnTo>
                  <a:lnTo>
                    <a:pt x="704886" y="25687"/>
                  </a:lnTo>
                  <a:lnTo>
                    <a:pt x="710921" y="21564"/>
                  </a:lnTo>
                  <a:lnTo>
                    <a:pt x="717275" y="18393"/>
                  </a:lnTo>
                  <a:lnTo>
                    <a:pt x="723946" y="14905"/>
                  </a:lnTo>
                  <a:lnTo>
                    <a:pt x="730299" y="12051"/>
                  </a:lnTo>
                  <a:lnTo>
                    <a:pt x="737288" y="8879"/>
                  </a:lnTo>
                  <a:lnTo>
                    <a:pt x="744277" y="6660"/>
                  </a:lnTo>
                  <a:lnTo>
                    <a:pt x="751583" y="4757"/>
                  </a:lnTo>
                  <a:lnTo>
                    <a:pt x="758889" y="2854"/>
                  </a:lnTo>
                  <a:lnTo>
                    <a:pt x="766196" y="1903"/>
                  </a:lnTo>
                  <a:lnTo>
                    <a:pt x="773502" y="635"/>
                  </a:lnTo>
                  <a:lnTo>
                    <a:pt x="781444" y="317"/>
                  </a:lnTo>
                  <a:lnTo>
                    <a:pt x="789068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KSO_Shape">
              <a:extLst>
                <a:ext uri="{FF2B5EF4-FFF2-40B4-BE49-F238E27FC236}">
                  <a16:creationId xmlns:a16="http://schemas.microsoft.com/office/drawing/2014/main" id="{B2D73F2E-7E7F-1E26-3633-5057FA6C0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7066" y="3215422"/>
              <a:ext cx="504486" cy="381728"/>
            </a:xfrm>
            <a:custGeom>
              <a:avLst/>
              <a:gdLst>
                <a:gd name="T0" fmla="*/ 354414 w 2295525"/>
                <a:gd name="T1" fmla="*/ 1437494 h 1735138"/>
                <a:gd name="T2" fmla="*/ 223983 w 2295525"/>
                <a:gd name="T3" fmla="*/ 1389407 h 1735138"/>
                <a:gd name="T4" fmla="*/ 200120 w 2295525"/>
                <a:gd name="T5" fmla="*/ 1433678 h 1735138"/>
                <a:gd name="T6" fmla="*/ 1871799 w 2295525"/>
                <a:gd name="T7" fmla="*/ 1202082 h 1735138"/>
                <a:gd name="T8" fmla="*/ 1862595 w 2295525"/>
                <a:gd name="T9" fmla="*/ 1430571 h 1735138"/>
                <a:gd name="T10" fmla="*/ 1585813 w 2295525"/>
                <a:gd name="T11" fmla="*/ 1207999 h 1735138"/>
                <a:gd name="T12" fmla="*/ 1490656 w 2295525"/>
                <a:gd name="T13" fmla="*/ 1402297 h 1735138"/>
                <a:gd name="T14" fmla="*/ 1152749 w 2295525"/>
                <a:gd name="T15" fmla="*/ 1383558 h 1735138"/>
                <a:gd name="T16" fmla="*/ 1090837 w 2295525"/>
                <a:gd name="T17" fmla="*/ 1220821 h 1735138"/>
                <a:gd name="T18" fmla="*/ 783516 w 2295525"/>
                <a:gd name="T19" fmla="*/ 1424982 h 1735138"/>
                <a:gd name="T20" fmla="*/ 1483025 w 2295525"/>
                <a:gd name="T21" fmla="*/ 1122300 h 1735138"/>
                <a:gd name="T22" fmla="*/ 1518730 w 2295525"/>
                <a:gd name="T23" fmla="*/ 1215802 h 1735138"/>
                <a:gd name="T24" fmla="*/ 1183050 w 2295525"/>
                <a:gd name="T25" fmla="*/ 1170419 h 1735138"/>
                <a:gd name="T26" fmla="*/ 1093135 w 2295525"/>
                <a:gd name="T27" fmla="*/ 1129269 h 1735138"/>
                <a:gd name="T28" fmla="*/ 556942 w 2295525"/>
                <a:gd name="T29" fmla="*/ 1349470 h 1735138"/>
                <a:gd name="T30" fmla="*/ 575056 w 2295525"/>
                <a:gd name="T31" fmla="*/ 1122300 h 1735138"/>
                <a:gd name="T32" fmla="*/ 1862842 w 2295525"/>
                <a:gd name="T33" fmla="*/ 1073163 h 1735138"/>
                <a:gd name="T34" fmla="*/ 1818708 w 2295525"/>
                <a:gd name="T35" fmla="*/ 1141187 h 1735138"/>
                <a:gd name="T36" fmla="*/ 1616812 w 2295525"/>
                <a:gd name="T37" fmla="*/ 1141187 h 1735138"/>
                <a:gd name="T38" fmla="*/ 1710350 w 2295525"/>
                <a:gd name="T39" fmla="*/ 973592 h 1735138"/>
                <a:gd name="T40" fmla="*/ 1049969 w 2295525"/>
                <a:gd name="T41" fmla="*/ 1053775 h 1735138"/>
                <a:gd name="T42" fmla="*/ 1014682 w 2295525"/>
                <a:gd name="T43" fmla="*/ 1139873 h 1735138"/>
                <a:gd name="T44" fmla="*/ 810877 w 2295525"/>
                <a:gd name="T45" fmla="*/ 1148088 h 1735138"/>
                <a:gd name="T46" fmla="*/ 894641 w 2295525"/>
                <a:gd name="T47" fmla="*/ 977206 h 1735138"/>
                <a:gd name="T48" fmla="*/ 1442943 w 2295525"/>
                <a:gd name="T49" fmla="*/ 1075103 h 1735138"/>
                <a:gd name="T50" fmla="*/ 1436373 w 2295525"/>
                <a:gd name="T51" fmla="*/ 1150050 h 1735138"/>
                <a:gd name="T52" fmla="*/ 1208721 w 2295525"/>
                <a:gd name="T53" fmla="*/ 1078390 h 1735138"/>
                <a:gd name="T54" fmla="*/ 1323368 w 2295525"/>
                <a:gd name="T55" fmla="*/ 948876 h 1735138"/>
                <a:gd name="T56" fmla="*/ 1621695 w 2295525"/>
                <a:gd name="T57" fmla="*/ 933562 h 1735138"/>
                <a:gd name="T58" fmla="*/ 1479674 w 2295525"/>
                <a:gd name="T59" fmla="*/ 1082709 h 1735138"/>
                <a:gd name="T60" fmla="*/ 1414939 w 2295525"/>
                <a:gd name="T61" fmla="*/ 921326 h 1735138"/>
                <a:gd name="T62" fmla="*/ 734217 w 2295525"/>
                <a:gd name="T63" fmla="*/ 885923 h 1735138"/>
                <a:gd name="T64" fmla="*/ 821379 w 2295525"/>
                <a:gd name="T65" fmla="*/ 995880 h 1735138"/>
                <a:gd name="T66" fmla="*/ 569798 w 2295525"/>
                <a:gd name="T67" fmla="*/ 1011399 h 1735138"/>
                <a:gd name="T68" fmla="*/ 708465 w 2295525"/>
                <a:gd name="T69" fmla="*/ 874696 h 1735138"/>
                <a:gd name="T70" fmla="*/ 1179427 w 2295525"/>
                <a:gd name="T71" fmla="*/ 987627 h 1735138"/>
                <a:gd name="T72" fmla="*/ 1053942 w 2295525"/>
                <a:gd name="T73" fmla="*/ 998854 h 1735138"/>
                <a:gd name="T74" fmla="*/ 1081279 w 2295525"/>
                <a:gd name="T75" fmla="*/ 872390 h 1735138"/>
                <a:gd name="T76" fmla="*/ 630962 w 2295525"/>
                <a:gd name="T77" fmla="*/ 582190 h 1735138"/>
                <a:gd name="T78" fmla="*/ 650134 w 2295525"/>
                <a:gd name="T79" fmla="*/ 606180 h 1735138"/>
                <a:gd name="T80" fmla="*/ 568156 w 2295525"/>
                <a:gd name="T81" fmla="*/ 576931 h 1735138"/>
                <a:gd name="T82" fmla="*/ 423066 w 2295525"/>
                <a:gd name="T83" fmla="*/ 442769 h 1735138"/>
                <a:gd name="T84" fmla="*/ 467582 w 2295525"/>
                <a:gd name="T85" fmla="*/ 701168 h 1735138"/>
                <a:gd name="T86" fmla="*/ 431639 w 2295525"/>
                <a:gd name="T87" fmla="*/ 840254 h 1735138"/>
                <a:gd name="T88" fmla="*/ 233461 w 2295525"/>
                <a:gd name="T89" fmla="*/ 1059432 h 1735138"/>
                <a:gd name="T90" fmla="*/ 24401 w 2295525"/>
                <a:gd name="T91" fmla="*/ 753902 h 1735138"/>
                <a:gd name="T92" fmla="*/ 24071 w 2295525"/>
                <a:gd name="T93" fmla="*/ 496162 h 1735138"/>
                <a:gd name="T94" fmla="*/ 271712 w 2295525"/>
                <a:gd name="T95" fmla="*/ 589107 h 1735138"/>
                <a:gd name="T96" fmla="*/ 114945 w 2295525"/>
                <a:gd name="T97" fmla="*/ 167158 h 1735138"/>
                <a:gd name="T98" fmla="*/ 805855 w 2295525"/>
                <a:gd name="T99" fmla="*/ 635663 h 1735138"/>
                <a:gd name="T100" fmla="*/ 259204 w 2295525"/>
                <a:gd name="T101" fmla="*/ 33300 h 1735138"/>
                <a:gd name="T102" fmla="*/ 328699 w 2295525"/>
                <a:gd name="T103" fmla="*/ 129902 h 1735138"/>
                <a:gd name="T104" fmla="*/ 367892 w 2295525"/>
                <a:gd name="T105" fmla="*/ 169466 h 1735138"/>
                <a:gd name="T106" fmla="*/ 336932 w 2295525"/>
                <a:gd name="T107" fmla="*/ 328712 h 1735138"/>
                <a:gd name="T108" fmla="*/ 211447 w 2295525"/>
                <a:gd name="T109" fmla="*/ 381464 h 1735138"/>
                <a:gd name="T110" fmla="*/ 106711 w 2295525"/>
                <a:gd name="T111" fmla="*/ 261452 h 1735138"/>
                <a:gd name="T112" fmla="*/ 105065 w 2295525"/>
                <a:gd name="T113" fmla="*/ 98581 h 1735138"/>
                <a:gd name="T114" fmla="*/ 1739362 w 2295525"/>
                <a:gd name="T115" fmla="*/ 11210 h 1735138"/>
                <a:gd name="T116" fmla="*/ 1780178 w 2295525"/>
                <a:gd name="T117" fmla="*/ 665335 h 1735138"/>
                <a:gd name="T118" fmla="*/ 801905 w 2295525"/>
                <a:gd name="T119" fmla="*/ 719736 h 1735138"/>
                <a:gd name="T120" fmla="*/ 728501 w 2295525"/>
                <a:gd name="T121" fmla="*/ 578954 h 1735138"/>
                <a:gd name="T122" fmla="*/ 797296 w 2295525"/>
                <a:gd name="T123" fmla="*/ 2967 h 17351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95525" h="1735138">
                  <a:moveTo>
                    <a:pt x="350837" y="1671638"/>
                  </a:moveTo>
                  <a:lnTo>
                    <a:pt x="438244" y="1671638"/>
                  </a:lnTo>
                  <a:lnTo>
                    <a:pt x="442634" y="1674019"/>
                  </a:lnTo>
                  <a:lnTo>
                    <a:pt x="452213" y="1680766"/>
                  </a:lnTo>
                  <a:lnTo>
                    <a:pt x="458599" y="1685132"/>
                  </a:lnTo>
                  <a:lnTo>
                    <a:pt x="465384" y="1690291"/>
                  </a:lnTo>
                  <a:lnTo>
                    <a:pt x="472169" y="1695847"/>
                  </a:lnTo>
                  <a:lnTo>
                    <a:pt x="478156" y="1701404"/>
                  </a:lnTo>
                  <a:lnTo>
                    <a:pt x="483743" y="1706960"/>
                  </a:lnTo>
                  <a:lnTo>
                    <a:pt x="488533" y="1712913"/>
                  </a:lnTo>
                  <a:lnTo>
                    <a:pt x="490129" y="1715691"/>
                  </a:lnTo>
                  <a:lnTo>
                    <a:pt x="490928" y="1718072"/>
                  </a:lnTo>
                  <a:lnTo>
                    <a:pt x="491726" y="1720454"/>
                  </a:lnTo>
                  <a:lnTo>
                    <a:pt x="492125" y="1723232"/>
                  </a:lnTo>
                  <a:lnTo>
                    <a:pt x="491726" y="1725216"/>
                  </a:lnTo>
                  <a:lnTo>
                    <a:pt x="490928" y="1727201"/>
                  </a:lnTo>
                  <a:lnTo>
                    <a:pt x="489331" y="1729582"/>
                  </a:lnTo>
                  <a:lnTo>
                    <a:pt x="486537" y="1730772"/>
                  </a:lnTo>
                  <a:lnTo>
                    <a:pt x="483743" y="1732360"/>
                  </a:lnTo>
                  <a:lnTo>
                    <a:pt x="479752" y="1733551"/>
                  </a:lnTo>
                  <a:lnTo>
                    <a:pt x="475362" y="1734344"/>
                  </a:lnTo>
                  <a:lnTo>
                    <a:pt x="469774" y="1734741"/>
                  </a:lnTo>
                  <a:lnTo>
                    <a:pt x="462590" y="1735138"/>
                  </a:lnTo>
                  <a:lnTo>
                    <a:pt x="455805" y="1735138"/>
                  </a:lnTo>
                  <a:lnTo>
                    <a:pt x="449419" y="1734741"/>
                  </a:lnTo>
                  <a:lnTo>
                    <a:pt x="443432" y="1733947"/>
                  </a:lnTo>
                  <a:lnTo>
                    <a:pt x="437446" y="1733154"/>
                  </a:lnTo>
                  <a:lnTo>
                    <a:pt x="431858" y="1731566"/>
                  </a:lnTo>
                  <a:lnTo>
                    <a:pt x="427069" y="1730376"/>
                  </a:lnTo>
                  <a:lnTo>
                    <a:pt x="421481" y="1727994"/>
                  </a:lnTo>
                  <a:lnTo>
                    <a:pt x="416691" y="1726010"/>
                  </a:lnTo>
                  <a:lnTo>
                    <a:pt x="411902" y="1724026"/>
                  </a:lnTo>
                  <a:lnTo>
                    <a:pt x="402722" y="1718866"/>
                  </a:lnTo>
                  <a:lnTo>
                    <a:pt x="394341" y="1712913"/>
                  </a:lnTo>
                  <a:lnTo>
                    <a:pt x="385560" y="1706960"/>
                  </a:lnTo>
                  <a:lnTo>
                    <a:pt x="381968" y="1704579"/>
                  </a:lnTo>
                  <a:lnTo>
                    <a:pt x="379573" y="1703785"/>
                  </a:lnTo>
                  <a:lnTo>
                    <a:pt x="377578" y="1703785"/>
                  </a:lnTo>
                  <a:lnTo>
                    <a:pt x="376780" y="1704182"/>
                  </a:lnTo>
                  <a:lnTo>
                    <a:pt x="376380" y="1705372"/>
                  </a:lnTo>
                  <a:lnTo>
                    <a:pt x="375582" y="1706563"/>
                  </a:lnTo>
                  <a:lnTo>
                    <a:pt x="375183" y="1707357"/>
                  </a:lnTo>
                  <a:lnTo>
                    <a:pt x="373986" y="1707754"/>
                  </a:lnTo>
                  <a:lnTo>
                    <a:pt x="364008" y="1707357"/>
                  </a:lnTo>
                  <a:lnTo>
                    <a:pt x="358420" y="1706563"/>
                  </a:lnTo>
                  <a:lnTo>
                    <a:pt x="356425" y="1706166"/>
                  </a:lnTo>
                  <a:lnTo>
                    <a:pt x="355227" y="1705769"/>
                  </a:lnTo>
                  <a:lnTo>
                    <a:pt x="353232" y="1697435"/>
                  </a:lnTo>
                  <a:lnTo>
                    <a:pt x="352433" y="1690688"/>
                  </a:lnTo>
                  <a:lnTo>
                    <a:pt x="351635" y="1685132"/>
                  </a:lnTo>
                  <a:lnTo>
                    <a:pt x="351236" y="1680766"/>
                  </a:lnTo>
                  <a:lnTo>
                    <a:pt x="351635" y="1677988"/>
                  </a:lnTo>
                  <a:lnTo>
                    <a:pt x="351635" y="1676004"/>
                  </a:lnTo>
                  <a:lnTo>
                    <a:pt x="352433" y="1674019"/>
                  </a:lnTo>
                  <a:lnTo>
                    <a:pt x="350837" y="1671638"/>
                  </a:lnTo>
                  <a:close/>
                  <a:moveTo>
                    <a:pt x="168275" y="1670050"/>
                  </a:moveTo>
                  <a:lnTo>
                    <a:pt x="265566" y="1670050"/>
                  </a:lnTo>
                  <a:lnTo>
                    <a:pt x="269899" y="1672491"/>
                  </a:lnTo>
                  <a:lnTo>
                    <a:pt x="281322" y="1679406"/>
                  </a:lnTo>
                  <a:lnTo>
                    <a:pt x="288018" y="1683881"/>
                  </a:lnTo>
                  <a:lnTo>
                    <a:pt x="295502" y="1689170"/>
                  </a:lnTo>
                  <a:lnTo>
                    <a:pt x="302986" y="1694458"/>
                  </a:lnTo>
                  <a:lnTo>
                    <a:pt x="309682" y="1700560"/>
                  </a:lnTo>
                  <a:lnTo>
                    <a:pt x="315984" y="1706255"/>
                  </a:lnTo>
                  <a:lnTo>
                    <a:pt x="318742" y="1709510"/>
                  </a:lnTo>
                  <a:lnTo>
                    <a:pt x="321105" y="1711950"/>
                  </a:lnTo>
                  <a:lnTo>
                    <a:pt x="322681" y="1714798"/>
                  </a:lnTo>
                  <a:lnTo>
                    <a:pt x="323862" y="1717646"/>
                  </a:lnTo>
                  <a:lnTo>
                    <a:pt x="325044" y="1720086"/>
                  </a:lnTo>
                  <a:lnTo>
                    <a:pt x="325438" y="1722934"/>
                  </a:lnTo>
                  <a:lnTo>
                    <a:pt x="325044" y="1724968"/>
                  </a:lnTo>
                  <a:lnTo>
                    <a:pt x="323862" y="1727002"/>
                  </a:lnTo>
                  <a:lnTo>
                    <a:pt x="321893" y="1728629"/>
                  </a:lnTo>
                  <a:lnTo>
                    <a:pt x="319529" y="1730663"/>
                  </a:lnTo>
                  <a:lnTo>
                    <a:pt x="315984" y="1732290"/>
                  </a:lnTo>
                  <a:lnTo>
                    <a:pt x="312046" y="1733104"/>
                  </a:lnTo>
                  <a:lnTo>
                    <a:pt x="306531" y="1734324"/>
                  </a:lnTo>
                  <a:lnTo>
                    <a:pt x="300229" y="1734731"/>
                  </a:lnTo>
                  <a:lnTo>
                    <a:pt x="292351" y="1735138"/>
                  </a:lnTo>
                  <a:lnTo>
                    <a:pt x="285261" y="1735138"/>
                  </a:lnTo>
                  <a:lnTo>
                    <a:pt x="278171" y="1734731"/>
                  </a:lnTo>
                  <a:lnTo>
                    <a:pt x="271475" y="1733918"/>
                  </a:lnTo>
                  <a:lnTo>
                    <a:pt x="264778" y="1732697"/>
                  </a:lnTo>
                  <a:lnTo>
                    <a:pt x="258476" y="1731477"/>
                  </a:lnTo>
                  <a:lnTo>
                    <a:pt x="252568" y="1729850"/>
                  </a:lnTo>
                  <a:lnTo>
                    <a:pt x="247053" y="1727816"/>
                  </a:lnTo>
                  <a:lnTo>
                    <a:pt x="241145" y="1725782"/>
                  </a:lnTo>
                  <a:lnTo>
                    <a:pt x="236024" y="1723748"/>
                  </a:lnTo>
                  <a:lnTo>
                    <a:pt x="225783" y="1718052"/>
                  </a:lnTo>
                  <a:lnTo>
                    <a:pt x="215936" y="1712357"/>
                  </a:lnTo>
                  <a:lnTo>
                    <a:pt x="206876" y="1706255"/>
                  </a:lnTo>
                  <a:lnTo>
                    <a:pt x="202543" y="1703814"/>
                  </a:lnTo>
                  <a:lnTo>
                    <a:pt x="200180" y="1703001"/>
                  </a:lnTo>
                  <a:lnTo>
                    <a:pt x="198211" y="1703001"/>
                  </a:lnTo>
                  <a:lnTo>
                    <a:pt x="197423" y="1703408"/>
                  </a:lnTo>
                  <a:lnTo>
                    <a:pt x="196241" y="1704628"/>
                  </a:lnTo>
                  <a:lnTo>
                    <a:pt x="195847" y="1705848"/>
                  </a:lnTo>
                  <a:lnTo>
                    <a:pt x="195060" y="1706662"/>
                  </a:lnTo>
                  <a:lnTo>
                    <a:pt x="193878" y="1707069"/>
                  </a:lnTo>
                  <a:lnTo>
                    <a:pt x="182455" y="1706662"/>
                  </a:lnTo>
                  <a:lnTo>
                    <a:pt x="176941" y="1705848"/>
                  </a:lnTo>
                  <a:lnTo>
                    <a:pt x="174183" y="1705442"/>
                  </a:lnTo>
                  <a:lnTo>
                    <a:pt x="173002" y="1705035"/>
                  </a:lnTo>
                  <a:lnTo>
                    <a:pt x="171032" y="1696492"/>
                  </a:lnTo>
                  <a:lnTo>
                    <a:pt x="169457" y="1689576"/>
                  </a:lnTo>
                  <a:lnTo>
                    <a:pt x="169063" y="1683881"/>
                  </a:lnTo>
                  <a:lnTo>
                    <a:pt x="168669" y="1679406"/>
                  </a:lnTo>
                  <a:lnTo>
                    <a:pt x="169063" y="1676152"/>
                  </a:lnTo>
                  <a:lnTo>
                    <a:pt x="169063" y="1674118"/>
                  </a:lnTo>
                  <a:lnTo>
                    <a:pt x="169457" y="1672491"/>
                  </a:lnTo>
                  <a:lnTo>
                    <a:pt x="168275" y="1670050"/>
                  </a:lnTo>
                  <a:close/>
                  <a:moveTo>
                    <a:pt x="1942197" y="1444625"/>
                  </a:moveTo>
                  <a:lnTo>
                    <a:pt x="2238486" y="1444625"/>
                  </a:lnTo>
                  <a:lnTo>
                    <a:pt x="2244427" y="1445021"/>
                  </a:lnTo>
                  <a:lnTo>
                    <a:pt x="2249973" y="1445812"/>
                  </a:lnTo>
                  <a:lnTo>
                    <a:pt x="2255518" y="1447000"/>
                  </a:lnTo>
                  <a:lnTo>
                    <a:pt x="2260272" y="1448978"/>
                  </a:lnTo>
                  <a:lnTo>
                    <a:pt x="2265421" y="1451748"/>
                  </a:lnTo>
                  <a:lnTo>
                    <a:pt x="2270174" y="1454123"/>
                  </a:lnTo>
                  <a:lnTo>
                    <a:pt x="2274532" y="1457289"/>
                  </a:lnTo>
                  <a:lnTo>
                    <a:pt x="2278493" y="1461246"/>
                  </a:lnTo>
                  <a:lnTo>
                    <a:pt x="2282454" y="1465204"/>
                  </a:lnTo>
                  <a:lnTo>
                    <a:pt x="2285623" y="1469557"/>
                  </a:lnTo>
                  <a:lnTo>
                    <a:pt x="2287999" y="1474306"/>
                  </a:lnTo>
                  <a:lnTo>
                    <a:pt x="2290772" y="1479451"/>
                  </a:lnTo>
                  <a:lnTo>
                    <a:pt x="2292356" y="1484200"/>
                  </a:lnTo>
                  <a:lnTo>
                    <a:pt x="2293941" y="1489740"/>
                  </a:lnTo>
                  <a:lnTo>
                    <a:pt x="2294733" y="1495280"/>
                  </a:lnTo>
                  <a:lnTo>
                    <a:pt x="2295525" y="1501217"/>
                  </a:lnTo>
                  <a:lnTo>
                    <a:pt x="2295525" y="1665451"/>
                  </a:lnTo>
                  <a:lnTo>
                    <a:pt x="2294733" y="1671387"/>
                  </a:lnTo>
                  <a:lnTo>
                    <a:pt x="2293941" y="1676927"/>
                  </a:lnTo>
                  <a:lnTo>
                    <a:pt x="2292356" y="1682468"/>
                  </a:lnTo>
                  <a:lnTo>
                    <a:pt x="2290772" y="1688008"/>
                  </a:lnTo>
                  <a:lnTo>
                    <a:pt x="2287999" y="1692361"/>
                  </a:lnTo>
                  <a:lnTo>
                    <a:pt x="2285623" y="1697110"/>
                  </a:lnTo>
                  <a:lnTo>
                    <a:pt x="2282454" y="1701859"/>
                  </a:lnTo>
                  <a:lnTo>
                    <a:pt x="2278493" y="1705421"/>
                  </a:lnTo>
                  <a:lnTo>
                    <a:pt x="2274532" y="1709378"/>
                  </a:lnTo>
                  <a:lnTo>
                    <a:pt x="2270174" y="1712544"/>
                  </a:lnTo>
                  <a:lnTo>
                    <a:pt x="2265421" y="1715315"/>
                  </a:lnTo>
                  <a:lnTo>
                    <a:pt x="2260272" y="1717689"/>
                  </a:lnTo>
                  <a:lnTo>
                    <a:pt x="2255518" y="1719668"/>
                  </a:lnTo>
                  <a:lnTo>
                    <a:pt x="2249973" y="1720855"/>
                  </a:lnTo>
                  <a:lnTo>
                    <a:pt x="2244427" y="1722042"/>
                  </a:lnTo>
                  <a:lnTo>
                    <a:pt x="2238486" y="1722438"/>
                  </a:lnTo>
                  <a:lnTo>
                    <a:pt x="1942197" y="1722438"/>
                  </a:lnTo>
                  <a:lnTo>
                    <a:pt x="1936652" y="1722042"/>
                  </a:lnTo>
                  <a:lnTo>
                    <a:pt x="1931106" y="1720855"/>
                  </a:lnTo>
                  <a:lnTo>
                    <a:pt x="1925561" y="1719668"/>
                  </a:lnTo>
                  <a:lnTo>
                    <a:pt x="1920412" y="1717689"/>
                  </a:lnTo>
                  <a:lnTo>
                    <a:pt x="1915262" y="1715315"/>
                  </a:lnTo>
                  <a:lnTo>
                    <a:pt x="1910905" y="1712544"/>
                  </a:lnTo>
                  <a:lnTo>
                    <a:pt x="1906548" y="1709378"/>
                  </a:lnTo>
                  <a:lnTo>
                    <a:pt x="1902191" y="1705421"/>
                  </a:lnTo>
                  <a:lnTo>
                    <a:pt x="1899022" y="1701859"/>
                  </a:lnTo>
                  <a:lnTo>
                    <a:pt x="1895457" y="1697110"/>
                  </a:lnTo>
                  <a:lnTo>
                    <a:pt x="1892684" y="1692361"/>
                  </a:lnTo>
                  <a:lnTo>
                    <a:pt x="1890307" y="1688008"/>
                  </a:lnTo>
                  <a:lnTo>
                    <a:pt x="1888327" y="1682468"/>
                  </a:lnTo>
                  <a:lnTo>
                    <a:pt x="1887139" y="1676927"/>
                  </a:lnTo>
                  <a:lnTo>
                    <a:pt x="1886346" y="1671387"/>
                  </a:lnTo>
                  <a:lnTo>
                    <a:pt x="1885950" y="1665451"/>
                  </a:lnTo>
                  <a:lnTo>
                    <a:pt x="1885950" y="1501217"/>
                  </a:lnTo>
                  <a:lnTo>
                    <a:pt x="1886346" y="1495280"/>
                  </a:lnTo>
                  <a:lnTo>
                    <a:pt x="1887139" y="1489740"/>
                  </a:lnTo>
                  <a:lnTo>
                    <a:pt x="1888327" y="1484200"/>
                  </a:lnTo>
                  <a:lnTo>
                    <a:pt x="1890307" y="1479451"/>
                  </a:lnTo>
                  <a:lnTo>
                    <a:pt x="1892684" y="1474306"/>
                  </a:lnTo>
                  <a:lnTo>
                    <a:pt x="1895457" y="1469557"/>
                  </a:lnTo>
                  <a:lnTo>
                    <a:pt x="1899022" y="1465204"/>
                  </a:lnTo>
                  <a:lnTo>
                    <a:pt x="1902191" y="1461246"/>
                  </a:lnTo>
                  <a:lnTo>
                    <a:pt x="1906548" y="1457289"/>
                  </a:lnTo>
                  <a:lnTo>
                    <a:pt x="1910905" y="1454123"/>
                  </a:lnTo>
                  <a:lnTo>
                    <a:pt x="1915262" y="1451748"/>
                  </a:lnTo>
                  <a:lnTo>
                    <a:pt x="1920412" y="1448978"/>
                  </a:lnTo>
                  <a:lnTo>
                    <a:pt x="1925561" y="1447000"/>
                  </a:lnTo>
                  <a:lnTo>
                    <a:pt x="1931106" y="1445812"/>
                  </a:lnTo>
                  <a:lnTo>
                    <a:pt x="1936652" y="1445021"/>
                  </a:lnTo>
                  <a:lnTo>
                    <a:pt x="1942197" y="1444625"/>
                  </a:lnTo>
                  <a:close/>
                  <a:moveTo>
                    <a:pt x="1445637" y="1444625"/>
                  </a:moveTo>
                  <a:lnTo>
                    <a:pt x="1743650" y="1444625"/>
                  </a:lnTo>
                  <a:lnTo>
                    <a:pt x="1749627" y="1445021"/>
                  </a:lnTo>
                  <a:lnTo>
                    <a:pt x="1755204" y="1445812"/>
                  </a:lnTo>
                  <a:lnTo>
                    <a:pt x="1760384" y="1447000"/>
                  </a:lnTo>
                  <a:lnTo>
                    <a:pt x="1765563" y="1448978"/>
                  </a:lnTo>
                  <a:lnTo>
                    <a:pt x="1770743" y="1451748"/>
                  </a:lnTo>
                  <a:lnTo>
                    <a:pt x="1775524" y="1454123"/>
                  </a:lnTo>
                  <a:lnTo>
                    <a:pt x="1779508" y="1457289"/>
                  </a:lnTo>
                  <a:lnTo>
                    <a:pt x="1783890" y="1461246"/>
                  </a:lnTo>
                  <a:lnTo>
                    <a:pt x="1787476" y="1465204"/>
                  </a:lnTo>
                  <a:lnTo>
                    <a:pt x="1790663" y="1469557"/>
                  </a:lnTo>
                  <a:lnTo>
                    <a:pt x="1793452" y="1474306"/>
                  </a:lnTo>
                  <a:lnTo>
                    <a:pt x="1796241" y="1479451"/>
                  </a:lnTo>
                  <a:lnTo>
                    <a:pt x="1797835" y="1484200"/>
                  </a:lnTo>
                  <a:lnTo>
                    <a:pt x="1799428" y="1489740"/>
                  </a:lnTo>
                  <a:lnTo>
                    <a:pt x="1800225" y="1495280"/>
                  </a:lnTo>
                  <a:lnTo>
                    <a:pt x="1800225" y="1501217"/>
                  </a:lnTo>
                  <a:lnTo>
                    <a:pt x="1800225" y="1665451"/>
                  </a:lnTo>
                  <a:lnTo>
                    <a:pt x="1800225" y="1671387"/>
                  </a:lnTo>
                  <a:lnTo>
                    <a:pt x="1799428" y="1676927"/>
                  </a:lnTo>
                  <a:lnTo>
                    <a:pt x="1797835" y="1682468"/>
                  </a:lnTo>
                  <a:lnTo>
                    <a:pt x="1796241" y="1688008"/>
                  </a:lnTo>
                  <a:lnTo>
                    <a:pt x="1793452" y="1692361"/>
                  </a:lnTo>
                  <a:lnTo>
                    <a:pt x="1790663" y="1697110"/>
                  </a:lnTo>
                  <a:lnTo>
                    <a:pt x="1787476" y="1701859"/>
                  </a:lnTo>
                  <a:lnTo>
                    <a:pt x="1783890" y="1705421"/>
                  </a:lnTo>
                  <a:lnTo>
                    <a:pt x="1779508" y="1709378"/>
                  </a:lnTo>
                  <a:lnTo>
                    <a:pt x="1775524" y="1712544"/>
                  </a:lnTo>
                  <a:lnTo>
                    <a:pt x="1770743" y="1715315"/>
                  </a:lnTo>
                  <a:lnTo>
                    <a:pt x="1765563" y="1717689"/>
                  </a:lnTo>
                  <a:lnTo>
                    <a:pt x="1760384" y="1719668"/>
                  </a:lnTo>
                  <a:lnTo>
                    <a:pt x="1755204" y="1720855"/>
                  </a:lnTo>
                  <a:lnTo>
                    <a:pt x="1749627" y="1722042"/>
                  </a:lnTo>
                  <a:lnTo>
                    <a:pt x="1743650" y="1722438"/>
                  </a:lnTo>
                  <a:lnTo>
                    <a:pt x="1445637" y="1722438"/>
                  </a:lnTo>
                  <a:lnTo>
                    <a:pt x="1439661" y="1722042"/>
                  </a:lnTo>
                  <a:lnTo>
                    <a:pt x="1434083" y="1720855"/>
                  </a:lnTo>
                  <a:lnTo>
                    <a:pt x="1428904" y="1719668"/>
                  </a:lnTo>
                  <a:lnTo>
                    <a:pt x="1423724" y="1717689"/>
                  </a:lnTo>
                  <a:lnTo>
                    <a:pt x="1418545" y="1715315"/>
                  </a:lnTo>
                  <a:lnTo>
                    <a:pt x="1413764" y="1712544"/>
                  </a:lnTo>
                  <a:lnTo>
                    <a:pt x="1409780" y="1709378"/>
                  </a:lnTo>
                  <a:lnTo>
                    <a:pt x="1405397" y="1705421"/>
                  </a:lnTo>
                  <a:lnTo>
                    <a:pt x="1401811" y="1701859"/>
                  </a:lnTo>
                  <a:lnTo>
                    <a:pt x="1398624" y="1697110"/>
                  </a:lnTo>
                  <a:lnTo>
                    <a:pt x="1395835" y="1692361"/>
                  </a:lnTo>
                  <a:lnTo>
                    <a:pt x="1393046" y="1688008"/>
                  </a:lnTo>
                  <a:lnTo>
                    <a:pt x="1391453" y="1682468"/>
                  </a:lnTo>
                  <a:lnTo>
                    <a:pt x="1389859" y="1676927"/>
                  </a:lnTo>
                  <a:lnTo>
                    <a:pt x="1389062" y="1671387"/>
                  </a:lnTo>
                  <a:lnTo>
                    <a:pt x="1389062" y="1665451"/>
                  </a:lnTo>
                  <a:lnTo>
                    <a:pt x="1389062" y="1501217"/>
                  </a:lnTo>
                  <a:lnTo>
                    <a:pt x="1389062" y="1495280"/>
                  </a:lnTo>
                  <a:lnTo>
                    <a:pt x="1389859" y="1489740"/>
                  </a:lnTo>
                  <a:lnTo>
                    <a:pt x="1391453" y="1484200"/>
                  </a:lnTo>
                  <a:lnTo>
                    <a:pt x="1393046" y="1479451"/>
                  </a:lnTo>
                  <a:lnTo>
                    <a:pt x="1395835" y="1474306"/>
                  </a:lnTo>
                  <a:lnTo>
                    <a:pt x="1398624" y="1469557"/>
                  </a:lnTo>
                  <a:lnTo>
                    <a:pt x="1401811" y="1465204"/>
                  </a:lnTo>
                  <a:lnTo>
                    <a:pt x="1405397" y="1461246"/>
                  </a:lnTo>
                  <a:lnTo>
                    <a:pt x="1409780" y="1457289"/>
                  </a:lnTo>
                  <a:lnTo>
                    <a:pt x="1413764" y="1454123"/>
                  </a:lnTo>
                  <a:lnTo>
                    <a:pt x="1418545" y="1451748"/>
                  </a:lnTo>
                  <a:lnTo>
                    <a:pt x="1423724" y="1448978"/>
                  </a:lnTo>
                  <a:lnTo>
                    <a:pt x="1428904" y="1447000"/>
                  </a:lnTo>
                  <a:lnTo>
                    <a:pt x="1434083" y="1445812"/>
                  </a:lnTo>
                  <a:lnTo>
                    <a:pt x="1439661" y="1445021"/>
                  </a:lnTo>
                  <a:lnTo>
                    <a:pt x="1445637" y="1444625"/>
                  </a:lnTo>
                  <a:close/>
                  <a:moveTo>
                    <a:pt x="971098" y="1444625"/>
                  </a:moveTo>
                  <a:lnTo>
                    <a:pt x="1267674" y="1444625"/>
                  </a:lnTo>
                  <a:lnTo>
                    <a:pt x="1273224" y="1445021"/>
                  </a:lnTo>
                  <a:lnTo>
                    <a:pt x="1278775" y="1445812"/>
                  </a:lnTo>
                  <a:lnTo>
                    <a:pt x="1284326" y="1447000"/>
                  </a:lnTo>
                  <a:lnTo>
                    <a:pt x="1289481" y="1448978"/>
                  </a:lnTo>
                  <a:lnTo>
                    <a:pt x="1294635" y="1451748"/>
                  </a:lnTo>
                  <a:lnTo>
                    <a:pt x="1298996" y="1454123"/>
                  </a:lnTo>
                  <a:lnTo>
                    <a:pt x="1303358" y="1457289"/>
                  </a:lnTo>
                  <a:lnTo>
                    <a:pt x="1307719" y="1461246"/>
                  </a:lnTo>
                  <a:lnTo>
                    <a:pt x="1311288" y="1465204"/>
                  </a:lnTo>
                  <a:lnTo>
                    <a:pt x="1314459" y="1469557"/>
                  </a:lnTo>
                  <a:lnTo>
                    <a:pt x="1317235" y="1474306"/>
                  </a:lnTo>
                  <a:lnTo>
                    <a:pt x="1319614" y="1479451"/>
                  </a:lnTo>
                  <a:lnTo>
                    <a:pt x="1321596" y="1484200"/>
                  </a:lnTo>
                  <a:lnTo>
                    <a:pt x="1323182" y="1489740"/>
                  </a:lnTo>
                  <a:lnTo>
                    <a:pt x="1323975" y="1495280"/>
                  </a:lnTo>
                  <a:lnTo>
                    <a:pt x="1323975" y="1501217"/>
                  </a:lnTo>
                  <a:lnTo>
                    <a:pt x="1323975" y="1665451"/>
                  </a:lnTo>
                  <a:lnTo>
                    <a:pt x="1323975" y="1671387"/>
                  </a:lnTo>
                  <a:lnTo>
                    <a:pt x="1323182" y="1676927"/>
                  </a:lnTo>
                  <a:lnTo>
                    <a:pt x="1321596" y="1682468"/>
                  </a:lnTo>
                  <a:lnTo>
                    <a:pt x="1319614" y="1688008"/>
                  </a:lnTo>
                  <a:lnTo>
                    <a:pt x="1317235" y="1692361"/>
                  </a:lnTo>
                  <a:lnTo>
                    <a:pt x="1314459" y="1697110"/>
                  </a:lnTo>
                  <a:lnTo>
                    <a:pt x="1311288" y="1701859"/>
                  </a:lnTo>
                  <a:lnTo>
                    <a:pt x="1307719" y="1705421"/>
                  </a:lnTo>
                  <a:lnTo>
                    <a:pt x="1303358" y="1709378"/>
                  </a:lnTo>
                  <a:lnTo>
                    <a:pt x="1298996" y="1712544"/>
                  </a:lnTo>
                  <a:lnTo>
                    <a:pt x="1294635" y="1715315"/>
                  </a:lnTo>
                  <a:lnTo>
                    <a:pt x="1289481" y="1717689"/>
                  </a:lnTo>
                  <a:lnTo>
                    <a:pt x="1284326" y="1719668"/>
                  </a:lnTo>
                  <a:lnTo>
                    <a:pt x="1278775" y="1720855"/>
                  </a:lnTo>
                  <a:lnTo>
                    <a:pt x="1273224" y="1722042"/>
                  </a:lnTo>
                  <a:lnTo>
                    <a:pt x="1267674" y="1722438"/>
                  </a:lnTo>
                  <a:lnTo>
                    <a:pt x="971098" y="1722438"/>
                  </a:lnTo>
                  <a:lnTo>
                    <a:pt x="965151" y="1722042"/>
                  </a:lnTo>
                  <a:lnTo>
                    <a:pt x="959600" y="1720855"/>
                  </a:lnTo>
                  <a:lnTo>
                    <a:pt x="954049" y="1719668"/>
                  </a:lnTo>
                  <a:lnTo>
                    <a:pt x="949291" y="1717689"/>
                  </a:lnTo>
                  <a:lnTo>
                    <a:pt x="944137" y="1715315"/>
                  </a:lnTo>
                  <a:lnTo>
                    <a:pt x="939379" y="1712544"/>
                  </a:lnTo>
                  <a:lnTo>
                    <a:pt x="935414" y="1709378"/>
                  </a:lnTo>
                  <a:lnTo>
                    <a:pt x="931053" y="1705421"/>
                  </a:lnTo>
                  <a:lnTo>
                    <a:pt x="927088" y="1701859"/>
                  </a:lnTo>
                  <a:lnTo>
                    <a:pt x="924312" y="1697110"/>
                  </a:lnTo>
                  <a:lnTo>
                    <a:pt x="921140" y="1692361"/>
                  </a:lnTo>
                  <a:lnTo>
                    <a:pt x="918762" y="1688008"/>
                  </a:lnTo>
                  <a:lnTo>
                    <a:pt x="917176" y="1682468"/>
                  </a:lnTo>
                  <a:lnTo>
                    <a:pt x="915590" y="1676927"/>
                  </a:lnTo>
                  <a:lnTo>
                    <a:pt x="914400" y="1671387"/>
                  </a:lnTo>
                  <a:lnTo>
                    <a:pt x="914400" y="1665451"/>
                  </a:lnTo>
                  <a:lnTo>
                    <a:pt x="914400" y="1501217"/>
                  </a:lnTo>
                  <a:lnTo>
                    <a:pt x="914400" y="1495280"/>
                  </a:lnTo>
                  <a:lnTo>
                    <a:pt x="915590" y="1489740"/>
                  </a:lnTo>
                  <a:lnTo>
                    <a:pt x="917176" y="1484200"/>
                  </a:lnTo>
                  <a:lnTo>
                    <a:pt x="918762" y="1479451"/>
                  </a:lnTo>
                  <a:lnTo>
                    <a:pt x="921140" y="1474306"/>
                  </a:lnTo>
                  <a:lnTo>
                    <a:pt x="924312" y="1469557"/>
                  </a:lnTo>
                  <a:lnTo>
                    <a:pt x="927088" y="1465204"/>
                  </a:lnTo>
                  <a:lnTo>
                    <a:pt x="931053" y="1461246"/>
                  </a:lnTo>
                  <a:lnTo>
                    <a:pt x="935414" y="1457289"/>
                  </a:lnTo>
                  <a:lnTo>
                    <a:pt x="939379" y="1454123"/>
                  </a:lnTo>
                  <a:lnTo>
                    <a:pt x="944137" y="1451748"/>
                  </a:lnTo>
                  <a:lnTo>
                    <a:pt x="949291" y="1448978"/>
                  </a:lnTo>
                  <a:lnTo>
                    <a:pt x="954049" y="1447000"/>
                  </a:lnTo>
                  <a:lnTo>
                    <a:pt x="959600" y="1445812"/>
                  </a:lnTo>
                  <a:lnTo>
                    <a:pt x="965151" y="1445021"/>
                  </a:lnTo>
                  <a:lnTo>
                    <a:pt x="971098" y="1444625"/>
                  </a:lnTo>
                  <a:close/>
                  <a:moveTo>
                    <a:pt x="1787045" y="1350963"/>
                  </a:moveTo>
                  <a:lnTo>
                    <a:pt x="1913358" y="1350963"/>
                  </a:lnTo>
                  <a:lnTo>
                    <a:pt x="1913358" y="1366815"/>
                  </a:lnTo>
                  <a:lnTo>
                    <a:pt x="1914148" y="1381479"/>
                  </a:lnTo>
                  <a:lnTo>
                    <a:pt x="1915332" y="1395746"/>
                  </a:lnTo>
                  <a:lnTo>
                    <a:pt x="1917700" y="1409617"/>
                  </a:lnTo>
                  <a:lnTo>
                    <a:pt x="1910200" y="1412391"/>
                  </a:lnTo>
                  <a:lnTo>
                    <a:pt x="1903095" y="1414769"/>
                  </a:lnTo>
                  <a:lnTo>
                    <a:pt x="1896385" y="1418732"/>
                  </a:lnTo>
                  <a:lnTo>
                    <a:pt x="1890069" y="1422299"/>
                  </a:lnTo>
                  <a:lnTo>
                    <a:pt x="1883753" y="1427055"/>
                  </a:lnTo>
                  <a:lnTo>
                    <a:pt x="1877833" y="1431810"/>
                  </a:lnTo>
                  <a:lnTo>
                    <a:pt x="1872306" y="1437359"/>
                  </a:lnTo>
                  <a:lnTo>
                    <a:pt x="1867570" y="1442907"/>
                  </a:lnTo>
                  <a:lnTo>
                    <a:pt x="1863228" y="1448852"/>
                  </a:lnTo>
                  <a:lnTo>
                    <a:pt x="1859280" y="1455589"/>
                  </a:lnTo>
                  <a:lnTo>
                    <a:pt x="1856122" y="1462326"/>
                  </a:lnTo>
                  <a:lnTo>
                    <a:pt x="1852965" y="1469460"/>
                  </a:lnTo>
                  <a:lnTo>
                    <a:pt x="1850596" y="1476990"/>
                  </a:lnTo>
                  <a:lnTo>
                    <a:pt x="1849017" y="1484916"/>
                  </a:lnTo>
                  <a:lnTo>
                    <a:pt x="1847833" y="1492842"/>
                  </a:lnTo>
                  <a:lnTo>
                    <a:pt x="1847438" y="1500768"/>
                  </a:lnTo>
                  <a:lnTo>
                    <a:pt x="1847438" y="1628776"/>
                  </a:lnTo>
                  <a:lnTo>
                    <a:pt x="1837570" y="1628776"/>
                  </a:lnTo>
                  <a:lnTo>
                    <a:pt x="1837570" y="1500768"/>
                  </a:lnTo>
                  <a:lnTo>
                    <a:pt x="1837175" y="1492842"/>
                  </a:lnTo>
                  <a:lnTo>
                    <a:pt x="1836386" y="1485312"/>
                  </a:lnTo>
                  <a:lnTo>
                    <a:pt x="1834412" y="1478178"/>
                  </a:lnTo>
                  <a:lnTo>
                    <a:pt x="1832439" y="1470252"/>
                  </a:lnTo>
                  <a:lnTo>
                    <a:pt x="1830070" y="1463515"/>
                  </a:lnTo>
                  <a:lnTo>
                    <a:pt x="1826518" y="1456778"/>
                  </a:lnTo>
                  <a:lnTo>
                    <a:pt x="1822965" y="1450833"/>
                  </a:lnTo>
                  <a:lnTo>
                    <a:pt x="1818623" y="1444888"/>
                  </a:lnTo>
                  <a:lnTo>
                    <a:pt x="1813886" y="1438944"/>
                  </a:lnTo>
                  <a:lnTo>
                    <a:pt x="1809150" y="1433792"/>
                  </a:lnTo>
                  <a:lnTo>
                    <a:pt x="1803623" y="1428640"/>
                  </a:lnTo>
                  <a:lnTo>
                    <a:pt x="1798097" y="1424280"/>
                  </a:lnTo>
                  <a:lnTo>
                    <a:pt x="1791781" y="1420317"/>
                  </a:lnTo>
                  <a:lnTo>
                    <a:pt x="1785466" y="1416354"/>
                  </a:lnTo>
                  <a:lnTo>
                    <a:pt x="1778755" y="1413580"/>
                  </a:lnTo>
                  <a:lnTo>
                    <a:pt x="1771650" y="1411202"/>
                  </a:lnTo>
                  <a:lnTo>
                    <a:pt x="1774808" y="1406446"/>
                  </a:lnTo>
                  <a:lnTo>
                    <a:pt x="1777571" y="1401294"/>
                  </a:lnTo>
                  <a:lnTo>
                    <a:pt x="1779940" y="1394953"/>
                  </a:lnTo>
                  <a:lnTo>
                    <a:pt x="1782308" y="1388216"/>
                  </a:lnTo>
                  <a:lnTo>
                    <a:pt x="1784282" y="1380290"/>
                  </a:lnTo>
                  <a:lnTo>
                    <a:pt x="1785466" y="1371571"/>
                  </a:lnTo>
                  <a:lnTo>
                    <a:pt x="1786650" y="1361663"/>
                  </a:lnTo>
                  <a:lnTo>
                    <a:pt x="1787045" y="1350963"/>
                  </a:lnTo>
                  <a:close/>
                  <a:moveTo>
                    <a:pt x="1316831" y="1350963"/>
                  </a:moveTo>
                  <a:lnTo>
                    <a:pt x="1412875" y="1350963"/>
                  </a:lnTo>
                  <a:lnTo>
                    <a:pt x="1413272" y="1360950"/>
                  </a:lnTo>
                  <a:lnTo>
                    <a:pt x="1414066" y="1370138"/>
                  </a:lnTo>
                  <a:lnTo>
                    <a:pt x="1415653" y="1378527"/>
                  </a:lnTo>
                  <a:lnTo>
                    <a:pt x="1416844" y="1386116"/>
                  </a:lnTo>
                  <a:lnTo>
                    <a:pt x="1418828" y="1392907"/>
                  </a:lnTo>
                  <a:lnTo>
                    <a:pt x="1420813" y="1398900"/>
                  </a:lnTo>
                  <a:lnTo>
                    <a:pt x="1423194" y="1404492"/>
                  </a:lnTo>
                  <a:lnTo>
                    <a:pt x="1425575" y="1408886"/>
                  </a:lnTo>
                  <a:lnTo>
                    <a:pt x="1419622" y="1410884"/>
                  </a:lnTo>
                  <a:lnTo>
                    <a:pt x="1413272" y="1412881"/>
                  </a:lnTo>
                  <a:lnTo>
                    <a:pt x="1407716" y="1414878"/>
                  </a:lnTo>
                  <a:lnTo>
                    <a:pt x="1402556" y="1418074"/>
                  </a:lnTo>
                  <a:lnTo>
                    <a:pt x="1397000" y="1420870"/>
                  </a:lnTo>
                  <a:lnTo>
                    <a:pt x="1391841" y="1424466"/>
                  </a:lnTo>
                  <a:lnTo>
                    <a:pt x="1386681" y="1427661"/>
                  </a:lnTo>
                  <a:lnTo>
                    <a:pt x="1382316" y="1432056"/>
                  </a:lnTo>
                  <a:lnTo>
                    <a:pt x="1377950" y="1436050"/>
                  </a:lnTo>
                  <a:lnTo>
                    <a:pt x="1374378" y="1440844"/>
                  </a:lnTo>
                  <a:lnTo>
                    <a:pt x="1370410" y="1445638"/>
                  </a:lnTo>
                  <a:lnTo>
                    <a:pt x="1366441" y="1450431"/>
                  </a:lnTo>
                  <a:lnTo>
                    <a:pt x="1363663" y="1456024"/>
                  </a:lnTo>
                  <a:lnTo>
                    <a:pt x="1360885" y="1461616"/>
                  </a:lnTo>
                  <a:lnTo>
                    <a:pt x="1358106" y="1467209"/>
                  </a:lnTo>
                  <a:lnTo>
                    <a:pt x="1356519" y="1473201"/>
                  </a:lnTo>
                  <a:lnTo>
                    <a:pt x="1352947" y="1464413"/>
                  </a:lnTo>
                  <a:lnTo>
                    <a:pt x="1348978" y="1456423"/>
                  </a:lnTo>
                  <a:lnTo>
                    <a:pt x="1344216" y="1448833"/>
                  </a:lnTo>
                  <a:lnTo>
                    <a:pt x="1339056" y="1441643"/>
                  </a:lnTo>
                  <a:lnTo>
                    <a:pt x="1332706" y="1434852"/>
                  </a:lnTo>
                  <a:lnTo>
                    <a:pt x="1325960" y="1428860"/>
                  </a:lnTo>
                  <a:lnTo>
                    <a:pt x="1318816" y="1423267"/>
                  </a:lnTo>
                  <a:lnTo>
                    <a:pt x="1311275" y="1418873"/>
                  </a:lnTo>
                  <a:lnTo>
                    <a:pt x="1314053" y="1401696"/>
                  </a:lnTo>
                  <a:lnTo>
                    <a:pt x="1316038" y="1384918"/>
                  </a:lnTo>
                  <a:lnTo>
                    <a:pt x="1316435" y="1376130"/>
                  </a:lnTo>
                  <a:lnTo>
                    <a:pt x="1316831" y="1367741"/>
                  </a:lnTo>
                  <a:lnTo>
                    <a:pt x="1317228" y="1359352"/>
                  </a:lnTo>
                  <a:lnTo>
                    <a:pt x="1316831" y="1350963"/>
                  </a:lnTo>
                  <a:close/>
                  <a:moveTo>
                    <a:pt x="692943" y="1350963"/>
                  </a:moveTo>
                  <a:lnTo>
                    <a:pt x="941785" y="1350963"/>
                  </a:lnTo>
                  <a:lnTo>
                    <a:pt x="941785" y="1366815"/>
                  </a:lnTo>
                  <a:lnTo>
                    <a:pt x="942578" y="1381479"/>
                  </a:lnTo>
                  <a:lnTo>
                    <a:pt x="944166" y="1395746"/>
                  </a:lnTo>
                  <a:lnTo>
                    <a:pt x="946150" y="1409617"/>
                  </a:lnTo>
                  <a:lnTo>
                    <a:pt x="938610" y="1412391"/>
                  </a:lnTo>
                  <a:lnTo>
                    <a:pt x="931466" y="1414769"/>
                  </a:lnTo>
                  <a:lnTo>
                    <a:pt x="924719" y="1418732"/>
                  </a:lnTo>
                  <a:lnTo>
                    <a:pt x="917972" y="1422299"/>
                  </a:lnTo>
                  <a:lnTo>
                    <a:pt x="912019" y="1427055"/>
                  </a:lnTo>
                  <a:lnTo>
                    <a:pt x="906066" y="1431810"/>
                  </a:lnTo>
                  <a:lnTo>
                    <a:pt x="900906" y="1437359"/>
                  </a:lnTo>
                  <a:lnTo>
                    <a:pt x="896144" y="1442907"/>
                  </a:lnTo>
                  <a:lnTo>
                    <a:pt x="891381" y="1448852"/>
                  </a:lnTo>
                  <a:lnTo>
                    <a:pt x="887809" y="1455589"/>
                  </a:lnTo>
                  <a:lnTo>
                    <a:pt x="883841" y="1462326"/>
                  </a:lnTo>
                  <a:lnTo>
                    <a:pt x="881459" y="1469460"/>
                  </a:lnTo>
                  <a:lnTo>
                    <a:pt x="878681" y="1476990"/>
                  </a:lnTo>
                  <a:lnTo>
                    <a:pt x="877094" y="1484916"/>
                  </a:lnTo>
                  <a:lnTo>
                    <a:pt x="876300" y="1492842"/>
                  </a:lnTo>
                  <a:lnTo>
                    <a:pt x="875903" y="1500768"/>
                  </a:lnTo>
                  <a:lnTo>
                    <a:pt x="875903" y="1628776"/>
                  </a:lnTo>
                  <a:lnTo>
                    <a:pt x="692943" y="1628776"/>
                  </a:lnTo>
                  <a:lnTo>
                    <a:pt x="686990" y="1628776"/>
                  </a:lnTo>
                  <a:lnTo>
                    <a:pt x="681434" y="1627983"/>
                  </a:lnTo>
                  <a:lnTo>
                    <a:pt x="675878" y="1626002"/>
                  </a:lnTo>
                  <a:lnTo>
                    <a:pt x="671115" y="1624417"/>
                  </a:lnTo>
                  <a:lnTo>
                    <a:pt x="665956" y="1622039"/>
                  </a:lnTo>
                  <a:lnTo>
                    <a:pt x="661193" y="1618868"/>
                  </a:lnTo>
                  <a:lnTo>
                    <a:pt x="657224" y="1616094"/>
                  </a:lnTo>
                  <a:lnTo>
                    <a:pt x="652859" y="1612131"/>
                  </a:lnTo>
                  <a:lnTo>
                    <a:pt x="648890" y="1608168"/>
                  </a:lnTo>
                  <a:lnTo>
                    <a:pt x="646112" y="1603809"/>
                  </a:lnTo>
                  <a:lnTo>
                    <a:pt x="643334" y="1599053"/>
                  </a:lnTo>
                  <a:lnTo>
                    <a:pt x="640556" y="1594297"/>
                  </a:lnTo>
                  <a:lnTo>
                    <a:pt x="638968" y="1589145"/>
                  </a:lnTo>
                  <a:lnTo>
                    <a:pt x="637381" y="1583597"/>
                  </a:lnTo>
                  <a:lnTo>
                    <a:pt x="636587" y="1578048"/>
                  </a:lnTo>
                  <a:lnTo>
                    <a:pt x="636587" y="1572104"/>
                  </a:lnTo>
                  <a:lnTo>
                    <a:pt x="636587" y="1407635"/>
                  </a:lnTo>
                  <a:lnTo>
                    <a:pt x="636587" y="1401691"/>
                  </a:lnTo>
                  <a:lnTo>
                    <a:pt x="637381" y="1396142"/>
                  </a:lnTo>
                  <a:lnTo>
                    <a:pt x="638968" y="1390990"/>
                  </a:lnTo>
                  <a:lnTo>
                    <a:pt x="640556" y="1385442"/>
                  </a:lnTo>
                  <a:lnTo>
                    <a:pt x="643334" y="1380686"/>
                  </a:lnTo>
                  <a:lnTo>
                    <a:pt x="646112" y="1375534"/>
                  </a:lnTo>
                  <a:lnTo>
                    <a:pt x="648890" y="1371571"/>
                  </a:lnTo>
                  <a:lnTo>
                    <a:pt x="652859" y="1367608"/>
                  </a:lnTo>
                  <a:lnTo>
                    <a:pt x="657224" y="1364041"/>
                  </a:lnTo>
                  <a:lnTo>
                    <a:pt x="661193" y="1360474"/>
                  </a:lnTo>
                  <a:lnTo>
                    <a:pt x="665956" y="1357700"/>
                  </a:lnTo>
                  <a:lnTo>
                    <a:pt x="671115" y="1355322"/>
                  </a:lnTo>
                  <a:lnTo>
                    <a:pt x="675878" y="1353341"/>
                  </a:lnTo>
                  <a:lnTo>
                    <a:pt x="681434" y="1352152"/>
                  </a:lnTo>
                  <a:lnTo>
                    <a:pt x="686990" y="1351359"/>
                  </a:lnTo>
                  <a:lnTo>
                    <a:pt x="692943" y="1350963"/>
                  </a:lnTo>
                  <a:close/>
                  <a:moveTo>
                    <a:pt x="2082006" y="1166813"/>
                  </a:moveTo>
                  <a:lnTo>
                    <a:pt x="2083990" y="1169978"/>
                  </a:lnTo>
                  <a:lnTo>
                    <a:pt x="2086768" y="1172747"/>
                  </a:lnTo>
                  <a:lnTo>
                    <a:pt x="2089547" y="1175120"/>
                  </a:lnTo>
                  <a:lnTo>
                    <a:pt x="2093515" y="1176702"/>
                  </a:lnTo>
                  <a:lnTo>
                    <a:pt x="2096293" y="1177494"/>
                  </a:lnTo>
                  <a:lnTo>
                    <a:pt x="2100262" y="1177494"/>
                  </a:lnTo>
                  <a:lnTo>
                    <a:pt x="2107803" y="1177098"/>
                  </a:lnTo>
                  <a:lnTo>
                    <a:pt x="2116137" y="1176702"/>
                  </a:lnTo>
                  <a:lnTo>
                    <a:pt x="2125662" y="1177098"/>
                  </a:lnTo>
                  <a:lnTo>
                    <a:pt x="2135584" y="1177889"/>
                  </a:lnTo>
                  <a:lnTo>
                    <a:pt x="2144315" y="1179076"/>
                  </a:lnTo>
                  <a:lnTo>
                    <a:pt x="2152650" y="1180658"/>
                  </a:lnTo>
                  <a:lnTo>
                    <a:pt x="2161381" y="1183427"/>
                  </a:lnTo>
                  <a:lnTo>
                    <a:pt x="2169318" y="1186196"/>
                  </a:lnTo>
                  <a:lnTo>
                    <a:pt x="2176462" y="1189756"/>
                  </a:lnTo>
                  <a:lnTo>
                    <a:pt x="2183606" y="1193317"/>
                  </a:lnTo>
                  <a:lnTo>
                    <a:pt x="2190353" y="1197668"/>
                  </a:lnTo>
                  <a:lnTo>
                    <a:pt x="2196703" y="1202810"/>
                  </a:lnTo>
                  <a:lnTo>
                    <a:pt x="2202656" y="1208348"/>
                  </a:lnTo>
                  <a:lnTo>
                    <a:pt x="2207815" y="1213886"/>
                  </a:lnTo>
                  <a:lnTo>
                    <a:pt x="2212975" y="1220611"/>
                  </a:lnTo>
                  <a:lnTo>
                    <a:pt x="2217737" y="1227731"/>
                  </a:lnTo>
                  <a:lnTo>
                    <a:pt x="2222500" y="1234852"/>
                  </a:lnTo>
                  <a:lnTo>
                    <a:pt x="2226072" y="1243554"/>
                  </a:lnTo>
                  <a:lnTo>
                    <a:pt x="2231628" y="1256213"/>
                  </a:lnTo>
                  <a:lnTo>
                    <a:pt x="2236787" y="1268476"/>
                  </a:lnTo>
                  <a:lnTo>
                    <a:pt x="2240756" y="1280343"/>
                  </a:lnTo>
                  <a:lnTo>
                    <a:pt x="2244725" y="1291814"/>
                  </a:lnTo>
                  <a:lnTo>
                    <a:pt x="2247503" y="1302890"/>
                  </a:lnTo>
                  <a:lnTo>
                    <a:pt x="2250281" y="1313175"/>
                  </a:lnTo>
                  <a:lnTo>
                    <a:pt x="2252265" y="1323460"/>
                  </a:lnTo>
                  <a:lnTo>
                    <a:pt x="2253853" y="1333350"/>
                  </a:lnTo>
                  <a:lnTo>
                    <a:pt x="2254647" y="1342843"/>
                  </a:lnTo>
                  <a:lnTo>
                    <a:pt x="2255043" y="1352337"/>
                  </a:lnTo>
                  <a:lnTo>
                    <a:pt x="2255837" y="1361831"/>
                  </a:lnTo>
                  <a:lnTo>
                    <a:pt x="2255043" y="1371325"/>
                  </a:lnTo>
                  <a:lnTo>
                    <a:pt x="2254647" y="1380027"/>
                  </a:lnTo>
                  <a:lnTo>
                    <a:pt x="2253853" y="1389126"/>
                  </a:lnTo>
                  <a:lnTo>
                    <a:pt x="2252662" y="1398619"/>
                  </a:lnTo>
                  <a:lnTo>
                    <a:pt x="2251075" y="1408113"/>
                  </a:lnTo>
                  <a:lnTo>
                    <a:pt x="2245122" y="1407322"/>
                  </a:lnTo>
                  <a:lnTo>
                    <a:pt x="2239168" y="1406926"/>
                  </a:lnTo>
                  <a:lnTo>
                    <a:pt x="2220118" y="1406926"/>
                  </a:lnTo>
                  <a:lnTo>
                    <a:pt x="2219722" y="1396246"/>
                  </a:lnTo>
                  <a:lnTo>
                    <a:pt x="2219325" y="1385961"/>
                  </a:lnTo>
                  <a:lnTo>
                    <a:pt x="2218928" y="1382401"/>
                  </a:lnTo>
                  <a:lnTo>
                    <a:pt x="2218134" y="1379632"/>
                  </a:lnTo>
                  <a:lnTo>
                    <a:pt x="2216547" y="1377258"/>
                  </a:lnTo>
                  <a:lnTo>
                    <a:pt x="2214165" y="1374489"/>
                  </a:lnTo>
                  <a:lnTo>
                    <a:pt x="2212181" y="1372907"/>
                  </a:lnTo>
                  <a:lnTo>
                    <a:pt x="2209403" y="1371325"/>
                  </a:lnTo>
                  <a:lnTo>
                    <a:pt x="2206228" y="1370534"/>
                  </a:lnTo>
                  <a:lnTo>
                    <a:pt x="2203053" y="1369742"/>
                  </a:lnTo>
                  <a:lnTo>
                    <a:pt x="2199878" y="1369742"/>
                  </a:lnTo>
                  <a:lnTo>
                    <a:pt x="2196703" y="1370929"/>
                  </a:lnTo>
                  <a:lnTo>
                    <a:pt x="2193925" y="1372116"/>
                  </a:lnTo>
                  <a:lnTo>
                    <a:pt x="2191543" y="1373698"/>
                  </a:lnTo>
                  <a:lnTo>
                    <a:pt x="2189559" y="1376072"/>
                  </a:lnTo>
                  <a:lnTo>
                    <a:pt x="2187178" y="1378841"/>
                  </a:lnTo>
                  <a:lnTo>
                    <a:pt x="2185987" y="1381214"/>
                  </a:lnTo>
                  <a:lnTo>
                    <a:pt x="2185590" y="1384774"/>
                  </a:lnTo>
                  <a:lnTo>
                    <a:pt x="2184003" y="1395455"/>
                  </a:lnTo>
                  <a:lnTo>
                    <a:pt x="2182018" y="1406926"/>
                  </a:lnTo>
                  <a:lnTo>
                    <a:pt x="2013743" y="1406926"/>
                  </a:lnTo>
                  <a:lnTo>
                    <a:pt x="2010965" y="1399015"/>
                  </a:lnTo>
                  <a:lnTo>
                    <a:pt x="2009775" y="1395850"/>
                  </a:lnTo>
                  <a:lnTo>
                    <a:pt x="2008584" y="1393477"/>
                  </a:lnTo>
                  <a:lnTo>
                    <a:pt x="2006600" y="1391499"/>
                  </a:lnTo>
                  <a:lnTo>
                    <a:pt x="2003822" y="1389126"/>
                  </a:lnTo>
                  <a:lnTo>
                    <a:pt x="2001440" y="1387939"/>
                  </a:lnTo>
                  <a:lnTo>
                    <a:pt x="1998662" y="1387148"/>
                  </a:lnTo>
                  <a:lnTo>
                    <a:pt x="1995090" y="1386752"/>
                  </a:lnTo>
                  <a:lnTo>
                    <a:pt x="1992312" y="1386752"/>
                  </a:lnTo>
                  <a:lnTo>
                    <a:pt x="1988740" y="1387543"/>
                  </a:lnTo>
                  <a:lnTo>
                    <a:pt x="1986359" y="1388730"/>
                  </a:lnTo>
                  <a:lnTo>
                    <a:pt x="1983581" y="1390708"/>
                  </a:lnTo>
                  <a:lnTo>
                    <a:pt x="1981597" y="1393081"/>
                  </a:lnTo>
                  <a:lnTo>
                    <a:pt x="1980009" y="1395455"/>
                  </a:lnTo>
                  <a:lnTo>
                    <a:pt x="1978818" y="1398224"/>
                  </a:lnTo>
                  <a:lnTo>
                    <a:pt x="1978025" y="1400993"/>
                  </a:lnTo>
                  <a:lnTo>
                    <a:pt x="1978025" y="1404553"/>
                  </a:lnTo>
                  <a:lnTo>
                    <a:pt x="1978025" y="1406926"/>
                  </a:lnTo>
                  <a:lnTo>
                    <a:pt x="1952625" y="1406926"/>
                  </a:lnTo>
                  <a:lnTo>
                    <a:pt x="1949847" y="1390708"/>
                  </a:lnTo>
                  <a:lnTo>
                    <a:pt x="1949053" y="1382005"/>
                  </a:lnTo>
                  <a:lnTo>
                    <a:pt x="1948259" y="1373698"/>
                  </a:lnTo>
                  <a:lnTo>
                    <a:pt x="1947862" y="1364996"/>
                  </a:lnTo>
                  <a:lnTo>
                    <a:pt x="1947862" y="1355897"/>
                  </a:lnTo>
                  <a:lnTo>
                    <a:pt x="1948259" y="1346404"/>
                  </a:lnTo>
                  <a:lnTo>
                    <a:pt x="1949053" y="1337305"/>
                  </a:lnTo>
                  <a:lnTo>
                    <a:pt x="1950243" y="1327020"/>
                  </a:lnTo>
                  <a:lnTo>
                    <a:pt x="1952228" y="1316736"/>
                  </a:lnTo>
                  <a:lnTo>
                    <a:pt x="1954609" y="1305659"/>
                  </a:lnTo>
                  <a:lnTo>
                    <a:pt x="1958181" y="1294188"/>
                  </a:lnTo>
                  <a:lnTo>
                    <a:pt x="1961356" y="1282716"/>
                  </a:lnTo>
                  <a:lnTo>
                    <a:pt x="1966118" y="1270453"/>
                  </a:lnTo>
                  <a:lnTo>
                    <a:pt x="1971675" y="1257399"/>
                  </a:lnTo>
                  <a:lnTo>
                    <a:pt x="1977231" y="1243554"/>
                  </a:lnTo>
                  <a:lnTo>
                    <a:pt x="1980803" y="1237225"/>
                  </a:lnTo>
                  <a:lnTo>
                    <a:pt x="1984772" y="1230896"/>
                  </a:lnTo>
                  <a:lnTo>
                    <a:pt x="1988740" y="1224567"/>
                  </a:lnTo>
                  <a:lnTo>
                    <a:pt x="1993106" y="1218238"/>
                  </a:lnTo>
                  <a:lnTo>
                    <a:pt x="1994693" y="1215864"/>
                  </a:lnTo>
                  <a:lnTo>
                    <a:pt x="1996281" y="1213491"/>
                  </a:lnTo>
                  <a:lnTo>
                    <a:pt x="2001440" y="1208744"/>
                  </a:lnTo>
                  <a:lnTo>
                    <a:pt x="2006600" y="1203601"/>
                  </a:lnTo>
                  <a:lnTo>
                    <a:pt x="2011362" y="1198855"/>
                  </a:lnTo>
                  <a:lnTo>
                    <a:pt x="2016522" y="1194899"/>
                  </a:lnTo>
                  <a:lnTo>
                    <a:pt x="2022078" y="1190943"/>
                  </a:lnTo>
                  <a:lnTo>
                    <a:pt x="2027634" y="1186987"/>
                  </a:lnTo>
                  <a:lnTo>
                    <a:pt x="2033190" y="1184218"/>
                  </a:lnTo>
                  <a:lnTo>
                    <a:pt x="2038350" y="1181449"/>
                  </a:lnTo>
                  <a:lnTo>
                    <a:pt x="2043906" y="1178285"/>
                  </a:lnTo>
                  <a:lnTo>
                    <a:pt x="2049859" y="1176307"/>
                  </a:lnTo>
                  <a:lnTo>
                    <a:pt x="2060972" y="1171956"/>
                  </a:lnTo>
                  <a:lnTo>
                    <a:pt x="2071290" y="1169187"/>
                  </a:lnTo>
                  <a:lnTo>
                    <a:pt x="2082006" y="1166813"/>
                  </a:lnTo>
                  <a:close/>
                  <a:moveTo>
                    <a:pt x="1110232" y="1166813"/>
                  </a:moveTo>
                  <a:lnTo>
                    <a:pt x="1112219" y="1169978"/>
                  </a:lnTo>
                  <a:lnTo>
                    <a:pt x="1115000" y="1172747"/>
                  </a:lnTo>
                  <a:lnTo>
                    <a:pt x="1118179" y="1175120"/>
                  </a:lnTo>
                  <a:lnTo>
                    <a:pt x="1121359" y="1176702"/>
                  </a:lnTo>
                  <a:lnTo>
                    <a:pt x="1124935" y="1177494"/>
                  </a:lnTo>
                  <a:lnTo>
                    <a:pt x="1128114" y="1177494"/>
                  </a:lnTo>
                  <a:lnTo>
                    <a:pt x="1136062" y="1177098"/>
                  </a:lnTo>
                  <a:lnTo>
                    <a:pt x="1144407" y="1176702"/>
                  </a:lnTo>
                  <a:lnTo>
                    <a:pt x="1154342" y="1177098"/>
                  </a:lnTo>
                  <a:lnTo>
                    <a:pt x="1163879" y="1177889"/>
                  </a:lnTo>
                  <a:lnTo>
                    <a:pt x="1173019" y="1179076"/>
                  </a:lnTo>
                  <a:lnTo>
                    <a:pt x="1181364" y="1180658"/>
                  </a:lnTo>
                  <a:lnTo>
                    <a:pt x="1189709" y="1183427"/>
                  </a:lnTo>
                  <a:lnTo>
                    <a:pt x="1197259" y="1186196"/>
                  </a:lnTo>
                  <a:lnTo>
                    <a:pt x="1204810" y="1189756"/>
                  </a:lnTo>
                  <a:lnTo>
                    <a:pt x="1211963" y="1193317"/>
                  </a:lnTo>
                  <a:lnTo>
                    <a:pt x="1218718" y="1197668"/>
                  </a:lnTo>
                  <a:lnTo>
                    <a:pt x="1225077" y="1202810"/>
                  </a:lnTo>
                  <a:lnTo>
                    <a:pt x="1231037" y="1208348"/>
                  </a:lnTo>
                  <a:lnTo>
                    <a:pt x="1236601" y="1213886"/>
                  </a:lnTo>
                  <a:lnTo>
                    <a:pt x="1241767" y="1220611"/>
                  </a:lnTo>
                  <a:lnTo>
                    <a:pt x="1246138" y="1227731"/>
                  </a:lnTo>
                  <a:lnTo>
                    <a:pt x="1250907" y="1234852"/>
                  </a:lnTo>
                  <a:lnTo>
                    <a:pt x="1254881" y="1243554"/>
                  </a:lnTo>
                  <a:lnTo>
                    <a:pt x="1260444" y="1256213"/>
                  </a:lnTo>
                  <a:lnTo>
                    <a:pt x="1265213" y="1268476"/>
                  </a:lnTo>
                  <a:lnTo>
                    <a:pt x="1269584" y="1280343"/>
                  </a:lnTo>
                  <a:lnTo>
                    <a:pt x="1273160" y="1291814"/>
                  </a:lnTo>
                  <a:lnTo>
                    <a:pt x="1276339" y="1302890"/>
                  </a:lnTo>
                  <a:lnTo>
                    <a:pt x="1278724" y="1313175"/>
                  </a:lnTo>
                  <a:lnTo>
                    <a:pt x="1281108" y="1323460"/>
                  </a:lnTo>
                  <a:lnTo>
                    <a:pt x="1282300" y="1333350"/>
                  </a:lnTo>
                  <a:lnTo>
                    <a:pt x="1283492" y="1342843"/>
                  </a:lnTo>
                  <a:lnTo>
                    <a:pt x="1283890" y="1352337"/>
                  </a:lnTo>
                  <a:lnTo>
                    <a:pt x="1284287" y="1361831"/>
                  </a:lnTo>
                  <a:lnTo>
                    <a:pt x="1283890" y="1371325"/>
                  </a:lnTo>
                  <a:lnTo>
                    <a:pt x="1283492" y="1380027"/>
                  </a:lnTo>
                  <a:lnTo>
                    <a:pt x="1282300" y="1389126"/>
                  </a:lnTo>
                  <a:lnTo>
                    <a:pt x="1281506" y="1398619"/>
                  </a:lnTo>
                  <a:lnTo>
                    <a:pt x="1279519" y="1408113"/>
                  </a:lnTo>
                  <a:lnTo>
                    <a:pt x="1273558" y="1407322"/>
                  </a:lnTo>
                  <a:lnTo>
                    <a:pt x="1267994" y="1406926"/>
                  </a:lnTo>
                  <a:lnTo>
                    <a:pt x="1248920" y="1406926"/>
                  </a:lnTo>
                  <a:lnTo>
                    <a:pt x="1248125" y="1385961"/>
                  </a:lnTo>
                  <a:lnTo>
                    <a:pt x="1247728" y="1382401"/>
                  </a:lnTo>
                  <a:lnTo>
                    <a:pt x="1246138" y="1379632"/>
                  </a:lnTo>
                  <a:lnTo>
                    <a:pt x="1244946" y="1377258"/>
                  </a:lnTo>
                  <a:lnTo>
                    <a:pt x="1242959" y="1374489"/>
                  </a:lnTo>
                  <a:lnTo>
                    <a:pt x="1240575" y="1372907"/>
                  </a:lnTo>
                  <a:lnTo>
                    <a:pt x="1237793" y="1371325"/>
                  </a:lnTo>
                  <a:lnTo>
                    <a:pt x="1235011" y="1370534"/>
                  </a:lnTo>
                  <a:lnTo>
                    <a:pt x="1231435" y="1369742"/>
                  </a:lnTo>
                  <a:lnTo>
                    <a:pt x="1228653" y="1369742"/>
                  </a:lnTo>
                  <a:lnTo>
                    <a:pt x="1225077" y="1370929"/>
                  </a:lnTo>
                  <a:lnTo>
                    <a:pt x="1222692" y="1372116"/>
                  </a:lnTo>
                  <a:lnTo>
                    <a:pt x="1220308" y="1373698"/>
                  </a:lnTo>
                  <a:lnTo>
                    <a:pt x="1217526" y="1376072"/>
                  </a:lnTo>
                  <a:lnTo>
                    <a:pt x="1215937" y="1378841"/>
                  </a:lnTo>
                  <a:lnTo>
                    <a:pt x="1214745" y="1381214"/>
                  </a:lnTo>
                  <a:lnTo>
                    <a:pt x="1214347" y="1384774"/>
                  </a:lnTo>
                  <a:lnTo>
                    <a:pt x="1211963" y="1395455"/>
                  </a:lnTo>
                  <a:lnTo>
                    <a:pt x="1209976" y="1406926"/>
                  </a:lnTo>
                  <a:lnTo>
                    <a:pt x="1041881" y="1406926"/>
                  </a:lnTo>
                  <a:lnTo>
                    <a:pt x="1039497" y="1399015"/>
                  </a:lnTo>
                  <a:lnTo>
                    <a:pt x="1038305" y="1395850"/>
                  </a:lnTo>
                  <a:lnTo>
                    <a:pt x="1036715" y="1393477"/>
                  </a:lnTo>
                  <a:lnTo>
                    <a:pt x="1034728" y="1391499"/>
                  </a:lnTo>
                  <a:lnTo>
                    <a:pt x="1032344" y="1389126"/>
                  </a:lnTo>
                  <a:lnTo>
                    <a:pt x="1029960" y="1387939"/>
                  </a:lnTo>
                  <a:lnTo>
                    <a:pt x="1026780" y="1387148"/>
                  </a:lnTo>
                  <a:lnTo>
                    <a:pt x="1023601" y="1386752"/>
                  </a:lnTo>
                  <a:lnTo>
                    <a:pt x="1020422" y="1386752"/>
                  </a:lnTo>
                  <a:lnTo>
                    <a:pt x="1017243" y="1387543"/>
                  </a:lnTo>
                  <a:lnTo>
                    <a:pt x="1014461" y="1388730"/>
                  </a:lnTo>
                  <a:lnTo>
                    <a:pt x="1012077" y="1390708"/>
                  </a:lnTo>
                  <a:lnTo>
                    <a:pt x="1010090" y="1393081"/>
                  </a:lnTo>
                  <a:lnTo>
                    <a:pt x="1008103" y="1395455"/>
                  </a:lnTo>
                  <a:lnTo>
                    <a:pt x="1006911" y="1398224"/>
                  </a:lnTo>
                  <a:lnTo>
                    <a:pt x="1006116" y="1400993"/>
                  </a:lnTo>
                  <a:lnTo>
                    <a:pt x="1006116" y="1404553"/>
                  </a:lnTo>
                  <a:lnTo>
                    <a:pt x="1006116" y="1406926"/>
                  </a:lnTo>
                  <a:lnTo>
                    <a:pt x="980684" y="1406926"/>
                  </a:lnTo>
                  <a:lnTo>
                    <a:pt x="978299" y="1390708"/>
                  </a:lnTo>
                  <a:lnTo>
                    <a:pt x="977107" y="1382005"/>
                  </a:lnTo>
                  <a:lnTo>
                    <a:pt x="976710" y="1373698"/>
                  </a:lnTo>
                  <a:lnTo>
                    <a:pt x="976312" y="1364996"/>
                  </a:lnTo>
                  <a:lnTo>
                    <a:pt x="976312" y="1355897"/>
                  </a:lnTo>
                  <a:lnTo>
                    <a:pt x="976710" y="1346404"/>
                  </a:lnTo>
                  <a:lnTo>
                    <a:pt x="977504" y="1337305"/>
                  </a:lnTo>
                  <a:lnTo>
                    <a:pt x="978697" y="1327020"/>
                  </a:lnTo>
                  <a:lnTo>
                    <a:pt x="980286" y="1316736"/>
                  </a:lnTo>
                  <a:lnTo>
                    <a:pt x="983068" y="1305659"/>
                  </a:lnTo>
                  <a:lnTo>
                    <a:pt x="985850" y="1294188"/>
                  </a:lnTo>
                  <a:lnTo>
                    <a:pt x="989823" y="1282716"/>
                  </a:lnTo>
                  <a:lnTo>
                    <a:pt x="994195" y="1270453"/>
                  </a:lnTo>
                  <a:lnTo>
                    <a:pt x="999758" y="1257399"/>
                  </a:lnTo>
                  <a:lnTo>
                    <a:pt x="1005719" y="1243554"/>
                  </a:lnTo>
                  <a:lnTo>
                    <a:pt x="1008898" y="1237225"/>
                  </a:lnTo>
                  <a:lnTo>
                    <a:pt x="1012872" y="1230500"/>
                  </a:lnTo>
                  <a:lnTo>
                    <a:pt x="1016846" y="1224567"/>
                  </a:lnTo>
                  <a:lnTo>
                    <a:pt x="1021217" y="1218238"/>
                  </a:lnTo>
                  <a:lnTo>
                    <a:pt x="1023204" y="1215864"/>
                  </a:lnTo>
                  <a:lnTo>
                    <a:pt x="1024793" y="1213491"/>
                  </a:lnTo>
                  <a:lnTo>
                    <a:pt x="1029960" y="1208744"/>
                  </a:lnTo>
                  <a:lnTo>
                    <a:pt x="1034331" y="1203601"/>
                  </a:lnTo>
                  <a:lnTo>
                    <a:pt x="1039894" y="1198855"/>
                  </a:lnTo>
                  <a:lnTo>
                    <a:pt x="1045060" y="1194899"/>
                  </a:lnTo>
                  <a:lnTo>
                    <a:pt x="1050624" y="1190943"/>
                  </a:lnTo>
                  <a:lnTo>
                    <a:pt x="1055790" y="1186987"/>
                  </a:lnTo>
                  <a:lnTo>
                    <a:pt x="1061353" y="1184218"/>
                  </a:lnTo>
                  <a:lnTo>
                    <a:pt x="1066917" y="1181449"/>
                  </a:lnTo>
                  <a:lnTo>
                    <a:pt x="1072480" y="1178285"/>
                  </a:lnTo>
                  <a:lnTo>
                    <a:pt x="1078043" y="1176307"/>
                  </a:lnTo>
                  <a:lnTo>
                    <a:pt x="1089170" y="1171956"/>
                  </a:lnTo>
                  <a:lnTo>
                    <a:pt x="1099900" y="1169187"/>
                  </a:lnTo>
                  <a:lnTo>
                    <a:pt x="1110232" y="1166813"/>
                  </a:lnTo>
                  <a:close/>
                  <a:moveTo>
                    <a:pt x="1601784" y="1141413"/>
                  </a:moveTo>
                  <a:lnTo>
                    <a:pt x="1608513" y="1141413"/>
                  </a:lnTo>
                  <a:lnTo>
                    <a:pt x="1616826" y="1141413"/>
                  </a:lnTo>
                  <a:lnTo>
                    <a:pt x="1628701" y="1141809"/>
                  </a:lnTo>
                  <a:lnTo>
                    <a:pt x="1639785" y="1142996"/>
                  </a:lnTo>
                  <a:lnTo>
                    <a:pt x="1644139" y="1143392"/>
                  </a:lnTo>
                  <a:lnTo>
                    <a:pt x="1656410" y="1145766"/>
                  </a:lnTo>
                  <a:lnTo>
                    <a:pt x="1668285" y="1149327"/>
                  </a:lnTo>
                  <a:lnTo>
                    <a:pt x="1673431" y="1150910"/>
                  </a:lnTo>
                  <a:lnTo>
                    <a:pt x="1682140" y="1154075"/>
                  </a:lnTo>
                  <a:lnTo>
                    <a:pt x="1690453" y="1157241"/>
                  </a:lnTo>
                  <a:lnTo>
                    <a:pt x="1694807" y="1158823"/>
                  </a:lnTo>
                  <a:lnTo>
                    <a:pt x="1703516" y="1163572"/>
                  </a:lnTo>
                  <a:lnTo>
                    <a:pt x="1711828" y="1167924"/>
                  </a:lnTo>
                  <a:lnTo>
                    <a:pt x="1714995" y="1169903"/>
                  </a:lnTo>
                  <a:lnTo>
                    <a:pt x="1726079" y="1177421"/>
                  </a:lnTo>
                  <a:lnTo>
                    <a:pt x="1729245" y="1179399"/>
                  </a:lnTo>
                  <a:lnTo>
                    <a:pt x="1739142" y="1186918"/>
                  </a:lnTo>
                  <a:lnTo>
                    <a:pt x="1740329" y="1188105"/>
                  </a:lnTo>
                  <a:lnTo>
                    <a:pt x="1745475" y="1192853"/>
                  </a:lnTo>
                  <a:lnTo>
                    <a:pt x="1747058" y="1194436"/>
                  </a:lnTo>
                  <a:lnTo>
                    <a:pt x="1748642" y="1196018"/>
                  </a:lnTo>
                  <a:lnTo>
                    <a:pt x="1743100" y="1240732"/>
                  </a:lnTo>
                  <a:lnTo>
                    <a:pt x="1739142" y="1274761"/>
                  </a:lnTo>
                  <a:lnTo>
                    <a:pt x="1736766" y="1296128"/>
                  </a:lnTo>
                  <a:lnTo>
                    <a:pt x="1738746" y="1294150"/>
                  </a:lnTo>
                  <a:lnTo>
                    <a:pt x="1739537" y="1293358"/>
                  </a:lnTo>
                  <a:lnTo>
                    <a:pt x="1740725" y="1293358"/>
                  </a:lnTo>
                  <a:lnTo>
                    <a:pt x="1741912" y="1293754"/>
                  </a:lnTo>
                  <a:lnTo>
                    <a:pt x="1743100" y="1294150"/>
                  </a:lnTo>
                  <a:lnTo>
                    <a:pt x="1744288" y="1295733"/>
                  </a:lnTo>
                  <a:lnTo>
                    <a:pt x="1745079" y="1297315"/>
                  </a:lnTo>
                  <a:lnTo>
                    <a:pt x="1747454" y="1301668"/>
                  </a:lnTo>
                  <a:lnTo>
                    <a:pt x="1749038" y="1307603"/>
                  </a:lnTo>
                  <a:lnTo>
                    <a:pt x="1750621" y="1315121"/>
                  </a:lnTo>
                  <a:lnTo>
                    <a:pt x="1751809" y="1323827"/>
                  </a:lnTo>
                  <a:lnTo>
                    <a:pt x="1752204" y="1332928"/>
                  </a:lnTo>
                  <a:lnTo>
                    <a:pt x="1752600" y="1343216"/>
                  </a:lnTo>
                  <a:lnTo>
                    <a:pt x="1752204" y="1352712"/>
                  </a:lnTo>
                  <a:lnTo>
                    <a:pt x="1751809" y="1361813"/>
                  </a:lnTo>
                  <a:lnTo>
                    <a:pt x="1750621" y="1370518"/>
                  </a:lnTo>
                  <a:lnTo>
                    <a:pt x="1749038" y="1378036"/>
                  </a:lnTo>
                  <a:lnTo>
                    <a:pt x="1747454" y="1383972"/>
                  </a:lnTo>
                  <a:lnTo>
                    <a:pt x="1745079" y="1388324"/>
                  </a:lnTo>
                  <a:lnTo>
                    <a:pt x="1744288" y="1390303"/>
                  </a:lnTo>
                  <a:lnTo>
                    <a:pt x="1743100" y="1391490"/>
                  </a:lnTo>
                  <a:lnTo>
                    <a:pt x="1741912" y="1391886"/>
                  </a:lnTo>
                  <a:lnTo>
                    <a:pt x="1740725" y="1392281"/>
                  </a:lnTo>
                  <a:lnTo>
                    <a:pt x="1739142" y="1391886"/>
                  </a:lnTo>
                  <a:lnTo>
                    <a:pt x="1737954" y="1391094"/>
                  </a:lnTo>
                  <a:lnTo>
                    <a:pt x="1736766" y="1389511"/>
                  </a:lnTo>
                  <a:lnTo>
                    <a:pt x="1735975" y="1387929"/>
                  </a:lnTo>
                  <a:lnTo>
                    <a:pt x="1733996" y="1382785"/>
                  </a:lnTo>
                  <a:lnTo>
                    <a:pt x="1731620" y="1376849"/>
                  </a:lnTo>
                  <a:lnTo>
                    <a:pt x="1730829" y="1384367"/>
                  </a:lnTo>
                  <a:lnTo>
                    <a:pt x="1729641" y="1391886"/>
                  </a:lnTo>
                  <a:lnTo>
                    <a:pt x="1725683" y="1406526"/>
                  </a:lnTo>
                  <a:lnTo>
                    <a:pt x="1475905" y="1406526"/>
                  </a:lnTo>
                  <a:lnTo>
                    <a:pt x="1471551" y="1394260"/>
                  </a:lnTo>
                  <a:lnTo>
                    <a:pt x="1469968" y="1388324"/>
                  </a:lnTo>
                  <a:lnTo>
                    <a:pt x="1467592" y="1381993"/>
                  </a:lnTo>
                  <a:lnTo>
                    <a:pt x="1466009" y="1387137"/>
                  </a:lnTo>
                  <a:lnTo>
                    <a:pt x="1464426" y="1391490"/>
                  </a:lnTo>
                  <a:lnTo>
                    <a:pt x="1463238" y="1392677"/>
                  </a:lnTo>
                  <a:lnTo>
                    <a:pt x="1462051" y="1393864"/>
                  </a:lnTo>
                  <a:lnTo>
                    <a:pt x="1460863" y="1394260"/>
                  </a:lnTo>
                  <a:lnTo>
                    <a:pt x="1459676" y="1394655"/>
                  </a:lnTo>
                  <a:lnTo>
                    <a:pt x="1458884" y="1394260"/>
                  </a:lnTo>
                  <a:lnTo>
                    <a:pt x="1457696" y="1393468"/>
                  </a:lnTo>
                  <a:lnTo>
                    <a:pt x="1456509" y="1392281"/>
                  </a:lnTo>
                  <a:lnTo>
                    <a:pt x="1454925" y="1391094"/>
                  </a:lnTo>
                  <a:lnTo>
                    <a:pt x="1452946" y="1386346"/>
                  </a:lnTo>
                  <a:lnTo>
                    <a:pt x="1451363" y="1380015"/>
                  </a:lnTo>
                  <a:lnTo>
                    <a:pt x="1450175" y="1372892"/>
                  </a:lnTo>
                  <a:lnTo>
                    <a:pt x="1448592" y="1364583"/>
                  </a:lnTo>
                  <a:lnTo>
                    <a:pt x="1447800" y="1355086"/>
                  </a:lnTo>
                  <a:lnTo>
                    <a:pt x="1447800" y="1345194"/>
                  </a:lnTo>
                  <a:lnTo>
                    <a:pt x="1447800" y="1334906"/>
                  </a:lnTo>
                  <a:lnTo>
                    <a:pt x="1448592" y="1325805"/>
                  </a:lnTo>
                  <a:lnTo>
                    <a:pt x="1450175" y="1317496"/>
                  </a:lnTo>
                  <a:lnTo>
                    <a:pt x="1451363" y="1310373"/>
                  </a:lnTo>
                  <a:lnTo>
                    <a:pt x="1452946" y="1304438"/>
                  </a:lnTo>
                  <a:lnTo>
                    <a:pt x="1454925" y="1299689"/>
                  </a:lnTo>
                  <a:lnTo>
                    <a:pt x="1456509" y="1298107"/>
                  </a:lnTo>
                  <a:lnTo>
                    <a:pt x="1457696" y="1296920"/>
                  </a:lnTo>
                  <a:lnTo>
                    <a:pt x="1458884" y="1296128"/>
                  </a:lnTo>
                  <a:lnTo>
                    <a:pt x="1459676" y="1296128"/>
                  </a:lnTo>
                  <a:lnTo>
                    <a:pt x="1460467" y="1296128"/>
                  </a:lnTo>
                  <a:lnTo>
                    <a:pt x="1461259" y="1296524"/>
                  </a:lnTo>
                  <a:lnTo>
                    <a:pt x="1462051" y="1283466"/>
                  </a:lnTo>
                  <a:lnTo>
                    <a:pt x="1462446" y="1277531"/>
                  </a:lnTo>
                  <a:lnTo>
                    <a:pt x="1464030" y="1271991"/>
                  </a:lnTo>
                  <a:lnTo>
                    <a:pt x="1462051" y="1258142"/>
                  </a:lnTo>
                  <a:lnTo>
                    <a:pt x="1460071" y="1245480"/>
                  </a:lnTo>
                  <a:lnTo>
                    <a:pt x="1456905" y="1223717"/>
                  </a:lnTo>
                  <a:lnTo>
                    <a:pt x="1453738" y="1208681"/>
                  </a:lnTo>
                  <a:lnTo>
                    <a:pt x="1452550" y="1203537"/>
                  </a:lnTo>
                  <a:lnTo>
                    <a:pt x="1458488" y="1199975"/>
                  </a:lnTo>
                  <a:lnTo>
                    <a:pt x="1465217" y="1196018"/>
                  </a:lnTo>
                  <a:lnTo>
                    <a:pt x="1471551" y="1191270"/>
                  </a:lnTo>
                  <a:lnTo>
                    <a:pt x="1477884" y="1186522"/>
                  </a:lnTo>
                  <a:lnTo>
                    <a:pt x="1489760" y="1177421"/>
                  </a:lnTo>
                  <a:lnTo>
                    <a:pt x="1495302" y="1173464"/>
                  </a:lnTo>
                  <a:lnTo>
                    <a:pt x="1500843" y="1170299"/>
                  </a:lnTo>
                  <a:lnTo>
                    <a:pt x="1515490" y="1163176"/>
                  </a:lnTo>
                  <a:lnTo>
                    <a:pt x="1530136" y="1157241"/>
                  </a:lnTo>
                  <a:lnTo>
                    <a:pt x="1539636" y="1154075"/>
                  </a:lnTo>
                  <a:lnTo>
                    <a:pt x="1548741" y="1150910"/>
                  </a:lnTo>
                  <a:lnTo>
                    <a:pt x="1558241" y="1148536"/>
                  </a:lnTo>
                  <a:lnTo>
                    <a:pt x="1568533" y="1145766"/>
                  </a:lnTo>
                  <a:lnTo>
                    <a:pt x="1576450" y="1144183"/>
                  </a:lnTo>
                  <a:lnTo>
                    <a:pt x="1583971" y="1142996"/>
                  </a:lnTo>
                  <a:lnTo>
                    <a:pt x="1594658" y="1142204"/>
                  </a:lnTo>
                  <a:lnTo>
                    <a:pt x="1601784" y="1141413"/>
                  </a:lnTo>
                  <a:close/>
                  <a:moveTo>
                    <a:pt x="1832358" y="1052513"/>
                  </a:moveTo>
                  <a:lnTo>
                    <a:pt x="1843104" y="1052513"/>
                  </a:lnTo>
                  <a:lnTo>
                    <a:pt x="1847083" y="1052911"/>
                  </a:lnTo>
                  <a:lnTo>
                    <a:pt x="1839522" y="1055300"/>
                  </a:lnTo>
                  <a:lnTo>
                    <a:pt x="1831960" y="1058882"/>
                  </a:lnTo>
                  <a:lnTo>
                    <a:pt x="1825194" y="1062067"/>
                  </a:lnTo>
                  <a:lnTo>
                    <a:pt x="1818428" y="1065650"/>
                  </a:lnTo>
                  <a:lnTo>
                    <a:pt x="1820418" y="1066446"/>
                  </a:lnTo>
                  <a:lnTo>
                    <a:pt x="1828776" y="1066048"/>
                  </a:lnTo>
                  <a:lnTo>
                    <a:pt x="1837532" y="1065650"/>
                  </a:lnTo>
                  <a:lnTo>
                    <a:pt x="1846685" y="1066048"/>
                  </a:lnTo>
                  <a:lnTo>
                    <a:pt x="1856237" y="1066446"/>
                  </a:lnTo>
                  <a:lnTo>
                    <a:pt x="1865789" y="1067640"/>
                  </a:lnTo>
                  <a:lnTo>
                    <a:pt x="1876137" y="1069631"/>
                  </a:lnTo>
                  <a:lnTo>
                    <a:pt x="1885688" y="1072417"/>
                  </a:lnTo>
                  <a:lnTo>
                    <a:pt x="1895638" y="1075602"/>
                  </a:lnTo>
                  <a:lnTo>
                    <a:pt x="1905588" y="1079981"/>
                  </a:lnTo>
                  <a:lnTo>
                    <a:pt x="1910761" y="1082369"/>
                  </a:lnTo>
                  <a:lnTo>
                    <a:pt x="1915139" y="1085156"/>
                  </a:lnTo>
                  <a:lnTo>
                    <a:pt x="1919915" y="1088340"/>
                  </a:lnTo>
                  <a:lnTo>
                    <a:pt x="1924691" y="1091525"/>
                  </a:lnTo>
                  <a:lnTo>
                    <a:pt x="1929069" y="1095506"/>
                  </a:lnTo>
                  <a:lnTo>
                    <a:pt x="1933845" y="1099487"/>
                  </a:lnTo>
                  <a:lnTo>
                    <a:pt x="1938223" y="1103468"/>
                  </a:lnTo>
                  <a:lnTo>
                    <a:pt x="1942202" y="1108245"/>
                  </a:lnTo>
                  <a:lnTo>
                    <a:pt x="1946580" y="1112623"/>
                  </a:lnTo>
                  <a:lnTo>
                    <a:pt x="1950162" y="1118197"/>
                  </a:lnTo>
                  <a:lnTo>
                    <a:pt x="1954142" y="1123770"/>
                  </a:lnTo>
                  <a:lnTo>
                    <a:pt x="1957724" y="1129741"/>
                  </a:lnTo>
                  <a:lnTo>
                    <a:pt x="1960908" y="1136110"/>
                  </a:lnTo>
                  <a:lnTo>
                    <a:pt x="1964490" y="1142878"/>
                  </a:lnTo>
                  <a:lnTo>
                    <a:pt x="1968868" y="1152830"/>
                  </a:lnTo>
                  <a:lnTo>
                    <a:pt x="1972847" y="1163180"/>
                  </a:lnTo>
                  <a:lnTo>
                    <a:pt x="1979613" y="1182288"/>
                  </a:lnTo>
                  <a:lnTo>
                    <a:pt x="1975633" y="1185871"/>
                  </a:lnTo>
                  <a:lnTo>
                    <a:pt x="1972051" y="1190249"/>
                  </a:lnTo>
                  <a:lnTo>
                    <a:pt x="1967674" y="1192638"/>
                  </a:lnTo>
                  <a:lnTo>
                    <a:pt x="1965684" y="1193832"/>
                  </a:lnTo>
                  <a:lnTo>
                    <a:pt x="1963694" y="1195823"/>
                  </a:lnTo>
                  <a:lnTo>
                    <a:pt x="1962102" y="1197415"/>
                  </a:lnTo>
                  <a:lnTo>
                    <a:pt x="1961306" y="1199007"/>
                  </a:lnTo>
                  <a:lnTo>
                    <a:pt x="1960112" y="1201396"/>
                  </a:lnTo>
                  <a:lnTo>
                    <a:pt x="1959316" y="1202988"/>
                  </a:lnTo>
                  <a:lnTo>
                    <a:pt x="1958918" y="1205377"/>
                  </a:lnTo>
                  <a:lnTo>
                    <a:pt x="1958918" y="1207367"/>
                  </a:lnTo>
                  <a:lnTo>
                    <a:pt x="1952152" y="1218115"/>
                  </a:lnTo>
                  <a:lnTo>
                    <a:pt x="1946580" y="1229262"/>
                  </a:lnTo>
                  <a:lnTo>
                    <a:pt x="1941008" y="1240806"/>
                  </a:lnTo>
                  <a:lnTo>
                    <a:pt x="1936233" y="1252350"/>
                  </a:lnTo>
                  <a:lnTo>
                    <a:pt x="1932253" y="1263895"/>
                  </a:lnTo>
                  <a:lnTo>
                    <a:pt x="1928273" y="1274245"/>
                  </a:lnTo>
                  <a:lnTo>
                    <a:pt x="1925089" y="1284993"/>
                  </a:lnTo>
                  <a:lnTo>
                    <a:pt x="1921905" y="1294945"/>
                  </a:lnTo>
                  <a:lnTo>
                    <a:pt x="1919915" y="1304897"/>
                  </a:lnTo>
                  <a:lnTo>
                    <a:pt x="1917925" y="1314451"/>
                  </a:lnTo>
                  <a:lnTo>
                    <a:pt x="1784997" y="1314451"/>
                  </a:lnTo>
                  <a:lnTo>
                    <a:pt x="1783007" y="1303305"/>
                  </a:lnTo>
                  <a:lnTo>
                    <a:pt x="1780222" y="1293353"/>
                  </a:lnTo>
                  <a:lnTo>
                    <a:pt x="1778630" y="1288974"/>
                  </a:lnTo>
                  <a:lnTo>
                    <a:pt x="1777038" y="1284993"/>
                  </a:lnTo>
                  <a:lnTo>
                    <a:pt x="1775446" y="1281410"/>
                  </a:lnTo>
                  <a:lnTo>
                    <a:pt x="1773058" y="1278226"/>
                  </a:lnTo>
                  <a:lnTo>
                    <a:pt x="1782609" y="1200202"/>
                  </a:lnTo>
                  <a:lnTo>
                    <a:pt x="1783007" y="1196619"/>
                  </a:lnTo>
                  <a:lnTo>
                    <a:pt x="1783007" y="1192638"/>
                  </a:lnTo>
                  <a:lnTo>
                    <a:pt x="1782211" y="1189453"/>
                  </a:lnTo>
                  <a:lnTo>
                    <a:pt x="1781416" y="1185472"/>
                  </a:lnTo>
                  <a:lnTo>
                    <a:pt x="1779824" y="1182288"/>
                  </a:lnTo>
                  <a:lnTo>
                    <a:pt x="1778232" y="1178705"/>
                  </a:lnTo>
                  <a:lnTo>
                    <a:pt x="1776242" y="1175919"/>
                  </a:lnTo>
                  <a:lnTo>
                    <a:pt x="1774252" y="1172734"/>
                  </a:lnTo>
                  <a:lnTo>
                    <a:pt x="1767884" y="1166763"/>
                  </a:lnTo>
                  <a:lnTo>
                    <a:pt x="1761516" y="1161588"/>
                  </a:lnTo>
                  <a:lnTo>
                    <a:pt x="1752362" y="1154422"/>
                  </a:lnTo>
                  <a:lnTo>
                    <a:pt x="1741219" y="1146460"/>
                  </a:lnTo>
                  <a:lnTo>
                    <a:pt x="1734851" y="1142480"/>
                  </a:lnTo>
                  <a:lnTo>
                    <a:pt x="1728085" y="1138101"/>
                  </a:lnTo>
                  <a:lnTo>
                    <a:pt x="1720921" y="1134518"/>
                  </a:lnTo>
                  <a:lnTo>
                    <a:pt x="1712564" y="1130139"/>
                  </a:lnTo>
                  <a:lnTo>
                    <a:pt x="1704206" y="1126158"/>
                  </a:lnTo>
                  <a:lnTo>
                    <a:pt x="1695450" y="1122576"/>
                  </a:lnTo>
                  <a:lnTo>
                    <a:pt x="1698236" y="1118197"/>
                  </a:lnTo>
                  <a:lnTo>
                    <a:pt x="1701420" y="1114216"/>
                  </a:lnTo>
                  <a:lnTo>
                    <a:pt x="1697440" y="1114614"/>
                  </a:lnTo>
                  <a:lnTo>
                    <a:pt x="1701420" y="1111827"/>
                  </a:lnTo>
                  <a:lnTo>
                    <a:pt x="1705002" y="1109041"/>
                  </a:lnTo>
                  <a:lnTo>
                    <a:pt x="1710176" y="1103069"/>
                  </a:lnTo>
                  <a:lnTo>
                    <a:pt x="1715748" y="1097894"/>
                  </a:lnTo>
                  <a:lnTo>
                    <a:pt x="1721319" y="1093117"/>
                  </a:lnTo>
                  <a:lnTo>
                    <a:pt x="1726891" y="1088340"/>
                  </a:lnTo>
                  <a:lnTo>
                    <a:pt x="1732463" y="1083962"/>
                  </a:lnTo>
                  <a:lnTo>
                    <a:pt x="1738035" y="1080379"/>
                  </a:lnTo>
                  <a:lnTo>
                    <a:pt x="1744005" y="1076398"/>
                  </a:lnTo>
                  <a:lnTo>
                    <a:pt x="1749975" y="1073611"/>
                  </a:lnTo>
                  <a:lnTo>
                    <a:pt x="1755944" y="1070427"/>
                  </a:lnTo>
                  <a:lnTo>
                    <a:pt x="1761914" y="1067640"/>
                  </a:lnTo>
                  <a:lnTo>
                    <a:pt x="1773456" y="1063261"/>
                  </a:lnTo>
                  <a:lnTo>
                    <a:pt x="1784997" y="1059679"/>
                  </a:lnTo>
                  <a:lnTo>
                    <a:pt x="1796539" y="1056892"/>
                  </a:lnTo>
                  <a:lnTo>
                    <a:pt x="1806489" y="1054902"/>
                  </a:lnTo>
                  <a:lnTo>
                    <a:pt x="1816438" y="1053707"/>
                  </a:lnTo>
                  <a:lnTo>
                    <a:pt x="1824796" y="1052911"/>
                  </a:lnTo>
                  <a:lnTo>
                    <a:pt x="1832358" y="1052513"/>
                  </a:lnTo>
                  <a:close/>
                  <a:moveTo>
                    <a:pt x="861259" y="1052513"/>
                  </a:moveTo>
                  <a:lnTo>
                    <a:pt x="871603" y="1052513"/>
                  </a:lnTo>
                  <a:lnTo>
                    <a:pt x="875581" y="1052911"/>
                  </a:lnTo>
                  <a:lnTo>
                    <a:pt x="868022" y="1055295"/>
                  </a:lnTo>
                  <a:lnTo>
                    <a:pt x="860861" y="1058873"/>
                  </a:lnTo>
                  <a:lnTo>
                    <a:pt x="854098" y="1062053"/>
                  </a:lnTo>
                  <a:lnTo>
                    <a:pt x="847335" y="1065630"/>
                  </a:lnTo>
                  <a:lnTo>
                    <a:pt x="849324" y="1066425"/>
                  </a:lnTo>
                  <a:lnTo>
                    <a:pt x="857281" y="1066027"/>
                  </a:lnTo>
                  <a:lnTo>
                    <a:pt x="866033" y="1065630"/>
                  </a:lnTo>
                  <a:lnTo>
                    <a:pt x="875183" y="1066027"/>
                  </a:lnTo>
                  <a:lnTo>
                    <a:pt x="884732" y="1066425"/>
                  </a:lnTo>
                  <a:lnTo>
                    <a:pt x="894678" y="1067617"/>
                  </a:lnTo>
                  <a:lnTo>
                    <a:pt x="904624" y="1069605"/>
                  </a:lnTo>
                  <a:lnTo>
                    <a:pt x="914172" y="1072387"/>
                  </a:lnTo>
                  <a:lnTo>
                    <a:pt x="924516" y="1075567"/>
                  </a:lnTo>
                  <a:lnTo>
                    <a:pt x="934064" y="1079939"/>
                  </a:lnTo>
                  <a:lnTo>
                    <a:pt x="939236" y="1082324"/>
                  </a:lnTo>
                  <a:lnTo>
                    <a:pt x="944010" y="1085106"/>
                  </a:lnTo>
                  <a:lnTo>
                    <a:pt x="948784" y="1088286"/>
                  </a:lnTo>
                  <a:lnTo>
                    <a:pt x="953160" y="1091466"/>
                  </a:lnTo>
                  <a:lnTo>
                    <a:pt x="957934" y="1095441"/>
                  </a:lnTo>
                  <a:lnTo>
                    <a:pt x="962708" y="1099415"/>
                  </a:lnTo>
                  <a:lnTo>
                    <a:pt x="966687" y="1103390"/>
                  </a:lnTo>
                  <a:lnTo>
                    <a:pt x="971063" y="1108160"/>
                  </a:lnTo>
                  <a:lnTo>
                    <a:pt x="974644" y="1112532"/>
                  </a:lnTo>
                  <a:lnTo>
                    <a:pt x="979020" y="1118097"/>
                  </a:lnTo>
                  <a:lnTo>
                    <a:pt x="982998" y="1123662"/>
                  </a:lnTo>
                  <a:lnTo>
                    <a:pt x="986181" y="1129624"/>
                  </a:lnTo>
                  <a:lnTo>
                    <a:pt x="989762" y="1135983"/>
                  </a:lnTo>
                  <a:lnTo>
                    <a:pt x="992944" y="1142741"/>
                  </a:lnTo>
                  <a:lnTo>
                    <a:pt x="997321" y="1152678"/>
                  </a:lnTo>
                  <a:lnTo>
                    <a:pt x="1001299" y="1163012"/>
                  </a:lnTo>
                  <a:lnTo>
                    <a:pt x="1008062" y="1182091"/>
                  </a:lnTo>
                  <a:lnTo>
                    <a:pt x="1004482" y="1185668"/>
                  </a:lnTo>
                  <a:lnTo>
                    <a:pt x="1000105" y="1190040"/>
                  </a:lnTo>
                  <a:lnTo>
                    <a:pt x="996525" y="1192425"/>
                  </a:lnTo>
                  <a:lnTo>
                    <a:pt x="994138" y="1193618"/>
                  </a:lnTo>
                  <a:lnTo>
                    <a:pt x="992546" y="1195605"/>
                  </a:lnTo>
                  <a:lnTo>
                    <a:pt x="990955" y="1197195"/>
                  </a:lnTo>
                  <a:lnTo>
                    <a:pt x="989762" y="1198785"/>
                  </a:lnTo>
                  <a:lnTo>
                    <a:pt x="988568" y="1201170"/>
                  </a:lnTo>
                  <a:lnTo>
                    <a:pt x="987772" y="1202760"/>
                  </a:lnTo>
                  <a:lnTo>
                    <a:pt x="987375" y="1205145"/>
                  </a:lnTo>
                  <a:lnTo>
                    <a:pt x="987375" y="1207132"/>
                  </a:lnTo>
                  <a:lnTo>
                    <a:pt x="980611" y="1217864"/>
                  </a:lnTo>
                  <a:lnTo>
                    <a:pt x="975041" y="1228993"/>
                  </a:lnTo>
                  <a:lnTo>
                    <a:pt x="969870" y="1240520"/>
                  </a:lnTo>
                  <a:lnTo>
                    <a:pt x="965095" y="1252047"/>
                  </a:lnTo>
                  <a:lnTo>
                    <a:pt x="960321" y="1263574"/>
                  </a:lnTo>
                  <a:lnTo>
                    <a:pt x="956741" y="1273908"/>
                  </a:lnTo>
                  <a:lnTo>
                    <a:pt x="953558" y="1284640"/>
                  </a:lnTo>
                  <a:lnTo>
                    <a:pt x="950773" y="1294577"/>
                  </a:lnTo>
                  <a:lnTo>
                    <a:pt x="948784" y="1304514"/>
                  </a:lnTo>
                  <a:lnTo>
                    <a:pt x="946397" y="1314054"/>
                  </a:lnTo>
                  <a:lnTo>
                    <a:pt x="746283" y="1314054"/>
                  </a:lnTo>
                  <a:lnTo>
                    <a:pt x="745487" y="1310874"/>
                  </a:lnTo>
                  <a:lnTo>
                    <a:pt x="745487" y="1314054"/>
                  </a:lnTo>
                  <a:lnTo>
                    <a:pt x="692972" y="1314054"/>
                  </a:lnTo>
                  <a:lnTo>
                    <a:pt x="688994" y="1314054"/>
                  </a:lnTo>
                  <a:lnTo>
                    <a:pt x="685811" y="1314451"/>
                  </a:lnTo>
                  <a:lnTo>
                    <a:pt x="683026" y="1296565"/>
                  </a:lnTo>
                  <a:lnTo>
                    <a:pt x="681833" y="1287423"/>
                  </a:lnTo>
                  <a:lnTo>
                    <a:pt x="681435" y="1278281"/>
                  </a:lnTo>
                  <a:lnTo>
                    <a:pt x="681037" y="1268344"/>
                  </a:lnTo>
                  <a:lnTo>
                    <a:pt x="681435" y="1258804"/>
                  </a:lnTo>
                  <a:lnTo>
                    <a:pt x="681833" y="1249265"/>
                  </a:lnTo>
                  <a:lnTo>
                    <a:pt x="682628" y="1238930"/>
                  </a:lnTo>
                  <a:lnTo>
                    <a:pt x="684617" y="1228596"/>
                  </a:lnTo>
                  <a:lnTo>
                    <a:pt x="686607" y="1217466"/>
                  </a:lnTo>
                  <a:lnTo>
                    <a:pt x="688994" y="1205940"/>
                  </a:lnTo>
                  <a:lnTo>
                    <a:pt x="692176" y="1194810"/>
                  </a:lnTo>
                  <a:lnTo>
                    <a:pt x="696155" y="1182488"/>
                  </a:lnTo>
                  <a:lnTo>
                    <a:pt x="700929" y="1169769"/>
                  </a:lnTo>
                  <a:lnTo>
                    <a:pt x="706499" y="1156255"/>
                  </a:lnTo>
                  <a:lnTo>
                    <a:pt x="712466" y="1142741"/>
                  </a:lnTo>
                  <a:lnTo>
                    <a:pt x="716445" y="1134791"/>
                  </a:lnTo>
                  <a:lnTo>
                    <a:pt x="720821" y="1127636"/>
                  </a:lnTo>
                  <a:lnTo>
                    <a:pt x="725595" y="1120482"/>
                  </a:lnTo>
                  <a:lnTo>
                    <a:pt x="729971" y="1114122"/>
                  </a:lnTo>
                  <a:lnTo>
                    <a:pt x="726391" y="1114520"/>
                  </a:lnTo>
                  <a:lnTo>
                    <a:pt x="729971" y="1111737"/>
                  </a:lnTo>
                  <a:lnTo>
                    <a:pt x="733950" y="1108955"/>
                  </a:lnTo>
                  <a:lnTo>
                    <a:pt x="739122" y="1102993"/>
                  </a:lnTo>
                  <a:lnTo>
                    <a:pt x="744294" y="1097826"/>
                  </a:lnTo>
                  <a:lnTo>
                    <a:pt x="749863" y="1093056"/>
                  </a:lnTo>
                  <a:lnTo>
                    <a:pt x="755433" y="1088286"/>
                  </a:lnTo>
                  <a:lnTo>
                    <a:pt x="761401" y="1083914"/>
                  </a:lnTo>
                  <a:lnTo>
                    <a:pt x="766970" y="1080337"/>
                  </a:lnTo>
                  <a:lnTo>
                    <a:pt x="772938" y="1076362"/>
                  </a:lnTo>
                  <a:lnTo>
                    <a:pt x="778508" y="1073579"/>
                  </a:lnTo>
                  <a:lnTo>
                    <a:pt x="784475" y="1070400"/>
                  </a:lnTo>
                  <a:lnTo>
                    <a:pt x="790443" y="1067617"/>
                  </a:lnTo>
                  <a:lnTo>
                    <a:pt x="802378" y="1063245"/>
                  </a:lnTo>
                  <a:lnTo>
                    <a:pt x="813916" y="1059668"/>
                  </a:lnTo>
                  <a:lnTo>
                    <a:pt x="824658" y="1056885"/>
                  </a:lnTo>
                  <a:lnTo>
                    <a:pt x="835399" y="1054898"/>
                  </a:lnTo>
                  <a:lnTo>
                    <a:pt x="844947" y="1053705"/>
                  </a:lnTo>
                  <a:lnTo>
                    <a:pt x="853700" y="1052911"/>
                  </a:lnTo>
                  <a:lnTo>
                    <a:pt x="861259" y="1052513"/>
                  </a:lnTo>
                  <a:close/>
                  <a:moveTo>
                    <a:pt x="1326357" y="1047750"/>
                  </a:moveTo>
                  <a:lnTo>
                    <a:pt x="1337469" y="1047750"/>
                  </a:lnTo>
                  <a:lnTo>
                    <a:pt x="1348582" y="1048148"/>
                  </a:lnTo>
                  <a:lnTo>
                    <a:pt x="1358901" y="1048942"/>
                  </a:lnTo>
                  <a:lnTo>
                    <a:pt x="1368822" y="1050532"/>
                  </a:lnTo>
                  <a:lnTo>
                    <a:pt x="1378347" y="1052520"/>
                  </a:lnTo>
                  <a:lnTo>
                    <a:pt x="1387476" y="1054904"/>
                  </a:lnTo>
                  <a:lnTo>
                    <a:pt x="1396604" y="1057289"/>
                  </a:lnTo>
                  <a:lnTo>
                    <a:pt x="1404541" y="1060469"/>
                  </a:lnTo>
                  <a:lnTo>
                    <a:pt x="1412479" y="1063251"/>
                  </a:lnTo>
                  <a:lnTo>
                    <a:pt x="1419623" y="1066828"/>
                  </a:lnTo>
                  <a:lnTo>
                    <a:pt x="1426766" y="1070008"/>
                  </a:lnTo>
                  <a:lnTo>
                    <a:pt x="1433116" y="1073983"/>
                  </a:lnTo>
                  <a:lnTo>
                    <a:pt x="1444626" y="1081137"/>
                  </a:lnTo>
                  <a:lnTo>
                    <a:pt x="1454151" y="1087894"/>
                  </a:lnTo>
                  <a:lnTo>
                    <a:pt x="1461691" y="1093856"/>
                  </a:lnTo>
                  <a:lnTo>
                    <a:pt x="1466851" y="1098228"/>
                  </a:lnTo>
                  <a:lnTo>
                    <a:pt x="1471613" y="1102600"/>
                  </a:lnTo>
                  <a:lnTo>
                    <a:pt x="1465660" y="1153079"/>
                  </a:lnTo>
                  <a:lnTo>
                    <a:pt x="1458913" y="1157848"/>
                  </a:lnTo>
                  <a:lnTo>
                    <a:pt x="1447404" y="1166195"/>
                  </a:lnTo>
                  <a:lnTo>
                    <a:pt x="1441848" y="1170170"/>
                  </a:lnTo>
                  <a:lnTo>
                    <a:pt x="1437482" y="1172555"/>
                  </a:lnTo>
                  <a:lnTo>
                    <a:pt x="1434704" y="1174542"/>
                  </a:lnTo>
                  <a:lnTo>
                    <a:pt x="1432323" y="1175734"/>
                  </a:lnTo>
                  <a:lnTo>
                    <a:pt x="1427560" y="1179311"/>
                  </a:lnTo>
                  <a:lnTo>
                    <a:pt x="1424385" y="1184081"/>
                  </a:lnTo>
                  <a:lnTo>
                    <a:pt x="1421210" y="1188851"/>
                  </a:lnTo>
                  <a:lnTo>
                    <a:pt x="1419226" y="1194018"/>
                  </a:lnTo>
                  <a:lnTo>
                    <a:pt x="1418035" y="1199582"/>
                  </a:lnTo>
                  <a:lnTo>
                    <a:pt x="1418035" y="1205544"/>
                  </a:lnTo>
                  <a:lnTo>
                    <a:pt x="1418432" y="1208724"/>
                  </a:lnTo>
                  <a:lnTo>
                    <a:pt x="1418829" y="1211506"/>
                  </a:lnTo>
                  <a:lnTo>
                    <a:pt x="1419623" y="1216673"/>
                  </a:lnTo>
                  <a:lnTo>
                    <a:pt x="1422401" y="1229392"/>
                  </a:lnTo>
                  <a:lnTo>
                    <a:pt x="1425576" y="1248073"/>
                  </a:lnTo>
                  <a:lnTo>
                    <a:pt x="1427163" y="1259202"/>
                  </a:lnTo>
                  <a:lnTo>
                    <a:pt x="1429148" y="1271524"/>
                  </a:lnTo>
                  <a:lnTo>
                    <a:pt x="1427560" y="1279076"/>
                  </a:lnTo>
                  <a:lnTo>
                    <a:pt x="1425973" y="1282255"/>
                  </a:lnTo>
                  <a:lnTo>
                    <a:pt x="1423988" y="1285832"/>
                  </a:lnTo>
                  <a:lnTo>
                    <a:pt x="1422401" y="1289807"/>
                  </a:lnTo>
                  <a:lnTo>
                    <a:pt x="1420416" y="1293782"/>
                  </a:lnTo>
                  <a:lnTo>
                    <a:pt x="1418035" y="1303718"/>
                  </a:lnTo>
                  <a:lnTo>
                    <a:pt x="1416051" y="1314450"/>
                  </a:lnTo>
                  <a:lnTo>
                    <a:pt x="1312863" y="1314450"/>
                  </a:lnTo>
                  <a:lnTo>
                    <a:pt x="1310879" y="1304911"/>
                  </a:lnTo>
                  <a:lnTo>
                    <a:pt x="1308894" y="1294974"/>
                  </a:lnTo>
                  <a:lnTo>
                    <a:pt x="1305719" y="1285038"/>
                  </a:lnTo>
                  <a:lnTo>
                    <a:pt x="1302544" y="1274306"/>
                  </a:lnTo>
                  <a:lnTo>
                    <a:pt x="1298972" y="1263972"/>
                  </a:lnTo>
                  <a:lnTo>
                    <a:pt x="1295004" y="1252843"/>
                  </a:lnTo>
                  <a:lnTo>
                    <a:pt x="1290241" y="1240919"/>
                  </a:lnTo>
                  <a:lnTo>
                    <a:pt x="1285082" y="1229392"/>
                  </a:lnTo>
                  <a:lnTo>
                    <a:pt x="1280319" y="1219456"/>
                  </a:lnTo>
                  <a:lnTo>
                    <a:pt x="1275160" y="1210711"/>
                  </a:lnTo>
                  <a:lnTo>
                    <a:pt x="1270000" y="1202365"/>
                  </a:lnTo>
                  <a:lnTo>
                    <a:pt x="1264047" y="1194813"/>
                  </a:lnTo>
                  <a:lnTo>
                    <a:pt x="1258094" y="1188056"/>
                  </a:lnTo>
                  <a:lnTo>
                    <a:pt x="1251744" y="1181696"/>
                  </a:lnTo>
                  <a:lnTo>
                    <a:pt x="1244997" y="1175734"/>
                  </a:lnTo>
                  <a:lnTo>
                    <a:pt x="1238250" y="1170567"/>
                  </a:lnTo>
                  <a:lnTo>
                    <a:pt x="1231503" y="1165400"/>
                  </a:lnTo>
                  <a:lnTo>
                    <a:pt x="1224757" y="1161823"/>
                  </a:lnTo>
                  <a:lnTo>
                    <a:pt x="1217613" y="1157848"/>
                  </a:lnTo>
                  <a:lnTo>
                    <a:pt x="1210469" y="1154669"/>
                  </a:lnTo>
                  <a:lnTo>
                    <a:pt x="1202928" y="1151886"/>
                  </a:lnTo>
                  <a:lnTo>
                    <a:pt x="1195785" y="1149501"/>
                  </a:lnTo>
                  <a:lnTo>
                    <a:pt x="1188641" y="1147912"/>
                  </a:lnTo>
                  <a:lnTo>
                    <a:pt x="1181497" y="1145924"/>
                  </a:lnTo>
                  <a:lnTo>
                    <a:pt x="1179116" y="1131218"/>
                  </a:lnTo>
                  <a:lnTo>
                    <a:pt x="1176735" y="1120486"/>
                  </a:lnTo>
                  <a:lnTo>
                    <a:pt x="1174750" y="1110152"/>
                  </a:lnTo>
                  <a:lnTo>
                    <a:pt x="1180703" y="1106973"/>
                  </a:lnTo>
                  <a:lnTo>
                    <a:pt x="1187053" y="1102998"/>
                  </a:lnTo>
                  <a:lnTo>
                    <a:pt x="1193800" y="1098228"/>
                  </a:lnTo>
                  <a:lnTo>
                    <a:pt x="1200150" y="1093856"/>
                  </a:lnTo>
                  <a:lnTo>
                    <a:pt x="1212453" y="1084317"/>
                  </a:lnTo>
                  <a:lnTo>
                    <a:pt x="1217613" y="1080342"/>
                  </a:lnTo>
                  <a:lnTo>
                    <a:pt x="1223169" y="1077163"/>
                  </a:lnTo>
                  <a:lnTo>
                    <a:pt x="1237060" y="1070406"/>
                  </a:lnTo>
                  <a:lnTo>
                    <a:pt x="1250950" y="1064444"/>
                  </a:lnTo>
                  <a:lnTo>
                    <a:pt x="1264444" y="1059674"/>
                  </a:lnTo>
                  <a:lnTo>
                    <a:pt x="1277541" y="1055699"/>
                  </a:lnTo>
                  <a:lnTo>
                    <a:pt x="1290241" y="1052520"/>
                  </a:lnTo>
                  <a:lnTo>
                    <a:pt x="1302941" y="1050135"/>
                  </a:lnTo>
                  <a:lnTo>
                    <a:pt x="1314847" y="1048545"/>
                  </a:lnTo>
                  <a:lnTo>
                    <a:pt x="1326357" y="1047750"/>
                  </a:lnTo>
                  <a:close/>
                  <a:moveTo>
                    <a:pt x="525022" y="1035050"/>
                  </a:moveTo>
                  <a:lnTo>
                    <a:pt x="554037" y="1036676"/>
                  </a:lnTo>
                  <a:lnTo>
                    <a:pt x="512762" y="1068388"/>
                  </a:lnTo>
                  <a:lnTo>
                    <a:pt x="525022" y="1035050"/>
                  </a:lnTo>
                  <a:close/>
                  <a:moveTo>
                    <a:pt x="174832" y="915044"/>
                  </a:moveTo>
                  <a:lnTo>
                    <a:pt x="50860" y="916631"/>
                  </a:lnTo>
                  <a:lnTo>
                    <a:pt x="57218" y="934484"/>
                  </a:lnTo>
                  <a:lnTo>
                    <a:pt x="174832" y="915044"/>
                  </a:lnTo>
                  <a:close/>
                  <a:moveTo>
                    <a:pt x="403703" y="711119"/>
                  </a:moveTo>
                  <a:lnTo>
                    <a:pt x="403703" y="723418"/>
                  </a:lnTo>
                  <a:lnTo>
                    <a:pt x="512179" y="715086"/>
                  </a:lnTo>
                  <a:lnTo>
                    <a:pt x="403703" y="711119"/>
                  </a:lnTo>
                  <a:close/>
                  <a:moveTo>
                    <a:pt x="773852" y="677863"/>
                  </a:moveTo>
                  <a:lnTo>
                    <a:pt x="777038" y="678259"/>
                  </a:lnTo>
                  <a:lnTo>
                    <a:pt x="778632" y="678259"/>
                  </a:lnTo>
                  <a:lnTo>
                    <a:pt x="779428" y="679050"/>
                  </a:lnTo>
                  <a:lnTo>
                    <a:pt x="780225" y="679446"/>
                  </a:lnTo>
                  <a:lnTo>
                    <a:pt x="780623" y="680632"/>
                  </a:lnTo>
                  <a:lnTo>
                    <a:pt x="780623" y="681423"/>
                  </a:lnTo>
                  <a:lnTo>
                    <a:pt x="780225" y="682215"/>
                  </a:lnTo>
                  <a:lnTo>
                    <a:pt x="779428" y="684588"/>
                  </a:lnTo>
                  <a:lnTo>
                    <a:pt x="777038" y="687357"/>
                  </a:lnTo>
                  <a:lnTo>
                    <a:pt x="774648" y="689731"/>
                  </a:lnTo>
                  <a:lnTo>
                    <a:pt x="771860" y="692500"/>
                  </a:lnTo>
                  <a:lnTo>
                    <a:pt x="767877" y="695665"/>
                  </a:lnTo>
                  <a:lnTo>
                    <a:pt x="763894" y="698038"/>
                  </a:lnTo>
                  <a:lnTo>
                    <a:pt x="760309" y="700808"/>
                  </a:lnTo>
                  <a:lnTo>
                    <a:pt x="755927" y="702785"/>
                  </a:lnTo>
                  <a:lnTo>
                    <a:pt x="752342" y="704368"/>
                  </a:lnTo>
                  <a:lnTo>
                    <a:pt x="748758" y="705555"/>
                  </a:lnTo>
                  <a:lnTo>
                    <a:pt x="745969" y="705950"/>
                  </a:lnTo>
                  <a:lnTo>
                    <a:pt x="742783" y="706346"/>
                  </a:lnTo>
                  <a:lnTo>
                    <a:pt x="740791" y="706741"/>
                  </a:lnTo>
                  <a:lnTo>
                    <a:pt x="738800" y="707928"/>
                  </a:lnTo>
                  <a:lnTo>
                    <a:pt x="737605" y="708719"/>
                  </a:lnTo>
                  <a:lnTo>
                    <a:pt x="736011" y="709906"/>
                  </a:lnTo>
                  <a:lnTo>
                    <a:pt x="735215" y="711093"/>
                  </a:lnTo>
                  <a:lnTo>
                    <a:pt x="734816" y="712280"/>
                  </a:lnTo>
                  <a:lnTo>
                    <a:pt x="734816" y="713467"/>
                  </a:lnTo>
                  <a:lnTo>
                    <a:pt x="735215" y="715049"/>
                  </a:lnTo>
                  <a:lnTo>
                    <a:pt x="736011" y="716236"/>
                  </a:lnTo>
                  <a:lnTo>
                    <a:pt x="738003" y="717027"/>
                  </a:lnTo>
                  <a:lnTo>
                    <a:pt x="739596" y="717818"/>
                  </a:lnTo>
                  <a:lnTo>
                    <a:pt x="741986" y="718609"/>
                  </a:lnTo>
                  <a:lnTo>
                    <a:pt x="745173" y="719005"/>
                  </a:lnTo>
                  <a:lnTo>
                    <a:pt x="748359" y="719400"/>
                  </a:lnTo>
                  <a:lnTo>
                    <a:pt x="752342" y="719005"/>
                  </a:lnTo>
                  <a:lnTo>
                    <a:pt x="760707" y="719005"/>
                  </a:lnTo>
                  <a:lnTo>
                    <a:pt x="763894" y="719400"/>
                  </a:lnTo>
                  <a:lnTo>
                    <a:pt x="767877" y="719796"/>
                  </a:lnTo>
                  <a:lnTo>
                    <a:pt x="770665" y="720983"/>
                  </a:lnTo>
                  <a:lnTo>
                    <a:pt x="773852" y="722169"/>
                  </a:lnTo>
                  <a:lnTo>
                    <a:pt x="776640" y="723356"/>
                  </a:lnTo>
                  <a:lnTo>
                    <a:pt x="779428" y="724939"/>
                  </a:lnTo>
                  <a:lnTo>
                    <a:pt x="781420" y="726917"/>
                  </a:lnTo>
                  <a:lnTo>
                    <a:pt x="783411" y="729686"/>
                  </a:lnTo>
                  <a:lnTo>
                    <a:pt x="785403" y="732455"/>
                  </a:lnTo>
                  <a:lnTo>
                    <a:pt x="786598" y="736015"/>
                  </a:lnTo>
                  <a:lnTo>
                    <a:pt x="787793" y="739180"/>
                  </a:lnTo>
                  <a:lnTo>
                    <a:pt x="788191" y="743531"/>
                  </a:lnTo>
                  <a:lnTo>
                    <a:pt x="788988" y="747883"/>
                  </a:lnTo>
                  <a:lnTo>
                    <a:pt x="788988" y="752630"/>
                  </a:lnTo>
                  <a:lnTo>
                    <a:pt x="788590" y="756982"/>
                  </a:lnTo>
                  <a:lnTo>
                    <a:pt x="787793" y="760542"/>
                  </a:lnTo>
                  <a:lnTo>
                    <a:pt x="786200" y="764102"/>
                  </a:lnTo>
                  <a:lnTo>
                    <a:pt x="783810" y="767267"/>
                  </a:lnTo>
                  <a:lnTo>
                    <a:pt x="781420" y="770827"/>
                  </a:lnTo>
                  <a:lnTo>
                    <a:pt x="778632" y="773596"/>
                  </a:lnTo>
                  <a:lnTo>
                    <a:pt x="775445" y="776761"/>
                  </a:lnTo>
                  <a:lnTo>
                    <a:pt x="771860" y="779135"/>
                  </a:lnTo>
                  <a:lnTo>
                    <a:pt x="767479" y="781113"/>
                  </a:lnTo>
                  <a:lnTo>
                    <a:pt x="763097" y="783486"/>
                  </a:lnTo>
                  <a:lnTo>
                    <a:pt x="753936" y="787442"/>
                  </a:lnTo>
                  <a:lnTo>
                    <a:pt x="744376" y="790607"/>
                  </a:lnTo>
                  <a:lnTo>
                    <a:pt x="734020" y="792980"/>
                  </a:lnTo>
                  <a:lnTo>
                    <a:pt x="724062" y="795354"/>
                  </a:lnTo>
                  <a:lnTo>
                    <a:pt x="714104" y="796936"/>
                  </a:lnTo>
                  <a:lnTo>
                    <a:pt x="704942" y="798123"/>
                  </a:lnTo>
                  <a:lnTo>
                    <a:pt x="696179" y="798914"/>
                  </a:lnTo>
                  <a:lnTo>
                    <a:pt x="684230" y="799705"/>
                  </a:lnTo>
                  <a:lnTo>
                    <a:pt x="679450" y="800101"/>
                  </a:lnTo>
                  <a:lnTo>
                    <a:pt x="682636" y="698830"/>
                  </a:lnTo>
                  <a:lnTo>
                    <a:pt x="683433" y="697247"/>
                  </a:lnTo>
                  <a:lnTo>
                    <a:pt x="683831" y="695665"/>
                  </a:lnTo>
                  <a:lnTo>
                    <a:pt x="684628" y="694478"/>
                  </a:lnTo>
                  <a:lnTo>
                    <a:pt x="685425" y="692896"/>
                  </a:lnTo>
                  <a:lnTo>
                    <a:pt x="688213" y="690522"/>
                  </a:lnTo>
                  <a:lnTo>
                    <a:pt x="692196" y="688940"/>
                  </a:lnTo>
                  <a:lnTo>
                    <a:pt x="696976" y="687357"/>
                  </a:lnTo>
                  <a:lnTo>
                    <a:pt x="701756" y="685775"/>
                  </a:lnTo>
                  <a:lnTo>
                    <a:pt x="707731" y="684588"/>
                  </a:lnTo>
                  <a:lnTo>
                    <a:pt x="714104" y="683797"/>
                  </a:lnTo>
                  <a:lnTo>
                    <a:pt x="727647" y="682610"/>
                  </a:lnTo>
                  <a:lnTo>
                    <a:pt x="741588" y="681819"/>
                  </a:lnTo>
                  <a:lnTo>
                    <a:pt x="755529" y="680632"/>
                  </a:lnTo>
                  <a:lnTo>
                    <a:pt x="762300" y="679446"/>
                  </a:lnTo>
                  <a:lnTo>
                    <a:pt x="768275" y="678654"/>
                  </a:lnTo>
                  <a:lnTo>
                    <a:pt x="773852" y="677863"/>
                  </a:lnTo>
                  <a:close/>
                  <a:moveTo>
                    <a:pt x="425557" y="466725"/>
                  </a:moveTo>
                  <a:lnTo>
                    <a:pt x="429928" y="467122"/>
                  </a:lnTo>
                  <a:lnTo>
                    <a:pt x="434299" y="467519"/>
                  </a:lnTo>
                  <a:lnTo>
                    <a:pt x="438272" y="467915"/>
                  </a:lnTo>
                  <a:lnTo>
                    <a:pt x="442643" y="468709"/>
                  </a:lnTo>
                  <a:lnTo>
                    <a:pt x="446219" y="470296"/>
                  </a:lnTo>
                  <a:lnTo>
                    <a:pt x="453769" y="473073"/>
                  </a:lnTo>
                  <a:lnTo>
                    <a:pt x="461716" y="477040"/>
                  </a:lnTo>
                  <a:lnTo>
                    <a:pt x="468471" y="481801"/>
                  </a:lnTo>
                  <a:lnTo>
                    <a:pt x="475225" y="487356"/>
                  </a:lnTo>
                  <a:lnTo>
                    <a:pt x="481980" y="493307"/>
                  </a:lnTo>
                  <a:lnTo>
                    <a:pt x="487543" y="500052"/>
                  </a:lnTo>
                  <a:lnTo>
                    <a:pt x="493503" y="507590"/>
                  </a:lnTo>
                  <a:lnTo>
                    <a:pt x="499066" y="515524"/>
                  </a:lnTo>
                  <a:lnTo>
                    <a:pt x="504629" y="524253"/>
                  </a:lnTo>
                  <a:lnTo>
                    <a:pt x="509795" y="532981"/>
                  </a:lnTo>
                  <a:lnTo>
                    <a:pt x="514165" y="542106"/>
                  </a:lnTo>
                  <a:lnTo>
                    <a:pt x="518933" y="552025"/>
                  </a:lnTo>
                  <a:lnTo>
                    <a:pt x="523304" y="561943"/>
                  </a:lnTo>
                  <a:lnTo>
                    <a:pt x="526880" y="572259"/>
                  </a:lnTo>
                  <a:lnTo>
                    <a:pt x="530854" y="582177"/>
                  </a:lnTo>
                  <a:lnTo>
                    <a:pt x="534033" y="592889"/>
                  </a:lnTo>
                  <a:lnTo>
                    <a:pt x="540390" y="613520"/>
                  </a:lnTo>
                  <a:lnTo>
                    <a:pt x="545953" y="634150"/>
                  </a:lnTo>
                  <a:lnTo>
                    <a:pt x="550721" y="653988"/>
                  </a:lnTo>
                  <a:lnTo>
                    <a:pt x="554297" y="673031"/>
                  </a:lnTo>
                  <a:lnTo>
                    <a:pt x="557873" y="690091"/>
                  </a:lnTo>
                  <a:lnTo>
                    <a:pt x="559860" y="705167"/>
                  </a:lnTo>
                  <a:lnTo>
                    <a:pt x="592045" y="701597"/>
                  </a:lnTo>
                  <a:lnTo>
                    <a:pt x="621449" y="697629"/>
                  </a:lnTo>
                  <a:lnTo>
                    <a:pt x="647673" y="694455"/>
                  </a:lnTo>
                  <a:lnTo>
                    <a:pt x="669925" y="690488"/>
                  </a:lnTo>
                  <a:lnTo>
                    <a:pt x="669527" y="696042"/>
                  </a:lnTo>
                  <a:lnTo>
                    <a:pt x="669130" y="702390"/>
                  </a:lnTo>
                  <a:lnTo>
                    <a:pt x="668733" y="716276"/>
                  </a:lnTo>
                  <a:lnTo>
                    <a:pt x="668733" y="750396"/>
                  </a:lnTo>
                  <a:lnTo>
                    <a:pt x="669130" y="768646"/>
                  </a:lnTo>
                  <a:lnTo>
                    <a:pt x="668733" y="786103"/>
                  </a:lnTo>
                  <a:lnTo>
                    <a:pt x="667938" y="803559"/>
                  </a:lnTo>
                  <a:lnTo>
                    <a:pt x="667143" y="811494"/>
                  </a:lnTo>
                  <a:lnTo>
                    <a:pt x="666349" y="819032"/>
                  </a:lnTo>
                  <a:lnTo>
                    <a:pt x="645289" y="825380"/>
                  </a:lnTo>
                  <a:lnTo>
                    <a:pt x="620654" y="831331"/>
                  </a:lnTo>
                  <a:lnTo>
                    <a:pt x="593237" y="837679"/>
                  </a:lnTo>
                  <a:lnTo>
                    <a:pt x="563436" y="844027"/>
                  </a:lnTo>
                  <a:lnTo>
                    <a:pt x="561052" y="872593"/>
                  </a:lnTo>
                  <a:lnTo>
                    <a:pt x="558668" y="896000"/>
                  </a:lnTo>
                  <a:lnTo>
                    <a:pt x="557873" y="905125"/>
                  </a:lnTo>
                  <a:lnTo>
                    <a:pt x="557079" y="916631"/>
                  </a:lnTo>
                  <a:lnTo>
                    <a:pt x="556681" y="928930"/>
                  </a:lnTo>
                  <a:lnTo>
                    <a:pt x="556284" y="942022"/>
                  </a:lnTo>
                  <a:lnTo>
                    <a:pt x="556284" y="955908"/>
                  </a:lnTo>
                  <a:lnTo>
                    <a:pt x="556284" y="970588"/>
                  </a:lnTo>
                  <a:lnTo>
                    <a:pt x="557079" y="984474"/>
                  </a:lnTo>
                  <a:lnTo>
                    <a:pt x="558271" y="997566"/>
                  </a:lnTo>
                  <a:lnTo>
                    <a:pt x="558668" y="1004311"/>
                  </a:lnTo>
                  <a:lnTo>
                    <a:pt x="558668" y="1009469"/>
                  </a:lnTo>
                  <a:lnTo>
                    <a:pt x="558271" y="1014626"/>
                  </a:lnTo>
                  <a:lnTo>
                    <a:pt x="557079" y="1018991"/>
                  </a:lnTo>
                  <a:lnTo>
                    <a:pt x="555489" y="1022164"/>
                  </a:lnTo>
                  <a:lnTo>
                    <a:pt x="553900" y="1024942"/>
                  </a:lnTo>
                  <a:lnTo>
                    <a:pt x="552310" y="1026925"/>
                  </a:lnTo>
                  <a:lnTo>
                    <a:pt x="549926" y="1028512"/>
                  </a:lnTo>
                  <a:lnTo>
                    <a:pt x="547145" y="1029306"/>
                  </a:lnTo>
                  <a:lnTo>
                    <a:pt x="544761" y="1030099"/>
                  </a:lnTo>
                  <a:lnTo>
                    <a:pt x="541582" y="1030496"/>
                  </a:lnTo>
                  <a:lnTo>
                    <a:pt x="538801" y="1030496"/>
                  </a:lnTo>
                  <a:lnTo>
                    <a:pt x="532046" y="1030099"/>
                  </a:lnTo>
                  <a:lnTo>
                    <a:pt x="525688" y="1028909"/>
                  </a:lnTo>
                  <a:lnTo>
                    <a:pt x="524894" y="1028512"/>
                  </a:lnTo>
                  <a:lnTo>
                    <a:pt x="524099" y="1027719"/>
                  </a:lnTo>
                  <a:lnTo>
                    <a:pt x="522510" y="1023751"/>
                  </a:lnTo>
                  <a:lnTo>
                    <a:pt x="520920" y="1018594"/>
                  </a:lnTo>
                  <a:lnTo>
                    <a:pt x="520125" y="1011452"/>
                  </a:lnTo>
                  <a:lnTo>
                    <a:pt x="519331" y="1002327"/>
                  </a:lnTo>
                  <a:lnTo>
                    <a:pt x="518536" y="992409"/>
                  </a:lnTo>
                  <a:lnTo>
                    <a:pt x="517741" y="968207"/>
                  </a:lnTo>
                  <a:lnTo>
                    <a:pt x="517344" y="941229"/>
                  </a:lnTo>
                  <a:lnTo>
                    <a:pt x="516947" y="911870"/>
                  </a:lnTo>
                  <a:lnTo>
                    <a:pt x="516549" y="853152"/>
                  </a:lnTo>
                  <a:lnTo>
                    <a:pt x="513768" y="853549"/>
                  </a:lnTo>
                  <a:lnTo>
                    <a:pt x="513768" y="976142"/>
                  </a:lnTo>
                  <a:lnTo>
                    <a:pt x="508602" y="1036050"/>
                  </a:lnTo>
                  <a:lnTo>
                    <a:pt x="504232" y="1082469"/>
                  </a:lnTo>
                  <a:lnTo>
                    <a:pt x="500258" y="1124127"/>
                  </a:lnTo>
                  <a:lnTo>
                    <a:pt x="499861" y="1128095"/>
                  </a:lnTo>
                  <a:lnTo>
                    <a:pt x="497874" y="1134443"/>
                  </a:lnTo>
                  <a:lnTo>
                    <a:pt x="495490" y="1141187"/>
                  </a:lnTo>
                  <a:lnTo>
                    <a:pt x="492311" y="1147535"/>
                  </a:lnTo>
                  <a:lnTo>
                    <a:pt x="489530" y="1153883"/>
                  </a:lnTo>
                  <a:lnTo>
                    <a:pt x="485954" y="1160231"/>
                  </a:lnTo>
                  <a:lnTo>
                    <a:pt x="482378" y="1166579"/>
                  </a:lnTo>
                  <a:lnTo>
                    <a:pt x="474828" y="1178481"/>
                  </a:lnTo>
                  <a:lnTo>
                    <a:pt x="438670" y="1654175"/>
                  </a:lnTo>
                  <a:lnTo>
                    <a:pt x="342512" y="1654175"/>
                  </a:lnTo>
                  <a:lnTo>
                    <a:pt x="294433" y="1276080"/>
                  </a:lnTo>
                  <a:lnTo>
                    <a:pt x="288473" y="1276873"/>
                  </a:lnTo>
                  <a:lnTo>
                    <a:pt x="282115" y="1277270"/>
                  </a:lnTo>
                  <a:lnTo>
                    <a:pt x="281718" y="1276873"/>
                  </a:lnTo>
                  <a:lnTo>
                    <a:pt x="281321" y="1276873"/>
                  </a:lnTo>
                  <a:lnTo>
                    <a:pt x="282115" y="1275683"/>
                  </a:lnTo>
                  <a:lnTo>
                    <a:pt x="282115" y="1275286"/>
                  </a:lnTo>
                  <a:lnTo>
                    <a:pt x="281321" y="1275286"/>
                  </a:lnTo>
                  <a:lnTo>
                    <a:pt x="281321" y="1276873"/>
                  </a:lnTo>
                  <a:lnTo>
                    <a:pt x="282910" y="1650208"/>
                  </a:lnTo>
                  <a:lnTo>
                    <a:pt x="170859" y="1653778"/>
                  </a:lnTo>
                  <a:lnTo>
                    <a:pt x="119998" y="1254655"/>
                  </a:lnTo>
                  <a:lnTo>
                    <a:pt x="116422" y="1253069"/>
                  </a:lnTo>
                  <a:lnTo>
                    <a:pt x="112846" y="1251482"/>
                  </a:lnTo>
                  <a:lnTo>
                    <a:pt x="109667" y="1249498"/>
                  </a:lnTo>
                  <a:lnTo>
                    <a:pt x="106489" y="1246721"/>
                  </a:lnTo>
                  <a:lnTo>
                    <a:pt x="103707" y="1243943"/>
                  </a:lnTo>
                  <a:lnTo>
                    <a:pt x="100528" y="1240373"/>
                  </a:lnTo>
                  <a:lnTo>
                    <a:pt x="98144" y="1236802"/>
                  </a:lnTo>
                  <a:lnTo>
                    <a:pt x="96158" y="1232438"/>
                  </a:lnTo>
                  <a:lnTo>
                    <a:pt x="91389" y="1223710"/>
                  </a:lnTo>
                  <a:lnTo>
                    <a:pt x="87416" y="1214188"/>
                  </a:lnTo>
                  <a:lnTo>
                    <a:pt x="84237" y="1203872"/>
                  </a:lnTo>
                  <a:lnTo>
                    <a:pt x="81853" y="1193557"/>
                  </a:lnTo>
                  <a:lnTo>
                    <a:pt x="79072" y="1182845"/>
                  </a:lnTo>
                  <a:lnTo>
                    <a:pt x="77085" y="1172133"/>
                  </a:lnTo>
                  <a:lnTo>
                    <a:pt x="73906" y="1153486"/>
                  </a:lnTo>
                  <a:lnTo>
                    <a:pt x="71522" y="1137616"/>
                  </a:lnTo>
                  <a:lnTo>
                    <a:pt x="70330" y="1132062"/>
                  </a:lnTo>
                  <a:lnTo>
                    <a:pt x="69535" y="1128491"/>
                  </a:lnTo>
                  <a:lnTo>
                    <a:pt x="69138" y="1124127"/>
                  </a:lnTo>
                  <a:lnTo>
                    <a:pt x="63178" y="1061839"/>
                  </a:lnTo>
                  <a:lnTo>
                    <a:pt x="56820" y="994392"/>
                  </a:lnTo>
                  <a:lnTo>
                    <a:pt x="50065" y="909490"/>
                  </a:lnTo>
                  <a:lnTo>
                    <a:pt x="42119" y="909490"/>
                  </a:lnTo>
                  <a:lnTo>
                    <a:pt x="35364" y="908299"/>
                  </a:lnTo>
                  <a:lnTo>
                    <a:pt x="29403" y="907506"/>
                  </a:lnTo>
                  <a:lnTo>
                    <a:pt x="24238" y="906316"/>
                  </a:lnTo>
                  <a:lnTo>
                    <a:pt x="20662" y="905125"/>
                  </a:lnTo>
                  <a:lnTo>
                    <a:pt x="17880" y="903935"/>
                  </a:lnTo>
                  <a:lnTo>
                    <a:pt x="17086" y="902745"/>
                  </a:lnTo>
                  <a:lnTo>
                    <a:pt x="16688" y="901555"/>
                  </a:lnTo>
                  <a:lnTo>
                    <a:pt x="16291" y="900761"/>
                  </a:lnTo>
                  <a:lnTo>
                    <a:pt x="16291" y="899571"/>
                  </a:lnTo>
                  <a:lnTo>
                    <a:pt x="14702" y="894413"/>
                  </a:lnTo>
                  <a:lnTo>
                    <a:pt x="12318" y="887669"/>
                  </a:lnTo>
                  <a:lnTo>
                    <a:pt x="10331" y="879734"/>
                  </a:lnTo>
                  <a:lnTo>
                    <a:pt x="8344" y="870212"/>
                  </a:lnTo>
                  <a:lnTo>
                    <a:pt x="6755" y="859103"/>
                  </a:lnTo>
                  <a:lnTo>
                    <a:pt x="4768" y="847201"/>
                  </a:lnTo>
                  <a:lnTo>
                    <a:pt x="3179" y="834109"/>
                  </a:lnTo>
                  <a:lnTo>
                    <a:pt x="1987" y="819826"/>
                  </a:lnTo>
                  <a:lnTo>
                    <a:pt x="795" y="805146"/>
                  </a:lnTo>
                  <a:lnTo>
                    <a:pt x="397" y="789277"/>
                  </a:lnTo>
                  <a:lnTo>
                    <a:pt x="0" y="773010"/>
                  </a:lnTo>
                  <a:lnTo>
                    <a:pt x="0" y="756347"/>
                  </a:lnTo>
                  <a:lnTo>
                    <a:pt x="795" y="738494"/>
                  </a:lnTo>
                  <a:lnTo>
                    <a:pt x="1987" y="721434"/>
                  </a:lnTo>
                  <a:lnTo>
                    <a:pt x="3576" y="703184"/>
                  </a:lnTo>
                  <a:lnTo>
                    <a:pt x="5563" y="684934"/>
                  </a:lnTo>
                  <a:lnTo>
                    <a:pt x="9139" y="667477"/>
                  </a:lnTo>
                  <a:lnTo>
                    <a:pt x="12715" y="649227"/>
                  </a:lnTo>
                  <a:lnTo>
                    <a:pt x="17483" y="631770"/>
                  </a:lnTo>
                  <a:lnTo>
                    <a:pt x="22649" y="614313"/>
                  </a:lnTo>
                  <a:lnTo>
                    <a:pt x="25430" y="605982"/>
                  </a:lnTo>
                  <a:lnTo>
                    <a:pt x="29006" y="597253"/>
                  </a:lnTo>
                  <a:lnTo>
                    <a:pt x="32185" y="588922"/>
                  </a:lnTo>
                  <a:lnTo>
                    <a:pt x="36158" y="580987"/>
                  </a:lnTo>
                  <a:lnTo>
                    <a:pt x="40132" y="573052"/>
                  </a:lnTo>
                  <a:lnTo>
                    <a:pt x="44503" y="565117"/>
                  </a:lnTo>
                  <a:lnTo>
                    <a:pt x="48873" y="557579"/>
                  </a:lnTo>
                  <a:lnTo>
                    <a:pt x="53244" y="549644"/>
                  </a:lnTo>
                  <a:lnTo>
                    <a:pt x="58410" y="542503"/>
                  </a:lnTo>
                  <a:lnTo>
                    <a:pt x="63973" y="535362"/>
                  </a:lnTo>
                  <a:lnTo>
                    <a:pt x="69535" y="528617"/>
                  </a:lnTo>
                  <a:lnTo>
                    <a:pt x="75496" y="522269"/>
                  </a:lnTo>
                  <a:lnTo>
                    <a:pt x="81456" y="515921"/>
                  </a:lnTo>
                  <a:lnTo>
                    <a:pt x="87416" y="509970"/>
                  </a:lnTo>
                  <a:lnTo>
                    <a:pt x="94171" y="504416"/>
                  </a:lnTo>
                  <a:lnTo>
                    <a:pt x="101720" y="498861"/>
                  </a:lnTo>
                  <a:lnTo>
                    <a:pt x="108873" y="493704"/>
                  </a:lnTo>
                  <a:lnTo>
                    <a:pt x="116422" y="488943"/>
                  </a:lnTo>
                  <a:lnTo>
                    <a:pt x="124369" y="484579"/>
                  </a:lnTo>
                  <a:lnTo>
                    <a:pt x="132713" y="480611"/>
                  </a:lnTo>
                  <a:lnTo>
                    <a:pt x="141455" y="477040"/>
                  </a:lnTo>
                  <a:lnTo>
                    <a:pt x="150594" y="473470"/>
                  </a:lnTo>
                  <a:lnTo>
                    <a:pt x="159733" y="470693"/>
                  </a:lnTo>
                  <a:lnTo>
                    <a:pt x="169667" y="467915"/>
                  </a:lnTo>
                  <a:lnTo>
                    <a:pt x="172845" y="467915"/>
                  </a:lnTo>
                  <a:lnTo>
                    <a:pt x="179998" y="468312"/>
                  </a:lnTo>
                  <a:lnTo>
                    <a:pt x="200262" y="469502"/>
                  </a:lnTo>
                  <a:lnTo>
                    <a:pt x="231652" y="471883"/>
                  </a:lnTo>
                  <a:lnTo>
                    <a:pt x="312711" y="730162"/>
                  </a:lnTo>
                  <a:lnTo>
                    <a:pt x="329400" y="728575"/>
                  </a:lnTo>
                  <a:lnTo>
                    <a:pt x="327413" y="709135"/>
                  </a:lnTo>
                  <a:lnTo>
                    <a:pt x="322247" y="527427"/>
                  </a:lnTo>
                  <a:lnTo>
                    <a:pt x="315492" y="509970"/>
                  </a:lnTo>
                  <a:lnTo>
                    <a:pt x="329002" y="486959"/>
                  </a:lnTo>
                  <a:lnTo>
                    <a:pt x="359598" y="486562"/>
                  </a:lnTo>
                  <a:lnTo>
                    <a:pt x="371916" y="509970"/>
                  </a:lnTo>
                  <a:lnTo>
                    <a:pt x="366353" y="530601"/>
                  </a:lnTo>
                  <a:lnTo>
                    <a:pt x="393372" y="722624"/>
                  </a:lnTo>
                  <a:lnTo>
                    <a:pt x="402114" y="721831"/>
                  </a:lnTo>
                  <a:lnTo>
                    <a:pt x="397346" y="476247"/>
                  </a:lnTo>
                  <a:lnTo>
                    <a:pt x="403703" y="473073"/>
                  </a:lnTo>
                  <a:lnTo>
                    <a:pt x="408869" y="470693"/>
                  </a:lnTo>
                  <a:lnTo>
                    <a:pt x="411253" y="468709"/>
                  </a:lnTo>
                  <a:lnTo>
                    <a:pt x="412047" y="467915"/>
                  </a:lnTo>
                  <a:lnTo>
                    <a:pt x="416816" y="467122"/>
                  </a:lnTo>
                  <a:lnTo>
                    <a:pt x="421584" y="467122"/>
                  </a:lnTo>
                  <a:lnTo>
                    <a:pt x="425557" y="466725"/>
                  </a:lnTo>
                  <a:close/>
                  <a:moveTo>
                    <a:pt x="2003425" y="196850"/>
                  </a:moveTo>
                  <a:lnTo>
                    <a:pt x="2003425" y="720725"/>
                  </a:lnTo>
                  <a:lnTo>
                    <a:pt x="1071562" y="720328"/>
                  </a:lnTo>
                  <a:lnTo>
                    <a:pt x="1251744" y="585391"/>
                  </a:lnTo>
                  <a:lnTo>
                    <a:pt x="1404144" y="665163"/>
                  </a:lnTo>
                  <a:lnTo>
                    <a:pt x="1657350" y="399256"/>
                  </a:lnTo>
                  <a:lnTo>
                    <a:pt x="1796653" y="458788"/>
                  </a:lnTo>
                  <a:lnTo>
                    <a:pt x="2003425" y="196850"/>
                  </a:lnTo>
                  <a:close/>
                  <a:moveTo>
                    <a:pt x="140097" y="182563"/>
                  </a:moveTo>
                  <a:lnTo>
                    <a:pt x="138509" y="201216"/>
                  </a:lnTo>
                  <a:lnTo>
                    <a:pt x="137319" y="215107"/>
                  </a:lnTo>
                  <a:lnTo>
                    <a:pt x="137716" y="215504"/>
                  </a:lnTo>
                  <a:lnTo>
                    <a:pt x="138509" y="201216"/>
                  </a:lnTo>
                  <a:lnTo>
                    <a:pt x="139303" y="194469"/>
                  </a:lnTo>
                  <a:lnTo>
                    <a:pt x="140097" y="188516"/>
                  </a:lnTo>
                  <a:lnTo>
                    <a:pt x="140097" y="182563"/>
                  </a:lnTo>
                  <a:close/>
                  <a:moveTo>
                    <a:pt x="164306" y="111125"/>
                  </a:moveTo>
                  <a:lnTo>
                    <a:pt x="162719" y="111522"/>
                  </a:lnTo>
                  <a:lnTo>
                    <a:pt x="161131" y="111919"/>
                  </a:lnTo>
                  <a:lnTo>
                    <a:pt x="159544" y="112713"/>
                  </a:lnTo>
                  <a:lnTo>
                    <a:pt x="158353" y="113507"/>
                  </a:lnTo>
                  <a:lnTo>
                    <a:pt x="155972" y="117078"/>
                  </a:lnTo>
                  <a:lnTo>
                    <a:pt x="153591" y="120650"/>
                  </a:lnTo>
                  <a:lnTo>
                    <a:pt x="158353" y="115491"/>
                  </a:lnTo>
                  <a:lnTo>
                    <a:pt x="161131" y="113110"/>
                  </a:lnTo>
                  <a:lnTo>
                    <a:pt x="164306" y="111125"/>
                  </a:lnTo>
                  <a:close/>
                  <a:moveTo>
                    <a:pt x="988111" y="91679"/>
                  </a:moveTo>
                  <a:lnTo>
                    <a:pt x="984541" y="92075"/>
                  </a:lnTo>
                  <a:lnTo>
                    <a:pt x="980971" y="93266"/>
                  </a:lnTo>
                  <a:lnTo>
                    <a:pt x="977798" y="94853"/>
                  </a:lnTo>
                  <a:lnTo>
                    <a:pt x="975022" y="97632"/>
                  </a:lnTo>
                  <a:lnTo>
                    <a:pt x="972642" y="100013"/>
                  </a:lnTo>
                  <a:lnTo>
                    <a:pt x="971055" y="103188"/>
                  </a:lnTo>
                  <a:lnTo>
                    <a:pt x="970262" y="106760"/>
                  </a:lnTo>
                  <a:lnTo>
                    <a:pt x="969865" y="110332"/>
                  </a:lnTo>
                  <a:lnTo>
                    <a:pt x="969865" y="578644"/>
                  </a:lnTo>
                  <a:lnTo>
                    <a:pt x="1457734" y="287338"/>
                  </a:lnTo>
                  <a:lnTo>
                    <a:pt x="1494622" y="333375"/>
                  </a:lnTo>
                  <a:lnTo>
                    <a:pt x="969865" y="642938"/>
                  </a:lnTo>
                  <a:lnTo>
                    <a:pt x="969865" y="758032"/>
                  </a:lnTo>
                  <a:lnTo>
                    <a:pt x="970262" y="762001"/>
                  </a:lnTo>
                  <a:lnTo>
                    <a:pt x="971055" y="765176"/>
                  </a:lnTo>
                  <a:lnTo>
                    <a:pt x="972642" y="768747"/>
                  </a:lnTo>
                  <a:lnTo>
                    <a:pt x="975022" y="771129"/>
                  </a:lnTo>
                  <a:lnTo>
                    <a:pt x="977798" y="773510"/>
                  </a:lnTo>
                  <a:lnTo>
                    <a:pt x="980971" y="775494"/>
                  </a:lnTo>
                  <a:lnTo>
                    <a:pt x="984541" y="776685"/>
                  </a:lnTo>
                  <a:lnTo>
                    <a:pt x="988111" y="776685"/>
                  </a:lnTo>
                  <a:lnTo>
                    <a:pt x="2043178" y="776685"/>
                  </a:lnTo>
                  <a:lnTo>
                    <a:pt x="2047144" y="776685"/>
                  </a:lnTo>
                  <a:lnTo>
                    <a:pt x="2050714" y="775494"/>
                  </a:lnTo>
                  <a:lnTo>
                    <a:pt x="2053887" y="773510"/>
                  </a:lnTo>
                  <a:lnTo>
                    <a:pt x="2056663" y="771129"/>
                  </a:lnTo>
                  <a:lnTo>
                    <a:pt x="2059043" y="768747"/>
                  </a:lnTo>
                  <a:lnTo>
                    <a:pt x="2060630" y="765176"/>
                  </a:lnTo>
                  <a:lnTo>
                    <a:pt x="2061820" y="762001"/>
                  </a:lnTo>
                  <a:lnTo>
                    <a:pt x="2062216" y="758032"/>
                  </a:lnTo>
                  <a:lnTo>
                    <a:pt x="2062216" y="110332"/>
                  </a:lnTo>
                  <a:lnTo>
                    <a:pt x="2061820" y="106760"/>
                  </a:lnTo>
                  <a:lnTo>
                    <a:pt x="2060630" y="103188"/>
                  </a:lnTo>
                  <a:lnTo>
                    <a:pt x="2059043" y="100013"/>
                  </a:lnTo>
                  <a:lnTo>
                    <a:pt x="2056663" y="97632"/>
                  </a:lnTo>
                  <a:lnTo>
                    <a:pt x="2053887" y="94853"/>
                  </a:lnTo>
                  <a:lnTo>
                    <a:pt x="2050714" y="93266"/>
                  </a:lnTo>
                  <a:lnTo>
                    <a:pt x="2047144" y="92075"/>
                  </a:lnTo>
                  <a:lnTo>
                    <a:pt x="2043178" y="91679"/>
                  </a:lnTo>
                  <a:lnTo>
                    <a:pt x="988111" y="91679"/>
                  </a:lnTo>
                  <a:close/>
                  <a:moveTo>
                    <a:pt x="273050" y="38100"/>
                  </a:moveTo>
                  <a:lnTo>
                    <a:pt x="286544" y="38497"/>
                  </a:lnTo>
                  <a:lnTo>
                    <a:pt x="299641" y="38894"/>
                  </a:lnTo>
                  <a:lnTo>
                    <a:pt x="312341" y="40085"/>
                  </a:lnTo>
                  <a:lnTo>
                    <a:pt x="323850" y="42466"/>
                  </a:lnTo>
                  <a:lnTo>
                    <a:pt x="335756" y="44847"/>
                  </a:lnTo>
                  <a:lnTo>
                    <a:pt x="347266" y="47229"/>
                  </a:lnTo>
                  <a:lnTo>
                    <a:pt x="357981" y="50800"/>
                  </a:lnTo>
                  <a:lnTo>
                    <a:pt x="368697" y="53975"/>
                  </a:lnTo>
                  <a:lnTo>
                    <a:pt x="378222" y="57944"/>
                  </a:lnTo>
                  <a:lnTo>
                    <a:pt x="387747" y="61516"/>
                  </a:lnTo>
                  <a:lnTo>
                    <a:pt x="396478" y="65881"/>
                  </a:lnTo>
                  <a:lnTo>
                    <a:pt x="404813" y="70247"/>
                  </a:lnTo>
                  <a:lnTo>
                    <a:pt x="412750" y="74216"/>
                  </a:lnTo>
                  <a:lnTo>
                    <a:pt x="419894" y="78582"/>
                  </a:lnTo>
                  <a:lnTo>
                    <a:pt x="432197" y="86519"/>
                  </a:lnTo>
                  <a:lnTo>
                    <a:pt x="442516" y="93266"/>
                  </a:lnTo>
                  <a:lnTo>
                    <a:pt x="449660" y="99219"/>
                  </a:lnTo>
                  <a:lnTo>
                    <a:pt x="455613" y="104378"/>
                  </a:lnTo>
                  <a:lnTo>
                    <a:pt x="454025" y="107553"/>
                  </a:lnTo>
                  <a:lnTo>
                    <a:pt x="451644" y="111522"/>
                  </a:lnTo>
                  <a:lnTo>
                    <a:pt x="448866" y="116285"/>
                  </a:lnTo>
                  <a:lnTo>
                    <a:pt x="444897" y="122238"/>
                  </a:lnTo>
                  <a:lnTo>
                    <a:pt x="440532" y="128588"/>
                  </a:lnTo>
                  <a:lnTo>
                    <a:pt x="434578" y="134938"/>
                  </a:lnTo>
                  <a:lnTo>
                    <a:pt x="427832" y="141288"/>
                  </a:lnTo>
                  <a:lnTo>
                    <a:pt x="423863" y="144066"/>
                  </a:lnTo>
                  <a:lnTo>
                    <a:pt x="420291" y="146844"/>
                  </a:lnTo>
                  <a:lnTo>
                    <a:pt x="415925" y="149225"/>
                  </a:lnTo>
                  <a:lnTo>
                    <a:pt x="411163" y="151607"/>
                  </a:lnTo>
                  <a:lnTo>
                    <a:pt x="406797" y="153591"/>
                  </a:lnTo>
                  <a:lnTo>
                    <a:pt x="401638" y="155179"/>
                  </a:lnTo>
                  <a:lnTo>
                    <a:pt x="396082" y="156369"/>
                  </a:lnTo>
                  <a:lnTo>
                    <a:pt x="390525" y="157560"/>
                  </a:lnTo>
                  <a:lnTo>
                    <a:pt x="384572" y="157957"/>
                  </a:lnTo>
                  <a:lnTo>
                    <a:pt x="379016" y="157957"/>
                  </a:lnTo>
                  <a:lnTo>
                    <a:pt x="372666" y="157560"/>
                  </a:lnTo>
                  <a:lnTo>
                    <a:pt x="365919" y="155973"/>
                  </a:lnTo>
                  <a:lnTo>
                    <a:pt x="358775" y="154385"/>
                  </a:lnTo>
                  <a:lnTo>
                    <a:pt x="351235" y="152003"/>
                  </a:lnTo>
                  <a:lnTo>
                    <a:pt x="343694" y="148828"/>
                  </a:lnTo>
                  <a:lnTo>
                    <a:pt x="335756" y="145257"/>
                  </a:lnTo>
                  <a:lnTo>
                    <a:pt x="327025" y="140891"/>
                  </a:lnTo>
                  <a:lnTo>
                    <a:pt x="317103" y="136525"/>
                  </a:lnTo>
                  <a:lnTo>
                    <a:pt x="355203" y="155179"/>
                  </a:lnTo>
                  <a:lnTo>
                    <a:pt x="373063" y="163116"/>
                  </a:lnTo>
                  <a:lnTo>
                    <a:pt x="381397" y="166688"/>
                  </a:lnTo>
                  <a:lnTo>
                    <a:pt x="389335" y="169466"/>
                  </a:lnTo>
                  <a:lnTo>
                    <a:pt x="397272" y="172244"/>
                  </a:lnTo>
                  <a:lnTo>
                    <a:pt x="404813" y="173832"/>
                  </a:lnTo>
                  <a:lnTo>
                    <a:pt x="411957" y="175023"/>
                  </a:lnTo>
                  <a:lnTo>
                    <a:pt x="418703" y="175419"/>
                  </a:lnTo>
                  <a:lnTo>
                    <a:pt x="425053" y="175023"/>
                  </a:lnTo>
                  <a:lnTo>
                    <a:pt x="428228" y="174625"/>
                  </a:lnTo>
                  <a:lnTo>
                    <a:pt x="431007" y="173832"/>
                  </a:lnTo>
                  <a:lnTo>
                    <a:pt x="434182" y="173038"/>
                  </a:lnTo>
                  <a:lnTo>
                    <a:pt x="436563" y="171847"/>
                  </a:lnTo>
                  <a:lnTo>
                    <a:pt x="438944" y="169863"/>
                  </a:lnTo>
                  <a:lnTo>
                    <a:pt x="441722" y="168276"/>
                  </a:lnTo>
                  <a:lnTo>
                    <a:pt x="442913" y="180976"/>
                  </a:lnTo>
                  <a:lnTo>
                    <a:pt x="443310" y="192882"/>
                  </a:lnTo>
                  <a:lnTo>
                    <a:pt x="443310" y="203994"/>
                  </a:lnTo>
                  <a:lnTo>
                    <a:pt x="442913" y="215107"/>
                  </a:lnTo>
                  <a:lnTo>
                    <a:pt x="444500" y="213122"/>
                  </a:lnTo>
                  <a:lnTo>
                    <a:pt x="445691" y="212328"/>
                  </a:lnTo>
                  <a:lnTo>
                    <a:pt x="446882" y="212328"/>
                  </a:lnTo>
                  <a:lnTo>
                    <a:pt x="447675" y="212726"/>
                  </a:lnTo>
                  <a:lnTo>
                    <a:pt x="448072" y="213519"/>
                  </a:lnTo>
                  <a:lnTo>
                    <a:pt x="448866" y="216297"/>
                  </a:lnTo>
                  <a:lnTo>
                    <a:pt x="448866" y="221457"/>
                  </a:lnTo>
                  <a:lnTo>
                    <a:pt x="448866" y="228204"/>
                  </a:lnTo>
                  <a:lnTo>
                    <a:pt x="447675" y="244079"/>
                  </a:lnTo>
                  <a:lnTo>
                    <a:pt x="445294" y="262335"/>
                  </a:lnTo>
                  <a:lnTo>
                    <a:pt x="443310" y="279797"/>
                  </a:lnTo>
                  <a:lnTo>
                    <a:pt x="440928" y="294482"/>
                  </a:lnTo>
                  <a:lnTo>
                    <a:pt x="439738" y="300038"/>
                  </a:lnTo>
                  <a:lnTo>
                    <a:pt x="438547" y="303213"/>
                  </a:lnTo>
                  <a:lnTo>
                    <a:pt x="437753" y="304800"/>
                  </a:lnTo>
                  <a:lnTo>
                    <a:pt x="437357" y="304800"/>
                  </a:lnTo>
                  <a:lnTo>
                    <a:pt x="436960" y="304007"/>
                  </a:lnTo>
                  <a:lnTo>
                    <a:pt x="435769" y="313929"/>
                  </a:lnTo>
                  <a:lnTo>
                    <a:pt x="434182" y="323057"/>
                  </a:lnTo>
                  <a:lnTo>
                    <a:pt x="432197" y="332185"/>
                  </a:lnTo>
                  <a:lnTo>
                    <a:pt x="429816" y="341313"/>
                  </a:lnTo>
                  <a:lnTo>
                    <a:pt x="427435" y="349647"/>
                  </a:lnTo>
                  <a:lnTo>
                    <a:pt x="424260" y="357982"/>
                  </a:lnTo>
                  <a:lnTo>
                    <a:pt x="421482" y="365919"/>
                  </a:lnTo>
                  <a:lnTo>
                    <a:pt x="417513" y="373460"/>
                  </a:lnTo>
                  <a:lnTo>
                    <a:pt x="413941" y="381397"/>
                  </a:lnTo>
                  <a:lnTo>
                    <a:pt x="409972" y="388938"/>
                  </a:lnTo>
                  <a:lnTo>
                    <a:pt x="406003" y="395685"/>
                  </a:lnTo>
                  <a:lnTo>
                    <a:pt x="401241" y="402432"/>
                  </a:lnTo>
                  <a:lnTo>
                    <a:pt x="396875" y="408782"/>
                  </a:lnTo>
                  <a:lnTo>
                    <a:pt x="391716" y="415132"/>
                  </a:lnTo>
                  <a:lnTo>
                    <a:pt x="386953" y="420688"/>
                  </a:lnTo>
                  <a:lnTo>
                    <a:pt x="381794" y="426244"/>
                  </a:lnTo>
                  <a:lnTo>
                    <a:pt x="376635" y="431801"/>
                  </a:lnTo>
                  <a:lnTo>
                    <a:pt x="371078" y="436563"/>
                  </a:lnTo>
                  <a:lnTo>
                    <a:pt x="365919" y="440929"/>
                  </a:lnTo>
                  <a:lnTo>
                    <a:pt x="360363" y="445691"/>
                  </a:lnTo>
                  <a:lnTo>
                    <a:pt x="354806" y="449660"/>
                  </a:lnTo>
                  <a:lnTo>
                    <a:pt x="349250" y="453232"/>
                  </a:lnTo>
                  <a:lnTo>
                    <a:pt x="343297" y="456804"/>
                  </a:lnTo>
                  <a:lnTo>
                    <a:pt x="337741" y="459582"/>
                  </a:lnTo>
                  <a:lnTo>
                    <a:pt x="332185" y="462757"/>
                  </a:lnTo>
                  <a:lnTo>
                    <a:pt x="326628" y="464741"/>
                  </a:lnTo>
                  <a:lnTo>
                    <a:pt x="320675" y="466726"/>
                  </a:lnTo>
                  <a:lnTo>
                    <a:pt x="315119" y="468313"/>
                  </a:lnTo>
                  <a:lnTo>
                    <a:pt x="309563" y="469901"/>
                  </a:lnTo>
                  <a:lnTo>
                    <a:pt x="304403" y="470694"/>
                  </a:lnTo>
                  <a:lnTo>
                    <a:pt x="298847" y="471091"/>
                  </a:lnTo>
                  <a:lnTo>
                    <a:pt x="293688" y="471488"/>
                  </a:lnTo>
                  <a:lnTo>
                    <a:pt x="288925" y="471091"/>
                  </a:lnTo>
                  <a:lnTo>
                    <a:pt x="284956" y="470694"/>
                  </a:lnTo>
                  <a:lnTo>
                    <a:pt x="280194" y="469901"/>
                  </a:lnTo>
                  <a:lnTo>
                    <a:pt x="275034" y="467916"/>
                  </a:lnTo>
                  <a:lnTo>
                    <a:pt x="270669" y="466329"/>
                  </a:lnTo>
                  <a:lnTo>
                    <a:pt x="265509" y="464344"/>
                  </a:lnTo>
                  <a:lnTo>
                    <a:pt x="259953" y="462360"/>
                  </a:lnTo>
                  <a:lnTo>
                    <a:pt x="254794" y="459185"/>
                  </a:lnTo>
                  <a:lnTo>
                    <a:pt x="244078" y="452438"/>
                  </a:lnTo>
                  <a:lnTo>
                    <a:pt x="232966" y="444898"/>
                  </a:lnTo>
                  <a:lnTo>
                    <a:pt x="221853" y="435769"/>
                  </a:lnTo>
                  <a:lnTo>
                    <a:pt x="211534" y="425450"/>
                  </a:lnTo>
                  <a:lnTo>
                    <a:pt x="200819" y="413941"/>
                  </a:lnTo>
                  <a:lnTo>
                    <a:pt x="190500" y="402035"/>
                  </a:lnTo>
                  <a:lnTo>
                    <a:pt x="185737" y="395685"/>
                  </a:lnTo>
                  <a:lnTo>
                    <a:pt x="180578" y="388938"/>
                  </a:lnTo>
                  <a:lnTo>
                    <a:pt x="176609" y="381794"/>
                  </a:lnTo>
                  <a:lnTo>
                    <a:pt x="171847" y="374651"/>
                  </a:lnTo>
                  <a:lnTo>
                    <a:pt x="167481" y="367507"/>
                  </a:lnTo>
                  <a:lnTo>
                    <a:pt x="163512" y="359569"/>
                  </a:lnTo>
                  <a:lnTo>
                    <a:pt x="159544" y="351632"/>
                  </a:lnTo>
                  <a:lnTo>
                    <a:pt x="156369" y="343694"/>
                  </a:lnTo>
                  <a:lnTo>
                    <a:pt x="152797" y="335757"/>
                  </a:lnTo>
                  <a:lnTo>
                    <a:pt x="150019" y="327422"/>
                  </a:lnTo>
                  <a:lnTo>
                    <a:pt x="147241" y="318691"/>
                  </a:lnTo>
                  <a:lnTo>
                    <a:pt x="144859" y="310357"/>
                  </a:lnTo>
                  <a:lnTo>
                    <a:pt x="142875" y="316310"/>
                  </a:lnTo>
                  <a:lnTo>
                    <a:pt x="140494" y="320676"/>
                  </a:lnTo>
                  <a:lnTo>
                    <a:pt x="139700" y="322263"/>
                  </a:lnTo>
                  <a:lnTo>
                    <a:pt x="138509" y="323057"/>
                  </a:lnTo>
                  <a:lnTo>
                    <a:pt x="137319" y="323851"/>
                  </a:lnTo>
                  <a:lnTo>
                    <a:pt x="136128" y="324247"/>
                  </a:lnTo>
                  <a:lnTo>
                    <a:pt x="134541" y="323851"/>
                  </a:lnTo>
                  <a:lnTo>
                    <a:pt x="133350" y="323057"/>
                  </a:lnTo>
                  <a:lnTo>
                    <a:pt x="132159" y="321866"/>
                  </a:lnTo>
                  <a:lnTo>
                    <a:pt x="130969" y="319485"/>
                  </a:lnTo>
                  <a:lnTo>
                    <a:pt x="128587" y="314722"/>
                  </a:lnTo>
                  <a:lnTo>
                    <a:pt x="126603" y="308372"/>
                  </a:lnTo>
                  <a:lnTo>
                    <a:pt x="125016" y="300038"/>
                  </a:lnTo>
                  <a:lnTo>
                    <a:pt x="123825" y="290513"/>
                  </a:lnTo>
                  <a:lnTo>
                    <a:pt x="123031" y="280591"/>
                  </a:lnTo>
                  <a:lnTo>
                    <a:pt x="122634" y="269478"/>
                  </a:lnTo>
                  <a:lnTo>
                    <a:pt x="123031" y="259557"/>
                  </a:lnTo>
                  <a:lnTo>
                    <a:pt x="123428" y="250032"/>
                  </a:lnTo>
                  <a:lnTo>
                    <a:pt x="124619" y="241300"/>
                  </a:lnTo>
                  <a:lnTo>
                    <a:pt x="125809" y="233760"/>
                  </a:lnTo>
                  <a:lnTo>
                    <a:pt x="127397" y="227013"/>
                  </a:lnTo>
                  <a:lnTo>
                    <a:pt x="129778" y="221854"/>
                  </a:lnTo>
                  <a:lnTo>
                    <a:pt x="131762" y="217488"/>
                  </a:lnTo>
                  <a:lnTo>
                    <a:pt x="132953" y="216297"/>
                  </a:lnTo>
                  <a:lnTo>
                    <a:pt x="134144" y="215504"/>
                  </a:lnTo>
                  <a:lnTo>
                    <a:pt x="130572" y="211138"/>
                  </a:lnTo>
                  <a:lnTo>
                    <a:pt x="127000" y="207169"/>
                  </a:lnTo>
                  <a:lnTo>
                    <a:pt x="124619" y="202407"/>
                  </a:lnTo>
                  <a:lnTo>
                    <a:pt x="122634" y="197247"/>
                  </a:lnTo>
                  <a:lnTo>
                    <a:pt x="120253" y="192485"/>
                  </a:lnTo>
                  <a:lnTo>
                    <a:pt x="119062" y="186928"/>
                  </a:lnTo>
                  <a:lnTo>
                    <a:pt x="118269" y="181372"/>
                  </a:lnTo>
                  <a:lnTo>
                    <a:pt x="117475" y="175816"/>
                  </a:lnTo>
                  <a:lnTo>
                    <a:pt x="117475" y="170260"/>
                  </a:lnTo>
                  <a:lnTo>
                    <a:pt x="117475" y="164704"/>
                  </a:lnTo>
                  <a:lnTo>
                    <a:pt x="117872" y="158751"/>
                  </a:lnTo>
                  <a:lnTo>
                    <a:pt x="118269" y="152797"/>
                  </a:lnTo>
                  <a:lnTo>
                    <a:pt x="120253" y="140891"/>
                  </a:lnTo>
                  <a:lnTo>
                    <a:pt x="123428" y="129381"/>
                  </a:lnTo>
                  <a:lnTo>
                    <a:pt x="126603" y="118666"/>
                  </a:lnTo>
                  <a:lnTo>
                    <a:pt x="130969" y="107951"/>
                  </a:lnTo>
                  <a:lnTo>
                    <a:pt x="135334" y="98426"/>
                  </a:lnTo>
                  <a:lnTo>
                    <a:pt x="139700" y="90091"/>
                  </a:lnTo>
                  <a:lnTo>
                    <a:pt x="144066" y="82154"/>
                  </a:lnTo>
                  <a:lnTo>
                    <a:pt x="148034" y="76597"/>
                  </a:lnTo>
                  <a:lnTo>
                    <a:pt x="152003" y="72231"/>
                  </a:lnTo>
                  <a:lnTo>
                    <a:pt x="153194" y="70644"/>
                  </a:lnTo>
                  <a:lnTo>
                    <a:pt x="154781" y="69850"/>
                  </a:lnTo>
                  <a:lnTo>
                    <a:pt x="170656" y="61913"/>
                  </a:lnTo>
                  <a:lnTo>
                    <a:pt x="186134" y="55960"/>
                  </a:lnTo>
                  <a:lnTo>
                    <a:pt x="201216" y="50403"/>
                  </a:lnTo>
                  <a:lnTo>
                    <a:pt x="216297" y="46038"/>
                  </a:lnTo>
                  <a:lnTo>
                    <a:pt x="230981" y="42863"/>
                  </a:lnTo>
                  <a:lnTo>
                    <a:pt x="245269" y="40482"/>
                  </a:lnTo>
                  <a:lnTo>
                    <a:pt x="259556" y="38894"/>
                  </a:lnTo>
                  <a:lnTo>
                    <a:pt x="273050" y="38100"/>
                  </a:lnTo>
                  <a:close/>
                  <a:moveTo>
                    <a:pt x="982954" y="0"/>
                  </a:moveTo>
                  <a:lnTo>
                    <a:pt x="988111" y="0"/>
                  </a:lnTo>
                  <a:lnTo>
                    <a:pt x="2043178" y="0"/>
                  </a:lnTo>
                  <a:lnTo>
                    <a:pt x="2049127" y="0"/>
                  </a:lnTo>
                  <a:lnTo>
                    <a:pt x="2054680" y="397"/>
                  </a:lnTo>
                  <a:lnTo>
                    <a:pt x="2060233" y="1191"/>
                  </a:lnTo>
                  <a:lnTo>
                    <a:pt x="2065786" y="1985"/>
                  </a:lnTo>
                  <a:lnTo>
                    <a:pt x="2070942" y="3572"/>
                  </a:lnTo>
                  <a:lnTo>
                    <a:pt x="2076099" y="5160"/>
                  </a:lnTo>
                  <a:lnTo>
                    <a:pt x="2081255" y="6747"/>
                  </a:lnTo>
                  <a:lnTo>
                    <a:pt x="2086411" y="8732"/>
                  </a:lnTo>
                  <a:lnTo>
                    <a:pt x="2091171" y="11113"/>
                  </a:lnTo>
                  <a:lnTo>
                    <a:pt x="2095931" y="13494"/>
                  </a:lnTo>
                  <a:lnTo>
                    <a:pt x="2100691" y="16272"/>
                  </a:lnTo>
                  <a:lnTo>
                    <a:pt x="2105054" y="19050"/>
                  </a:lnTo>
                  <a:lnTo>
                    <a:pt x="2109417" y="21828"/>
                  </a:lnTo>
                  <a:lnTo>
                    <a:pt x="2113780" y="25401"/>
                  </a:lnTo>
                  <a:lnTo>
                    <a:pt x="2121713" y="32544"/>
                  </a:lnTo>
                  <a:lnTo>
                    <a:pt x="2128852" y="40085"/>
                  </a:lnTo>
                  <a:lnTo>
                    <a:pt x="2131629" y="44451"/>
                  </a:lnTo>
                  <a:lnTo>
                    <a:pt x="2135198" y="48816"/>
                  </a:lnTo>
                  <a:lnTo>
                    <a:pt x="2137578" y="53182"/>
                  </a:lnTo>
                  <a:lnTo>
                    <a:pt x="2140751" y="57944"/>
                  </a:lnTo>
                  <a:lnTo>
                    <a:pt x="2143131" y="62707"/>
                  </a:lnTo>
                  <a:lnTo>
                    <a:pt x="2145114" y="67469"/>
                  </a:lnTo>
                  <a:lnTo>
                    <a:pt x="2147494" y="72628"/>
                  </a:lnTo>
                  <a:lnTo>
                    <a:pt x="2149081" y="77788"/>
                  </a:lnTo>
                  <a:lnTo>
                    <a:pt x="2150271" y="82947"/>
                  </a:lnTo>
                  <a:lnTo>
                    <a:pt x="2151461" y="88107"/>
                  </a:lnTo>
                  <a:lnTo>
                    <a:pt x="2152254" y="93663"/>
                  </a:lnTo>
                  <a:lnTo>
                    <a:pt x="2153444" y="99219"/>
                  </a:lnTo>
                  <a:lnTo>
                    <a:pt x="2153841" y="105172"/>
                  </a:lnTo>
                  <a:lnTo>
                    <a:pt x="2154237" y="110332"/>
                  </a:lnTo>
                  <a:lnTo>
                    <a:pt x="2154237" y="758032"/>
                  </a:lnTo>
                  <a:lnTo>
                    <a:pt x="2153841" y="763588"/>
                  </a:lnTo>
                  <a:lnTo>
                    <a:pt x="2153444" y="769144"/>
                  </a:lnTo>
                  <a:lnTo>
                    <a:pt x="2152254" y="775097"/>
                  </a:lnTo>
                  <a:lnTo>
                    <a:pt x="2151461" y="779860"/>
                  </a:lnTo>
                  <a:lnTo>
                    <a:pt x="2150271" y="785416"/>
                  </a:lnTo>
                  <a:lnTo>
                    <a:pt x="2149081" y="790972"/>
                  </a:lnTo>
                  <a:lnTo>
                    <a:pt x="2147494" y="796132"/>
                  </a:lnTo>
                  <a:lnTo>
                    <a:pt x="2145114" y="800894"/>
                  </a:lnTo>
                  <a:lnTo>
                    <a:pt x="2143131" y="805657"/>
                  </a:lnTo>
                  <a:lnTo>
                    <a:pt x="2140751" y="810816"/>
                  </a:lnTo>
                  <a:lnTo>
                    <a:pt x="2137578" y="815579"/>
                  </a:lnTo>
                  <a:lnTo>
                    <a:pt x="2135198" y="819547"/>
                  </a:lnTo>
                  <a:lnTo>
                    <a:pt x="2131629" y="824310"/>
                  </a:lnTo>
                  <a:lnTo>
                    <a:pt x="2128852" y="827882"/>
                  </a:lnTo>
                  <a:lnTo>
                    <a:pt x="2124886" y="832247"/>
                  </a:lnTo>
                  <a:lnTo>
                    <a:pt x="2121713" y="836216"/>
                  </a:lnTo>
                  <a:lnTo>
                    <a:pt x="2117350" y="839788"/>
                  </a:lnTo>
                  <a:lnTo>
                    <a:pt x="2113780" y="843360"/>
                  </a:lnTo>
                  <a:lnTo>
                    <a:pt x="2109417" y="846535"/>
                  </a:lnTo>
                  <a:lnTo>
                    <a:pt x="2105054" y="849710"/>
                  </a:lnTo>
                  <a:lnTo>
                    <a:pt x="2100691" y="852488"/>
                  </a:lnTo>
                  <a:lnTo>
                    <a:pt x="2095931" y="854869"/>
                  </a:lnTo>
                  <a:lnTo>
                    <a:pt x="2091171" y="857647"/>
                  </a:lnTo>
                  <a:lnTo>
                    <a:pt x="2086411" y="859632"/>
                  </a:lnTo>
                  <a:lnTo>
                    <a:pt x="2081255" y="861616"/>
                  </a:lnTo>
                  <a:lnTo>
                    <a:pt x="2076099" y="863601"/>
                  </a:lnTo>
                  <a:lnTo>
                    <a:pt x="2070942" y="865188"/>
                  </a:lnTo>
                  <a:lnTo>
                    <a:pt x="2065786" y="866379"/>
                  </a:lnTo>
                  <a:lnTo>
                    <a:pt x="2060233" y="867172"/>
                  </a:lnTo>
                  <a:lnTo>
                    <a:pt x="2054680" y="867966"/>
                  </a:lnTo>
                  <a:lnTo>
                    <a:pt x="2049127" y="868363"/>
                  </a:lnTo>
                  <a:lnTo>
                    <a:pt x="2043178" y="868363"/>
                  </a:lnTo>
                  <a:lnTo>
                    <a:pt x="988111" y="868363"/>
                  </a:lnTo>
                  <a:lnTo>
                    <a:pt x="982954" y="868363"/>
                  </a:lnTo>
                  <a:lnTo>
                    <a:pt x="977401" y="867966"/>
                  </a:lnTo>
                  <a:lnTo>
                    <a:pt x="971452" y="867172"/>
                  </a:lnTo>
                  <a:lnTo>
                    <a:pt x="966295" y="866379"/>
                  </a:lnTo>
                  <a:lnTo>
                    <a:pt x="960742" y="865188"/>
                  </a:lnTo>
                  <a:lnTo>
                    <a:pt x="955586" y="863601"/>
                  </a:lnTo>
                  <a:lnTo>
                    <a:pt x="950430" y="861616"/>
                  </a:lnTo>
                  <a:lnTo>
                    <a:pt x="945273" y="859632"/>
                  </a:lnTo>
                  <a:lnTo>
                    <a:pt x="940514" y="857647"/>
                  </a:lnTo>
                  <a:lnTo>
                    <a:pt x="935754" y="854869"/>
                  </a:lnTo>
                  <a:lnTo>
                    <a:pt x="930994" y="852488"/>
                  </a:lnTo>
                  <a:lnTo>
                    <a:pt x="926631" y="849710"/>
                  </a:lnTo>
                  <a:lnTo>
                    <a:pt x="922268" y="846535"/>
                  </a:lnTo>
                  <a:lnTo>
                    <a:pt x="918302" y="843360"/>
                  </a:lnTo>
                  <a:lnTo>
                    <a:pt x="913939" y="839788"/>
                  </a:lnTo>
                  <a:lnTo>
                    <a:pt x="910369" y="836216"/>
                  </a:lnTo>
                  <a:lnTo>
                    <a:pt x="906402" y="832247"/>
                  </a:lnTo>
                  <a:lnTo>
                    <a:pt x="903229" y="827882"/>
                  </a:lnTo>
                  <a:lnTo>
                    <a:pt x="899659" y="824310"/>
                  </a:lnTo>
                  <a:lnTo>
                    <a:pt x="896883" y="819547"/>
                  </a:lnTo>
                  <a:lnTo>
                    <a:pt x="893710" y="815579"/>
                  </a:lnTo>
                  <a:lnTo>
                    <a:pt x="891330" y="810816"/>
                  </a:lnTo>
                  <a:lnTo>
                    <a:pt x="888950" y="805657"/>
                  </a:lnTo>
                  <a:lnTo>
                    <a:pt x="886570" y="800894"/>
                  </a:lnTo>
                  <a:lnTo>
                    <a:pt x="884587" y="796132"/>
                  </a:lnTo>
                  <a:lnTo>
                    <a:pt x="883001" y="790972"/>
                  </a:lnTo>
                  <a:lnTo>
                    <a:pt x="881414" y="785416"/>
                  </a:lnTo>
                  <a:lnTo>
                    <a:pt x="879827" y="779860"/>
                  </a:lnTo>
                  <a:lnTo>
                    <a:pt x="879034" y="775097"/>
                  </a:lnTo>
                  <a:lnTo>
                    <a:pt x="878241" y="769144"/>
                  </a:lnTo>
                  <a:lnTo>
                    <a:pt x="877844" y="763588"/>
                  </a:lnTo>
                  <a:lnTo>
                    <a:pt x="877844" y="758032"/>
                  </a:lnTo>
                  <a:lnTo>
                    <a:pt x="877844" y="696913"/>
                  </a:lnTo>
                  <a:lnTo>
                    <a:pt x="833420" y="723504"/>
                  </a:lnTo>
                  <a:lnTo>
                    <a:pt x="804862" y="676672"/>
                  </a:lnTo>
                  <a:lnTo>
                    <a:pt x="877844" y="633413"/>
                  </a:lnTo>
                  <a:lnTo>
                    <a:pt x="877844" y="110332"/>
                  </a:lnTo>
                  <a:lnTo>
                    <a:pt x="877844" y="105172"/>
                  </a:lnTo>
                  <a:lnTo>
                    <a:pt x="878241" y="99219"/>
                  </a:lnTo>
                  <a:lnTo>
                    <a:pt x="879034" y="93663"/>
                  </a:lnTo>
                  <a:lnTo>
                    <a:pt x="879827" y="88107"/>
                  </a:lnTo>
                  <a:lnTo>
                    <a:pt x="881414" y="82947"/>
                  </a:lnTo>
                  <a:lnTo>
                    <a:pt x="883001" y="77788"/>
                  </a:lnTo>
                  <a:lnTo>
                    <a:pt x="884587" y="72628"/>
                  </a:lnTo>
                  <a:lnTo>
                    <a:pt x="886570" y="67469"/>
                  </a:lnTo>
                  <a:lnTo>
                    <a:pt x="888950" y="62707"/>
                  </a:lnTo>
                  <a:lnTo>
                    <a:pt x="891330" y="57944"/>
                  </a:lnTo>
                  <a:lnTo>
                    <a:pt x="893710" y="53182"/>
                  </a:lnTo>
                  <a:lnTo>
                    <a:pt x="896883" y="48816"/>
                  </a:lnTo>
                  <a:lnTo>
                    <a:pt x="899659" y="44451"/>
                  </a:lnTo>
                  <a:lnTo>
                    <a:pt x="903229" y="40085"/>
                  </a:lnTo>
                  <a:lnTo>
                    <a:pt x="910369" y="32544"/>
                  </a:lnTo>
                  <a:lnTo>
                    <a:pt x="918302" y="25401"/>
                  </a:lnTo>
                  <a:lnTo>
                    <a:pt x="922268" y="21828"/>
                  </a:lnTo>
                  <a:lnTo>
                    <a:pt x="926631" y="19050"/>
                  </a:lnTo>
                  <a:lnTo>
                    <a:pt x="930994" y="16272"/>
                  </a:lnTo>
                  <a:lnTo>
                    <a:pt x="935754" y="13494"/>
                  </a:lnTo>
                  <a:lnTo>
                    <a:pt x="940514" y="11113"/>
                  </a:lnTo>
                  <a:lnTo>
                    <a:pt x="945273" y="8732"/>
                  </a:lnTo>
                  <a:lnTo>
                    <a:pt x="950430" y="6747"/>
                  </a:lnTo>
                  <a:lnTo>
                    <a:pt x="955586" y="5160"/>
                  </a:lnTo>
                  <a:lnTo>
                    <a:pt x="960742" y="3572"/>
                  </a:lnTo>
                  <a:lnTo>
                    <a:pt x="966295" y="1985"/>
                  </a:lnTo>
                  <a:lnTo>
                    <a:pt x="971452" y="1191"/>
                  </a:lnTo>
                  <a:lnTo>
                    <a:pt x="977401" y="397"/>
                  </a:lnTo>
                  <a:lnTo>
                    <a:pt x="982954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KSO_Shape">
              <a:extLst>
                <a:ext uri="{FF2B5EF4-FFF2-40B4-BE49-F238E27FC236}">
                  <a16:creationId xmlns:a16="http://schemas.microsoft.com/office/drawing/2014/main" id="{6DA58913-B27B-05C8-6241-39C51C0F4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729" y="3181358"/>
              <a:ext cx="492871" cy="516997"/>
            </a:xfrm>
            <a:custGeom>
              <a:avLst/>
              <a:gdLst>
                <a:gd name="T0" fmla="*/ 1052180 w 1822450"/>
                <a:gd name="T1" fmla="*/ 1891814 h 1912938"/>
                <a:gd name="T2" fmla="*/ 834486 w 1822450"/>
                <a:gd name="T3" fmla="*/ 1843067 h 1912938"/>
                <a:gd name="T4" fmla="*/ 702457 w 1822450"/>
                <a:gd name="T5" fmla="*/ 1904601 h 1912938"/>
                <a:gd name="T6" fmla="*/ 1654740 w 1822450"/>
                <a:gd name="T7" fmla="*/ 1644404 h 1912938"/>
                <a:gd name="T8" fmla="*/ 1553494 w 1822450"/>
                <a:gd name="T9" fmla="*/ 1640423 h 1912938"/>
                <a:gd name="T10" fmla="*/ 1385313 w 1822450"/>
                <a:gd name="T11" fmla="*/ 1639229 h 1912938"/>
                <a:gd name="T12" fmla="*/ 1338497 w 1822450"/>
                <a:gd name="T13" fmla="*/ 1607788 h 1912938"/>
                <a:gd name="T14" fmla="*/ 436229 w 1822450"/>
                <a:gd name="T15" fmla="*/ 1649976 h 1912938"/>
                <a:gd name="T16" fmla="*/ 265376 w 1822450"/>
                <a:gd name="T17" fmla="*/ 1639229 h 1912938"/>
                <a:gd name="T18" fmla="*/ 148309 w 1822450"/>
                <a:gd name="T19" fmla="*/ 1649577 h 1912938"/>
                <a:gd name="T20" fmla="*/ 624432 w 1822450"/>
                <a:gd name="T21" fmla="*/ 1289910 h 1912938"/>
                <a:gd name="T22" fmla="*/ 583933 w 1822450"/>
                <a:gd name="T23" fmla="*/ 1302672 h 1912938"/>
                <a:gd name="T24" fmla="*/ 1245239 w 1822450"/>
                <a:gd name="T25" fmla="*/ 1301091 h 1912938"/>
                <a:gd name="T26" fmla="*/ 1203152 w 1822450"/>
                <a:gd name="T27" fmla="*/ 1281551 h 1912938"/>
                <a:gd name="T28" fmla="*/ 110393 w 1822450"/>
                <a:gd name="T29" fmla="*/ 1147347 h 1912938"/>
                <a:gd name="T30" fmla="*/ 86508 w 1822450"/>
                <a:gd name="T31" fmla="*/ 1182918 h 1912938"/>
                <a:gd name="T32" fmla="*/ 1760008 w 1822450"/>
                <a:gd name="T33" fmla="*/ 1169884 h 1912938"/>
                <a:gd name="T34" fmla="*/ 1709636 w 1822450"/>
                <a:gd name="T35" fmla="*/ 1166651 h 1912938"/>
                <a:gd name="T36" fmla="*/ 366123 w 1822450"/>
                <a:gd name="T37" fmla="*/ 583339 h 1912938"/>
                <a:gd name="T38" fmla="*/ 468306 w 1822450"/>
                <a:gd name="T39" fmla="*/ 1328065 h 1912938"/>
                <a:gd name="T40" fmla="*/ 96264 w 1822450"/>
                <a:gd name="T41" fmla="*/ 768237 h 1912938"/>
                <a:gd name="T42" fmla="*/ 1183 w 1822450"/>
                <a:gd name="T43" fmla="*/ 654059 h 1912938"/>
                <a:gd name="T44" fmla="*/ 1654601 w 1822450"/>
                <a:gd name="T45" fmla="*/ 539486 h 1912938"/>
                <a:gd name="T46" fmla="*/ 1777799 w 1822450"/>
                <a:gd name="T47" fmla="*/ 1076207 h 1912938"/>
                <a:gd name="T48" fmla="*/ 1669211 w 1822450"/>
                <a:gd name="T49" fmla="*/ 1082926 h 1912938"/>
                <a:gd name="T50" fmla="*/ 1379381 w 1822450"/>
                <a:gd name="T51" fmla="*/ 1258406 h 1912938"/>
                <a:gd name="T52" fmla="*/ 1596951 w 1822450"/>
                <a:gd name="T53" fmla="*/ 534744 h 1912938"/>
                <a:gd name="T54" fmla="*/ 1341509 w 1822450"/>
                <a:gd name="T55" fmla="*/ 631970 h 1912938"/>
                <a:gd name="T56" fmla="*/ 1211058 w 1822450"/>
                <a:gd name="T57" fmla="*/ 878592 h 1912938"/>
                <a:gd name="T58" fmla="*/ 913390 w 1822450"/>
                <a:gd name="T59" fmla="*/ 1388436 h 1912938"/>
                <a:gd name="T60" fmla="*/ 620862 w 1822450"/>
                <a:gd name="T61" fmla="*/ 1012575 h 1912938"/>
                <a:gd name="T62" fmla="*/ 490410 w 1822450"/>
                <a:gd name="T63" fmla="*/ 658450 h 1912938"/>
                <a:gd name="T64" fmla="*/ 791239 w 1822450"/>
                <a:gd name="T65" fmla="*/ 477436 h 1912938"/>
                <a:gd name="T66" fmla="*/ 930565 w 1822450"/>
                <a:gd name="T67" fmla="*/ 340686 h 1912938"/>
                <a:gd name="T68" fmla="*/ 1525019 w 1822450"/>
                <a:gd name="T69" fmla="*/ 348987 h 1912938"/>
                <a:gd name="T70" fmla="*/ 1543211 w 1822450"/>
                <a:gd name="T71" fmla="*/ 320925 h 1912938"/>
                <a:gd name="T72" fmla="*/ 361253 w 1822450"/>
                <a:gd name="T73" fmla="*/ 309859 h 1912938"/>
                <a:gd name="T74" fmla="*/ 388900 w 1822450"/>
                <a:gd name="T75" fmla="*/ 340686 h 1912938"/>
                <a:gd name="T76" fmla="*/ 1589483 w 1822450"/>
                <a:gd name="T77" fmla="*/ 183386 h 1912938"/>
                <a:gd name="T78" fmla="*/ 1537279 w 1822450"/>
                <a:gd name="T79" fmla="*/ 257688 h 1912938"/>
                <a:gd name="T80" fmla="*/ 1630219 w 1822450"/>
                <a:gd name="T81" fmla="*/ 376257 h 1912938"/>
                <a:gd name="T82" fmla="*/ 1556658 w 1822450"/>
                <a:gd name="T83" fmla="*/ 503916 h 1912938"/>
                <a:gd name="T84" fmla="*/ 1370381 w 1822450"/>
                <a:gd name="T85" fmla="*/ 446213 h 1912938"/>
                <a:gd name="T86" fmla="*/ 1339928 w 1822450"/>
                <a:gd name="T87" fmla="*/ 311439 h 1912938"/>
                <a:gd name="T88" fmla="*/ 1371963 w 1822450"/>
                <a:gd name="T89" fmla="*/ 194056 h 1912938"/>
                <a:gd name="T90" fmla="*/ 478954 w 1822450"/>
                <a:gd name="T91" fmla="*/ 223304 h 1912938"/>
                <a:gd name="T92" fmla="*/ 457626 w 1822450"/>
                <a:gd name="T93" fmla="*/ 275474 h 1912938"/>
                <a:gd name="T94" fmla="*/ 476585 w 1822450"/>
                <a:gd name="T95" fmla="*/ 405900 h 1912938"/>
                <a:gd name="T96" fmla="*/ 374682 w 1822450"/>
                <a:gd name="T97" fmla="*/ 531187 h 1912938"/>
                <a:gd name="T98" fmla="*/ 206423 w 1822450"/>
                <a:gd name="T99" fmla="*/ 401156 h 1912938"/>
                <a:gd name="T100" fmla="*/ 203659 w 1822450"/>
                <a:gd name="T101" fmla="*/ 280612 h 1912938"/>
                <a:gd name="T102" fmla="*/ 318991 w 1822450"/>
                <a:gd name="T103" fmla="*/ 160462 h 1912938"/>
                <a:gd name="T104" fmla="*/ 951483 w 1822450"/>
                <a:gd name="T105" fmla="*/ 193267 h 1912938"/>
                <a:gd name="T106" fmla="*/ 978320 w 1822450"/>
                <a:gd name="T107" fmla="*/ 240299 h 1912938"/>
                <a:gd name="T108" fmla="*/ 1028839 w 1822450"/>
                <a:gd name="T109" fmla="*/ 19762 h 1912938"/>
                <a:gd name="T110" fmla="*/ 985031 w 1822450"/>
                <a:gd name="T111" fmla="*/ 122916 h 1912938"/>
                <a:gd name="T112" fmla="*/ 1097906 w 1822450"/>
                <a:gd name="T113" fmla="*/ 194847 h 1912938"/>
                <a:gd name="T114" fmla="*/ 1067122 w 1822450"/>
                <a:gd name="T115" fmla="*/ 354520 h 1912938"/>
                <a:gd name="T116" fmla="*/ 893862 w 1822450"/>
                <a:gd name="T117" fmla="*/ 476646 h 1912938"/>
                <a:gd name="T118" fmla="*/ 745465 w 1822450"/>
                <a:gd name="T119" fmla="*/ 315392 h 1912938"/>
                <a:gd name="T120" fmla="*/ 746649 w 1822450"/>
                <a:gd name="T121" fmla="*/ 154929 h 1912938"/>
                <a:gd name="T122" fmla="*/ 892678 w 1822450"/>
                <a:gd name="T123" fmla="*/ 3162 h 19129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822450" h="1912938">
                  <a:moveTo>
                    <a:pt x="987425" y="1839913"/>
                  </a:moveTo>
                  <a:lnTo>
                    <a:pt x="1085699" y="1839913"/>
                  </a:lnTo>
                  <a:lnTo>
                    <a:pt x="1094850" y="1845932"/>
                  </a:lnTo>
                  <a:lnTo>
                    <a:pt x="1104399" y="1852753"/>
                  </a:lnTo>
                  <a:lnTo>
                    <a:pt x="1115141" y="1860778"/>
                  </a:lnTo>
                  <a:lnTo>
                    <a:pt x="1126282" y="1870407"/>
                  </a:lnTo>
                  <a:lnTo>
                    <a:pt x="1131454" y="1874821"/>
                  </a:lnTo>
                  <a:lnTo>
                    <a:pt x="1135831" y="1879636"/>
                  </a:lnTo>
                  <a:lnTo>
                    <a:pt x="1139809" y="1884450"/>
                  </a:lnTo>
                  <a:lnTo>
                    <a:pt x="1142594" y="1888864"/>
                  </a:lnTo>
                  <a:lnTo>
                    <a:pt x="1144982" y="1893679"/>
                  </a:lnTo>
                  <a:lnTo>
                    <a:pt x="1145777" y="1895685"/>
                  </a:lnTo>
                  <a:lnTo>
                    <a:pt x="1146175" y="1897691"/>
                  </a:lnTo>
                  <a:lnTo>
                    <a:pt x="1145777" y="1900500"/>
                  </a:lnTo>
                  <a:lnTo>
                    <a:pt x="1144982" y="1902907"/>
                  </a:lnTo>
                  <a:lnTo>
                    <a:pt x="1142992" y="1905315"/>
                  </a:lnTo>
                  <a:lnTo>
                    <a:pt x="1140605" y="1907321"/>
                  </a:lnTo>
                  <a:lnTo>
                    <a:pt x="1137422" y="1908926"/>
                  </a:lnTo>
                  <a:lnTo>
                    <a:pt x="1133046" y="1910531"/>
                  </a:lnTo>
                  <a:lnTo>
                    <a:pt x="1127475" y="1911735"/>
                  </a:lnTo>
                  <a:lnTo>
                    <a:pt x="1120712" y="1912537"/>
                  </a:lnTo>
                  <a:lnTo>
                    <a:pt x="1112754" y="1912938"/>
                  </a:lnTo>
                  <a:lnTo>
                    <a:pt x="1105195" y="1912938"/>
                  </a:lnTo>
                  <a:lnTo>
                    <a:pt x="1098033" y="1912537"/>
                  </a:lnTo>
                  <a:lnTo>
                    <a:pt x="1091269" y="1911735"/>
                  </a:lnTo>
                  <a:lnTo>
                    <a:pt x="1084903" y="1910130"/>
                  </a:lnTo>
                  <a:lnTo>
                    <a:pt x="1078537" y="1908525"/>
                  </a:lnTo>
                  <a:lnTo>
                    <a:pt x="1072569" y="1906920"/>
                  </a:lnTo>
                  <a:lnTo>
                    <a:pt x="1066601" y="1904914"/>
                  </a:lnTo>
                  <a:lnTo>
                    <a:pt x="1061031" y="1902105"/>
                  </a:lnTo>
                  <a:lnTo>
                    <a:pt x="1055859" y="1899697"/>
                  </a:lnTo>
                  <a:lnTo>
                    <a:pt x="1045514" y="1893679"/>
                  </a:lnTo>
                  <a:lnTo>
                    <a:pt x="1035965" y="1887259"/>
                  </a:lnTo>
                  <a:lnTo>
                    <a:pt x="1026416" y="1880438"/>
                  </a:lnTo>
                  <a:lnTo>
                    <a:pt x="1022438" y="1878031"/>
                  </a:lnTo>
                  <a:lnTo>
                    <a:pt x="1019255" y="1876827"/>
                  </a:lnTo>
                  <a:lnTo>
                    <a:pt x="1018459" y="1876827"/>
                  </a:lnTo>
                  <a:lnTo>
                    <a:pt x="1017663" y="1876827"/>
                  </a:lnTo>
                  <a:lnTo>
                    <a:pt x="1016470" y="1877629"/>
                  </a:lnTo>
                  <a:lnTo>
                    <a:pt x="1015674" y="1878833"/>
                  </a:lnTo>
                  <a:lnTo>
                    <a:pt x="1015276" y="1880037"/>
                  </a:lnTo>
                  <a:lnTo>
                    <a:pt x="1014083" y="1880839"/>
                  </a:lnTo>
                  <a:lnTo>
                    <a:pt x="1013685" y="1881241"/>
                  </a:lnTo>
                  <a:lnTo>
                    <a:pt x="1012889" y="1881241"/>
                  </a:lnTo>
                  <a:lnTo>
                    <a:pt x="1002146" y="1880839"/>
                  </a:lnTo>
                  <a:lnTo>
                    <a:pt x="995781" y="1880438"/>
                  </a:lnTo>
                  <a:lnTo>
                    <a:pt x="993393" y="1880037"/>
                  </a:lnTo>
                  <a:lnTo>
                    <a:pt x="991802" y="1879234"/>
                  </a:lnTo>
                  <a:lnTo>
                    <a:pt x="989812" y="1870006"/>
                  </a:lnTo>
                  <a:lnTo>
                    <a:pt x="988619" y="1861580"/>
                  </a:lnTo>
                  <a:lnTo>
                    <a:pt x="988221" y="1855160"/>
                  </a:lnTo>
                  <a:lnTo>
                    <a:pt x="988221" y="1850747"/>
                  </a:lnTo>
                  <a:lnTo>
                    <a:pt x="988221" y="1847136"/>
                  </a:lnTo>
                  <a:lnTo>
                    <a:pt x="988619" y="1844728"/>
                  </a:lnTo>
                  <a:lnTo>
                    <a:pt x="989017" y="1843123"/>
                  </a:lnTo>
                  <a:lnTo>
                    <a:pt x="987425" y="1839913"/>
                  </a:lnTo>
                  <a:close/>
                  <a:moveTo>
                    <a:pt x="739926" y="1839913"/>
                  </a:moveTo>
                  <a:lnTo>
                    <a:pt x="838200" y="1839913"/>
                  </a:lnTo>
                  <a:lnTo>
                    <a:pt x="836608" y="1843123"/>
                  </a:lnTo>
                  <a:lnTo>
                    <a:pt x="837006" y="1844728"/>
                  </a:lnTo>
                  <a:lnTo>
                    <a:pt x="837404" y="1847136"/>
                  </a:lnTo>
                  <a:lnTo>
                    <a:pt x="837404" y="1850747"/>
                  </a:lnTo>
                  <a:lnTo>
                    <a:pt x="837404" y="1855160"/>
                  </a:lnTo>
                  <a:lnTo>
                    <a:pt x="837006" y="1861580"/>
                  </a:lnTo>
                  <a:lnTo>
                    <a:pt x="835813" y="1870006"/>
                  </a:lnTo>
                  <a:lnTo>
                    <a:pt x="833823" y="1879234"/>
                  </a:lnTo>
                  <a:lnTo>
                    <a:pt x="831834" y="1880037"/>
                  </a:lnTo>
                  <a:lnTo>
                    <a:pt x="829447" y="1880438"/>
                  </a:lnTo>
                  <a:lnTo>
                    <a:pt x="823479" y="1880839"/>
                  </a:lnTo>
                  <a:lnTo>
                    <a:pt x="812338" y="1881241"/>
                  </a:lnTo>
                  <a:lnTo>
                    <a:pt x="811542" y="1881241"/>
                  </a:lnTo>
                  <a:lnTo>
                    <a:pt x="810747" y="1880839"/>
                  </a:lnTo>
                  <a:lnTo>
                    <a:pt x="810349" y="1880037"/>
                  </a:lnTo>
                  <a:lnTo>
                    <a:pt x="809553" y="1878833"/>
                  </a:lnTo>
                  <a:lnTo>
                    <a:pt x="809155" y="1877629"/>
                  </a:lnTo>
                  <a:lnTo>
                    <a:pt x="807962" y="1876827"/>
                  </a:lnTo>
                  <a:lnTo>
                    <a:pt x="807166" y="1876827"/>
                  </a:lnTo>
                  <a:lnTo>
                    <a:pt x="806370" y="1876827"/>
                  </a:lnTo>
                  <a:lnTo>
                    <a:pt x="803187" y="1878031"/>
                  </a:lnTo>
                  <a:lnTo>
                    <a:pt x="799209" y="1880438"/>
                  </a:lnTo>
                  <a:lnTo>
                    <a:pt x="789660" y="1887259"/>
                  </a:lnTo>
                  <a:lnTo>
                    <a:pt x="780111" y="1893679"/>
                  </a:lnTo>
                  <a:lnTo>
                    <a:pt x="769368" y="1899697"/>
                  </a:lnTo>
                  <a:lnTo>
                    <a:pt x="764594" y="1902105"/>
                  </a:lnTo>
                  <a:lnTo>
                    <a:pt x="758626" y="1904914"/>
                  </a:lnTo>
                  <a:lnTo>
                    <a:pt x="753056" y="1906920"/>
                  </a:lnTo>
                  <a:lnTo>
                    <a:pt x="747088" y="1908525"/>
                  </a:lnTo>
                  <a:lnTo>
                    <a:pt x="740722" y="1910130"/>
                  </a:lnTo>
                  <a:lnTo>
                    <a:pt x="733958" y="1911735"/>
                  </a:lnTo>
                  <a:lnTo>
                    <a:pt x="727194" y="1912537"/>
                  </a:lnTo>
                  <a:lnTo>
                    <a:pt x="720032" y="1912938"/>
                  </a:lnTo>
                  <a:lnTo>
                    <a:pt x="712473" y="1912938"/>
                  </a:lnTo>
                  <a:lnTo>
                    <a:pt x="704913" y="1912537"/>
                  </a:lnTo>
                  <a:lnTo>
                    <a:pt x="700139" y="1912136"/>
                  </a:lnTo>
                  <a:lnTo>
                    <a:pt x="695365" y="1911333"/>
                  </a:lnTo>
                  <a:lnTo>
                    <a:pt x="691386" y="1909728"/>
                  </a:lnTo>
                  <a:lnTo>
                    <a:pt x="687805" y="1908926"/>
                  </a:lnTo>
                  <a:lnTo>
                    <a:pt x="685020" y="1907321"/>
                  </a:lnTo>
                  <a:lnTo>
                    <a:pt x="683031" y="1905716"/>
                  </a:lnTo>
                  <a:lnTo>
                    <a:pt x="681041" y="1903710"/>
                  </a:lnTo>
                  <a:lnTo>
                    <a:pt x="680245" y="1902105"/>
                  </a:lnTo>
                  <a:lnTo>
                    <a:pt x="679450" y="1900099"/>
                  </a:lnTo>
                  <a:lnTo>
                    <a:pt x="679450" y="1898093"/>
                  </a:lnTo>
                  <a:lnTo>
                    <a:pt x="679848" y="1895685"/>
                  </a:lnTo>
                  <a:lnTo>
                    <a:pt x="680245" y="1893679"/>
                  </a:lnTo>
                  <a:lnTo>
                    <a:pt x="681439" y="1891673"/>
                  </a:lnTo>
                  <a:lnTo>
                    <a:pt x="684224" y="1886457"/>
                  </a:lnTo>
                  <a:lnTo>
                    <a:pt x="687805" y="1881642"/>
                  </a:lnTo>
                  <a:lnTo>
                    <a:pt x="692182" y="1876827"/>
                  </a:lnTo>
                  <a:lnTo>
                    <a:pt x="697354" y="1872012"/>
                  </a:lnTo>
                  <a:lnTo>
                    <a:pt x="702526" y="1866796"/>
                  </a:lnTo>
                  <a:lnTo>
                    <a:pt x="708494" y="1861981"/>
                  </a:lnTo>
                  <a:lnTo>
                    <a:pt x="720032" y="1853555"/>
                  </a:lnTo>
                  <a:lnTo>
                    <a:pt x="729581" y="1846333"/>
                  </a:lnTo>
                  <a:lnTo>
                    <a:pt x="739926" y="1839913"/>
                  </a:lnTo>
                  <a:close/>
                  <a:moveTo>
                    <a:pt x="1538288" y="1614488"/>
                  </a:moveTo>
                  <a:lnTo>
                    <a:pt x="1616076" y="1614488"/>
                  </a:lnTo>
                  <a:lnTo>
                    <a:pt x="1619648" y="1616486"/>
                  </a:lnTo>
                  <a:lnTo>
                    <a:pt x="1628379" y="1622880"/>
                  </a:lnTo>
                  <a:lnTo>
                    <a:pt x="1640286" y="1631273"/>
                  </a:lnTo>
                  <a:lnTo>
                    <a:pt x="1646239" y="1636069"/>
                  </a:lnTo>
                  <a:lnTo>
                    <a:pt x="1651795" y="1641264"/>
                  </a:lnTo>
                  <a:lnTo>
                    <a:pt x="1656557" y="1646060"/>
                  </a:lnTo>
                  <a:lnTo>
                    <a:pt x="1660526" y="1651256"/>
                  </a:lnTo>
                  <a:lnTo>
                    <a:pt x="1661717" y="1653653"/>
                  </a:lnTo>
                  <a:lnTo>
                    <a:pt x="1662907" y="1656451"/>
                  </a:lnTo>
                  <a:lnTo>
                    <a:pt x="1663701" y="1658449"/>
                  </a:lnTo>
                  <a:lnTo>
                    <a:pt x="1663701" y="1660448"/>
                  </a:lnTo>
                  <a:lnTo>
                    <a:pt x="1663304" y="1662845"/>
                  </a:lnTo>
                  <a:lnTo>
                    <a:pt x="1662511" y="1664444"/>
                  </a:lnTo>
                  <a:lnTo>
                    <a:pt x="1661320" y="1666043"/>
                  </a:lnTo>
                  <a:lnTo>
                    <a:pt x="1659336" y="1668041"/>
                  </a:lnTo>
                  <a:lnTo>
                    <a:pt x="1656161" y="1669240"/>
                  </a:lnTo>
                  <a:lnTo>
                    <a:pt x="1652986" y="1670039"/>
                  </a:lnTo>
                  <a:lnTo>
                    <a:pt x="1648620" y="1670838"/>
                  </a:lnTo>
                  <a:lnTo>
                    <a:pt x="1643461" y="1671238"/>
                  </a:lnTo>
                  <a:lnTo>
                    <a:pt x="1637904" y="1671638"/>
                  </a:lnTo>
                  <a:lnTo>
                    <a:pt x="1631951" y="1671638"/>
                  </a:lnTo>
                  <a:lnTo>
                    <a:pt x="1625998" y="1671238"/>
                  </a:lnTo>
                  <a:lnTo>
                    <a:pt x="1620442" y="1670838"/>
                  </a:lnTo>
                  <a:lnTo>
                    <a:pt x="1615282" y="1669640"/>
                  </a:lnTo>
                  <a:lnTo>
                    <a:pt x="1610520" y="1668441"/>
                  </a:lnTo>
                  <a:lnTo>
                    <a:pt x="1605757" y="1666842"/>
                  </a:lnTo>
                  <a:lnTo>
                    <a:pt x="1600995" y="1665243"/>
                  </a:lnTo>
                  <a:lnTo>
                    <a:pt x="1592660" y="1661646"/>
                  </a:lnTo>
                  <a:lnTo>
                    <a:pt x="1584723" y="1656851"/>
                  </a:lnTo>
                  <a:lnTo>
                    <a:pt x="1576785" y="1651655"/>
                  </a:lnTo>
                  <a:lnTo>
                    <a:pt x="1569245" y="1646060"/>
                  </a:lnTo>
                  <a:lnTo>
                    <a:pt x="1566070" y="1644062"/>
                  </a:lnTo>
                  <a:lnTo>
                    <a:pt x="1564085" y="1643263"/>
                  </a:lnTo>
                  <a:lnTo>
                    <a:pt x="1562101" y="1643263"/>
                  </a:lnTo>
                  <a:lnTo>
                    <a:pt x="1561307" y="1643662"/>
                  </a:lnTo>
                  <a:lnTo>
                    <a:pt x="1560513" y="1645660"/>
                  </a:lnTo>
                  <a:lnTo>
                    <a:pt x="1559720" y="1646460"/>
                  </a:lnTo>
                  <a:lnTo>
                    <a:pt x="1558926" y="1647259"/>
                  </a:lnTo>
                  <a:lnTo>
                    <a:pt x="1550195" y="1646460"/>
                  </a:lnTo>
                  <a:lnTo>
                    <a:pt x="1545035" y="1646060"/>
                  </a:lnTo>
                  <a:lnTo>
                    <a:pt x="1543448" y="1645660"/>
                  </a:lnTo>
                  <a:lnTo>
                    <a:pt x="1541860" y="1645261"/>
                  </a:lnTo>
                  <a:lnTo>
                    <a:pt x="1540273" y="1637667"/>
                  </a:lnTo>
                  <a:lnTo>
                    <a:pt x="1539479" y="1631273"/>
                  </a:lnTo>
                  <a:lnTo>
                    <a:pt x="1539082" y="1626877"/>
                  </a:lnTo>
                  <a:lnTo>
                    <a:pt x="1539082" y="1622880"/>
                  </a:lnTo>
                  <a:lnTo>
                    <a:pt x="1539082" y="1618085"/>
                  </a:lnTo>
                  <a:lnTo>
                    <a:pt x="1539479" y="1616486"/>
                  </a:lnTo>
                  <a:lnTo>
                    <a:pt x="1538288" y="1614488"/>
                  </a:lnTo>
                  <a:close/>
                  <a:moveTo>
                    <a:pt x="1343177" y="1614488"/>
                  </a:moveTo>
                  <a:lnTo>
                    <a:pt x="1420813" y="1614488"/>
                  </a:lnTo>
                  <a:lnTo>
                    <a:pt x="1419619" y="1616486"/>
                  </a:lnTo>
                  <a:lnTo>
                    <a:pt x="1420017" y="1618085"/>
                  </a:lnTo>
                  <a:lnTo>
                    <a:pt x="1420415" y="1622880"/>
                  </a:lnTo>
                  <a:lnTo>
                    <a:pt x="1420415" y="1626877"/>
                  </a:lnTo>
                  <a:lnTo>
                    <a:pt x="1420017" y="1631273"/>
                  </a:lnTo>
                  <a:lnTo>
                    <a:pt x="1419221" y="1637667"/>
                  </a:lnTo>
                  <a:lnTo>
                    <a:pt x="1417628" y="1645261"/>
                  </a:lnTo>
                  <a:lnTo>
                    <a:pt x="1416434" y="1645660"/>
                  </a:lnTo>
                  <a:lnTo>
                    <a:pt x="1414045" y="1646060"/>
                  </a:lnTo>
                  <a:lnTo>
                    <a:pt x="1409665" y="1646460"/>
                  </a:lnTo>
                  <a:lnTo>
                    <a:pt x="1400508" y="1647259"/>
                  </a:lnTo>
                  <a:lnTo>
                    <a:pt x="1399712" y="1646460"/>
                  </a:lnTo>
                  <a:lnTo>
                    <a:pt x="1398916" y="1645660"/>
                  </a:lnTo>
                  <a:lnTo>
                    <a:pt x="1398119" y="1643662"/>
                  </a:lnTo>
                  <a:lnTo>
                    <a:pt x="1397323" y="1643263"/>
                  </a:lnTo>
                  <a:lnTo>
                    <a:pt x="1395731" y="1643263"/>
                  </a:lnTo>
                  <a:lnTo>
                    <a:pt x="1393342" y="1644062"/>
                  </a:lnTo>
                  <a:lnTo>
                    <a:pt x="1390157" y="1646060"/>
                  </a:lnTo>
                  <a:lnTo>
                    <a:pt x="1382592" y="1651655"/>
                  </a:lnTo>
                  <a:lnTo>
                    <a:pt x="1375028" y="1656851"/>
                  </a:lnTo>
                  <a:lnTo>
                    <a:pt x="1366667" y="1661646"/>
                  </a:lnTo>
                  <a:lnTo>
                    <a:pt x="1357908" y="1665243"/>
                  </a:lnTo>
                  <a:lnTo>
                    <a:pt x="1353528" y="1666842"/>
                  </a:lnTo>
                  <a:lnTo>
                    <a:pt x="1348751" y="1668441"/>
                  </a:lnTo>
                  <a:lnTo>
                    <a:pt x="1343973" y="1669640"/>
                  </a:lnTo>
                  <a:lnTo>
                    <a:pt x="1338399" y="1670838"/>
                  </a:lnTo>
                  <a:lnTo>
                    <a:pt x="1333223" y="1671238"/>
                  </a:lnTo>
                  <a:lnTo>
                    <a:pt x="1327649" y="1671638"/>
                  </a:lnTo>
                  <a:lnTo>
                    <a:pt x="1321677" y="1671638"/>
                  </a:lnTo>
                  <a:lnTo>
                    <a:pt x="1315307" y="1671238"/>
                  </a:lnTo>
                  <a:lnTo>
                    <a:pt x="1310131" y="1670838"/>
                  </a:lnTo>
                  <a:lnTo>
                    <a:pt x="1306548" y="1670039"/>
                  </a:lnTo>
                  <a:lnTo>
                    <a:pt x="1302567" y="1669240"/>
                  </a:lnTo>
                  <a:lnTo>
                    <a:pt x="1300178" y="1668041"/>
                  </a:lnTo>
                  <a:lnTo>
                    <a:pt x="1297789" y="1666043"/>
                  </a:lnTo>
                  <a:lnTo>
                    <a:pt x="1296595" y="1664444"/>
                  </a:lnTo>
                  <a:lnTo>
                    <a:pt x="1295798" y="1662845"/>
                  </a:lnTo>
                  <a:lnTo>
                    <a:pt x="1295400" y="1660448"/>
                  </a:lnTo>
                  <a:lnTo>
                    <a:pt x="1295400" y="1658449"/>
                  </a:lnTo>
                  <a:lnTo>
                    <a:pt x="1296197" y="1656451"/>
                  </a:lnTo>
                  <a:lnTo>
                    <a:pt x="1296993" y="1653653"/>
                  </a:lnTo>
                  <a:lnTo>
                    <a:pt x="1298585" y="1651256"/>
                  </a:lnTo>
                  <a:lnTo>
                    <a:pt x="1302567" y="1646060"/>
                  </a:lnTo>
                  <a:lnTo>
                    <a:pt x="1307742" y="1641264"/>
                  </a:lnTo>
                  <a:lnTo>
                    <a:pt x="1312918" y="1636069"/>
                  </a:lnTo>
                  <a:lnTo>
                    <a:pt x="1318890" y="1631273"/>
                  </a:lnTo>
                  <a:lnTo>
                    <a:pt x="1330436" y="1622880"/>
                  </a:lnTo>
                  <a:lnTo>
                    <a:pt x="1339195" y="1616486"/>
                  </a:lnTo>
                  <a:lnTo>
                    <a:pt x="1343177" y="1614488"/>
                  </a:lnTo>
                  <a:close/>
                  <a:moveTo>
                    <a:pt x="392113" y="1614488"/>
                  </a:moveTo>
                  <a:lnTo>
                    <a:pt x="469901" y="1614488"/>
                  </a:lnTo>
                  <a:lnTo>
                    <a:pt x="473472" y="1616486"/>
                  </a:lnTo>
                  <a:lnTo>
                    <a:pt x="482204" y="1622880"/>
                  </a:lnTo>
                  <a:lnTo>
                    <a:pt x="493713" y="1631273"/>
                  </a:lnTo>
                  <a:lnTo>
                    <a:pt x="499269" y="1636069"/>
                  </a:lnTo>
                  <a:lnTo>
                    <a:pt x="505223" y="1641264"/>
                  </a:lnTo>
                  <a:lnTo>
                    <a:pt x="509985" y="1646060"/>
                  </a:lnTo>
                  <a:lnTo>
                    <a:pt x="514351" y="1651256"/>
                  </a:lnTo>
                  <a:lnTo>
                    <a:pt x="515541" y="1653653"/>
                  </a:lnTo>
                  <a:lnTo>
                    <a:pt x="516732" y="1656451"/>
                  </a:lnTo>
                  <a:lnTo>
                    <a:pt x="517129" y="1658449"/>
                  </a:lnTo>
                  <a:lnTo>
                    <a:pt x="517526" y="1660448"/>
                  </a:lnTo>
                  <a:lnTo>
                    <a:pt x="517129" y="1662845"/>
                  </a:lnTo>
                  <a:lnTo>
                    <a:pt x="516335" y="1664444"/>
                  </a:lnTo>
                  <a:lnTo>
                    <a:pt x="515144" y="1666043"/>
                  </a:lnTo>
                  <a:lnTo>
                    <a:pt x="512763" y="1668041"/>
                  </a:lnTo>
                  <a:lnTo>
                    <a:pt x="509985" y="1669240"/>
                  </a:lnTo>
                  <a:lnTo>
                    <a:pt x="506413" y="1670039"/>
                  </a:lnTo>
                  <a:lnTo>
                    <a:pt x="502444" y="1670838"/>
                  </a:lnTo>
                  <a:lnTo>
                    <a:pt x="497285" y="1671238"/>
                  </a:lnTo>
                  <a:lnTo>
                    <a:pt x="490935" y="1671638"/>
                  </a:lnTo>
                  <a:lnTo>
                    <a:pt x="484982" y="1671638"/>
                  </a:lnTo>
                  <a:lnTo>
                    <a:pt x="479426" y="1671238"/>
                  </a:lnTo>
                  <a:lnTo>
                    <a:pt x="474266" y="1670838"/>
                  </a:lnTo>
                  <a:lnTo>
                    <a:pt x="469107" y="1669640"/>
                  </a:lnTo>
                  <a:lnTo>
                    <a:pt x="463947" y="1668441"/>
                  </a:lnTo>
                  <a:lnTo>
                    <a:pt x="459582" y="1666842"/>
                  </a:lnTo>
                  <a:lnTo>
                    <a:pt x="454819" y="1665243"/>
                  </a:lnTo>
                  <a:lnTo>
                    <a:pt x="446088" y="1661646"/>
                  </a:lnTo>
                  <a:lnTo>
                    <a:pt x="437754" y="1656851"/>
                  </a:lnTo>
                  <a:lnTo>
                    <a:pt x="430213" y="1651655"/>
                  </a:lnTo>
                  <a:lnTo>
                    <a:pt x="422672" y="1646060"/>
                  </a:lnTo>
                  <a:lnTo>
                    <a:pt x="419497" y="1644062"/>
                  </a:lnTo>
                  <a:lnTo>
                    <a:pt x="417116" y="1643263"/>
                  </a:lnTo>
                  <a:lnTo>
                    <a:pt x="415925" y="1643263"/>
                  </a:lnTo>
                  <a:lnTo>
                    <a:pt x="415132" y="1643662"/>
                  </a:lnTo>
                  <a:lnTo>
                    <a:pt x="413941" y="1645660"/>
                  </a:lnTo>
                  <a:lnTo>
                    <a:pt x="413544" y="1646460"/>
                  </a:lnTo>
                  <a:lnTo>
                    <a:pt x="412750" y="1647259"/>
                  </a:lnTo>
                  <a:lnTo>
                    <a:pt x="403622" y="1646460"/>
                  </a:lnTo>
                  <a:lnTo>
                    <a:pt x="398860" y="1646060"/>
                  </a:lnTo>
                  <a:lnTo>
                    <a:pt x="396875" y="1645660"/>
                  </a:lnTo>
                  <a:lnTo>
                    <a:pt x="395685" y="1645261"/>
                  </a:lnTo>
                  <a:lnTo>
                    <a:pt x="394097" y="1637667"/>
                  </a:lnTo>
                  <a:lnTo>
                    <a:pt x="393303" y="1631273"/>
                  </a:lnTo>
                  <a:lnTo>
                    <a:pt x="392510" y="1626877"/>
                  </a:lnTo>
                  <a:lnTo>
                    <a:pt x="392510" y="1622880"/>
                  </a:lnTo>
                  <a:lnTo>
                    <a:pt x="392907" y="1618085"/>
                  </a:lnTo>
                  <a:lnTo>
                    <a:pt x="393303" y="1616486"/>
                  </a:lnTo>
                  <a:lnTo>
                    <a:pt x="392113" y="1614488"/>
                  </a:lnTo>
                  <a:close/>
                  <a:moveTo>
                    <a:pt x="195660" y="1614488"/>
                  </a:moveTo>
                  <a:lnTo>
                    <a:pt x="273051" y="1614488"/>
                  </a:lnTo>
                  <a:lnTo>
                    <a:pt x="271860" y="1616486"/>
                  </a:lnTo>
                  <a:lnTo>
                    <a:pt x="272257" y="1618085"/>
                  </a:lnTo>
                  <a:lnTo>
                    <a:pt x="272654" y="1622880"/>
                  </a:lnTo>
                  <a:lnTo>
                    <a:pt x="272654" y="1626877"/>
                  </a:lnTo>
                  <a:lnTo>
                    <a:pt x="271860" y="1631273"/>
                  </a:lnTo>
                  <a:lnTo>
                    <a:pt x="271066" y="1637667"/>
                  </a:lnTo>
                  <a:lnTo>
                    <a:pt x="269479" y="1645261"/>
                  </a:lnTo>
                  <a:lnTo>
                    <a:pt x="267891" y="1645660"/>
                  </a:lnTo>
                  <a:lnTo>
                    <a:pt x="266304" y="1646060"/>
                  </a:lnTo>
                  <a:lnTo>
                    <a:pt x="261541" y="1646460"/>
                  </a:lnTo>
                  <a:lnTo>
                    <a:pt x="252810" y="1647259"/>
                  </a:lnTo>
                  <a:lnTo>
                    <a:pt x="251619" y="1646460"/>
                  </a:lnTo>
                  <a:lnTo>
                    <a:pt x="251223" y="1645660"/>
                  </a:lnTo>
                  <a:lnTo>
                    <a:pt x="250032" y="1643662"/>
                  </a:lnTo>
                  <a:lnTo>
                    <a:pt x="249238" y="1643263"/>
                  </a:lnTo>
                  <a:lnTo>
                    <a:pt x="247651" y="1643263"/>
                  </a:lnTo>
                  <a:lnTo>
                    <a:pt x="245666" y="1644062"/>
                  </a:lnTo>
                  <a:lnTo>
                    <a:pt x="242491" y="1646060"/>
                  </a:lnTo>
                  <a:lnTo>
                    <a:pt x="234554" y="1651655"/>
                  </a:lnTo>
                  <a:lnTo>
                    <a:pt x="227013" y="1656851"/>
                  </a:lnTo>
                  <a:lnTo>
                    <a:pt x="219076" y="1661646"/>
                  </a:lnTo>
                  <a:lnTo>
                    <a:pt x="210344" y="1665243"/>
                  </a:lnTo>
                  <a:lnTo>
                    <a:pt x="205582" y="1666842"/>
                  </a:lnTo>
                  <a:lnTo>
                    <a:pt x="200819" y="1668441"/>
                  </a:lnTo>
                  <a:lnTo>
                    <a:pt x="196057" y="1669640"/>
                  </a:lnTo>
                  <a:lnTo>
                    <a:pt x="190897" y="1670838"/>
                  </a:lnTo>
                  <a:lnTo>
                    <a:pt x="185341" y="1671238"/>
                  </a:lnTo>
                  <a:lnTo>
                    <a:pt x="179785" y="1671638"/>
                  </a:lnTo>
                  <a:lnTo>
                    <a:pt x="173832" y="1671638"/>
                  </a:lnTo>
                  <a:lnTo>
                    <a:pt x="167482" y="1671238"/>
                  </a:lnTo>
                  <a:lnTo>
                    <a:pt x="162719" y="1670838"/>
                  </a:lnTo>
                  <a:lnTo>
                    <a:pt x="158353" y="1670039"/>
                  </a:lnTo>
                  <a:lnTo>
                    <a:pt x="155178" y="1669240"/>
                  </a:lnTo>
                  <a:lnTo>
                    <a:pt x="152003" y="1668041"/>
                  </a:lnTo>
                  <a:lnTo>
                    <a:pt x="150416" y="1666043"/>
                  </a:lnTo>
                  <a:lnTo>
                    <a:pt x="148828" y="1664444"/>
                  </a:lnTo>
                  <a:lnTo>
                    <a:pt x="148035" y="1662845"/>
                  </a:lnTo>
                  <a:lnTo>
                    <a:pt x="147638" y="1660448"/>
                  </a:lnTo>
                  <a:lnTo>
                    <a:pt x="148035" y="1658449"/>
                  </a:lnTo>
                  <a:lnTo>
                    <a:pt x="148828" y="1656451"/>
                  </a:lnTo>
                  <a:lnTo>
                    <a:pt x="149622" y="1653653"/>
                  </a:lnTo>
                  <a:lnTo>
                    <a:pt x="151210" y="1651256"/>
                  </a:lnTo>
                  <a:lnTo>
                    <a:pt x="155178" y="1646060"/>
                  </a:lnTo>
                  <a:lnTo>
                    <a:pt x="159544" y="1641264"/>
                  </a:lnTo>
                  <a:lnTo>
                    <a:pt x="165497" y="1636069"/>
                  </a:lnTo>
                  <a:lnTo>
                    <a:pt x="171450" y="1631273"/>
                  </a:lnTo>
                  <a:lnTo>
                    <a:pt x="182960" y="1622880"/>
                  </a:lnTo>
                  <a:lnTo>
                    <a:pt x="191691" y="1616486"/>
                  </a:lnTo>
                  <a:lnTo>
                    <a:pt x="195660" y="1614488"/>
                  </a:lnTo>
                  <a:close/>
                  <a:moveTo>
                    <a:pt x="538163" y="1219200"/>
                  </a:moveTo>
                  <a:lnTo>
                    <a:pt x="618247" y="1234417"/>
                  </a:lnTo>
                  <a:lnTo>
                    <a:pt x="620638" y="1235218"/>
                  </a:lnTo>
                  <a:lnTo>
                    <a:pt x="623427" y="1236419"/>
                  </a:lnTo>
                  <a:lnTo>
                    <a:pt x="625419" y="1238421"/>
                  </a:lnTo>
                  <a:lnTo>
                    <a:pt x="627013" y="1241225"/>
                  </a:lnTo>
                  <a:lnTo>
                    <a:pt x="629404" y="1244428"/>
                  </a:lnTo>
                  <a:lnTo>
                    <a:pt x="630599" y="1248032"/>
                  </a:lnTo>
                  <a:lnTo>
                    <a:pt x="632193" y="1252037"/>
                  </a:lnTo>
                  <a:lnTo>
                    <a:pt x="633388" y="1256442"/>
                  </a:lnTo>
                  <a:lnTo>
                    <a:pt x="635380" y="1266052"/>
                  </a:lnTo>
                  <a:lnTo>
                    <a:pt x="637372" y="1276464"/>
                  </a:lnTo>
                  <a:lnTo>
                    <a:pt x="639364" y="1296487"/>
                  </a:lnTo>
                  <a:lnTo>
                    <a:pt x="639763" y="1300491"/>
                  </a:lnTo>
                  <a:lnTo>
                    <a:pt x="639364" y="1303294"/>
                  </a:lnTo>
                  <a:lnTo>
                    <a:pt x="638567" y="1304896"/>
                  </a:lnTo>
                  <a:lnTo>
                    <a:pt x="637771" y="1305697"/>
                  </a:lnTo>
                  <a:lnTo>
                    <a:pt x="636177" y="1305697"/>
                  </a:lnTo>
                  <a:lnTo>
                    <a:pt x="634185" y="1304496"/>
                  </a:lnTo>
                  <a:lnTo>
                    <a:pt x="632591" y="1302894"/>
                  </a:lnTo>
                  <a:lnTo>
                    <a:pt x="630599" y="1300491"/>
                  </a:lnTo>
                  <a:lnTo>
                    <a:pt x="626615" y="1295285"/>
                  </a:lnTo>
                  <a:lnTo>
                    <a:pt x="623029" y="1288878"/>
                  </a:lnTo>
                  <a:lnTo>
                    <a:pt x="620240" y="1282471"/>
                  </a:lnTo>
                  <a:lnTo>
                    <a:pt x="619841" y="1279668"/>
                  </a:lnTo>
                  <a:lnTo>
                    <a:pt x="619443" y="1277265"/>
                  </a:lnTo>
                  <a:lnTo>
                    <a:pt x="619443" y="1275263"/>
                  </a:lnTo>
                  <a:lnTo>
                    <a:pt x="619044" y="1273261"/>
                  </a:lnTo>
                  <a:lnTo>
                    <a:pt x="618646" y="1271659"/>
                  </a:lnTo>
                  <a:lnTo>
                    <a:pt x="617849" y="1270457"/>
                  </a:lnTo>
                  <a:lnTo>
                    <a:pt x="617052" y="1269657"/>
                  </a:lnTo>
                  <a:lnTo>
                    <a:pt x="616255" y="1268856"/>
                  </a:lnTo>
                  <a:lnTo>
                    <a:pt x="615060" y="1268455"/>
                  </a:lnTo>
                  <a:lnTo>
                    <a:pt x="613865" y="1268455"/>
                  </a:lnTo>
                  <a:lnTo>
                    <a:pt x="613068" y="1268856"/>
                  </a:lnTo>
                  <a:lnTo>
                    <a:pt x="612271" y="1269256"/>
                  </a:lnTo>
                  <a:lnTo>
                    <a:pt x="611076" y="1270457"/>
                  </a:lnTo>
                  <a:lnTo>
                    <a:pt x="610677" y="1271659"/>
                  </a:lnTo>
                  <a:lnTo>
                    <a:pt x="609880" y="1273661"/>
                  </a:lnTo>
                  <a:lnTo>
                    <a:pt x="609482" y="1276064"/>
                  </a:lnTo>
                  <a:lnTo>
                    <a:pt x="609084" y="1278466"/>
                  </a:lnTo>
                  <a:lnTo>
                    <a:pt x="609084" y="1281670"/>
                  </a:lnTo>
                  <a:lnTo>
                    <a:pt x="608287" y="1285675"/>
                  </a:lnTo>
                  <a:lnTo>
                    <a:pt x="607888" y="1289279"/>
                  </a:lnTo>
                  <a:lnTo>
                    <a:pt x="607091" y="1292482"/>
                  </a:lnTo>
                  <a:lnTo>
                    <a:pt x="606295" y="1295686"/>
                  </a:lnTo>
                  <a:lnTo>
                    <a:pt x="604701" y="1298489"/>
                  </a:lnTo>
                  <a:lnTo>
                    <a:pt x="603107" y="1300892"/>
                  </a:lnTo>
                  <a:lnTo>
                    <a:pt x="600716" y="1302894"/>
                  </a:lnTo>
                  <a:lnTo>
                    <a:pt x="598724" y="1304896"/>
                  </a:lnTo>
                  <a:lnTo>
                    <a:pt x="594740" y="1306498"/>
                  </a:lnTo>
                  <a:lnTo>
                    <a:pt x="591154" y="1307699"/>
                  </a:lnTo>
                  <a:lnTo>
                    <a:pt x="585975" y="1308100"/>
                  </a:lnTo>
                  <a:lnTo>
                    <a:pt x="580396" y="1308100"/>
                  </a:lnTo>
                  <a:lnTo>
                    <a:pt x="578404" y="1307699"/>
                  </a:lnTo>
                  <a:lnTo>
                    <a:pt x="576014" y="1307299"/>
                  </a:lnTo>
                  <a:lnTo>
                    <a:pt x="571631" y="1305697"/>
                  </a:lnTo>
                  <a:lnTo>
                    <a:pt x="568045" y="1303294"/>
                  </a:lnTo>
                  <a:lnTo>
                    <a:pt x="564459" y="1299690"/>
                  </a:lnTo>
                  <a:lnTo>
                    <a:pt x="560475" y="1295285"/>
                  </a:lnTo>
                  <a:lnTo>
                    <a:pt x="557287" y="1290079"/>
                  </a:lnTo>
                  <a:lnTo>
                    <a:pt x="554498" y="1284073"/>
                  </a:lnTo>
                  <a:lnTo>
                    <a:pt x="551311" y="1277666"/>
                  </a:lnTo>
                  <a:lnTo>
                    <a:pt x="548920" y="1271258"/>
                  </a:lnTo>
                  <a:lnTo>
                    <a:pt x="546530" y="1264451"/>
                  </a:lnTo>
                  <a:lnTo>
                    <a:pt x="543342" y="1251236"/>
                  </a:lnTo>
                  <a:lnTo>
                    <a:pt x="540952" y="1238822"/>
                  </a:lnTo>
                  <a:lnTo>
                    <a:pt x="539358" y="1228811"/>
                  </a:lnTo>
                  <a:lnTo>
                    <a:pt x="538163" y="1219200"/>
                  </a:lnTo>
                  <a:close/>
                  <a:moveTo>
                    <a:pt x="1292225" y="1217613"/>
                  </a:moveTo>
                  <a:lnTo>
                    <a:pt x="1290632" y="1227624"/>
                  </a:lnTo>
                  <a:lnTo>
                    <a:pt x="1289436" y="1237635"/>
                  </a:lnTo>
                  <a:lnTo>
                    <a:pt x="1287046" y="1250049"/>
                  </a:lnTo>
                  <a:lnTo>
                    <a:pt x="1283061" y="1263665"/>
                  </a:lnTo>
                  <a:lnTo>
                    <a:pt x="1281069" y="1270472"/>
                  </a:lnTo>
                  <a:lnTo>
                    <a:pt x="1278679" y="1276879"/>
                  </a:lnTo>
                  <a:lnTo>
                    <a:pt x="1275491" y="1283287"/>
                  </a:lnTo>
                  <a:lnTo>
                    <a:pt x="1272702" y="1289293"/>
                  </a:lnTo>
                  <a:lnTo>
                    <a:pt x="1269116" y="1294099"/>
                  </a:lnTo>
                  <a:lnTo>
                    <a:pt x="1265530" y="1298504"/>
                  </a:lnTo>
                  <a:lnTo>
                    <a:pt x="1261546" y="1302108"/>
                  </a:lnTo>
                  <a:lnTo>
                    <a:pt x="1258359" y="1304110"/>
                  </a:lnTo>
                  <a:lnTo>
                    <a:pt x="1253976" y="1305712"/>
                  </a:lnTo>
                  <a:lnTo>
                    <a:pt x="1249593" y="1306513"/>
                  </a:lnTo>
                  <a:lnTo>
                    <a:pt x="1244015" y="1306513"/>
                  </a:lnTo>
                  <a:lnTo>
                    <a:pt x="1239632" y="1306112"/>
                  </a:lnTo>
                  <a:lnTo>
                    <a:pt x="1235250" y="1304911"/>
                  </a:lnTo>
                  <a:lnTo>
                    <a:pt x="1232062" y="1303309"/>
                  </a:lnTo>
                  <a:lnTo>
                    <a:pt x="1229273" y="1301707"/>
                  </a:lnTo>
                  <a:lnTo>
                    <a:pt x="1227281" y="1299305"/>
                  </a:lnTo>
                  <a:lnTo>
                    <a:pt x="1225687" y="1296902"/>
                  </a:lnTo>
                  <a:lnTo>
                    <a:pt x="1223695" y="1294099"/>
                  </a:lnTo>
                  <a:lnTo>
                    <a:pt x="1222898" y="1291296"/>
                  </a:lnTo>
                  <a:lnTo>
                    <a:pt x="1222101" y="1288092"/>
                  </a:lnTo>
                  <a:lnTo>
                    <a:pt x="1221703" y="1284088"/>
                  </a:lnTo>
                  <a:lnTo>
                    <a:pt x="1221304" y="1280083"/>
                  </a:lnTo>
                  <a:lnTo>
                    <a:pt x="1221304" y="1276879"/>
                  </a:lnTo>
                  <a:lnTo>
                    <a:pt x="1220906" y="1274477"/>
                  </a:lnTo>
                  <a:lnTo>
                    <a:pt x="1220508" y="1272074"/>
                  </a:lnTo>
                  <a:lnTo>
                    <a:pt x="1219711" y="1270072"/>
                  </a:lnTo>
                  <a:lnTo>
                    <a:pt x="1219312" y="1268870"/>
                  </a:lnTo>
                  <a:lnTo>
                    <a:pt x="1218117" y="1267669"/>
                  </a:lnTo>
                  <a:lnTo>
                    <a:pt x="1216922" y="1266868"/>
                  </a:lnTo>
                  <a:lnTo>
                    <a:pt x="1216125" y="1266468"/>
                  </a:lnTo>
                  <a:lnTo>
                    <a:pt x="1214930" y="1266468"/>
                  </a:lnTo>
                  <a:lnTo>
                    <a:pt x="1214133" y="1266868"/>
                  </a:lnTo>
                  <a:lnTo>
                    <a:pt x="1213336" y="1268070"/>
                  </a:lnTo>
                  <a:lnTo>
                    <a:pt x="1212539" y="1268870"/>
                  </a:lnTo>
                  <a:lnTo>
                    <a:pt x="1211742" y="1270072"/>
                  </a:lnTo>
                  <a:lnTo>
                    <a:pt x="1211344" y="1271674"/>
                  </a:lnTo>
                  <a:lnTo>
                    <a:pt x="1210945" y="1273275"/>
                  </a:lnTo>
                  <a:lnTo>
                    <a:pt x="1210945" y="1275678"/>
                  </a:lnTo>
                  <a:lnTo>
                    <a:pt x="1210945" y="1278081"/>
                  </a:lnTo>
                  <a:lnTo>
                    <a:pt x="1209750" y="1280483"/>
                  </a:lnTo>
                  <a:lnTo>
                    <a:pt x="1207359" y="1286891"/>
                  </a:lnTo>
                  <a:lnTo>
                    <a:pt x="1203773" y="1293298"/>
                  </a:lnTo>
                  <a:lnTo>
                    <a:pt x="1199789" y="1298904"/>
                  </a:lnTo>
                  <a:lnTo>
                    <a:pt x="1197797" y="1300906"/>
                  </a:lnTo>
                  <a:lnTo>
                    <a:pt x="1195805" y="1302909"/>
                  </a:lnTo>
                  <a:lnTo>
                    <a:pt x="1194211" y="1304110"/>
                  </a:lnTo>
                  <a:lnTo>
                    <a:pt x="1192617" y="1304110"/>
                  </a:lnTo>
                  <a:lnTo>
                    <a:pt x="1191821" y="1303710"/>
                  </a:lnTo>
                  <a:lnTo>
                    <a:pt x="1191024" y="1302108"/>
                  </a:lnTo>
                  <a:lnTo>
                    <a:pt x="1190625" y="1298904"/>
                  </a:lnTo>
                  <a:lnTo>
                    <a:pt x="1191024" y="1294900"/>
                  </a:lnTo>
                  <a:lnTo>
                    <a:pt x="1193016" y="1274877"/>
                  </a:lnTo>
                  <a:lnTo>
                    <a:pt x="1194610" y="1264465"/>
                  </a:lnTo>
                  <a:lnTo>
                    <a:pt x="1197000" y="1254855"/>
                  </a:lnTo>
                  <a:lnTo>
                    <a:pt x="1198195" y="1250450"/>
                  </a:lnTo>
                  <a:lnTo>
                    <a:pt x="1199789" y="1246045"/>
                  </a:lnTo>
                  <a:lnTo>
                    <a:pt x="1200984" y="1242841"/>
                  </a:lnTo>
                  <a:lnTo>
                    <a:pt x="1202977" y="1239237"/>
                  </a:lnTo>
                  <a:lnTo>
                    <a:pt x="1204969" y="1236834"/>
                  </a:lnTo>
                  <a:lnTo>
                    <a:pt x="1206961" y="1234832"/>
                  </a:lnTo>
                  <a:lnTo>
                    <a:pt x="1209352" y="1233631"/>
                  </a:lnTo>
                  <a:lnTo>
                    <a:pt x="1212141" y="1232429"/>
                  </a:lnTo>
                  <a:lnTo>
                    <a:pt x="1292225" y="1217613"/>
                  </a:lnTo>
                  <a:close/>
                  <a:moveTo>
                    <a:pt x="36513" y="1122363"/>
                  </a:moveTo>
                  <a:lnTo>
                    <a:pt x="98598" y="1134269"/>
                  </a:lnTo>
                  <a:lnTo>
                    <a:pt x="100956" y="1135063"/>
                  </a:lnTo>
                  <a:lnTo>
                    <a:pt x="102921" y="1135857"/>
                  </a:lnTo>
                  <a:lnTo>
                    <a:pt x="104492" y="1137444"/>
                  </a:lnTo>
                  <a:lnTo>
                    <a:pt x="105671" y="1139825"/>
                  </a:lnTo>
                  <a:lnTo>
                    <a:pt x="107636" y="1142207"/>
                  </a:lnTo>
                  <a:lnTo>
                    <a:pt x="108815" y="1145382"/>
                  </a:lnTo>
                  <a:lnTo>
                    <a:pt x="110779" y="1152128"/>
                  </a:lnTo>
                  <a:lnTo>
                    <a:pt x="112351" y="1159272"/>
                  </a:lnTo>
                  <a:lnTo>
                    <a:pt x="113923" y="1167210"/>
                  </a:lnTo>
                  <a:lnTo>
                    <a:pt x="115495" y="1183085"/>
                  </a:lnTo>
                  <a:lnTo>
                    <a:pt x="115888" y="1186260"/>
                  </a:lnTo>
                  <a:lnTo>
                    <a:pt x="115495" y="1188641"/>
                  </a:lnTo>
                  <a:lnTo>
                    <a:pt x="115102" y="1189832"/>
                  </a:lnTo>
                  <a:lnTo>
                    <a:pt x="114316" y="1190228"/>
                  </a:lnTo>
                  <a:lnTo>
                    <a:pt x="112744" y="1190228"/>
                  </a:lnTo>
                  <a:lnTo>
                    <a:pt x="111565" y="1189435"/>
                  </a:lnTo>
                  <a:lnTo>
                    <a:pt x="109994" y="1188244"/>
                  </a:lnTo>
                  <a:lnTo>
                    <a:pt x="108422" y="1186657"/>
                  </a:lnTo>
                  <a:lnTo>
                    <a:pt x="105278" y="1181894"/>
                  </a:lnTo>
                  <a:lnTo>
                    <a:pt x="102528" y="1177132"/>
                  </a:lnTo>
                  <a:lnTo>
                    <a:pt x="100563" y="1172369"/>
                  </a:lnTo>
                  <a:lnTo>
                    <a:pt x="100170" y="1169988"/>
                  </a:lnTo>
                  <a:lnTo>
                    <a:pt x="100170" y="1168003"/>
                  </a:lnTo>
                  <a:lnTo>
                    <a:pt x="99384" y="1164828"/>
                  </a:lnTo>
                  <a:lnTo>
                    <a:pt x="98598" y="1162447"/>
                  </a:lnTo>
                  <a:lnTo>
                    <a:pt x="97026" y="1161257"/>
                  </a:lnTo>
                  <a:lnTo>
                    <a:pt x="96633" y="1161257"/>
                  </a:lnTo>
                  <a:lnTo>
                    <a:pt x="95848" y="1161257"/>
                  </a:lnTo>
                  <a:lnTo>
                    <a:pt x="95062" y="1161257"/>
                  </a:lnTo>
                  <a:lnTo>
                    <a:pt x="94276" y="1161653"/>
                  </a:lnTo>
                  <a:lnTo>
                    <a:pt x="92704" y="1163638"/>
                  </a:lnTo>
                  <a:lnTo>
                    <a:pt x="91525" y="1167210"/>
                  </a:lnTo>
                  <a:lnTo>
                    <a:pt x="91525" y="1171178"/>
                  </a:lnTo>
                  <a:lnTo>
                    <a:pt x="91132" y="1176338"/>
                  </a:lnTo>
                  <a:lnTo>
                    <a:pt x="90346" y="1181100"/>
                  </a:lnTo>
                  <a:lnTo>
                    <a:pt x="89167" y="1184275"/>
                  </a:lnTo>
                  <a:lnTo>
                    <a:pt x="87989" y="1186260"/>
                  </a:lnTo>
                  <a:lnTo>
                    <a:pt x="86810" y="1187847"/>
                  </a:lnTo>
                  <a:lnTo>
                    <a:pt x="85238" y="1189038"/>
                  </a:lnTo>
                  <a:lnTo>
                    <a:pt x="83666" y="1189832"/>
                  </a:lnTo>
                  <a:lnTo>
                    <a:pt x="82094" y="1191022"/>
                  </a:lnTo>
                  <a:lnTo>
                    <a:pt x="80130" y="1191419"/>
                  </a:lnTo>
                  <a:lnTo>
                    <a:pt x="75414" y="1192213"/>
                  </a:lnTo>
                  <a:lnTo>
                    <a:pt x="69520" y="1192213"/>
                  </a:lnTo>
                  <a:lnTo>
                    <a:pt x="67163" y="1191816"/>
                  </a:lnTo>
                  <a:lnTo>
                    <a:pt x="64412" y="1191022"/>
                  </a:lnTo>
                  <a:lnTo>
                    <a:pt x="62447" y="1190228"/>
                  </a:lnTo>
                  <a:lnTo>
                    <a:pt x="60482" y="1188641"/>
                  </a:lnTo>
                  <a:lnTo>
                    <a:pt x="58125" y="1187053"/>
                  </a:lnTo>
                  <a:lnTo>
                    <a:pt x="56160" y="1185069"/>
                  </a:lnTo>
                  <a:lnTo>
                    <a:pt x="53016" y="1180703"/>
                  </a:lnTo>
                  <a:lnTo>
                    <a:pt x="49873" y="1175147"/>
                  </a:lnTo>
                  <a:lnTo>
                    <a:pt x="47122" y="1169194"/>
                  </a:lnTo>
                  <a:lnTo>
                    <a:pt x="44765" y="1162844"/>
                  </a:lnTo>
                  <a:lnTo>
                    <a:pt x="42800" y="1156494"/>
                  </a:lnTo>
                  <a:lnTo>
                    <a:pt x="41228" y="1150144"/>
                  </a:lnTo>
                  <a:lnTo>
                    <a:pt x="40049" y="1143794"/>
                  </a:lnTo>
                  <a:lnTo>
                    <a:pt x="37692" y="1133475"/>
                  </a:lnTo>
                  <a:lnTo>
                    <a:pt x="36513" y="1125538"/>
                  </a:lnTo>
                  <a:lnTo>
                    <a:pt x="36513" y="1122363"/>
                  </a:lnTo>
                  <a:close/>
                  <a:moveTo>
                    <a:pt x="1779588" y="1120775"/>
                  </a:moveTo>
                  <a:lnTo>
                    <a:pt x="1779588" y="1123616"/>
                  </a:lnTo>
                  <a:lnTo>
                    <a:pt x="1778404" y="1131734"/>
                  </a:lnTo>
                  <a:lnTo>
                    <a:pt x="1776824" y="1142693"/>
                  </a:lnTo>
                  <a:lnTo>
                    <a:pt x="1775244" y="1149188"/>
                  </a:lnTo>
                  <a:lnTo>
                    <a:pt x="1773665" y="1155682"/>
                  </a:lnTo>
                  <a:lnTo>
                    <a:pt x="1771690" y="1162176"/>
                  </a:lnTo>
                  <a:lnTo>
                    <a:pt x="1769321" y="1168671"/>
                  </a:lnTo>
                  <a:lnTo>
                    <a:pt x="1766162" y="1174759"/>
                  </a:lnTo>
                  <a:lnTo>
                    <a:pt x="1763397" y="1180442"/>
                  </a:lnTo>
                  <a:lnTo>
                    <a:pt x="1760238" y="1184907"/>
                  </a:lnTo>
                  <a:lnTo>
                    <a:pt x="1757869" y="1186530"/>
                  </a:lnTo>
                  <a:lnTo>
                    <a:pt x="1755894" y="1188560"/>
                  </a:lnTo>
                  <a:lnTo>
                    <a:pt x="1753920" y="1189777"/>
                  </a:lnTo>
                  <a:lnTo>
                    <a:pt x="1751550" y="1190995"/>
                  </a:lnTo>
                  <a:lnTo>
                    <a:pt x="1749181" y="1191807"/>
                  </a:lnTo>
                  <a:lnTo>
                    <a:pt x="1746812" y="1192213"/>
                  </a:lnTo>
                  <a:lnTo>
                    <a:pt x="1740888" y="1192213"/>
                  </a:lnTo>
                  <a:lnTo>
                    <a:pt x="1736149" y="1191401"/>
                  </a:lnTo>
                  <a:lnTo>
                    <a:pt x="1734175" y="1190589"/>
                  </a:lnTo>
                  <a:lnTo>
                    <a:pt x="1732200" y="1189777"/>
                  </a:lnTo>
                  <a:lnTo>
                    <a:pt x="1730621" y="1188966"/>
                  </a:lnTo>
                  <a:lnTo>
                    <a:pt x="1729436" y="1187748"/>
                  </a:lnTo>
                  <a:lnTo>
                    <a:pt x="1728251" y="1185718"/>
                  </a:lnTo>
                  <a:lnTo>
                    <a:pt x="1727461" y="1184095"/>
                  </a:lnTo>
                  <a:lnTo>
                    <a:pt x="1725487" y="1180442"/>
                  </a:lnTo>
                  <a:lnTo>
                    <a:pt x="1724697" y="1175977"/>
                  </a:lnTo>
                  <a:lnTo>
                    <a:pt x="1724697" y="1170700"/>
                  </a:lnTo>
                  <a:lnTo>
                    <a:pt x="1724302" y="1166235"/>
                  </a:lnTo>
                  <a:lnTo>
                    <a:pt x="1723117" y="1162988"/>
                  </a:lnTo>
                  <a:lnTo>
                    <a:pt x="1721933" y="1160959"/>
                  </a:lnTo>
                  <a:lnTo>
                    <a:pt x="1721143" y="1160553"/>
                  </a:lnTo>
                  <a:lnTo>
                    <a:pt x="1720748" y="1160147"/>
                  </a:lnTo>
                  <a:lnTo>
                    <a:pt x="1719958" y="1160553"/>
                  </a:lnTo>
                  <a:lnTo>
                    <a:pt x="1718774" y="1160553"/>
                  </a:lnTo>
                  <a:lnTo>
                    <a:pt x="1717589" y="1161770"/>
                  </a:lnTo>
                  <a:lnTo>
                    <a:pt x="1716404" y="1164206"/>
                  </a:lnTo>
                  <a:lnTo>
                    <a:pt x="1716009" y="1167453"/>
                  </a:lnTo>
                  <a:lnTo>
                    <a:pt x="1716009" y="1169482"/>
                  </a:lnTo>
                  <a:lnTo>
                    <a:pt x="1715614" y="1171512"/>
                  </a:lnTo>
                  <a:lnTo>
                    <a:pt x="1713640" y="1176383"/>
                  </a:lnTo>
                  <a:lnTo>
                    <a:pt x="1710481" y="1181659"/>
                  </a:lnTo>
                  <a:lnTo>
                    <a:pt x="1707716" y="1186124"/>
                  </a:lnTo>
                  <a:lnTo>
                    <a:pt x="1706137" y="1188154"/>
                  </a:lnTo>
                  <a:lnTo>
                    <a:pt x="1704557" y="1189371"/>
                  </a:lnTo>
                  <a:lnTo>
                    <a:pt x="1702978" y="1190183"/>
                  </a:lnTo>
                  <a:lnTo>
                    <a:pt x="1702188" y="1190183"/>
                  </a:lnTo>
                  <a:lnTo>
                    <a:pt x="1701003" y="1189777"/>
                  </a:lnTo>
                  <a:lnTo>
                    <a:pt x="1700608" y="1188560"/>
                  </a:lnTo>
                  <a:lnTo>
                    <a:pt x="1700213" y="1185718"/>
                  </a:lnTo>
                  <a:lnTo>
                    <a:pt x="1700608" y="1182877"/>
                  </a:lnTo>
                  <a:lnTo>
                    <a:pt x="1702188" y="1166641"/>
                  </a:lnTo>
                  <a:lnTo>
                    <a:pt x="1703767" y="1158117"/>
                  </a:lnTo>
                  <a:lnTo>
                    <a:pt x="1704952" y="1150811"/>
                  </a:lnTo>
                  <a:lnTo>
                    <a:pt x="1707716" y="1143911"/>
                  </a:lnTo>
                  <a:lnTo>
                    <a:pt x="1708901" y="1141070"/>
                  </a:lnTo>
                  <a:lnTo>
                    <a:pt x="1710086" y="1138634"/>
                  </a:lnTo>
                  <a:lnTo>
                    <a:pt x="1711665" y="1136199"/>
                  </a:lnTo>
                  <a:lnTo>
                    <a:pt x="1713640" y="1134575"/>
                  </a:lnTo>
                  <a:lnTo>
                    <a:pt x="1715219" y="1133763"/>
                  </a:lnTo>
                  <a:lnTo>
                    <a:pt x="1717194" y="1132952"/>
                  </a:lnTo>
                  <a:lnTo>
                    <a:pt x="1779588" y="1120775"/>
                  </a:lnTo>
                  <a:close/>
                  <a:moveTo>
                    <a:pt x="233586" y="538163"/>
                  </a:moveTo>
                  <a:lnTo>
                    <a:pt x="238336" y="538163"/>
                  </a:lnTo>
                  <a:lnTo>
                    <a:pt x="300494" y="768264"/>
                  </a:lnTo>
                  <a:lnTo>
                    <a:pt x="301682" y="758743"/>
                  </a:lnTo>
                  <a:lnTo>
                    <a:pt x="323061" y="601242"/>
                  </a:lnTo>
                  <a:lnTo>
                    <a:pt x="317122" y="585770"/>
                  </a:lnTo>
                  <a:lnTo>
                    <a:pt x="328999" y="565140"/>
                  </a:lnTo>
                  <a:lnTo>
                    <a:pt x="355921" y="565140"/>
                  </a:lnTo>
                  <a:lnTo>
                    <a:pt x="367403" y="585770"/>
                  </a:lnTo>
                  <a:lnTo>
                    <a:pt x="362256" y="604416"/>
                  </a:lnTo>
                  <a:lnTo>
                    <a:pt x="381259" y="770645"/>
                  </a:lnTo>
                  <a:lnTo>
                    <a:pt x="394720" y="710739"/>
                  </a:lnTo>
                  <a:lnTo>
                    <a:pt x="395908" y="741287"/>
                  </a:lnTo>
                  <a:lnTo>
                    <a:pt x="397096" y="773818"/>
                  </a:lnTo>
                  <a:lnTo>
                    <a:pt x="401055" y="844039"/>
                  </a:lnTo>
                  <a:lnTo>
                    <a:pt x="405806" y="918227"/>
                  </a:lnTo>
                  <a:lnTo>
                    <a:pt x="410952" y="992018"/>
                  </a:lnTo>
                  <a:lnTo>
                    <a:pt x="416891" y="1061048"/>
                  </a:lnTo>
                  <a:lnTo>
                    <a:pt x="423226" y="1122541"/>
                  </a:lnTo>
                  <a:lnTo>
                    <a:pt x="426393" y="1148725"/>
                  </a:lnTo>
                  <a:lnTo>
                    <a:pt x="428768" y="1171338"/>
                  </a:lnTo>
                  <a:lnTo>
                    <a:pt x="431936" y="1190381"/>
                  </a:lnTo>
                  <a:lnTo>
                    <a:pt x="434311" y="1204663"/>
                  </a:lnTo>
                  <a:lnTo>
                    <a:pt x="435499" y="1210218"/>
                  </a:lnTo>
                  <a:lnTo>
                    <a:pt x="436687" y="1215375"/>
                  </a:lnTo>
                  <a:lnTo>
                    <a:pt x="439062" y="1220532"/>
                  </a:lnTo>
                  <a:lnTo>
                    <a:pt x="440646" y="1225293"/>
                  </a:lnTo>
                  <a:lnTo>
                    <a:pt x="440646" y="1228467"/>
                  </a:lnTo>
                  <a:lnTo>
                    <a:pt x="441833" y="1238385"/>
                  </a:lnTo>
                  <a:lnTo>
                    <a:pt x="443021" y="1248700"/>
                  </a:lnTo>
                  <a:lnTo>
                    <a:pt x="444605" y="1258221"/>
                  </a:lnTo>
                  <a:lnTo>
                    <a:pt x="446584" y="1268140"/>
                  </a:lnTo>
                  <a:lnTo>
                    <a:pt x="448564" y="1277264"/>
                  </a:lnTo>
                  <a:lnTo>
                    <a:pt x="450939" y="1285992"/>
                  </a:lnTo>
                  <a:lnTo>
                    <a:pt x="453711" y="1295117"/>
                  </a:lnTo>
                  <a:lnTo>
                    <a:pt x="456086" y="1303448"/>
                  </a:lnTo>
                  <a:lnTo>
                    <a:pt x="459649" y="1311383"/>
                  </a:lnTo>
                  <a:lnTo>
                    <a:pt x="462816" y="1318921"/>
                  </a:lnTo>
                  <a:lnTo>
                    <a:pt x="466380" y="1326458"/>
                  </a:lnTo>
                  <a:lnTo>
                    <a:pt x="469943" y="1333599"/>
                  </a:lnTo>
                  <a:lnTo>
                    <a:pt x="473902" y="1340344"/>
                  </a:lnTo>
                  <a:lnTo>
                    <a:pt x="477861" y="1346691"/>
                  </a:lnTo>
                  <a:lnTo>
                    <a:pt x="482612" y="1353039"/>
                  </a:lnTo>
                  <a:lnTo>
                    <a:pt x="487363" y="1358990"/>
                  </a:lnTo>
                  <a:lnTo>
                    <a:pt x="469151" y="1598613"/>
                  </a:lnTo>
                  <a:lnTo>
                    <a:pt x="383239" y="1598613"/>
                  </a:lnTo>
                  <a:lnTo>
                    <a:pt x="340481" y="1260999"/>
                  </a:lnTo>
                  <a:lnTo>
                    <a:pt x="334938" y="1261395"/>
                  </a:lnTo>
                  <a:lnTo>
                    <a:pt x="329395" y="1261792"/>
                  </a:lnTo>
                  <a:lnTo>
                    <a:pt x="326228" y="1261792"/>
                  </a:lnTo>
                  <a:lnTo>
                    <a:pt x="322269" y="1261395"/>
                  </a:lnTo>
                  <a:lnTo>
                    <a:pt x="282282" y="1597423"/>
                  </a:lnTo>
                  <a:lnTo>
                    <a:pt x="193203" y="1598613"/>
                  </a:lnTo>
                  <a:lnTo>
                    <a:pt x="160738" y="1168165"/>
                  </a:lnTo>
                  <a:lnTo>
                    <a:pt x="154800" y="1158246"/>
                  </a:lnTo>
                  <a:lnTo>
                    <a:pt x="149257" y="1148725"/>
                  </a:lnTo>
                  <a:lnTo>
                    <a:pt x="144110" y="1139203"/>
                  </a:lnTo>
                  <a:lnTo>
                    <a:pt x="140151" y="1128889"/>
                  </a:lnTo>
                  <a:lnTo>
                    <a:pt x="139755" y="1124921"/>
                  </a:lnTo>
                  <a:lnTo>
                    <a:pt x="134609" y="1066999"/>
                  </a:lnTo>
                  <a:lnTo>
                    <a:pt x="128670" y="1003920"/>
                  </a:lnTo>
                  <a:lnTo>
                    <a:pt x="122335" y="924971"/>
                  </a:lnTo>
                  <a:lnTo>
                    <a:pt x="108875" y="730972"/>
                  </a:lnTo>
                  <a:lnTo>
                    <a:pt x="103728" y="726608"/>
                  </a:lnTo>
                  <a:lnTo>
                    <a:pt x="98185" y="721054"/>
                  </a:lnTo>
                  <a:lnTo>
                    <a:pt x="97789" y="721450"/>
                  </a:lnTo>
                  <a:lnTo>
                    <a:pt x="96997" y="723434"/>
                  </a:lnTo>
                  <a:lnTo>
                    <a:pt x="96601" y="727798"/>
                  </a:lnTo>
                  <a:lnTo>
                    <a:pt x="96601" y="733352"/>
                  </a:lnTo>
                  <a:lnTo>
                    <a:pt x="96205" y="749618"/>
                  </a:lnTo>
                  <a:lnTo>
                    <a:pt x="96601" y="771438"/>
                  </a:lnTo>
                  <a:lnTo>
                    <a:pt x="97789" y="826980"/>
                  </a:lnTo>
                  <a:lnTo>
                    <a:pt x="100165" y="893630"/>
                  </a:lnTo>
                  <a:lnTo>
                    <a:pt x="103332" y="962660"/>
                  </a:lnTo>
                  <a:lnTo>
                    <a:pt x="106499" y="1027327"/>
                  </a:lnTo>
                  <a:lnTo>
                    <a:pt x="109666" y="1079694"/>
                  </a:lnTo>
                  <a:lnTo>
                    <a:pt x="112042" y="1112226"/>
                  </a:lnTo>
                  <a:lnTo>
                    <a:pt x="97393" y="1112623"/>
                  </a:lnTo>
                  <a:lnTo>
                    <a:pt x="87891" y="1112623"/>
                  </a:lnTo>
                  <a:lnTo>
                    <a:pt x="76806" y="1111433"/>
                  </a:lnTo>
                  <a:lnTo>
                    <a:pt x="65325" y="1109449"/>
                  </a:lnTo>
                  <a:lnTo>
                    <a:pt x="59386" y="1108259"/>
                  </a:lnTo>
                  <a:lnTo>
                    <a:pt x="53843" y="1107069"/>
                  </a:lnTo>
                  <a:lnTo>
                    <a:pt x="47905" y="1104688"/>
                  </a:lnTo>
                  <a:lnTo>
                    <a:pt x="41966" y="1102308"/>
                  </a:lnTo>
                  <a:lnTo>
                    <a:pt x="36027" y="1099928"/>
                  </a:lnTo>
                  <a:lnTo>
                    <a:pt x="30485" y="1096357"/>
                  </a:lnTo>
                  <a:lnTo>
                    <a:pt x="27713" y="1079298"/>
                  </a:lnTo>
                  <a:lnTo>
                    <a:pt x="24546" y="1056684"/>
                  </a:lnTo>
                  <a:lnTo>
                    <a:pt x="21775" y="1030104"/>
                  </a:lnTo>
                  <a:lnTo>
                    <a:pt x="18607" y="1000349"/>
                  </a:lnTo>
                  <a:lnTo>
                    <a:pt x="15836" y="967024"/>
                  </a:lnTo>
                  <a:lnTo>
                    <a:pt x="13065" y="932509"/>
                  </a:lnTo>
                  <a:lnTo>
                    <a:pt x="7918" y="860305"/>
                  </a:lnTo>
                  <a:lnTo>
                    <a:pt x="3563" y="790084"/>
                  </a:lnTo>
                  <a:lnTo>
                    <a:pt x="2375" y="757949"/>
                  </a:lnTo>
                  <a:lnTo>
                    <a:pt x="1187" y="728591"/>
                  </a:lnTo>
                  <a:lnTo>
                    <a:pt x="396" y="702804"/>
                  </a:lnTo>
                  <a:lnTo>
                    <a:pt x="0" y="681778"/>
                  </a:lnTo>
                  <a:lnTo>
                    <a:pt x="396" y="666305"/>
                  </a:lnTo>
                  <a:lnTo>
                    <a:pt x="792" y="660751"/>
                  </a:lnTo>
                  <a:lnTo>
                    <a:pt x="1187" y="656784"/>
                  </a:lnTo>
                  <a:lnTo>
                    <a:pt x="1979" y="650436"/>
                  </a:lnTo>
                  <a:lnTo>
                    <a:pt x="3167" y="644089"/>
                  </a:lnTo>
                  <a:lnTo>
                    <a:pt x="5147" y="638535"/>
                  </a:lnTo>
                  <a:lnTo>
                    <a:pt x="7918" y="632584"/>
                  </a:lnTo>
                  <a:lnTo>
                    <a:pt x="11085" y="626633"/>
                  </a:lnTo>
                  <a:lnTo>
                    <a:pt x="15044" y="621475"/>
                  </a:lnTo>
                  <a:lnTo>
                    <a:pt x="19003" y="615921"/>
                  </a:lnTo>
                  <a:lnTo>
                    <a:pt x="24150" y="610764"/>
                  </a:lnTo>
                  <a:lnTo>
                    <a:pt x="29693" y="606003"/>
                  </a:lnTo>
                  <a:lnTo>
                    <a:pt x="35631" y="601242"/>
                  </a:lnTo>
                  <a:lnTo>
                    <a:pt x="41966" y="596482"/>
                  </a:lnTo>
                  <a:lnTo>
                    <a:pt x="48696" y="592514"/>
                  </a:lnTo>
                  <a:lnTo>
                    <a:pt x="55427" y="588150"/>
                  </a:lnTo>
                  <a:lnTo>
                    <a:pt x="62949" y="584580"/>
                  </a:lnTo>
                  <a:lnTo>
                    <a:pt x="70867" y="580612"/>
                  </a:lnTo>
                  <a:lnTo>
                    <a:pt x="78785" y="576645"/>
                  </a:lnTo>
                  <a:lnTo>
                    <a:pt x="96205" y="569504"/>
                  </a:lnTo>
                  <a:lnTo>
                    <a:pt x="114417" y="563950"/>
                  </a:lnTo>
                  <a:lnTo>
                    <a:pt x="132629" y="557999"/>
                  </a:lnTo>
                  <a:lnTo>
                    <a:pt x="152029" y="552842"/>
                  </a:lnTo>
                  <a:lnTo>
                    <a:pt x="171428" y="548478"/>
                  </a:lnTo>
                  <a:lnTo>
                    <a:pt x="190828" y="544510"/>
                  </a:lnTo>
                  <a:lnTo>
                    <a:pt x="210227" y="540940"/>
                  </a:lnTo>
                  <a:lnTo>
                    <a:pt x="229627" y="538559"/>
                  </a:lnTo>
                  <a:lnTo>
                    <a:pt x="233586" y="538163"/>
                  </a:lnTo>
                  <a:close/>
                  <a:moveTo>
                    <a:pt x="1612045" y="536575"/>
                  </a:moveTo>
                  <a:lnTo>
                    <a:pt x="1621555" y="536972"/>
                  </a:lnTo>
                  <a:lnTo>
                    <a:pt x="1631461" y="537369"/>
                  </a:lnTo>
                  <a:lnTo>
                    <a:pt x="1640970" y="538559"/>
                  </a:lnTo>
                  <a:lnTo>
                    <a:pt x="1650480" y="540147"/>
                  </a:lnTo>
                  <a:lnTo>
                    <a:pt x="1660386" y="541734"/>
                  </a:lnTo>
                  <a:lnTo>
                    <a:pt x="1669896" y="544512"/>
                  </a:lnTo>
                  <a:lnTo>
                    <a:pt x="1679406" y="546894"/>
                  </a:lnTo>
                  <a:lnTo>
                    <a:pt x="1688916" y="550465"/>
                  </a:lnTo>
                  <a:lnTo>
                    <a:pt x="1698030" y="553640"/>
                  </a:lnTo>
                  <a:lnTo>
                    <a:pt x="1707539" y="557212"/>
                  </a:lnTo>
                  <a:lnTo>
                    <a:pt x="1716257" y="560784"/>
                  </a:lnTo>
                  <a:lnTo>
                    <a:pt x="1724974" y="565150"/>
                  </a:lnTo>
                  <a:lnTo>
                    <a:pt x="1742409" y="573484"/>
                  </a:lnTo>
                  <a:lnTo>
                    <a:pt x="1758259" y="582215"/>
                  </a:lnTo>
                  <a:lnTo>
                    <a:pt x="1772523" y="591344"/>
                  </a:lnTo>
                  <a:lnTo>
                    <a:pt x="1785600" y="600472"/>
                  </a:lnTo>
                  <a:lnTo>
                    <a:pt x="1797091" y="608806"/>
                  </a:lnTo>
                  <a:lnTo>
                    <a:pt x="1806997" y="616744"/>
                  </a:lnTo>
                  <a:lnTo>
                    <a:pt x="1814129" y="623887"/>
                  </a:lnTo>
                  <a:lnTo>
                    <a:pt x="1816903" y="627062"/>
                  </a:lnTo>
                  <a:lnTo>
                    <a:pt x="1818884" y="629840"/>
                  </a:lnTo>
                  <a:lnTo>
                    <a:pt x="1820865" y="632619"/>
                  </a:lnTo>
                  <a:lnTo>
                    <a:pt x="1821658" y="634603"/>
                  </a:lnTo>
                  <a:lnTo>
                    <a:pt x="1822054" y="638572"/>
                  </a:lnTo>
                  <a:lnTo>
                    <a:pt x="1822450" y="644128"/>
                  </a:lnTo>
                  <a:lnTo>
                    <a:pt x="1822450" y="660797"/>
                  </a:lnTo>
                  <a:lnTo>
                    <a:pt x="1821658" y="682625"/>
                  </a:lnTo>
                  <a:lnTo>
                    <a:pt x="1819677" y="710009"/>
                  </a:lnTo>
                  <a:lnTo>
                    <a:pt x="1818092" y="741362"/>
                  </a:lnTo>
                  <a:lnTo>
                    <a:pt x="1815714" y="775494"/>
                  </a:lnTo>
                  <a:lnTo>
                    <a:pt x="1809374" y="850106"/>
                  </a:lnTo>
                  <a:lnTo>
                    <a:pt x="1802242" y="926306"/>
                  </a:lnTo>
                  <a:lnTo>
                    <a:pt x="1794713" y="998141"/>
                  </a:lnTo>
                  <a:lnTo>
                    <a:pt x="1790751" y="1029494"/>
                  </a:lnTo>
                  <a:lnTo>
                    <a:pt x="1787581" y="1057672"/>
                  </a:lnTo>
                  <a:lnTo>
                    <a:pt x="1784015" y="1080691"/>
                  </a:lnTo>
                  <a:lnTo>
                    <a:pt x="1781241" y="1097756"/>
                  </a:lnTo>
                  <a:lnTo>
                    <a:pt x="1770146" y="1102122"/>
                  </a:lnTo>
                  <a:lnTo>
                    <a:pt x="1759844" y="1106091"/>
                  </a:lnTo>
                  <a:lnTo>
                    <a:pt x="1749938" y="1108472"/>
                  </a:lnTo>
                  <a:lnTo>
                    <a:pt x="1740824" y="1110456"/>
                  </a:lnTo>
                  <a:lnTo>
                    <a:pt x="1731710" y="1112044"/>
                  </a:lnTo>
                  <a:lnTo>
                    <a:pt x="1724182" y="1112441"/>
                  </a:lnTo>
                  <a:lnTo>
                    <a:pt x="1720616" y="1112044"/>
                  </a:lnTo>
                  <a:lnTo>
                    <a:pt x="1717446" y="1111250"/>
                  </a:lnTo>
                  <a:lnTo>
                    <a:pt x="1714276" y="1110853"/>
                  </a:lnTo>
                  <a:lnTo>
                    <a:pt x="1711502" y="1110059"/>
                  </a:lnTo>
                  <a:lnTo>
                    <a:pt x="1712691" y="1096566"/>
                  </a:lnTo>
                  <a:lnTo>
                    <a:pt x="1713879" y="1077119"/>
                  </a:lnTo>
                  <a:lnTo>
                    <a:pt x="1715464" y="1025128"/>
                  </a:lnTo>
                  <a:lnTo>
                    <a:pt x="1717049" y="960041"/>
                  </a:lnTo>
                  <a:lnTo>
                    <a:pt x="1718238" y="890587"/>
                  </a:lnTo>
                  <a:lnTo>
                    <a:pt x="1719031" y="823912"/>
                  </a:lnTo>
                  <a:lnTo>
                    <a:pt x="1718238" y="794544"/>
                  </a:lnTo>
                  <a:lnTo>
                    <a:pt x="1717842" y="768747"/>
                  </a:lnTo>
                  <a:lnTo>
                    <a:pt x="1717446" y="747315"/>
                  </a:lnTo>
                  <a:lnTo>
                    <a:pt x="1716257" y="731440"/>
                  </a:lnTo>
                  <a:lnTo>
                    <a:pt x="1715464" y="726281"/>
                  </a:lnTo>
                  <a:lnTo>
                    <a:pt x="1715068" y="722312"/>
                  </a:lnTo>
                  <a:lnTo>
                    <a:pt x="1713879" y="720725"/>
                  </a:lnTo>
                  <a:lnTo>
                    <a:pt x="1713483" y="720328"/>
                  </a:lnTo>
                  <a:lnTo>
                    <a:pt x="1713087" y="720725"/>
                  </a:lnTo>
                  <a:lnTo>
                    <a:pt x="1707539" y="727869"/>
                  </a:lnTo>
                  <a:lnTo>
                    <a:pt x="1702388" y="735409"/>
                  </a:lnTo>
                  <a:lnTo>
                    <a:pt x="1701200" y="737394"/>
                  </a:lnTo>
                  <a:lnTo>
                    <a:pt x="1683765" y="992584"/>
                  </a:lnTo>
                  <a:lnTo>
                    <a:pt x="1675047" y="1087438"/>
                  </a:lnTo>
                  <a:lnTo>
                    <a:pt x="1671877" y="1124744"/>
                  </a:lnTo>
                  <a:lnTo>
                    <a:pt x="1671085" y="1128316"/>
                  </a:lnTo>
                  <a:lnTo>
                    <a:pt x="1669104" y="1134269"/>
                  </a:lnTo>
                  <a:lnTo>
                    <a:pt x="1667123" y="1140222"/>
                  </a:lnTo>
                  <a:lnTo>
                    <a:pt x="1664349" y="1145778"/>
                  </a:lnTo>
                  <a:lnTo>
                    <a:pt x="1661971" y="1151334"/>
                  </a:lnTo>
                  <a:lnTo>
                    <a:pt x="1655631" y="1162447"/>
                  </a:lnTo>
                  <a:lnTo>
                    <a:pt x="1648499" y="1173956"/>
                  </a:lnTo>
                  <a:lnTo>
                    <a:pt x="1616403" y="1598613"/>
                  </a:lnTo>
                  <a:lnTo>
                    <a:pt x="1531211" y="1598613"/>
                  </a:lnTo>
                  <a:lnTo>
                    <a:pt x="1488020" y="1260872"/>
                  </a:lnTo>
                  <a:lnTo>
                    <a:pt x="1482869" y="1261269"/>
                  </a:lnTo>
                  <a:lnTo>
                    <a:pt x="1477322" y="1261666"/>
                  </a:lnTo>
                  <a:lnTo>
                    <a:pt x="1473359" y="1261666"/>
                  </a:lnTo>
                  <a:lnTo>
                    <a:pt x="1470189" y="1261269"/>
                  </a:lnTo>
                  <a:lnTo>
                    <a:pt x="1429772" y="1597422"/>
                  </a:lnTo>
                  <a:lnTo>
                    <a:pt x="1340617" y="1598613"/>
                  </a:lnTo>
                  <a:lnTo>
                    <a:pt x="1323975" y="1376760"/>
                  </a:lnTo>
                  <a:lnTo>
                    <a:pt x="1330315" y="1370806"/>
                  </a:lnTo>
                  <a:lnTo>
                    <a:pt x="1336655" y="1364456"/>
                  </a:lnTo>
                  <a:lnTo>
                    <a:pt x="1342995" y="1357710"/>
                  </a:lnTo>
                  <a:lnTo>
                    <a:pt x="1348542" y="1350566"/>
                  </a:lnTo>
                  <a:lnTo>
                    <a:pt x="1354090" y="1342628"/>
                  </a:lnTo>
                  <a:lnTo>
                    <a:pt x="1358845" y="1334294"/>
                  </a:lnTo>
                  <a:lnTo>
                    <a:pt x="1363600" y="1325563"/>
                  </a:lnTo>
                  <a:lnTo>
                    <a:pt x="1368355" y="1316435"/>
                  </a:lnTo>
                  <a:lnTo>
                    <a:pt x="1371921" y="1306513"/>
                  </a:lnTo>
                  <a:lnTo>
                    <a:pt x="1375883" y="1296591"/>
                  </a:lnTo>
                  <a:lnTo>
                    <a:pt x="1379053" y="1285875"/>
                  </a:lnTo>
                  <a:lnTo>
                    <a:pt x="1381827" y="1275160"/>
                  </a:lnTo>
                  <a:lnTo>
                    <a:pt x="1384204" y="1263650"/>
                  </a:lnTo>
                  <a:lnTo>
                    <a:pt x="1386186" y="1251347"/>
                  </a:lnTo>
                  <a:lnTo>
                    <a:pt x="1388563" y="1239044"/>
                  </a:lnTo>
                  <a:lnTo>
                    <a:pt x="1389752" y="1226344"/>
                  </a:lnTo>
                  <a:lnTo>
                    <a:pt x="1389752" y="1222375"/>
                  </a:lnTo>
                  <a:lnTo>
                    <a:pt x="1389752" y="1218009"/>
                  </a:lnTo>
                  <a:lnTo>
                    <a:pt x="1389356" y="1209675"/>
                  </a:lnTo>
                  <a:lnTo>
                    <a:pt x="1390148" y="1207294"/>
                  </a:lnTo>
                  <a:lnTo>
                    <a:pt x="1392129" y="1194594"/>
                  </a:lnTo>
                  <a:lnTo>
                    <a:pt x="1394903" y="1177925"/>
                  </a:lnTo>
                  <a:lnTo>
                    <a:pt x="1400450" y="1134269"/>
                  </a:lnTo>
                  <a:lnTo>
                    <a:pt x="1407186" y="1078309"/>
                  </a:lnTo>
                  <a:lnTo>
                    <a:pt x="1413923" y="1013619"/>
                  </a:lnTo>
                  <a:lnTo>
                    <a:pt x="1421055" y="943769"/>
                  </a:lnTo>
                  <a:lnTo>
                    <a:pt x="1427791" y="871537"/>
                  </a:lnTo>
                  <a:lnTo>
                    <a:pt x="1433735" y="800894"/>
                  </a:lnTo>
                  <a:lnTo>
                    <a:pt x="1438886" y="734219"/>
                  </a:lnTo>
                  <a:lnTo>
                    <a:pt x="1447603" y="767953"/>
                  </a:lnTo>
                  <a:lnTo>
                    <a:pt x="1449188" y="758428"/>
                  </a:lnTo>
                  <a:lnTo>
                    <a:pt x="1470586" y="600869"/>
                  </a:lnTo>
                  <a:lnTo>
                    <a:pt x="1464642" y="585390"/>
                  </a:lnTo>
                  <a:lnTo>
                    <a:pt x="1476529" y="564753"/>
                  </a:lnTo>
                  <a:lnTo>
                    <a:pt x="1503870" y="564753"/>
                  </a:lnTo>
                  <a:lnTo>
                    <a:pt x="1514569" y="585390"/>
                  </a:lnTo>
                  <a:lnTo>
                    <a:pt x="1509814" y="604044"/>
                  </a:lnTo>
                  <a:lnTo>
                    <a:pt x="1528833" y="770334"/>
                  </a:lnTo>
                  <a:lnTo>
                    <a:pt x="1579949" y="545306"/>
                  </a:lnTo>
                  <a:lnTo>
                    <a:pt x="1585893" y="542131"/>
                  </a:lnTo>
                  <a:lnTo>
                    <a:pt x="1589855" y="540147"/>
                  </a:lnTo>
                  <a:lnTo>
                    <a:pt x="1592629" y="538559"/>
                  </a:lnTo>
                  <a:lnTo>
                    <a:pt x="1593025" y="538162"/>
                  </a:lnTo>
                  <a:lnTo>
                    <a:pt x="1602535" y="536972"/>
                  </a:lnTo>
                  <a:lnTo>
                    <a:pt x="1612045" y="536575"/>
                  </a:lnTo>
                  <a:close/>
                  <a:moveTo>
                    <a:pt x="1080417" y="477838"/>
                  </a:moveTo>
                  <a:lnTo>
                    <a:pt x="1092318" y="478235"/>
                  </a:lnTo>
                  <a:lnTo>
                    <a:pt x="1104616" y="478632"/>
                  </a:lnTo>
                  <a:lnTo>
                    <a:pt x="1116913" y="480219"/>
                  </a:lnTo>
                  <a:lnTo>
                    <a:pt x="1128814" y="482600"/>
                  </a:lnTo>
                  <a:lnTo>
                    <a:pt x="1141111" y="484982"/>
                  </a:lnTo>
                  <a:lnTo>
                    <a:pt x="1153409" y="487760"/>
                  </a:lnTo>
                  <a:lnTo>
                    <a:pt x="1165706" y="491332"/>
                  </a:lnTo>
                  <a:lnTo>
                    <a:pt x="1178003" y="494903"/>
                  </a:lnTo>
                  <a:lnTo>
                    <a:pt x="1189507" y="499269"/>
                  </a:lnTo>
                  <a:lnTo>
                    <a:pt x="1201011" y="504032"/>
                  </a:lnTo>
                  <a:lnTo>
                    <a:pt x="1212515" y="508397"/>
                  </a:lnTo>
                  <a:lnTo>
                    <a:pt x="1223623" y="513557"/>
                  </a:lnTo>
                  <a:lnTo>
                    <a:pt x="1234730" y="519113"/>
                  </a:lnTo>
                  <a:lnTo>
                    <a:pt x="1245441" y="524669"/>
                  </a:lnTo>
                  <a:lnTo>
                    <a:pt x="1255358" y="530225"/>
                  </a:lnTo>
                  <a:lnTo>
                    <a:pt x="1265672" y="536178"/>
                  </a:lnTo>
                  <a:lnTo>
                    <a:pt x="1283920" y="547291"/>
                  </a:lnTo>
                  <a:lnTo>
                    <a:pt x="1300581" y="558403"/>
                  </a:lnTo>
                  <a:lnTo>
                    <a:pt x="1314862" y="569119"/>
                  </a:lnTo>
                  <a:lnTo>
                    <a:pt x="1327159" y="579438"/>
                  </a:lnTo>
                  <a:lnTo>
                    <a:pt x="1331919" y="584200"/>
                  </a:lnTo>
                  <a:lnTo>
                    <a:pt x="1336283" y="588169"/>
                  </a:lnTo>
                  <a:lnTo>
                    <a:pt x="1339456" y="592535"/>
                  </a:lnTo>
                  <a:lnTo>
                    <a:pt x="1342630" y="595710"/>
                  </a:lnTo>
                  <a:lnTo>
                    <a:pt x="1344217" y="599282"/>
                  </a:lnTo>
                  <a:lnTo>
                    <a:pt x="1345407" y="601663"/>
                  </a:lnTo>
                  <a:lnTo>
                    <a:pt x="1346200" y="606822"/>
                  </a:lnTo>
                  <a:lnTo>
                    <a:pt x="1346200" y="613966"/>
                  </a:lnTo>
                  <a:lnTo>
                    <a:pt x="1346200" y="634603"/>
                  </a:lnTo>
                  <a:lnTo>
                    <a:pt x="1345407" y="662782"/>
                  </a:lnTo>
                  <a:lnTo>
                    <a:pt x="1343820" y="696913"/>
                  </a:lnTo>
                  <a:lnTo>
                    <a:pt x="1341043" y="736600"/>
                  </a:lnTo>
                  <a:lnTo>
                    <a:pt x="1337870" y="779860"/>
                  </a:lnTo>
                  <a:lnTo>
                    <a:pt x="1334299" y="825897"/>
                  </a:lnTo>
                  <a:lnTo>
                    <a:pt x="1330333" y="873919"/>
                  </a:lnTo>
                  <a:lnTo>
                    <a:pt x="1325572" y="922735"/>
                  </a:lnTo>
                  <a:lnTo>
                    <a:pt x="1321209" y="970757"/>
                  </a:lnTo>
                  <a:lnTo>
                    <a:pt x="1316448" y="1017588"/>
                  </a:lnTo>
                  <a:lnTo>
                    <a:pt x="1311291" y="1061244"/>
                  </a:lnTo>
                  <a:lnTo>
                    <a:pt x="1306928" y="1101328"/>
                  </a:lnTo>
                  <a:lnTo>
                    <a:pt x="1302564" y="1136253"/>
                  </a:lnTo>
                  <a:lnTo>
                    <a:pt x="1298201" y="1166019"/>
                  </a:lnTo>
                  <a:lnTo>
                    <a:pt x="1294630" y="1187847"/>
                  </a:lnTo>
                  <a:lnTo>
                    <a:pt x="1280746" y="1193403"/>
                  </a:lnTo>
                  <a:lnTo>
                    <a:pt x="1267655" y="1197372"/>
                  </a:lnTo>
                  <a:lnTo>
                    <a:pt x="1254961" y="1201341"/>
                  </a:lnTo>
                  <a:lnTo>
                    <a:pt x="1243061" y="1203722"/>
                  </a:lnTo>
                  <a:lnTo>
                    <a:pt x="1232350" y="1205310"/>
                  </a:lnTo>
                  <a:lnTo>
                    <a:pt x="1227193" y="1205310"/>
                  </a:lnTo>
                  <a:lnTo>
                    <a:pt x="1222433" y="1205707"/>
                  </a:lnTo>
                  <a:lnTo>
                    <a:pt x="1217672" y="1205310"/>
                  </a:lnTo>
                  <a:lnTo>
                    <a:pt x="1213706" y="1204913"/>
                  </a:lnTo>
                  <a:lnTo>
                    <a:pt x="1209739" y="1204119"/>
                  </a:lnTo>
                  <a:lnTo>
                    <a:pt x="1206565" y="1202928"/>
                  </a:lnTo>
                  <a:lnTo>
                    <a:pt x="1207755" y="1186260"/>
                  </a:lnTo>
                  <a:lnTo>
                    <a:pt x="1208945" y="1161653"/>
                  </a:lnTo>
                  <a:lnTo>
                    <a:pt x="1211722" y="1094978"/>
                  </a:lnTo>
                  <a:lnTo>
                    <a:pt x="1213706" y="1013222"/>
                  </a:lnTo>
                  <a:lnTo>
                    <a:pt x="1214896" y="925116"/>
                  </a:lnTo>
                  <a:lnTo>
                    <a:pt x="1215292" y="882253"/>
                  </a:lnTo>
                  <a:lnTo>
                    <a:pt x="1215292" y="841375"/>
                  </a:lnTo>
                  <a:lnTo>
                    <a:pt x="1215292" y="804069"/>
                  </a:lnTo>
                  <a:lnTo>
                    <a:pt x="1214499" y="771128"/>
                  </a:lnTo>
                  <a:lnTo>
                    <a:pt x="1213706" y="744141"/>
                  </a:lnTo>
                  <a:lnTo>
                    <a:pt x="1212515" y="724297"/>
                  </a:lnTo>
                  <a:lnTo>
                    <a:pt x="1211722" y="717153"/>
                  </a:lnTo>
                  <a:lnTo>
                    <a:pt x="1210532" y="712788"/>
                  </a:lnTo>
                  <a:lnTo>
                    <a:pt x="1209739" y="711200"/>
                  </a:lnTo>
                  <a:lnTo>
                    <a:pt x="1209342" y="710407"/>
                  </a:lnTo>
                  <a:lnTo>
                    <a:pt x="1208945" y="710010"/>
                  </a:lnTo>
                  <a:lnTo>
                    <a:pt x="1208152" y="710407"/>
                  </a:lnTo>
                  <a:lnTo>
                    <a:pt x="1201408" y="719932"/>
                  </a:lnTo>
                  <a:lnTo>
                    <a:pt x="1194664" y="729457"/>
                  </a:lnTo>
                  <a:lnTo>
                    <a:pt x="1193078" y="731838"/>
                  </a:lnTo>
                  <a:lnTo>
                    <a:pt x="1171260" y="1054497"/>
                  </a:lnTo>
                  <a:lnTo>
                    <a:pt x="1165309" y="1121966"/>
                  </a:lnTo>
                  <a:lnTo>
                    <a:pt x="1160549" y="1174750"/>
                  </a:lnTo>
                  <a:lnTo>
                    <a:pt x="1155789" y="1221582"/>
                  </a:lnTo>
                  <a:lnTo>
                    <a:pt x="1155392" y="1225947"/>
                  </a:lnTo>
                  <a:lnTo>
                    <a:pt x="1153012" y="1233488"/>
                  </a:lnTo>
                  <a:lnTo>
                    <a:pt x="1149838" y="1241028"/>
                  </a:lnTo>
                  <a:lnTo>
                    <a:pt x="1147062" y="1248172"/>
                  </a:lnTo>
                  <a:lnTo>
                    <a:pt x="1143888" y="1255316"/>
                  </a:lnTo>
                  <a:lnTo>
                    <a:pt x="1139921" y="1262460"/>
                  </a:lnTo>
                  <a:lnTo>
                    <a:pt x="1135557" y="1269603"/>
                  </a:lnTo>
                  <a:lnTo>
                    <a:pt x="1131591" y="1276350"/>
                  </a:lnTo>
                  <a:lnTo>
                    <a:pt x="1126830" y="1283494"/>
                  </a:lnTo>
                  <a:lnTo>
                    <a:pt x="1086368" y="1820863"/>
                  </a:lnTo>
                  <a:lnTo>
                    <a:pt x="977674" y="1820863"/>
                  </a:lnTo>
                  <a:lnTo>
                    <a:pt x="923328" y="1393428"/>
                  </a:lnTo>
                  <a:lnTo>
                    <a:pt x="916584" y="1394222"/>
                  </a:lnTo>
                  <a:lnTo>
                    <a:pt x="909840" y="1394619"/>
                  </a:lnTo>
                  <a:lnTo>
                    <a:pt x="905080" y="1394222"/>
                  </a:lnTo>
                  <a:lnTo>
                    <a:pt x="900716" y="1393825"/>
                  </a:lnTo>
                  <a:lnTo>
                    <a:pt x="849543" y="1819275"/>
                  </a:lnTo>
                  <a:lnTo>
                    <a:pt x="736486" y="1820863"/>
                  </a:lnTo>
                  <a:lnTo>
                    <a:pt x="695627" y="1276350"/>
                  </a:lnTo>
                  <a:lnTo>
                    <a:pt x="687693" y="1264047"/>
                  </a:lnTo>
                  <a:lnTo>
                    <a:pt x="680553" y="1251744"/>
                  </a:lnTo>
                  <a:lnTo>
                    <a:pt x="677776" y="1245394"/>
                  </a:lnTo>
                  <a:lnTo>
                    <a:pt x="674602" y="1239044"/>
                  </a:lnTo>
                  <a:lnTo>
                    <a:pt x="671826" y="1232694"/>
                  </a:lnTo>
                  <a:lnTo>
                    <a:pt x="669842" y="1226741"/>
                  </a:lnTo>
                  <a:lnTo>
                    <a:pt x="669049" y="1221582"/>
                  </a:lnTo>
                  <a:lnTo>
                    <a:pt x="661908" y="1148160"/>
                  </a:lnTo>
                  <a:lnTo>
                    <a:pt x="654768" y="1068388"/>
                  </a:lnTo>
                  <a:lnTo>
                    <a:pt x="646437" y="968375"/>
                  </a:lnTo>
                  <a:lnTo>
                    <a:pt x="630173" y="723503"/>
                  </a:lnTo>
                  <a:lnTo>
                    <a:pt x="626603" y="720725"/>
                  </a:lnTo>
                  <a:lnTo>
                    <a:pt x="623826" y="717550"/>
                  </a:lnTo>
                  <a:lnTo>
                    <a:pt x="616686" y="710407"/>
                  </a:lnTo>
                  <a:lnTo>
                    <a:pt x="616289" y="710407"/>
                  </a:lnTo>
                  <a:lnTo>
                    <a:pt x="615892" y="710803"/>
                  </a:lnTo>
                  <a:lnTo>
                    <a:pt x="614702" y="713978"/>
                  </a:lnTo>
                  <a:lnTo>
                    <a:pt x="614305" y="719138"/>
                  </a:lnTo>
                  <a:lnTo>
                    <a:pt x="613909" y="726678"/>
                  </a:lnTo>
                  <a:lnTo>
                    <a:pt x="613909" y="746919"/>
                  </a:lnTo>
                  <a:lnTo>
                    <a:pt x="613909" y="774303"/>
                  </a:lnTo>
                  <a:lnTo>
                    <a:pt x="614702" y="807641"/>
                  </a:lnTo>
                  <a:lnTo>
                    <a:pt x="615892" y="844947"/>
                  </a:lnTo>
                  <a:lnTo>
                    <a:pt x="619066" y="929085"/>
                  </a:lnTo>
                  <a:lnTo>
                    <a:pt x="623033" y="1016794"/>
                  </a:lnTo>
                  <a:lnTo>
                    <a:pt x="627000" y="1098550"/>
                  </a:lnTo>
                  <a:lnTo>
                    <a:pt x="630966" y="1164035"/>
                  </a:lnTo>
                  <a:lnTo>
                    <a:pt x="632553" y="1188641"/>
                  </a:lnTo>
                  <a:lnTo>
                    <a:pt x="634140" y="1205310"/>
                  </a:lnTo>
                  <a:lnTo>
                    <a:pt x="625810" y="1205310"/>
                  </a:lnTo>
                  <a:lnTo>
                    <a:pt x="615099" y="1205707"/>
                  </a:lnTo>
                  <a:lnTo>
                    <a:pt x="603198" y="1205310"/>
                  </a:lnTo>
                  <a:lnTo>
                    <a:pt x="589711" y="1204516"/>
                  </a:lnTo>
                  <a:lnTo>
                    <a:pt x="582570" y="1203325"/>
                  </a:lnTo>
                  <a:lnTo>
                    <a:pt x="575033" y="1202135"/>
                  </a:lnTo>
                  <a:lnTo>
                    <a:pt x="567496" y="1200944"/>
                  </a:lnTo>
                  <a:lnTo>
                    <a:pt x="559959" y="1198563"/>
                  </a:lnTo>
                  <a:lnTo>
                    <a:pt x="552422" y="1196182"/>
                  </a:lnTo>
                  <a:lnTo>
                    <a:pt x="544885" y="1193403"/>
                  </a:lnTo>
                  <a:lnTo>
                    <a:pt x="537744" y="1189435"/>
                  </a:lnTo>
                  <a:lnTo>
                    <a:pt x="530604" y="1185466"/>
                  </a:lnTo>
                  <a:lnTo>
                    <a:pt x="528620" y="1175544"/>
                  </a:lnTo>
                  <a:lnTo>
                    <a:pt x="526637" y="1163638"/>
                  </a:lnTo>
                  <a:lnTo>
                    <a:pt x="523067" y="1135460"/>
                  </a:lnTo>
                  <a:lnTo>
                    <a:pt x="519100" y="1101725"/>
                  </a:lnTo>
                  <a:lnTo>
                    <a:pt x="515530" y="1064022"/>
                  </a:lnTo>
                  <a:lnTo>
                    <a:pt x="511959" y="1021953"/>
                  </a:lnTo>
                  <a:lnTo>
                    <a:pt x="508389" y="978297"/>
                  </a:lnTo>
                  <a:lnTo>
                    <a:pt x="504819" y="932657"/>
                  </a:lnTo>
                  <a:lnTo>
                    <a:pt x="502042" y="886619"/>
                  </a:lnTo>
                  <a:lnTo>
                    <a:pt x="498868" y="841772"/>
                  </a:lnTo>
                  <a:lnTo>
                    <a:pt x="496885" y="798116"/>
                  </a:lnTo>
                  <a:lnTo>
                    <a:pt x="494902" y="757238"/>
                  </a:lnTo>
                  <a:lnTo>
                    <a:pt x="492918" y="720328"/>
                  </a:lnTo>
                  <a:lnTo>
                    <a:pt x="492125" y="687785"/>
                  </a:lnTo>
                  <a:lnTo>
                    <a:pt x="492125" y="661194"/>
                  </a:lnTo>
                  <a:lnTo>
                    <a:pt x="492125" y="641350"/>
                  </a:lnTo>
                  <a:lnTo>
                    <a:pt x="492521" y="634603"/>
                  </a:lnTo>
                  <a:lnTo>
                    <a:pt x="493315" y="629444"/>
                  </a:lnTo>
                  <a:lnTo>
                    <a:pt x="494505" y="621507"/>
                  </a:lnTo>
                  <a:lnTo>
                    <a:pt x="496092" y="613569"/>
                  </a:lnTo>
                  <a:lnTo>
                    <a:pt x="498472" y="606028"/>
                  </a:lnTo>
                  <a:lnTo>
                    <a:pt x="502042" y="598885"/>
                  </a:lnTo>
                  <a:lnTo>
                    <a:pt x="506009" y="591741"/>
                  </a:lnTo>
                  <a:lnTo>
                    <a:pt x="510769" y="584597"/>
                  </a:lnTo>
                  <a:lnTo>
                    <a:pt x="516323" y="578247"/>
                  </a:lnTo>
                  <a:lnTo>
                    <a:pt x="522670" y="571500"/>
                  </a:lnTo>
                  <a:lnTo>
                    <a:pt x="529414" y="565547"/>
                  </a:lnTo>
                  <a:lnTo>
                    <a:pt x="536951" y="559594"/>
                  </a:lnTo>
                  <a:lnTo>
                    <a:pt x="544885" y="553641"/>
                  </a:lnTo>
                  <a:lnTo>
                    <a:pt x="553215" y="548085"/>
                  </a:lnTo>
                  <a:lnTo>
                    <a:pt x="562339" y="542925"/>
                  </a:lnTo>
                  <a:lnTo>
                    <a:pt x="571860" y="537766"/>
                  </a:lnTo>
                  <a:lnTo>
                    <a:pt x="581777" y="533003"/>
                  </a:lnTo>
                  <a:lnTo>
                    <a:pt x="592091" y="528241"/>
                  </a:lnTo>
                  <a:lnTo>
                    <a:pt x="602801" y="523875"/>
                  </a:lnTo>
                  <a:lnTo>
                    <a:pt x="613512" y="519510"/>
                  </a:lnTo>
                  <a:lnTo>
                    <a:pt x="625016" y="515144"/>
                  </a:lnTo>
                  <a:lnTo>
                    <a:pt x="636520" y="511572"/>
                  </a:lnTo>
                  <a:lnTo>
                    <a:pt x="659925" y="504428"/>
                  </a:lnTo>
                  <a:lnTo>
                    <a:pt x="684520" y="498078"/>
                  </a:lnTo>
                  <a:lnTo>
                    <a:pt x="709115" y="492522"/>
                  </a:lnTo>
                  <a:lnTo>
                    <a:pt x="733709" y="487363"/>
                  </a:lnTo>
                  <a:lnTo>
                    <a:pt x="758701" y="483394"/>
                  </a:lnTo>
                  <a:lnTo>
                    <a:pt x="782502" y="479425"/>
                  </a:lnTo>
                  <a:lnTo>
                    <a:pt x="788056" y="479028"/>
                  </a:lnTo>
                  <a:lnTo>
                    <a:pt x="794006" y="479425"/>
                  </a:lnTo>
                  <a:lnTo>
                    <a:pt x="872948" y="770335"/>
                  </a:lnTo>
                  <a:lnTo>
                    <a:pt x="874138" y="758428"/>
                  </a:lnTo>
                  <a:lnTo>
                    <a:pt x="901510" y="559197"/>
                  </a:lnTo>
                  <a:lnTo>
                    <a:pt x="893576" y="539353"/>
                  </a:lnTo>
                  <a:lnTo>
                    <a:pt x="908650" y="513557"/>
                  </a:lnTo>
                  <a:lnTo>
                    <a:pt x="943162" y="513160"/>
                  </a:lnTo>
                  <a:lnTo>
                    <a:pt x="957443" y="539353"/>
                  </a:lnTo>
                  <a:lnTo>
                    <a:pt x="950699" y="563166"/>
                  </a:lnTo>
                  <a:lnTo>
                    <a:pt x="975294" y="773510"/>
                  </a:lnTo>
                  <a:lnTo>
                    <a:pt x="1039558" y="488950"/>
                  </a:lnTo>
                  <a:lnTo>
                    <a:pt x="1046699" y="485378"/>
                  </a:lnTo>
                  <a:lnTo>
                    <a:pt x="1052252" y="482600"/>
                  </a:lnTo>
                  <a:lnTo>
                    <a:pt x="1055823" y="480219"/>
                  </a:lnTo>
                  <a:lnTo>
                    <a:pt x="1056616" y="479822"/>
                  </a:lnTo>
                  <a:lnTo>
                    <a:pt x="1056616" y="479425"/>
                  </a:lnTo>
                  <a:lnTo>
                    <a:pt x="1068120" y="478235"/>
                  </a:lnTo>
                  <a:lnTo>
                    <a:pt x="1080417" y="477838"/>
                  </a:lnTo>
                  <a:close/>
                  <a:moveTo>
                    <a:pt x="1485107" y="451247"/>
                  </a:moveTo>
                  <a:lnTo>
                    <a:pt x="1485107" y="475853"/>
                  </a:lnTo>
                  <a:lnTo>
                    <a:pt x="1508523" y="475853"/>
                  </a:lnTo>
                  <a:lnTo>
                    <a:pt x="1508523" y="451247"/>
                  </a:lnTo>
                  <a:lnTo>
                    <a:pt x="1485107" y="451247"/>
                  </a:lnTo>
                  <a:close/>
                  <a:moveTo>
                    <a:pt x="328429" y="426244"/>
                  </a:moveTo>
                  <a:lnTo>
                    <a:pt x="328429" y="449263"/>
                  </a:lnTo>
                  <a:lnTo>
                    <a:pt x="350229" y="449263"/>
                  </a:lnTo>
                  <a:lnTo>
                    <a:pt x="350229" y="426244"/>
                  </a:lnTo>
                  <a:lnTo>
                    <a:pt x="328429" y="426244"/>
                  </a:lnTo>
                  <a:close/>
                  <a:moveTo>
                    <a:pt x="904908" y="342106"/>
                  </a:moveTo>
                  <a:lnTo>
                    <a:pt x="904908" y="371872"/>
                  </a:lnTo>
                  <a:lnTo>
                    <a:pt x="933819" y="371872"/>
                  </a:lnTo>
                  <a:lnTo>
                    <a:pt x="933819" y="342106"/>
                  </a:lnTo>
                  <a:lnTo>
                    <a:pt x="904908" y="342106"/>
                  </a:lnTo>
                  <a:close/>
                  <a:moveTo>
                    <a:pt x="1494632" y="300037"/>
                  </a:moveTo>
                  <a:lnTo>
                    <a:pt x="1489473" y="300434"/>
                  </a:lnTo>
                  <a:lnTo>
                    <a:pt x="1483123" y="301228"/>
                  </a:lnTo>
                  <a:lnTo>
                    <a:pt x="1477169" y="302419"/>
                  </a:lnTo>
                  <a:lnTo>
                    <a:pt x="1465660" y="304800"/>
                  </a:lnTo>
                  <a:lnTo>
                    <a:pt x="1460501" y="306784"/>
                  </a:lnTo>
                  <a:lnTo>
                    <a:pt x="1456532" y="307975"/>
                  </a:lnTo>
                  <a:lnTo>
                    <a:pt x="1456532" y="331391"/>
                  </a:lnTo>
                  <a:lnTo>
                    <a:pt x="1457723" y="331391"/>
                  </a:lnTo>
                  <a:lnTo>
                    <a:pt x="1460898" y="329406"/>
                  </a:lnTo>
                  <a:lnTo>
                    <a:pt x="1465263" y="327819"/>
                  </a:lnTo>
                  <a:lnTo>
                    <a:pt x="1475582" y="323453"/>
                  </a:lnTo>
                  <a:lnTo>
                    <a:pt x="1480741" y="321866"/>
                  </a:lnTo>
                  <a:lnTo>
                    <a:pt x="1486694" y="320675"/>
                  </a:lnTo>
                  <a:lnTo>
                    <a:pt x="1492648" y="319484"/>
                  </a:lnTo>
                  <a:lnTo>
                    <a:pt x="1498998" y="319484"/>
                  </a:lnTo>
                  <a:lnTo>
                    <a:pt x="1505744" y="320278"/>
                  </a:lnTo>
                  <a:lnTo>
                    <a:pt x="1511698" y="321469"/>
                  </a:lnTo>
                  <a:lnTo>
                    <a:pt x="1517254" y="323056"/>
                  </a:lnTo>
                  <a:lnTo>
                    <a:pt x="1519635" y="324644"/>
                  </a:lnTo>
                  <a:lnTo>
                    <a:pt x="1521619" y="325834"/>
                  </a:lnTo>
                  <a:lnTo>
                    <a:pt x="1524001" y="327819"/>
                  </a:lnTo>
                  <a:lnTo>
                    <a:pt x="1525588" y="329803"/>
                  </a:lnTo>
                  <a:lnTo>
                    <a:pt x="1527176" y="331787"/>
                  </a:lnTo>
                  <a:lnTo>
                    <a:pt x="1528366" y="334169"/>
                  </a:lnTo>
                  <a:lnTo>
                    <a:pt x="1529160" y="336550"/>
                  </a:lnTo>
                  <a:lnTo>
                    <a:pt x="1530351" y="339328"/>
                  </a:lnTo>
                  <a:lnTo>
                    <a:pt x="1530748" y="342503"/>
                  </a:lnTo>
                  <a:lnTo>
                    <a:pt x="1530748" y="345281"/>
                  </a:lnTo>
                  <a:lnTo>
                    <a:pt x="1530351" y="350441"/>
                  </a:lnTo>
                  <a:lnTo>
                    <a:pt x="1529954" y="354806"/>
                  </a:lnTo>
                  <a:lnTo>
                    <a:pt x="1528366" y="358378"/>
                  </a:lnTo>
                  <a:lnTo>
                    <a:pt x="1526779" y="361950"/>
                  </a:lnTo>
                  <a:lnTo>
                    <a:pt x="1524794" y="365125"/>
                  </a:lnTo>
                  <a:lnTo>
                    <a:pt x="1522413" y="368300"/>
                  </a:lnTo>
                  <a:lnTo>
                    <a:pt x="1519635" y="371475"/>
                  </a:lnTo>
                  <a:lnTo>
                    <a:pt x="1516857" y="374650"/>
                  </a:lnTo>
                  <a:lnTo>
                    <a:pt x="1513285" y="377031"/>
                  </a:lnTo>
                  <a:lnTo>
                    <a:pt x="1510110" y="379413"/>
                  </a:lnTo>
                  <a:lnTo>
                    <a:pt x="1502569" y="384572"/>
                  </a:lnTo>
                  <a:lnTo>
                    <a:pt x="1485901" y="393700"/>
                  </a:lnTo>
                  <a:lnTo>
                    <a:pt x="1485901" y="429419"/>
                  </a:lnTo>
                  <a:lnTo>
                    <a:pt x="1506538" y="429419"/>
                  </a:lnTo>
                  <a:lnTo>
                    <a:pt x="1506538" y="403225"/>
                  </a:lnTo>
                  <a:lnTo>
                    <a:pt x="1515666" y="397669"/>
                  </a:lnTo>
                  <a:lnTo>
                    <a:pt x="1524794" y="392113"/>
                  </a:lnTo>
                  <a:lnTo>
                    <a:pt x="1532732" y="386159"/>
                  </a:lnTo>
                  <a:lnTo>
                    <a:pt x="1539479" y="379413"/>
                  </a:lnTo>
                  <a:lnTo>
                    <a:pt x="1542654" y="376238"/>
                  </a:lnTo>
                  <a:lnTo>
                    <a:pt x="1545432" y="372269"/>
                  </a:lnTo>
                  <a:lnTo>
                    <a:pt x="1547813" y="368300"/>
                  </a:lnTo>
                  <a:lnTo>
                    <a:pt x="1550194" y="363934"/>
                  </a:lnTo>
                  <a:lnTo>
                    <a:pt x="1552179" y="359172"/>
                  </a:lnTo>
                  <a:lnTo>
                    <a:pt x="1553369" y="354806"/>
                  </a:lnTo>
                  <a:lnTo>
                    <a:pt x="1553766" y="349250"/>
                  </a:lnTo>
                  <a:lnTo>
                    <a:pt x="1554163" y="343694"/>
                  </a:lnTo>
                  <a:lnTo>
                    <a:pt x="1553766" y="338931"/>
                  </a:lnTo>
                  <a:lnTo>
                    <a:pt x="1553369" y="334566"/>
                  </a:lnTo>
                  <a:lnTo>
                    <a:pt x="1552179" y="330200"/>
                  </a:lnTo>
                  <a:lnTo>
                    <a:pt x="1550591" y="325834"/>
                  </a:lnTo>
                  <a:lnTo>
                    <a:pt x="1548607" y="322262"/>
                  </a:lnTo>
                  <a:lnTo>
                    <a:pt x="1546226" y="318294"/>
                  </a:lnTo>
                  <a:lnTo>
                    <a:pt x="1543448" y="315119"/>
                  </a:lnTo>
                  <a:lnTo>
                    <a:pt x="1539876" y="311944"/>
                  </a:lnTo>
                  <a:lnTo>
                    <a:pt x="1535907" y="309166"/>
                  </a:lnTo>
                  <a:lnTo>
                    <a:pt x="1531938" y="306784"/>
                  </a:lnTo>
                  <a:lnTo>
                    <a:pt x="1527573" y="304403"/>
                  </a:lnTo>
                  <a:lnTo>
                    <a:pt x="1522413" y="302816"/>
                  </a:lnTo>
                  <a:lnTo>
                    <a:pt x="1517651" y="301625"/>
                  </a:lnTo>
                  <a:lnTo>
                    <a:pt x="1512491" y="300831"/>
                  </a:lnTo>
                  <a:lnTo>
                    <a:pt x="1506538" y="300037"/>
                  </a:lnTo>
                  <a:lnTo>
                    <a:pt x="1500585" y="300037"/>
                  </a:lnTo>
                  <a:lnTo>
                    <a:pt x="1494632" y="300037"/>
                  </a:lnTo>
                  <a:close/>
                  <a:moveTo>
                    <a:pt x="342698" y="286941"/>
                  </a:moveTo>
                  <a:lnTo>
                    <a:pt x="337545" y="287337"/>
                  </a:lnTo>
                  <a:lnTo>
                    <a:pt x="332393" y="287734"/>
                  </a:lnTo>
                  <a:lnTo>
                    <a:pt x="321295" y="289322"/>
                  </a:lnTo>
                  <a:lnTo>
                    <a:pt x="310593" y="291703"/>
                  </a:lnTo>
                  <a:lnTo>
                    <a:pt x="302270" y="294481"/>
                  </a:lnTo>
                  <a:lnTo>
                    <a:pt x="302270" y="316309"/>
                  </a:lnTo>
                  <a:lnTo>
                    <a:pt x="303063" y="316309"/>
                  </a:lnTo>
                  <a:lnTo>
                    <a:pt x="306630" y="314325"/>
                  </a:lnTo>
                  <a:lnTo>
                    <a:pt x="310197" y="312341"/>
                  </a:lnTo>
                  <a:lnTo>
                    <a:pt x="319709" y="308769"/>
                  </a:lnTo>
                  <a:lnTo>
                    <a:pt x="324862" y="307181"/>
                  </a:lnTo>
                  <a:lnTo>
                    <a:pt x="330015" y="305991"/>
                  </a:lnTo>
                  <a:lnTo>
                    <a:pt x="335564" y="305197"/>
                  </a:lnTo>
                  <a:lnTo>
                    <a:pt x="341509" y="305197"/>
                  </a:lnTo>
                  <a:lnTo>
                    <a:pt x="347454" y="305197"/>
                  </a:lnTo>
                  <a:lnTo>
                    <a:pt x="353003" y="306784"/>
                  </a:lnTo>
                  <a:lnTo>
                    <a:pt x="357759" y="308372"/>
                  </a:lnTo>
                  <a:lnTo>
                    <a:pt x="362516" y="311150"/>
                  </a:lnTo>
                  <a:lnTo>
                    <a:pt x="364101" y="312341"/>
                  </a:lnTo>
                  <a:lnTo>
                    <a:pt x="366083" y="314722"/>
                  </a:lnTo>
                  <a:lnTo>
                    <a:pt x="367272" y="316309"/>
                  </a:lnTo>
                  <a:lnTo>
                    <a:pt x="368461" y="318294"/>
                  </a:lnTo>
                  <a:lnTo>
                    <a:pt x="369254" y="321072"/>
                  </a:lnTo>
                  <a:lnTo>
                    <a:pt x="370046" y="323453"/>
                  </a:lnTo>
                  <a:lnTo>
                    <a:pt x="370443" y="325834"/>
                  </a:lnTo>
                  <a:lnTo>
                    <a:pt x="370443" y="329009"/>
                  </a:lnTo>
                  <a:lnTo>
                    <a:pt x="370046" y="333772"/>
                  </a:lnTo>
                  <a:lnTo>
                    <a:pt x="369650" y="337344"/>
                  </a:lnTo>
                  <a:lnTo>
                    <a:pt x="368461" y="341312"/>
                  </a:lnTo>
                  <a:lnTo>
                    <a:pt x="367272" y="344091"/>
                  </a:lnTo>
                  <a:lnTo>
                    <a:pt x="365290" y="347266"/>
                  </a:lnTo>
                  <a:lnTo>
                    <a:pt x="362912" y="350044"/>
                  </a:lnTo>
                  <a:lnTo>
                    <a:pt x="360534" y="352822"/>
                  </a:lnTo>
                  <a:lnTo>
                    <a:pt x="357363" y="355600"/>
                  </a:lnTo>
                  <a:lnTo>
                    <a:pt x="351814" y="360759"/>
                  </a:lnTo>
                  <a:lnTo>
                    <a:pt x="344283" y="365125"/>
                  </a:lnTo>
                  <a:lnTo>
                    <a:pt x="329222" y="373459"/>
                  </a:lnTo>
                  <a:lnTo>
                    <a:pt x="329222" y="406400"/>
                  </a:lnTo>
                  <a:lnTo>
                    <a:pt x="348643" y="406400"/>
                  </a:lnTo>
                  <a:lnTo>
                    <a:pt x="348643" y="382588"/>
                  </a:lnTo>
                  <a:lnTo>
                    <a:pt x="356967" y="377428"/>
                  </a:lnTo>
                  <a:lnTo>
                    <a:pt x="365290" y="371872"/>
                  </a:lnTo>
                  <a:lnTo>
                    <a:pt x="372424" y="366316"/>
                  </a:lnTo>
                  <a:lnTo>
                    <a:pt x="378370" y="360759"/>
                  </a:lnTo>
                  <a:lnTo>
                    <a:pt x="381541" y="357188"/>
                  </a:lnTo>
                  <a:lnTo>
                    <a:pt x="384315" y="354013"/>
                  </a:lnTo>
                  <a:lnTo>
                    <a:pt x="386693" y="350044"/>
                  </a:lnTo>
                  <a:lnTo>
                    <a:pt x="388675" y="346075"/>
                  </a:lnTo>
                  <a:lnTo>
                    <a:pt x="390260" y="342106"/>
                  </a:lnTo>
                  <a:lnTo>
                    <a:pt x="391053" y="337344"/>
                  </a:lnTo>
                  <a:lnTo>
                    <a:pt x="391846" y="332581"/>
                  </a:lnTo>
                  <a:lnTo>
                    <a:pt x="392638" y="327819"/>
                  </a:lnTo>
                  <a:lnTo>
                    <a:pt x="391846" y="323056"/>
                  </a:lnTo>
                  <a:lnTo>
                    <a:pt x="391449" y="318691"/>
                  </a:lnTo>
                  <a:lnTo>
                    <a:pt x="390260" y="314722"/>
                  </a:lnTo>
                  <a:lnTo>
                    <a:pt x="389071" y="310753"/>
                  </a:lnTo>
                  <a:lnTo>
                    <a:pt x="387089" y="307578"/>
                  </a:lnTo>
                  <a:lnTo>
                    <a:pt x="384711" y="304006"/>
                  </a:lnTo>
                  <a:lnTo>
                    <a:pt x="381937" y="301228"/>
                  </a:lnTo>
                  <a:lnTo>
                    <a:pt x="379162" y="298053"/>
                  </a:lnTo>
                  <a:lnTo>
                    <a:pt x="375595" y="295672"/>
                  </a:lnTo>
                  <a:lnTo>
                    <a:pt x="372028" y="293291"/>
                  </a:lnTo>
                  <a:lnTo>
                    <a:pt x="367668" y="291306"/>
                  </a:lnTo>
                  <a:lnTo>
                    <a:pt x="363308" y="289719"/>
                  </a:lnTo>
                  <a:lnTo>
                    <a:pt x="358948" y="288528"/>
                  </a:lnTo>
                  <a:lnTo>
                    <a:pt x="353796" y="287734"/>
                  </a:lnTo>
                  <a:lnTo>
                    <a:pt x="348247" y="287337"/>
                  </a:lnTo>
                  <a:lnTo>
                    <a:pt x="342698" y="286941"/>
                  </a:lnTo>
                  <a:close/>
                  <a:moveTo>
                    <a:pt x="1500585" y="158750"/>
                  </a:moveTo>
                  <a:lnTo>
                    <a:pt x="1511301" y="159147"/>
                  </a:lnTo>
                  <a:lnTo>
                    <a:pt x="1521223" y="159940"/>
                  </a:lnTo>
                  <a:lnTo>
                    <a:pt x="1531541" y="161528"/>
                  </a:lnTo>
                  <a:lnTo>
                    <a:pt x="1540669" y="163115"/>
                  </a:lnTo>
                  <a:lnTo>
                    <a:pt x="1550194" y="165894"/>
                  </a:lnTo>
                  <a:lnTo>
                    <a:pt x="1558529" y="168275"/>
                  </a:lnTo>
                  <a:lnTo>
                    <a:pt x="1566863" y="171450"/>
                  </a:lnTo>
                  <a:lnTo>
                    <a:pt x="1574404" y="174228"/>
                  </a:lnTo>
                  <a:lnTo>
                    <a:pt x="1581548" y="177403"/>
                  </a:lnTo>
                  <a:lnTo>
                    <a:pt x="1588294" y="180975"/>
                  </a:lnTo>
                  <a:lnTo>
                    <a:pt x="1595041" y="184150"/>
                  </a:lnTo>
                  <a:lnTo>
                    <a:pt x="1606154" y="191690"/>
                  </a:lnTo>
                  <a:lnTo>
                    <a:pt x="1615679" y="198437"/>
                  </a:lnTo>
                  <a:lnTo>
                    <a:pt x="1622823" y="203994"/>
                  </a:lnTo>
                  <a:lnTo>
                    <a:pt x="1628379" y="208756"/>
                  </a:lnTo>
                  <a:lnTo>
                    <a:pt x="1632744" y="213122"/>
                  </a:lnTo>
                  <a:lnTo>
                    <a:pt x="1631554" y="216297"/>
                  </a:lnTo>
                  <a:lnTo>
                    <a:pt x="1629173" y="219869"/>
                  </a:lnTo>
                  <a:lnTo>
                    <a:pt x="1626791" y="224234"/>
                  </a:lnTo>
                  <a:lnTo>
                    <a:pt x="1623219" y="229394"/>
                  </a:lnTo>
                  <a:lnTo>
                    <a:pt x="1619251" y="234950"/>
                  </a:lnTo>
                  <a:lnTo>
                    <a:pt x="1614091" y="240903"/>
                  </a:lnTo>
                  <a:lnTo>
                    <a:pt x="1607741" y="246459"/>
                  </a:lnTo>
                  <a:lnTo>
                    <a:pt x="1604566" y="248840"/>
                  </a:lnTo>
                  <a:lnTo>
                    <a:pt x="1600994" y="251222"/>
                  </a:lnTo>
                  <a:lnTo>
                    <a:pt x="1597423" y="253603"/>
                  </a:lnTo>
                  <a:lnTo>
                    <a:pt x="1593057" y="255587"/>
                  </a:lnTo>
                  <a:lnTo>
                    <a:pt x="1588691" y="257175"/>
                  </a:lnTo>
                  <a:lnTo>
                    <a:pt x="1584723" y="258762"/>
                  </a:lnTo>
                  <a:lnTo>
                    <a:pt x="1579563" y="259953"/>
                  </a:lnTo>
                  <a:lnTo>
                    <a:pt x="1574801" y="260747"/>
                  </a:lnTo>
                  <a:lnTo>
                    <a:pt x="1569244" y="261144"/>
                  </a:lnTo>
                  <a:lnTo>
                    <a:pt x="1564085" y="261144"/>
                  </a:lnTo>
                  <a:lnTo>
                    <a:pt x="1558529" y="260747"/>
                  </a:lnTo>
                  <a:lnTo>
                    <a:pt x="1552179" y="259953"/>
                  </a:lnTo>
                  <a:lnTo>
                    <a:pt x="1545829" y="257969"/>
                  </a:lnTo>
                  <a:lnTo>
                    <a:pt x="1539479" y="255984"/>
                  </a:lnTo>
                  <a:lnTo>
                    <a:pt x="1532732" y="253603"/>
                  </a:lnTo>
                  <a:lnTo>
                    <a:pt x="1525588" y="250031"/>
                  </a:lnTo>
                  <a:lnTo>
                    <a:pt x="1517651" y="246062"/>
                  </a:lnTo>
                  <a:lnTo>
                    <a:pt x="1509316" y="242490"/>
                  </a:lnTo>
                  <a:lnTo>
                    <a:pt x="1542654" y="258762"/>
                  </a:lnTo>
                  <a:lnTo>
                    <a:pt x="1558926" y="266303"/>
                  </a:lnTo>
                  <a:lnTo>
                    <a:pt x="1566069" y="269081"/>
                  </a:lnTo>
                  <a:lnTo>
                    <a:pt x="1573610" y="271462"/>
                  </a:lnTo>
                  <a:lnTo>
                    <a:pt x="1580754" y="273844"/>
                  </a:lnTo>
                  <a:lnTo>
                    <a:pt x="1587501" y="275431"/>
                  </a:lnTo>
                  <a:lnTo>
                    <a:pt x="1593851" y="276622"/>
                  </a:lnTo>
                  <a:lnTo>
                    <a:pt x="1599804" y="277019"/>
                  </a:lnTo>
                  <a:lnTo>
                    <a:pt x="1605757" y="276622"/>
                  </a:lnTo>
                  <a:lnTo>
                    <a:pt x="1611313" y="275431"/>
                  </a:lnTo>
                  <a:lnTo>
                    <a:pt x="1615679" y="273844"/>
                  </a:lnTo>
                  <a:lnTo>
                    <a:pt x="1618457" y="271859"/>
                  </a:lnTo>
                  <a:lnTo>
                    <a:pt x="1620441" y="270669"/>
                  </a:lnTo>
                  <a:lnTo>
                    <a:pt x="1621632" y="282178"/>
                  </a:lnTo>
                  <a:lnTo>
                    <a:pt x="1622029" y="292497"/>
                  </a:lnTo>
                  <a:lnTo>
                    <a:pt x="1621632" y="302419"/>
                  </a:lnTo>
                  <a:lnTo>
                    <a:pt x="1621235" y="311944"/>
                  </a:lnTo>
                  <a:lnTo>
                    <a:pt x="1622823" y="310356"/>
                  </a:lnTo>
                  <a:lnTo>
                    <a:pt x="1623616" y="309959"/>
                  </a:lnTo>
                  <a:lnTo>
                    <a:pt x="1625204" y="309562"/>
                  </a:lnTo>
                  <a:lnTo>
                    <a:pt x="1626394" y="309959"/>
                  </a:lnTo>
                  <a:lnTo>
                    <a:pt x="1627188" y="310753"/>
                  </a:lnTo>
                  <a:lnTo>
                    <a:pt x="1628379" y="311944"/>
                  </a:lnTo>
                  <a:lnTo>
                    <a:pt x="1629569" y="313928"/>
                  </a:lnTo>
                  <a:lnTo>
                    <a:pt x="1631951" y="317897"/>
                  </a:lnTo>
                  <a:lnTo>
                    <a:pt x="1633538" y="323850"/>
                  </a:lnTo>
                  <a:lnTo>
                    <a:pt x="1634729" y="331391"/>
                  </a:lnTo>
                  <a:lnTo>
                    <a:pt x="1635919" y="339328"/>
                  </a:lnTo>
                  <a:lnTo>
                    <a:pt x="1636316" y="348853"/>
                  </a:lnTo>
                  <a:lnTo>
                    <a:pt x="1636713" y="358775"/>
                  </a:lnTo>
                  <a:lnTo>
                    <a:pt x="1636316" y="368697"/>
                  </a:lnTo>
                  <a:lnTo>
                    <a:pt x="1635919" y="377825"/>
                  </a:lnTo>
                  <a:lnTo>
                    <a:pt x="1634729" y="385763"/>
                  </a:lnTo>
                  <a:lnTo>
                    <a:pt x="1633538" y="393303"/>
                  </a:lnTo>
                  <a:lnTo>
                    <a:pt x="1631951" y="399256"/>
                  </a:lnTo>
                  <a:lnTo>
                    <a:pt x="1629569" y="404019"/>
                  </a:lnTo>
                  <a:lnTo>
                    <a:pt x="1628379" y="405209"/>
                  </a:lnTo>
                  <a:lnTo>
                    <a:pt x="1627188" y="406400"/>
                  </a:lnTo>
                  <a:lnTo>
                    <a:pt x="1626394" y="407194"/>
                  </a:lnTo>
                  <a:lnTo>
                    <a:pt x="1625204" y="407591"/>
                  </a:lnTo>
                  <a:lnTo>
                    <a:pt x="1623616" y="407194"/>
                  </a:lnTo>
                  <a:lnTo>
                    <a:pt x="1622426" y="406400"/>
                  </a:lnTo>
                  <a:lnTo>
                    <a:pt x="1621235" y="405209"/>
                  </a:lnTo>
                  <a:lnTo>
                    <a:pt x="1620044" y="403622"/>
                  </a:lnTo>
                  <a:lnTo>
                    <a:pt x="1618060" y="398463"/>
                  </a:lnTo>
                  <a:lnTo>
                    <a:pt x="1616076" y="392113"/>
                  </a:lnTo>
                  <a:lnTo>
                    <a:pt x="1614885" y="400447"/>
                  </a:lnTo>
                  <a:lnTo>
                    <a:pt x="1613694" y="409178"/>
                  </a:lnTo>
                  <a:lnTo>
                    <a:pt x="1612107" y="417116"/>
                  </a:lnTo>
                  <a:lnTo>
                    <a:pt x="1609726" y="425053"/>
                  </a:lnTo>
                  <a:lnTo>
                    <a:pt x="1607344" y="432594"/>
                  </a:lnTo>
                  <a:lnTo>
                    <a:pt x="1604963" y="440135"/>
                  </a:lnTo>
                  <a:lnTo>
                    <a:pt x="1601788" y="447278"/>
                  </a:lnTo>
                  <a:lnTo>
                    <a:pt x="1599010" y="454025"/>
                  </a:lnTo>
                  <a:lnTo>
                    <a:pt x="1595438" y="460772"/>
                  </a:lnTo>
                  <a:lnTo>
                    <a:pt x="1592263" y="467519"/>
                  </a:lnTo>
                  <a:lnTo>
                    <a:pt x="1588294" y="473869"/>
                  </a:lnTo>
                  <a:lnTo>
                    <a:pt x="1584326" y="479822"/>
                  </a:lnTo>
                  <a:lnTo>
                    <a:pt x="1579960" y="485775"/>
                  </a:lnTo>
                  <a:lnTo>
                    <a:pt x="1575594" y="491331"/>
                  </a:lnTo>
                  <a:lnTo>
                    <a:pt x="1571626" y="496491"/>
                  </a:lnTo>
                  <a:lnTo>
                    <a:pt x="1566863" y="501253"/>
                  </a:lnTo>
                  <a:lnTo>
                    <a:pt x="1562101" y="506016"/>
                  </a:lnTo>
                  <a:lnTo>
                    <a:pt x="1557735" y="510778"/>
                  </a:lnTo>
                  <a:lnTo>
                    <a:pt x="1552576" y="514747"/>
                  </a:lnTo>
                  <a:lnTo>
                    <a:pt x="1547416" y="518716"/>
                  </a:lnTo>
                  <a:lnTo>
                    <a:pt x="1542257" y="521891"/>
                  </a:lnTo>
                  <a:lnTo>
                    <a:pt x="1537494" y="525463"/>
                  </a:lnTo>
                  <a:lnTo>
                    <a:pt x="1532335" y="528241"/>
                  </a:lnTo>
                  <a:lnTo>
                    <a:pt x="1527176" y="531416"/>
                  </a:lnTo>
                  <a:lnTo>
                    <a:pt x="1522016" y="533400"/>
                  </a:lnTo>
                  <a:lnTo>
                    <a:pt x="1517254" y="535385"/>
                  </a:lnTo>
                  <a:lnTo>
                    <a:pt x="1512094" y="537766"/>
                  </a:lnTo>
                  <a:lnTo>
                    <a:pt x="1506935" y="538957"/>
                  </a:lnTo>
                  <a:lnTo>
                    <a:pt x="1502569" y="540147"/>
                  </a:lnTo>
                  <a:lnTo>
                    <a:pt x="1497410" y="540941"/>
                  </a:lnTo>
                  <a:lnTo>
                    <a:pt x="1492648" y="541338"/>
                  </a:lnTo>
                  <a:lnTo>
                    <a:pt x="1487488" y="541338"/>
                  </a:lnTo>
                  <a:lnTo>
                    <a:pt x="1483916" y="541338"/>
                  </a:lnTo>
                  <a:lnTo>
                    <a:pt x="1479948" y="540941"/>
                  </a:lnTo>
                  <a:lnTo>
                    <a:pt x="1475979" y="540147"/>
                  </a:lnTo>
                  <a:lnTo>
                    <a:pt x="1471613" y="538957"/>
                  </a:lnTo>
                  <a:lnTo>
                    <a:pt x="1466851" y="537369"/>
                  </a:lnTo>
                  <a:lnTo>
                    <a:pt x="1462485" y="535385"/>
                  </a:lnTo>
                  <a:lnTo>
                    <a:pt x="1452960" y="531019"/>
                  </a:lnTo>
                  <a:lnTo>
                    <a:pt x="1443435" y="525066"/>
                  </a:lnTo>
                  <a:lnTo>
                    <a:pt x="1433513" y="517922"/>
                  </a:lnTo>
                  <a:lnTo>
                    <a:pt x="1423988" y="509985"/>
                  </a:lnTo>
                  <a:lnTo>
                    <a:pt x="1414066" y="500460"/>
                  </a:lnTo>
                  <a:lnTo>
                    <a:pt x="1404938" y="490538"/>
                  </a:lnTo>
                  <a:lnTo>
                    <a:pt x="1395810" y="479425"/>
                  </a:lnTo>
                  <a:lnTo>
                    <a:pt x="1386682" y="467519"/>
                  </a:lnTo>
                  <a:lnTo>
                    <a:pt x="1378744" y="454819"/>
                  </a:lnTo>
                  <a:lnTo>
                    <a:pt x="1375173" y="448072"/>
                  </a:lnTo>
                  <a:lnTo>
                    <a:pt x="1371601" y="441325"/>
                  </a:lnTo>
                  <a:lnTo>
                    <a:pt x="1368426" y="434578"/>
                  </a:lnTo>
                  <a:lnTo>
                    <a:pt x="1364854" y="427434"/>
                  </a:lnTo>
                  <a:lnTo>
                    <a:pt x="1362076" y="420291"/>
                  </a:lnTo>
                  <a:lnTo>
                    <a:pt x="1359298" y="412750"/>
                  </a:lnTo>
                  <a:lnTo>
                    <a:pt x="1356916" y="405209"/>
                  </a:lnTo>
                  <a:lnTo>
                    <a:pt x="1354932" y="397669"/>
                  </a:lnTo>
                  <a:lnTo>
                    <a:pt x="1352948" y="402828"/>
                  </a:lnTo>
                  <a:lnTo>
                    <a:pt x="1350963" y="406400"/>
                  </a:lnTo>
                  <a:lnTo>
                    <a:pt x="1350169" y="408384"/>
                  </a:lnTo>
                  <a:lnTo>
                    <a:pt x="1349376" y="409178"/>
                  </a:lnTo>
                  <a:lnTo>
                    <a:pt x="1348185" y="409972"/>
                  </a:lnTo>
                  <a:lnTo>
                    <a:pt x="1346994" y="409972"/>
                  </a:lnTo>
                  <a:lnTo>
                    <a:pt x="1345407" y="409972"/>
                  </a:lnTo>
                  <a:lnTo>
                    <a:pt x="1344613" y="409178"/>
                  </a:lnTo>
                  <a:lnTo>
                    <a:pt x="1343423" y="407591"/>
                  </a:lnTo>
                  <a:lnTo>
                    <a:pt x="1342232" y="406003"/>
                  </a:lnTo>
                  <a:lnTo>
                    <a:pt x="1340248" y="401638"/>
                  </a:lnTo>
                  <a:lnTo>
                    <a:pt x="1338263" y="395684"/>
                  </a:lnTo>
                  <a:lnTo>
                    <a:pt x="1337073" y="388541"/>
                  </a:lnTo>
                  <a:lnTo>
                    <a:pt x="1335882" y="379809"/>
                  </a:lnTo>
                  <a:lnTo>
                    <a:pt x="1335088" y="371078"/>
                  </a:lnTo>
                  <a:lnTo>
                    <a:pt x="1335088" y="361156"/>
                  </a:lnTo>
                  <a:lnTo>
                    <a:pt x="1335088" y="351234"/>
                  </a:lnTo>
                  <a:lnTo>
                    <a:pt x="1335882" y="342106"/>
                  </a:lnTo>
                  <a:lnTo>
                    <a:pt x="1337073" y="333772"/>
                  </a:lnTo>
                  <a:lnTo>
                    <a:pt x="1338263" y="326231"/>
                  </a:lnTo>
                  <a:lnTo>
                    <a:pt x="1340248" y="320675"/>
                  </a:lnTo>
                  <a:lnTo>
                    <a:pt x="1342232" y="315912"/>
                  </a:lnTo>
                  <a:lnTo>
                    <a:pt x="1343423" y="314325"/>
                  </a:lnTo>
                  <a:lnTo>
                    <a:pt x="1344613" y="312737"/>
                  </a:lnTo>
                  <a:lnTo>
                    <a:pt x="1345407" y="312341"/>
                  </a:lnTo>
                  <a:lnTo>
                    <a:pt x="1346994" y="311944"/>
                  </a:lnTo>
                  <a:lnTo>
                    <a:pt x="1347788" y="311944"/>
                  </a:lnTo>
                  <a:lnTo>
                    <a:pt x="1348582" y="312341"/>
                  </a:lnTo>
                  <a:lnTo>
                    <a:pt x="1348979" y="300037"/>
                  </a:lnTo>
                  <a:lnTo>
                    <a:pt x="1349773" y="294084"/>
                  </a:lnTo>
                  <a:lnTo>
                    <a:pt x="1350566" y="288528"/>
                  </a:lnTo>
                  <a:lnTo>
                    <a:pt x="1350169" y="281781"/>
                  </a:lnTo>
                  <a:lnTo>
                    <a:pt x="1349773" y="275431"/>
                  </a:lnTo>
                  <a:lnTo>
                    <a:pt x="1349773" y="269081"/>
                  </a:lnTo>
                  <a:lnTo>
                    <a:pt x="1350169" y="263525"/>
                  </a:lnTo>
                  <a:lnTo>
                    <a:pt x="1350566" y="257969"/>
                  </a:lnTo>
                  <a:lnTo>
                    <a:pt x="1351360" y="253206"/>
                  </a:lnTo>
                  <a:lnTo>
                    <a:pt x="1352154" y="248444"/>
                  </a:lnTo>
                  <a:lnTo>
                    <a:pt x="1353741" y="243681"/>
                  </a:lnTo>
                  <a:lnTo>
                    <a:pt x="1355329" y="240109"/>
                  </a:lnTo>
                  <a:lnTo>
                    <a:pt x="1356916" y="236140"/>
                  </a:lnTo>
                  <a:lnTo>
                    <a:pt x="1358901" y="232569"/>
                  </a:lnTo>
                  <a:lnTo>
                    <a:pt x="1361282" y="229394"/>
                  </a:lnTo>
                  <a:lnTo>
                    <a:pt x="1363663" y="226615"/>
                  </a:lnTo>
                  <a:lnTo>
                    <a:pt x="1366044" y="223837"/>
                  </a:lnTo>
                  <a:lnTo>
                    <a:pt x="1369219" y="221456"/>
                  </a:lnTo>
                  <a:lnTo>
                    <a:pt x="1371998" y="219472"/>
                  </a:lnTo>
                  <a:lnTo>
                    <a:pt x="1358504" y="219869"/>
                  </a:lnTo>
                  <a:lnTo>
                    <a:pt x="1348582" y="219869"/>
                  </a:lnTo>
                  <a:lnTo>
                    <a:pt x="1339454" y="220662"/>
                  </a:lnTo>
                  <a:lnTo>
                    <a:pt x="1345407" y="217090"/>
                  </a:lnTo>
                  <a:lnTo>
                    <a:pt x="1351757" y="213122"/>
                  </a:lnTo>
                  <a:lnTo>
                    <a:pt x="1358107" y="208756"/>
                  </a:lnTo>
                  <a:lnTo>
                    <a:pt x="1364457" y="203597"/>
                  </a:lnTo>
                  <a:lnTo>
                    <a:pt x="1376760" y="194865"/>
                  </a:lnTo>
                  <a:lnTo>
                    <a:pt x="1382316" y="190897"/>
                  </a:lnTo>
                  <a:lnTo>
                    <a:pt x="1387476" y="187722"/>
                  </a:lnTo>
                  <a:lnTo>
                    <a:pt x="1401763" y="180975"/>
                  </a:lnTo>
                  <a:lnTo>
                    <a:pt x="1415257" y="175022"/>
                  </a:lnTo>
                  <a:lnTo>
                    <a:pt x="1428751" y="170259"/>
                  </a:lnTo>
                  <a:lnTo>
                    <a:pt x="1441054" y="166687"/>
                  </a:lnTo>
                  <a:lnTo>
                    <a:pt x="1453754" y="163115"/>
                  </a:lnTo>
                  <a:lnTo>
                    <a:pt x="1466057" y="161131"/>
                  </a:lnTo>
                  <a:lnTo>
                    <a:pt x="1477963" y="159544"/>
                  </a:lnTo>
                  <a:lnTo>
                    <a:pt x="1489473" y="159147"/>
                  </a:lnTo>
                  <a:lnTo>
                    <a:pt x="1500585" y="158750"/>
                  </a:lnTo>
                  <a:close/>
                  <a:moveTo>
                    <a:pt x="354192" y="158750"/>
                  </a:moveTo>
                  <a:lnTo>
                    <a:pt x="365290" y="159147"/>
                  </a:lnTo>
                  <a:lnTo>
                    <a:pt x="375199" y="159940"/>
                  </a:lnTo>
                  <a:lnTo>
                    <a:pt x="385108" y="161528"/>
                  </a:lnTo>
                  <a:lnTo>
                    <a:pt x="394620" y="163115"/>
                  </a:lnTo>
                  <a:lnTo>
                    <a:pt x="403340" y="165894"/>
                  </a:lnTo>
                  <a:lnTo>
                    <a:pt x="412060" y="168275"/>
                  </a:lnTo>
                  <a:lnTo>
                    <a:pt x="420383" y="171450"/>
                  </a:lnTo>
                  <a:lnTo>
                    <a:pt x="428310" y="174228"/>
                  </a:lnTo>
                  <a:lnTo>
                    <a:pt x="435445" y="177403"/>
                  </a:lnTo>
                  <a:lnTo>
                    <a:pt x="442183" y="180975"/>
                  </a:lnTo>
                  <a:lnTo>
                    <a:pt x="448524" y="184150"/>
                  </a:lnTo>
                  <a:lnTo>
                    <a:pt x="460019" y="191690"/>
                  </a:lnTo>
                  <a:lnTo>
                    <a:pt x="469135" y="198437"/>
                  </a:lnTo>
                  <a:lnTo>
                    <a:pt x="476665" y="203994"/>
                  </a:lnTo>
                  <a:lnTo>
                    <a:pt x="482214" y="208756"/>
                  </a:lnTo>
                  <a:lnTo>
                    <a:pt x="486178" y="213122"/>
                  </a:lnTo>
                  <a:lnTo>
                    <a:pt x="484592" y="216297"/>
                  </a:lnTo>
                  <a:lnTo>
                    <a:pt x="483007" y="219869"/>
                  </a:lnTo>
                  <a:lnTo>
                    <a:pt x="480629" y="224234"/>
                  </a:lnTo>
                  <a:lnTo>
                    <a:pt x="477062" y="229394"/>
                  </a:lnTo>
                  <a:lnTo>
                    <a:pt x="472306" y="234950"/>
                  </a:lnTo>
                  <a:lnTo>
                    <a:pt x="467549" y="240903"/>
                  </a:lnTo>
                  <a:lnTo>
                    <a:pt x="461604" y="246459"/>
                  </a:lnTo>
                  <a:lnTo>
                    <a:pt x="458037" y="248840"/>
                  </a:lnTo>
                  <a:lnTo>
                    <a:pt x="454866" y="251222"/>
                  </a:lnTo>
                  <a:lnTo>
                    <a:pt x="450902" y="253603"/>
                  </a:lnTo>
                  <a:lnTo>
                    <a:pt x="446939" y="255587"/>
                  </a:lnTo>
                  <a:lnTo>
                    <a:pt x="442579" y="257175"/>
                  </a:lnTo>
                  <a:lnTo>
                    <a:pt x="437823" y="258762"/>
                  </a:lnTo>
                  <a:lnTo>
                    <a:pt x="433463" y="259953"/>
                  </a:lnTo>
                  <a:lnTo>
                    <a:pt x="428310" y="260747"/>
                  </a:lnTo>
                  <a:lnTo>
                    <a:pt x="423158" y="261144"/>
                  </a:lnTo>
                  <a:lnTo>
                    <a:pt x="417609" y="261144"/>
                  </a:lnTo>
                  <a:lnTo>
                    <a:pt x="411663" y="260747"/>
                  </a:lnTo>
                  <a:lnTo>
                    <a:pt x="406114" y="259953"/>
                  </a:lnTo>
                  <a:lnTo>
                    <a:pt x="399773" y="257969"/>
                  </a:lnTo>
                  <a:lnTo>
                    <a:pt x="393431" y="255984"/>
                  </a:lnTo>
                  <a:lnTo>
                    <a:pt x="386693" y="253603"/>
                  </a:lnTo>
                  <a:lnTo>
                    <a:pt x="379559" y="250031"/>
                  </a:lnTo>
                  <a:lnTo>
                    <a:pt x="371235" y="246062"/>
                  </a:lnTo>
                  <a:lnTo>
                    <a:pt x="362912" y="242490"/>
                  </a:lnTo>
                  <a:lnTo>
                    <a:pt x="396602" y="258762"/>
                  </a:lnTo>
                  <a:lnTo>
                    <a:pt x="412060" y="266303"/>
                  </a:lnTo>
                  <a:lnTo>
                    <a:pt x="419987" y="269081"/>
                  </a:lnTo>
                  <a:lnTo>
                    <a:pt x="427518" y="271462"/>
                  </a:lnTo>
                  <a:lnTo>
                    <a:pt x="434256" y="273844"/>
                  </a:lnTo>
                  <a:lnTo>
                    <a:pt x="440994" y="275431"/>
                  </a:lnTo>
                  <a:lnTo>
                    <a:pt x="447732" y="276622"/>
                  </a:lnTo>
                  <a:lnTo>
                    <a:pt x="453677" y="277019"/>
                  </a:lnTo>
                  <a:lnTo>
                    <a:pt x="459226" y="276622"/>
                  </a:lnTo>
                  <a:lnTo>
                    <a:pt x="464378" y="275431"/>
                  </a:lnTo>
                  <a:lnTo>
                    <a:pt x="469531" y="273844"/>
                  </a:lnTo>
                  <a:lnTo>
                    <a:pt x="471513" y="271859"/>
                  </a:lnTo>
                  <a:lnTo>
                    <a:pt x="473891" y="270669"/>
                  </a:lnTo>
                  <a:lnTo>
                    <a:pt x="475080" y="282178"/>
                  </a:lnTo>
                  <a:lnTo>
                    <a:pt x="475476" y="292497"/>
                  </a:lnTo>
                  <a:lnTo>
                    <a:pt x="475476" y="302419"/>
                  </a:lnTo>
                  <a:lnTo>
                    <a:pt x="475080" y="311944"/>
                  </a:lnTo>
                  <a:lnTo>
                    <a:pt x="476665" y="310356"/>
                  </a:lnTo>
                  <a:lnTo>
                    <a:pt x="477458" y="309959"/>
                  </a:lnTo>
                  <a:lnTo>
                    <a:pt x="478251" y="309562"/>
                  </a:lnTo>
                  <a:lnTo>
                    <a:pt x="479440" y="309959"/>
                  </a:lnTo>
                  <a:lnTo>
                    <a:pt x="481025" y="310753"/>
                  </a:lnTo>
                  <a:lnTo>
                    <a:pt x="482214" y="311944"/>
                  </a:lnTo>
                  <a:lnTo>
                    <a:pt x="483007" y="313928"/>
                  </a:lnTo>
                  <a:lnTo>
                    <a:pt x="484989" y="317897"/>
                  </a:lnTo>
                  <a:lnTo>
                    <a:pt x="486574" y="323850"/>
                  </a:lnTo>
                  <a:lnTo>
                    <a:pt x="488556" y="331391"/>
                  </a:lnTo>
                  <a:lnTo>
                    <a:pt x="489349" y="339328"/>
                  </a:lnTo>
                  <a:lnTo>
                    <a:pt x="490141" y="348853"/>
                  </a:lnTo>
                  <a:lnTo>
                    <a:pt x="490538" y="358775"/>
                  </a:lnTo>
                  <a:lnTo>
                    <a:pt x="490141" y="368697"/>
                  </a:lnTo>
                  <a:lnTo>
                    <a:pt x="489349" y="377825"/>
                  </a:lnTo>
                  <a:lnTo>
                    <a:pt x="488556" y="385763"/>
                  </a:lnTo>
                  <a:lnTo>
                    <a:pt x="486574" y="393303"/>
                  </a:lnTo>
                  <a:lnTo>
                    <a:pt x="484989" y="399256"/>
                  </a:lnTo>
                  <a:lnTo>
                    <a:pt x="483007" y="404019"/>
                  </a:lnTo>
                  <a:lnTo>
                    <a:pt x="482214" y="405209"/>
                  </a:lnTo>
                  <a:lnTo>
                    <a:pt x="481025" y="406400"/>
                  </a:lnTo>
                  <a:lnTo>
                    <a:pt x="479440" y="407194"/>
                  </a:lnTo>
                  <a:lnTo>
                    <a:pt x="478251" y="407591"/>
                  </a:lnTo>
                  <a:lnTo>
                    <a:pt x="477062" y="407194"/>
                  </a:lnTo>
                  <a:lnTo>
                    <a:pt x="475873" y="406400"/>
                  </a:lnTo>
                  <a:lnTo>
                    <a:pt x="475080" y="405209"/>
                  </a:lnTo>
                  <a:lnTo>
                    <a:pt x="473891" y="403622"/>
                  </a:lnTo>
                  <a:lnTo>
                    <a:pt x="471513" y="398463"/>
                  </a:lnTo>
                  <a:lnTo>
                    <a:pt x="469927" y="392113"/>
                  </a:lnTo>
                  <a:lnTo>
                    <a:pt x="468738" y="400447"/>
                  </a:lnTo>
                  <a:lnTo>
                    <a:pt x="467549" y="409178"/>
                  </a:lnTo>
                  <a:lnTo>
                    <a:pt x="465171" y="417116"/>
                  </a:lnTo>
                  <a:lnTo>
                    <a:pt x="463586" y="425053"/>
                  </a:lnTo>
                  <a:lnTo>
                    <a:pt x="461208" y="432594"/>
                  </a:lnTo>
                  <a:lnTo>
                    <a:pt x="458433" y="440135"/>
                  </a:lnTo>
                  <a:lnTo>
                    <a:pt x="455659" y="447278"/>
                  </a:lnTo>
                  <a:lnTo>
                    <a:pt x="452488" y="454025"/>
                  </a:lnTo>
                  <a:lnTo>
                    <a:pt x="449317" y="460772"/>
                  </a:lnTo>
                  <a:lnTo>
                    <a:pt x="445353" y="467519"/>
                  </a:lnTo>
                  <a:lnTo>
                    <a:pt x="441786" y="473869"/>
                  </a:lnTo>
                  <a:lnTo>
                    <a:pt x="437823" y="479822"/>
                  </a:lnTo>
                  <a:lnTo>
                    <a:pt x="433859" y="485775"/>
                  </a:lnTo>
                  <a:lnTo>
                    <a:pt x="429499" y="491331"/>
                  </a:lnTo>
                  <a:lnTo>
                    <a:pt x="424743" y="496491"/>
                  </a:lnTo>
                  <a:lnTo>
                    <a:pt x="420780" y="501253"/>
                  </a:lnTo>
                  <a:lnTo>
                    <a:pt x="416023" y="506016"/>
                  </a:lnTo>
                  <a:lnTo>
                    <a:pt x="410871" y="510778"/>
                  </a:lnTo>
                  <a:lnTo>
                    <a:pt x="406511" y="514747"/>
                  </a:lnTo>
                  <a:lnTo>
                    <a:pt x="401358" y="518716"/>
                  </a:lnTo>
                  <a:lnTo>
                    <a:pt x="396206" y="521891"/>
                  </a:lnTo>
                  <a:lnTo>
                    <a:pt x="391053" y="525463"/>
                  </a:lnTo>
                  <a:lnTo>
                    <a:pt x="386297" y="528241"/>
                  </a:lnTo>
                  <a:lnTo>
                    <a:pt x="381144" y="531416"/>
                  </a:lnTo>
                  <a:lnTo>
                    <a:pt x="375992" y="533400"/>
                  </a:lnTo>
                  <a:lnTo>
                    <a:pt x="370839" y="535385"/>
                  </a:lnTo>
                  <a:lnTo>
                    <a:pt x="366083" y="537766"/>
                  </a:lnTo>
                  <a:lnTo>
                    <a:pt x="360930" y="538957"/>
                  </a:lnTo>
                  <a:lnTo>
                    <a:pt x="355778" y="540147"/>
                  </a:lnTo>
                  <a:lnTo>
                    <a:pt x="351021" y="540941"/>
                  </a:lnTo>
                  <a:lnTo>
                    <a:pt x="346265" y="541338"/>
                  </a:lnTo>
                  <a:lnTo>
                    <a:pt x="341509" y="541338"/>
                  </a:lnTo>
                  <a:lnTo>
                    <a:pt x="337545" y="541338"/>
                  </a:lnTo>
                  <a:lnTo>
                    <a:pt x="333582" y="540941"/>
                  </a:lnTo>
                  <a:lnTo>
                    <a:pt x="329222" y="540147"/>
                  </a:lnTo>
                  <a:lnTo>
                    <a:pt x="325258" y="538957"/>
                  </a:lnTo>
                  <a:lnTo>
                    <a:pt x="320898" y="537369"/>
                  </a:lnTo>
                  <a:lnTo>
                    <a:pt x="316142" y="535385"/>
                  </a:lnTo>
                  <a:lnTo>
                    <a:pt x="307026" y="531019"/>
                  </a:lnTo>
                  <a:lnTo>
                    <a:pt x="297117" y="525066"/>
                  </a:lnTo>
                  <a:lnTo>
                    <a:pt x="287605" y="517922"/>
                  </a:lnTo>
                  <a:lnTo>
                    <a:pt x="278092" y="509985"/>
                  </a:lnTo>
                  <a:lnTo>
                    <a:pt x="268183" y="500460"/>
                  </a:lnTo>
                  <a:lnTo>
                    <a:pt x="258671" y="490538"/>
                  </a:lnTo>
                  <a:lnTo>
                    <a:pt x="249555" y="479425"/>
                  </a:lnTo>
                  <a:lnTo>
                    <a:pt x="240835" y="467519"/>
                  </a:lnTo>
                  <a:lnTo>
                    <a:pt x="232908" y="454819"/>
                  </a:lnTo>
                  <a:lnTo>
                    <a:pt x="228944" y="448072"/>
                  </a:lnTo>
                  <a:lnTo>
                    <a:pt x="225377" y="441325"/>
                  </a:lnTo>
                  <a:lnTo>
                    <a:pt x="221810" y="434578"/>
                  </a:lnTo>
                  <a:lnTo>
                    <a:pt x="219036" y="427434"/>
                  </a:lnTo>
                  <a:lnTo>
                    <a:pt x="215865" y="420291"/>
                  </a:lnTo>
                  <a:lnTo>
                    <a:pt x="213090" y="412750"/>
                  </a:lnTo>
                  <a:lnTo>
                    <a:pt x="211109" y="405209"/>
                  </a:lnTo>
                  <a:lnTo>
                    <a:pt x="208730" y="397669"/>
                  </a:lnTo>
                  <a:lnTo>
                    <a:pt x="207145" y="402828"/>
                  </a:lnTo>
                  <a:lnTo>
                    <a:pt x="205163" y="406400"/>
                  </a:lnTo>
                  <a:lnTo>
                    <a:pt x="204371" y="408384"/>
                  </a:lnTo>
                  <a:lnTo>
                    <a:pt x="203181" y="409178"/>
                  </a:lnTo>
                  <a:lnTo>
                    <a:pt x="201992" y="409972"/>
                  </a:lnTo>
                  <a:lnTo>
                    <a:pt x="200803" y="409972"/>
                  </a:lnTo>
                  <a:lnTo>
                    <a:pt x="199614" y="409972"/>
                  </a:lnTo>
                  <a:lnTo>
                    <a:pt x="198425" y="409178"/>
                  </a:lnTo>
                  <a:lnTo>
                    <a:pt x="197236" y="407591"/>
                  </a:lnTo>
                  <a:lnTo>
                    <a:pt x="196443" y="406003"/>
                  </a:lnTo>
                  <a:lnTo>
                    <a:pt x="194065" y="401638"/>
                  </a:lnTo>
                  <a:lnTo>
                    <a:pt x="192480" y="395684"/>
                  </a:lnTo>
                  <a:lnTo>
                    <a:pt x="190895" y="388541"/>
                  </a:lnTo>
                  <a:lnTo>
                    <a:pt x="190102" y="379809"/>
                  </a:lnTo>
                  <a:lnTo>
                    <a:pt x="188913" y="371078"/>
                  </a:lnTo>
                  <a:lnTo>
                    <a:pt x="188913" y="361156"/>
                  </a:lnTo>
                  <a:lnTo>
                    <a:pt x="188913" y="351234"/>
                  </a:lnTo>
                  <a:lnTo>
                    <a:pt x="190102" y="342106"/>
                  </a:lnTo>
                  <a:lnTo>
                    <a:pt x="190895" y="333772"/>
                  </a:lnTo>
                  <a:lnTo>
                    <a:pt x="192480" y="326231"/>
                  </a:lnTo>
                  <a:lnTo>
                    <a:pt x="194065" y="320675"/>
                  </a:lnTo>
                  <a:lnTo>
                    <a:pt x="196443" y="315912"/>
                  </a:lnTo>
                  <a:lnTo>
                    <a:pt x="197236" y="314325"/>
                  </a:lnTo>
                  <a:lnTo>
                    <a:pt x="198425" y="312737"/>
                  </a:lnTo>
                  <a:lnTo>
                    <a:pt x="199614" y="312341"/>
                  </a:lnTo>
                  <a:lnTo>
                    <a:pt x="200803" y="311944"/>
                  </a:lnTo>
                  <a:lnTo>
                    <a:pt x="201596" y="311944"/>
                  </a:lnTo>
                  <a:lnTo>
                    <a:pt x="201992" y="312341"/>
                  </a:lnTo>
                  <a:lnTo>
                    <a:pt x="203181" y="300037"/>
                  </a:lnTo>
                  <a:lnTo>
                    <a:pt x="203974" y="294084"/>
                  </a:lnTo>
                  <a:lnTo>
                    <a:pt x="204767" y="288528"/>
                  </a:lnTo>
                  <a:lnTo>
                    <a:pt x="204371" y="281781"/>
                  </a:lnTo>
                  <a:lnTo>
                    <a:pt x="203974" y="275431"/>
                  </a:lnTo>
                  <a:lnTo>
                    <a:pt x="203974" y="269081"/>
                  </a:lnTo>
                  <a:lnTo>
                    <a:pt x="203974" y="263525"/>
                  </a:lnTo>
                  <a:lnTo>
                    <a:pt x="204767" y="257969"/>
                  </a:lnTo>
                  <a:lnTo>
                    <a:pt x="205560" y="253206"/>
                  </a:lnTo>
                  <a:lnTo>
                    <a:pt x="206352" y="248444"/>
                  </a:lnTo>
                  <a:lnTo>
                    <a:pt x="207541" y="243681"/>
                  </a:lnTo>
                  <a:lnTo>
                    <a:pt x="209127" y="240109"/>
                  </a:lnTo>
                  <a:lnTo>
                    <a:pt x="211109" y="236140"/>
                  </a:lnTo>
                  <a:lnTo>
                    <a:pt x="213090" y="232569"/>
                  </a:lnTo>
                  <a:lnTo>
                    <a:pt x="215072" y="229394"/>
                  </a:lnTo>
                  <a:lnTo>
                    <a:pt x="217847" y="226615"/>
                  </a:lnTo>
                  <a:lnTo>
                    <a:pt x="220225" y="223837"/>
                  </a:lnTo>
                  <a:lnTo>
                    <a:pt x="222603" y="221456"/>
                  </a:lnTo>
                  <a:lnTo>
                    <a:pt x="225774" y="219472"/>
                  </a:lnTo>
                  <a:lnTo>
                    <a:pt x="212694" y="219869"/>
                  </a:lnTo>
                  <a:lnTo>
                    <a:pt x="201992" y="219869"/>
                  </a:lnTo>
                  <a:lnTo>
                    <a:pt x="193273" y="220662"/>
                  </a:lnTo>
                  <a:lnTo>
                    <a:pt x="199614" y="217090"/>
                  </a:lnTo>
                  <a:lnTo>
                    <a:pt x="205956" y="213122"/>
                  </a:lnTo>
                  <a:lnTo>
                    <a:pt x="212298" y="208756"/>
                  </a:lnTo>
                  <a:lnTo>
                    <a:pt x="218639" y="203597"/>
                  </a:lnTo>
                  <a:lnTo>
                    <a:pt x="230926" y="194865"/>
                  </a:lnTo>
                  <a:lnTo>
                    <a:pt x="236079" y="190897"/>
                  </a:lnTo>
                  <a:lnTo>
                    <a:pt x="241231" y="187722"/>
                  </a:lnTo>
                  <a:lnTo>
                    <a:pt x="255104" y="180975"/>
                  </a:lnTo>
                  <a:lnTo>
                    <a:pt x="268976" y="175022"/>
                  </a:lnTo>
                  <a:lnTo>
                    <a:pt x="282056" y="170259"/>
                  </a:lnTo>
                  <a:lnTo>
                    <a:pt x="295135" y="166687"/>
                  </a:lnTo>
                  <a:lnTo>
                    <a:pt x="307819" y="163115"/>
                  </a:lnTo>
                  <a:lnTo>
                    <a:pt x="320106" y="161131"/>
                  </a:lnTo>
                  <a:lnTo>
                    <a:pt x="331996" y="159544"/>
                  </a:lnTo>
                  <a:lnTo>
                    <a:pt x="343094" y="159147"/>
                  </a:lnTo>
                  <a:lnTo>
                    <a:pt x="354192" y="158750"/>
                  </a:lnTo>
                  <a:close/>
                  <a:moveTo>
                    <a:pt x="923918" y="157956"/>
                  </a:moveTo>
                  <a:lnTo>
                    <a:pt x="917185" y="158353"/>
                  </a:lnTo>
                  <a:lnTo>
                    <a:pt x="910056" y="158750"/>
                  </a:lnTo>
                  <a:lnTo>
                    <a:pt x="902928" y="159544"/>
                  </a:lnTo>
                  <a:lnTo>
                    <a:pt x="895403" y="161131"/>
                  </a:lnTo>
                  <a:lnTo>
                    <a:pt x="881937" y="164306"/>
                  </a:lnTo>
                  <a:lnTo>
                    <a:pt x="875996" y="165894"/>
                  </a:lnTo>
                  <a:lnTo>
                    <a:pt x="870451" y="167878"/>
                  </a:lnTo>
                  <a:lnTo>
                    <a:pt x="870451" y="196453"/>
                  </a:lnTo>
                  <a:lnTo>
                    <a:pt x="871640" y="196453"/>
                  </a:lnTo>
                  <a:lnTo>
                    <a:pt x="876392" y="194072"/>
                  </a:lnTo>
                  <a:lnTo>
                    <a:pt x="881145" y="191691"/>
                  </a:lnTo>
                  <a:lnTo>
                    <a:pt x="887086" y="189309"/>
                  </a:lnTo>
                  <a:lnTo>
                    <a:pt x="893422" y="186928"/>
                  </a:lnTo>
                  <a:lnTo>
                    <a:pt x="900551" y="184944"/>
                  </a:lnTo>
                  <a:lnTo>
                    <a:pt x="907680" y="182959"/>
                  </a:lnTo>
                  <a:lnTo>
                    <a:pt x="914809" y="182166"/>
                  </a:lnTo>
                  <a:lnTo>
                    <a:pt x="922334" y="182166"/>
                  </a:lnTo>
                  <a:lnTo>
                    <a:pt x="926294" y="182166"/>
                  </a:lnTo>
                  <a:lnTo>
                    <a:pt x="930255" y="182562"/>
                  </a:lnTo>
                  <a:lnTo>
                    <a:pt x="934215" y="182959"/>
                  </a:lnTo>
                  <a:lnTo>
                    <a:pt x="937384" y="183753"/>
                  </a:lnTo>
                  <a:lnTo>
                    <a:pt x="940948" y="185341"/>
                  </a:lnTo>
                  <a:lnTo>
                    <a:pt x="944117" y="186531"/>
                  </a:lnTo>
                  <a:lnTo>
                    <a:pt x="947285" y="188119"/>
                  </a:lnTo>
                  <a:lnTo>
                    <a:pt x="950057" y="189706"/>
                  </a:lnTo>
                  <a:lnTo>
                    <a:pt x="952434" y="192087"/>
                  </a:lnTo>
                  <a:lnTo>
                    <a:pt x="954810" y="194072"/>
                  </a:lnTo>
                  <a:lnTo>
                    <a:pt x="956394" y="196850"/>
                  </a:lnTo>
                  <a:lnTo>
                    <a:pt x="957978" y="199628"/>
                  </a:lnTo>
                  <a:lnTo>
                    <a:pt x="959167" y="202803"/>
                  </a:lnTo>
                  <a:lnTo>
                    <a:pt x="959959" y="206375"/>
                  </a:lnTo>
                  <a:lnTo>
                    <a:pt x="960751" y="209550"/>
                  </a:lnTo>
                  <a:lnTo>
                    <a:pt x="960751" y="213519"/>
                  </a:lnTo>
                  <a:lnTo>
                    <a:pt x="959959" y="219472"/>
                  </a:lnTo>
                  <a:lnTo>
                    <a:pt x="959167" y="224234"/>
                  </a:lnTo>
                  <a:lnTo>
                    <a:pt x="957978" y="229394"/>
                  </a:lnTo>
                  <a:lnTo>
                    <a:pt x="955998" y="233759"/>
                  </a:lnTo>
                  <a:lnTo>
                    <a:pt x="954018" y="237331"/>
                  </a:lnTo>
                  <a:lnTo>
                    <a:pt x="950850" y="241300"/>
                  </a:lnTo>
                  <a:lnTo>
                    <a:pt x="947681" y="245269"/>
                  </a:lnTo>
                  <a:lnTo>
                    <a:pt x="943325" y="248444"/>
                  </a:lnTo>
                  <a:lnTo>
                    <a:pt x="939760" y="252016"/>
                  </a:lnTo>
                  <a:lnTo>
                    <a:pt x="935800" y="254794"/>
                  </a:lnTo>
                  <a:lnTo>
                    <a:pt x="931047" y="257969"/>
                  </a:lnTo>
                  <a:lnTo>
                    <a:pt x="925898" y="261144"/>
                  </a:lnTo>
                  <a:lnTo>
                    <a:pt x="906096" y="272653"/>
                  </a:lnTo>
                  <a:lnTo>
                    <a:pt x="906096" y="315516"/>
                  </a:lnTo>
                  <a:lnTo>
                    <a:pt x="931443" y="315516"/>
                  </a:lnTo>
                  <a:lnTo>
                    <a:pt x="931443" y="283766"/>
                  </a:lnTo>
                  <a:lnTo>
                    <a:pt x="942929" y="277019"/>
                  </a:lnTo>
                  <a:lnTo>
                    <a:pt x="953226" y="270272"/>
                  </a:lnTo>
                  <a:lnTo>
                    <a:pt x="958374" y="266700"/>
                  </a:lnTo>
                  <a:lnTo>
                    <a:pt x="963127" y="262731"/>
                  </a:lnTo>
                  <a:lnTo>
                    <a:pt x="967484" y="259159"/>
                  </a:lnTo>
                  <a:lnTo>
                    <a:pt x="971444" y="255191"/>
                  </a:lnTo>
                  <a:lnTo>
                    <a:pt x="975405" y="250825"/>
                  </a:lnTo>
                  <a:lnTo>
                    <a:pt x="978573" y="246459"/>
                  </a:lnTo>
                  <a:lnTo>
                    <a:pt x="981741" y="241300"/>
                  </a:lnTo>
                  <a:lnTo>
                    <a:pt x="984514" y="236141"/>
                  </a:lnTo>
                  <a:lnTo>
                    <a:pt x="986494" y="230187"/>
                  </a:lnTo>
                  <a:lnTo>
                    <a:pt x="988079" y="224234"/>
                  </a:lnTo>
                  <a:lnTo>
                    <a:pt x="989267" y="218281"/>
                  </a:lnTo>
                  <a:lnTo>
                    <a:pt x="989267" y="211534"/>
                  </a:lnTo>
                  <a:lnTo>
                    <a:pt x="989267" y="205581"/>
                  </a:lnTo>
                  <a:lnTo>
                    <a:pt x="988475" y="200025"/>
                  </a:lnTo>
                  <a:lnTo>
                    <a:pt x="986494" y="194866"/>
                  </a:lnTo>
                  <a:lnTo>
                    <a:pt x="984910" y="189706"/>
                  </a:lnTo>
                  <a:lnTo>
                    <a:pt x="982534" y="185341"/>
                  </a:lnTo>
                  <a:lnTo>
                    <a:pt x="979365" y="180578"/>
                  </a:lnTo>
                  <a:lnTo>
                    <a:pt x="975801" y="176212"/>
                  </a:lnTo>
                  <a:lnTo>
                    <a:pt x="971840" y="172641"/>
                  </a:lnTo>
                  <a:lnTo>
                    <a:pt x="967484" y="169069"/>
                  </a:lnTo>
                  <a:lnTo>
                    <a:pt x="962335" y="166291"/>
                  </a:lnTo>
                  <a:lnTo>
                    <a:pt x="956790" y="163512"/>
                  </a:lnTo>
                  <a:lnTo>
                    <a:pt x="951246" y="161528"/>
                  </a:lnTo>
                  <a:lnTo>
                    <a:pt x="944909" y="159941"/>
                  </a:lnTo>
                  <a:lnTo>
                    <a:pt x="938176" y="159147"/>
                  </a:lnTo>
                  <a:lnTo>
                    <a:pt x="931443" y="158353"/>
                  </a:lnTo>
                  <a:lnTo>
                    <a:pt x="923918" y="157956"/>
                  </a:lnTo>
                  <a:close/>
                  <a:moveTo>
                    <a:pt x="925106" y="0"/>
                  </a:moveTo>
                  <a:lnTo>
                    <a:pt x="938968" y="0"/>
                  </a:lnTo>
                  <a:lnTo>
                    <a:pt x="952434" y="397"/>
                  </a:lnTo>
                  <a:lnTo>
                    <a:pt x="965503" y="1984"/>
                  </a:lnTo>
                  <a:lnTo>
                    <a:pt x="978177" y="3572"/>
                  </a:lnTo>
                  <a:lnTo>
                    <a:pt x="990059" y="5953"/>
                  </a:lnTo>
                  <a:lnTo>
                    <a:pt x="1001544" y="9128"/>
                  </a:lnTo>
                  <a:lnTo>
                    <a:pt x="1012238" y="12303"/>
                  </a:lnTo>
                  <a:lnTo>
                    <a:pt x="1022931" y="15875"/>
                  </a:lnTo>
                  <a:lnTo>
                    <a:pt x="1032436" y="19844"/>
                  </a:lnTo>
                  <a:lnTo>
                    <a:pt x="1041942" y="24209"/>
                  </a:lnTo>
                  <a:lnTo>
                    <a:pt x="1050259" y="28178"/>
                  </a:lnTo>
                  <a:lnTo>
                    <a:pt x="1058180" y="32544"/>
                  </a:lnTo>
                  <a:lnTo>
                    <a:pt x="1065704" y="37306"/>
                  </a:lnTo>
                  <a:lnTo>
                    <a:pt x="1072437" y="41275"/>
                  </a:lnTo>
                  <a:lnTo>
                    <a:pt x="1084715" y="50006"/>
                  </a:lnTo>
                  <a:lnTo>
                    <a:pt x="1093824" y="57547"/>
                  </a:lnTo>
                  <a:lnTo>
                    <a:pt x="1100557" y="63500"/>
                  </a:lnTo>
                  <a:lnTo>
                    <a:pt x="1106102" y="68659"/>
                  </a:lnTo>
                  <a:lnTo>
                    <a:pt x="1104121" y="73025"/>
                  </a:lnTo>
                  <a:lnTo>
                    <a:pt x="1101745" y="77390"/>
                  </a:lnTo>
                  <a:lnTo>
                    <a:pt x="1098577" y="83344"/>
                  </a:lnTo>
                  <a:lnTo>
                    <a:pt x="1094220" y="89694"/>
                  </a:lnTo>
                  <a:lnTo>
                    <a:pt x="1089071" y="96837"/>
                  </a:lnTo>
                  <a:lnTo>
                    <a:pt x="1082339" y="103981"/>
                  </a:lnTo>
                  <a:lnTo>
                    <a:pt x="1078774" y="107156"/>
                  </a:lnTo>
                  <a:lnTo>
                    <a:pt x="1074418" y="111125"/>
                  </a:lnTo>
                  <a:lnTo>
                    <a:pt x="1070457" y="113903"/>
                  </a:lnTo>
                  <a:lnTo>
                    <a:pt x="1066101" y="117475"/>
                  </a:lnTo>
                  <a:lnTo>
                    <a:pt x="1060952" y="119856"/>
                  </a:lnTo>
                  <a:lnTo>
                    <a:pt x="1056199" y="122237"/>
                  </a:lnTo>
                  <a:lnTo>
                    <a:pt x="1050655" y="125016"/>
                  </a:lnTo>
                  <a:lnTo>
                    <a:pt x="1045110" y="126603"/>
                  </a:lnTo>
                  <a:lnTo>
                    <a:pt x="1039169" y="128191"/>
                  </a:lnTo>
                  <a:lnTo>
                    <a:pt x="1032832" y="128984"/>
                  </a:lnTo>
                  <a:lnTo>
                    <a:pt x="1026100" y="129381"/>
                  </a:lnTo>
                  <a:lnTo>
                    <a:pt x="1018971" y="129381"/>
                  </a:lnTo>
                  <a:lnTo>
                    <a:pt x="1011842" y="128984"/>
                  </a:lnTo>
                  <a:lnTo>
                    <a:pt x="1004317" y="127794"/>
                  </a:lnTo>
                  <a:lnTo>
                    <a:pt x="996792" y="125809"/>
                  </a:lnTo>
                  <a:lnTo>
                    <a:pt x="988475" y="123428"/>
                  </a:lnTo>
                  <a:lnTo>
                    <a:pt x="979761" y="119856"/>
                  </a:lnTo>
                  <a:lnTo>
                    <a:pt x="971048" y="115490"/>
                  </a:lnTo>
                  <a:lnTo>
                    <a:pt x="960751" y="110728"/>
                  </a:lnTo>
                  <a:lnTo>
                    <a:pt x="950057" y="105965"/>
                  </a:lnTo>
                  <a:lnTo>
                    <a:pt x="992435" y="126603"/>
                  </a:lnTo>
                  <a:lnTo>
                    <a:pt x="1012634" y="135334"/>
                  </a:lnTo>
                  <a:lnTo>
                    <a:pt x="1022139" y="139700"/>
                  </a:lnTo>
                  <a:lnTo>
                    <a:pt x="1031248" y="142875"/>
                  </a:lnTo>
                  <a:lnTo>
                    <a:pt x="1039961" y="145653"/>
                  </a:lnTo>
                  <a:lnTo>
                    <a:pt x="1049070" y="147637"/>
                  </a:lnTo>
                  <a:lnTo>
                    <a:pt x="1056991" y="149225"/>
                  </a:lnTo>
                  <a:lnTo>
                    <a:pt x="1064516" y="149622"/>
                  </a:lnTo>
                  <a:lnTo>
                    <a:pt x="1068081" y="149622"/>
                  </a:lnTo>
                  <a:lnTo>
                    <a:pt x="1071645" y="149225"/>
                  </a:lnTo>
                  <a:lnTo>
                    <a:pt x="1075606" y="148431"/>
                  </a:lnTo>
                  <a:lnTo>
                    <a:pt x="1078378" y="147637"/>
                  </a:lnTo>
                  <a:lnTo>
                    <a:pt x="1081546" y="146844"/>
                  </a:lnTo>
                  <a:lnTo>
                    <a:pt x="1084715" y="145256"/>
                  </a:lnTo>
                  <a:lnTo>
                    <a:pt x="1087487" y="143272"/>
                  </a:lnTo>
                  <a:lnTo>
                    <a:pt x="1090260" y="141287"/>
                  </a:lnTo>
                  <a:lnTo>
                    <a:pt x="1091844" y="155972"/>
                  </a:lnTo>
                  <a:lnTo>
                    <a:pt x="1092240" y="169069"/>
                  </a:lnTo>
                  <a:lnTo>
                    <a:pt x="1092240" y="181769"/>
                  </a:lnTo>
                  <a:lnTo>
                    <a:pt x="1091448" y="194072"/>
                  </a:lnTo>
                  <a:lnTo>
                    <a:pt x="1093824" y="192087"/>
                  </a:lnTo>
                  <a:lnTo>
                    <a:pt x="1094616" y="191294"/>
                  </a:lnTo>
                  <a:lnTo>
                    <a:pt x="1096200" y="191294"/>
                  </a:lnTo>
                  <a:lnTo>
                    <a:pt x="1097785" y="191691"/>
                  </a:lnTo>
                  <a:lnTo>
                    <a:pt x="1098973" y="192484"/>
                  </a:lnTo>
                  <a:lnTo>
                    <a:pt x="1100557" y="194072"/>
                  </a:lnTo>
                  <a:lnTo>
                    <a:pt x="1101745" y="195659"/>
                  </a:lnTo>
                  <a:lnTo>
                    <a:pt x="1103329" y="198834"/>
                  </a:lnTo>
                  <a:lnTo>
                    <a:pt x="1104517" y="201612"/>
                  </a:lnTo>
                  <a:lnTo>
                    <a:pt x="1106894" y="209153"/>
                  </a:lnTo>
                  <a:lnTo>
                    <a:pt x="1108478" y="218678"/>
                  </a:lnTo>
                  <a:lnTo>
                    <a:pt x="1110062" y="228997"/>
                  </a:lnTo>
                  <a:lnTo>
                    <a:pt x="1110854" y="240506"/>
                  </a:lnTo>
                  <a:lnTo>
                    <a:pt x="1111250" y="253206"/>
                  </a:lnTo>
                  <a:lnTo>
                    <a:pt x="1110854" y="265113"/>
                  </a:lnTo>
                  <a:lnTo>
                    <a:pt x="1110062" y="277019"/>
                  </a:lnTo>
                  <a:lnTo>
                    <a:pt x="1108478" y="287734"/>
                  </a:lnTo>
                  <a:lnTo>
                    <a:pt x="1106894" y="296466"/>
                  </a:lnTo>
                  <a:lnTo>
                    <a:pt x="1104517" y="304006"/>
                  </a:lnTo>
                  <a:lnTo>
                    <a:pt x="1103329" y="307578"/>
                  </a:lnTo>
                  <a:lnTo>
                    <a:pt x="1101745" y="309959"/>
                  </a:lnTo>
                  <a:lnTo>
                    <a:pt x="1100557" y="311944"/>
                  </a:lnTo>
                  <a:lnTo>
                    <a:pt x="1098973" y="313531"/>
                  </a:lnTo>
                  <a:lnTo>
                    <a:pt x="1097785" y="314722"/>
                  </a:lnTo>
                  <a:lnTo>
                    <a:pt x="1096200" y="314722"/>
                  </a:lnTo>
                  <a:lnTo>
                    <a:pt x="1094220" y="314722"/>
                  </a:lnTo>
                  <a:lnTo>
                    <a:pt x="1093032" y="313531"/>
                  </a:lnTo>
                  <a:lnTo>
                    <a:pt x="1091448" y="311547"/>
                  </a:lnTo>
                  <a:lnTo>
                    <a:pt x="1090260" y="309563"/>
                  </a:lnTo>
                  <a:lnTo>
                    <a:pt x="1088279" y="306784"/>
                  </a:lnTo>
                  <a:lnTo>
                    <a:pt x="1087091" y="303213"/>
                  </a:lnTo>
                  <a:lnTo>
                    <a:pt x="1085111" y="295275"/>
                  </a:lnTo>
                  <a:lnTo>
                    <a:pt x="1083923" y="305594"/>
                  </a:lnTo>
                  <a:lnTo>
                    <a:pt x="1081546" y="316309"/>
                  </a:lnTo>
                  <a:lnTo>
                    <a:pt x="1079566" y="327025"/>
                  </a:lnTo>
                  <a:lnTo>
                    <a:pt x="1077190" y="336550"/>
                  </a:lnTo>
                  <a:lnTo>
                    <a:pt x="1074022" y="346075"/>
                  </a:lnTo>
                  <a:lnTo>
                    <a:pt x="1070853" y="355997"/>
                  </a:lnTo>
                  <a:lnTo>
                    <a:pt x="1067289" y="364728"/>
                  </a:lnTo>
                  <a:lnTo>
                    <a:pt x="1063328" y="373460"/>
                  </a:lnTo>
                  <a:lnTo>
                    <a:pt x="1058972" y="382588"/>
                  </a:lnTo>
                  <a:lnTo>
                    <a:pt x="1054219" y="390525"/>
                  </a:lnTo>
                  <a:lnTo>
                    <a:pt x="1049863" y="398463"/>
                  </a:lnTo>
                  <a:lnTo>
                    <a:pt x="1044714" y="406003"/>
                  </a:lnTo>
                  <a:lnTo>
                    <a:pt x="1039565" y="413147"/>
                  </a:lnTo>
                  <a:lnTo>
                    <a:pt x="1034021" y="420291"/>
                  </a:lnTo>
                  <a:lnTo>
                    <a:pt x="1028872" y="427038"/>
                  </a:lnTo>
                  <a:lnTo>
                    <a:pt x="1022931" y="433388"/>
                  </a:lnTo>
                  <a:lnTo>
                    <a:pt x="1016990" y="439341"/>
                  </a:lnTo>
                  <a:lnTo>
                    <a:pt x="1011050" y="444897"/>
                  </a:lnTo>
                  <a:lnTo>
                    <a:pt x="1004713" y="450453"/>
                  </a:lnTo>
                  <a:lnTo>
                    <a:pt x="998376" y="455216"/>
                  </a:lnTo>
                  <a:lnTo>
                    <a:pt x="992039" y="459581"/>
                  </a:lnTo>
                  <a:lnTo>
                    <a:pt x="985702" y="463947"/>
                  </a:lnTo>
                  <a:lnTo>
                    <a:pt x="979365" y="467519"/>
                  </a:lnTo>
                  <a:lnTo>
                    <a:pt x="973028" y="471091"/>
                  </a:lnTo>
                  <a:lnTo>
                    <a:pt x="966692" y="473869"/>
                  </a:lnTo>
                  <a:lnTo>
                    <a:pt x="959959" y="477044"/>
                  </a:lnTo>
                  <a:lnTo>
                    <a:pt x="954018" y="479028"/>
                  </a:lnTo>
                  <a:lnTo>
                    <a:pt x="947681" y="480616"/>
                  </a:lnTo>
                  <a:lnTo>
                    <a:pt x="941344" y="482600"/>
                  </a:lnTo>
                  <a:lnTo>
                    <a:pt x="935404" y="483394"/>
                  </a:lnTo>
                  <a:lnTo>
                    <a:pt x="929067" y="484188"/>
                  </a:lnTo>
                  <a:lnTo>
                    <a:pt x="923126" y="484188"/>
                  </a:lnTo>
                  <a:lnTo>
                    <a:pt x="917977" y="484188"/>
                  </a:lnTo>
                  <a:lnTo>
                    <a:pt x="912829" y="483394"/>
                  </a:lnTo>
                  <a:lnTo>
                    <a:pt x="908076" y="482203"/>
                  </a:lnTo>
                  <a:lnTo>
                    <a:pt x="902531" y="480616"/>
                  </a:lnTo>
                  <a:lnTo>
                    <a:pt x="896987" y="478632"/>
                  </a:lnTo>
                  <a:lnTo>
                    <a:pt x="891046" y="476647"/>
                  </a:lnTo>
                  <a:lnTo>
                    <a:pt x="885105" y="473472"/>
                  </a:lnTo>
                  <a:lnTo>
                    <a:pt x="879561" y="470694"/>
                  </a:lnTo>
                  <a:lnTo>
                    <a:pt x="873620" y="466725"/>
                  </a:lnTo>
                  <a:lnTo>
                    <a:pt x="867283" y="463153"/>
                  </a:lnTo>
                  <a:lnTo>
                    <a:pt x="861342" y="458788"/>
                  </a:lnTo>
                  <a:lnTo>
                    <a:pt x="855005" y="454025"/>
                  </a:lnTo>
                  <a:lnTo>
                    <a:pt x="848669" y="449263"/>
                  </a:lnTo>
                  <a:lnTo>
                    <a:pt x="842728" y="444103"/>
                  </a:lnTo>
                  <a:lnTo>
                    <a:pt x="836391" y="438150"/>
                  </a:lnTo>
                  <a:lnTo>
                    <a:pt x="830450" y="432197"/>
                  </a:lnTo>
                  <a:lnTo>
                    <a:pt x="824114" y="425847"/>
                  </a:lnTo>
                  <a:lnTo>
                    <a:pt x="818173" y="419497"/>
                  </a:lnTo>
                  <a:lnTo>
                    <a:pt x="812628" y="412750"/>
                  </a:lnTo>
                  <a:lnTo>
                    <a:pt x="807083" y="405606"/>
                  </a:lnTo>
                  <a:lnTo>
                    <a:pt x="801539" y="398463"/>
                  </a:lnTo>
                  <a:lnTo>
                    <a:pt x="795994" y="390525"/>
                  </a:lnTo>
                  <a:lnTo>
                    <a:pt x="790845" y="382985"/>
                  </a:lnTo>
                  <a:lnTo>
                    <a:pt x="786093" y="374650"/>
                  </a:lnTo>
                  <a:lnTo>
                    <a:pt x="780944" y="366316"/>
                  </a:lnTo>
                  <a:lnTo>
                    <a:pt x="776588" y="357585"/>
                  </a:lnTo>
                  <a:lnTo>
                    <a:pt x="772231" y="349250"/>
                  </a:lnTo>
                  <a:lnTo>
                    <a:pt x="768271" y="340122"/>
                  </a:lnTo>
                  <a:lnTo>
                    <a:pt x="764706" y="330597"/>
                  </a:lnTo>
                  <a:lnTo>
                    <a:pt x="761142" y="321469"/>
                  </a:lnTo>
                  <a:lnTo>
                    <a:pt x="758369" y="311944"/>
                  </a:lnTo>
                  <a:lnTo>
                    <a:pt x="755201" y="302419"/>
                  </a:lnTo>
                  <a:lnTo>
                    <a:pt x="753221" y="308769"/>
                  </a:lnTo>
                  <a:lnTo>
                    <a:pt x="750448" y="313531"/>
                  </a:lnTo>
                  <a:lnTo>
                    <a:pt x="749260" y="315516"/>
                  </a:lnTo>
                  <a:lnTo>
                    <a:pt x="748072" y="316706"/>
                  </a:lnTo>
                  <a:lnTo>
                    <a:pt x="746884" y="317500"/>
                  </a:lnTo>
                  <a:lnTo>
                    <a:pt x="745696" y="317500"/>
                  </a:lnTo>
                  <a:lnTo>
                    <a:pt x="743715" y="317500"/>
                  </a:lnTo>
                  <a:lnTo>
                    <a:pt x="742131" y="316309"/>
                  </a:lnTo>
                  <a:lnTo>
                    <a:pt x="740943" y="315119"/>
                  </a:lnTo>
                  <a:lnTo>
                    <a:pt x="739755" y="313134"/>
                  </a:lnTo>
                  <a:lnTo>
                    <a:pt x="738567" y="310356"/>
                  </a:lnTo>
                  <a:lnTo>
                    <a:pt x="736983" y="307181"/>
                  </a:lnTo>
                  <a:lnTo>
                    <a:pt x="734606" y="299641"/>
                  </a:lnTo>
                  <a:lnTo>
                    <a:pt x="733022" y="290513"/>
                  </a:lnTo>
                  <a:lnTo>
                    <a:pt x="731834" y="280194"/>
                  </a:lnTo>
                  <a:lnTo>
                    <a:pt x="730250" y="268288"/>
                  </a:lnTo>
                  <a:lnTo>
                    <a:pt x="730250" y="255984"/>
                  </a:lnTo>
                  <a:lnTo>
                    <a:pt x="730250" y="243284"/>
                  </a:lnTo>
                  <a:lnTo>
                    <a:pt x="731834" y="231775"/>
                  </a:lnTo>
                  <a:lnTo>
                    <a:pt x="733022" y="221456"/>
                  </a:lnTo>
                  <a:lnTo>
                    <a:pt x="734606" y="212328"/>
                  </a:lnTo>
                  <a:lnTo>
                    <a:pt x="736983" y="204787"/>
                  </a:lnTo>
                  <a:lnTo>
                    <a:pt x="738567" y="201612"/>
                  </a:lnTo>
                  <a:lnTo>
                    <a:pt x="739755" y="198834"/>
                  </a:lnTo>
                  <a:lnTo>
                    <a:pt x="740943" y="196453"/>
                  </a:lnTo>
                  <a:lnTo>
                    <a:pt x="742131" y="195262"/>
                  </a:lnTo>
                  <a:lnTo>
                    <a:pt x="743715" y="194469"/>
                  </a:lnTo>
                  <a:lnTo>
                    <a:pt x="745696" y="194072"/>
                  </a:lnTo>
                  <a:lnTo>
                    <a:pt x="746488" y="194072"/>
                  </a:lnTo>
                  <a:lnTo>
                    <a:pt x="747280" y="194866"/>
                  </a:lnTo>
                  <a:lnTo>
                    <a:pt x="747676" y="186531"/>
                  </a:lnTo>
                  <a:lnTo>
                    <a:pt x="748072" y="178594"/>
                  </a:lnTo>
                  <a:lnTo>
                    <a:pt x="748864" y="171450"/>
                  </a:lnTo>
                  <a:lnTo>
                    <a:pt x="750052" y="164306"/>
                  </a:lnTo>
                  <a:lnTo>
                    <a:pt x="749260" y="155575"/>
                  </a:lnTo>
                  <a:lnTo>
                    <a:pt x="748864" y="147637"/>
                  </a:lnTo>
                  <a:lnTo>
                    <a:pt x="748864" y="139700"/>
                  </a:lnTo>
                  <a:lnTo>
                    <a:pt x="749260" y="132556"/>
                  </a:lnTo>
                  <a:lnTo>
                    <a:pt x="750052" y="125809"/>
                  </a:lnTo>
                  <a:lnTo>
                    <a:pt x="751240" y="119459"/>
                  </a:lnTo>
                  <a:lnTo>
                    <a:pt x="752429" y="113506"/>
                  </a:lnTo>
                  <a:lnTo>
                    <a:pt x="754013" y="107553"/>
                  </a:lnTo>
                  <a:lnTo>
                    <a:pt x="755993" y="102394"/>
                  </a:lnTo>
                  <a:lnTo>
                    <a:pt x="758369" y="98028"/>
                  </a:lnTo>
                  <a:lnTo>
                    <a:pt x="760746" y="93265"/>
                  </a:lnTo>
                  <a:lnTo>
                    <a:pt x="763122" y="89694"/>
                  </a:lnTo>
                  <a:lnTo>
                    <a:pt x="766686" y="85725"/>
                  </a:lnTo>
                  <a:lnTo>
                    <a:pt x="769459" y="82153"/>
                  </a:lnTo>
                  <a:lnTo>
                    <a:pt x="773419" y="79375"/>
                  </a:lnTo>
                  <a:lnTo>
                    <a:pt x="776984" y="76994"/>
                  </a:lnTo>
                  <a:lnTo>
                    <a:pt x="760350" y="76994"/>
                  </a:lnTo>
                  <a:lnTo>
                    <a:pt x="747280" y="77390"/>
                  </a:lnTo>
                  <a:lnTo>
                    <a:pt x="735794" y="78184"/>
                  </a:lnTo>
                  <a:lnTo>
                    <a:pt x="743715" y="73819"/>
                  </a:lnTo>
                  <a:lnTo>
                    <a:pt x="752032" y="68659"/>
                  </a:lnTo>
                  <a:lnTo>
                    <a:pt x="759953" y="63500"/>
                  </a:lnTo>
                  <a:lnTo>
                    <a:pt x="767874" y="57150"/>
                  </a:lnTo>
                  <a:lnTo>
                    <a:pt x="782924" y="45640"/>
                  </a:lnTo>
                  <a:lnTo>
                    <a:pt x="790053" y="40878"/>
                  </a:lnTo>
                  <a:lnTo>
                    <a:pt x="796390" y="36909"/>
                  </a:lnTo>
                  <a:lnTo>
                    <a:pt x="814212" y="28178"/>
                  </a:lnTo>
                  <a:lnTo>
                    <a:pt x="831242" y="21034"/>
                  </a:lnTo>
                  <a:lnTo>
                    <a:pt x="848273" y="15081"/>
                  </a:lnTo>
                  <a:lnTo>
                    <a:pt x="864511" y="9922"/>
                  </a:lnTo>
                  <a:lnTo>
                    <a:pt x="880749" y="5953"/>
                  </a:lnTo>
                  <a:lnTo>
                    <a:pt x="895799" y="3175"/>
                  </a:lnTo>
                  <a:lnTo>
                    <a:pt x="910849" y="1587"/>
                  </a:lnTo>
                  <a:lnTo>
                    <a:pt x="925106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4843A9C3-88F6-E8F8-60DA-2C76CFC22F99}"/>
              </a:ext>
            </a:extLst>
          </p:cNvPr>
          <p:cNvGrpSpPr/>
          <p:nvPr/>
        </p:nvGrpSpPr>
        <p:grpSpPr>
          <a:xfrm>
            <a:off x="1626989" y="4096996"/>
            <a:ext cx="1831229" cy="962080"/>
            <a:chOff x="101199" y="1886576"/>
            <a:chExt cx="1831229" cy="962080"/>
          </a:xfrm>
        </p:grpSpPr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EFE58EA7-ADE5-2527-8C19-7C5F25266371}"/>
                </a:ext>
              </a:extLst>
            </p:cNvPr>
            <p:cNvSpPr txBox="1"/>
            <p:nvPr/>
          </p:nvSpPr>
          <p:spPr>
            <a:xfrm>
              <a:off x="101199" y="2152503"/>
              <a:ext cx="1831229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4F0ED56-A1A6-622A-6DD0-1149F47AA156}"/>
                </a:ext>
              </a:extLst>
            </p:cNvPr>
            <p:cNvSpPr txBox="1"/>
            <p:nvPr/>
          </p:nvSpPr>
          <p:spPr>
            <a:xfrm>
              <a:off x="290789" y="1886576"/>
              <a:ext cx="14520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0E95A796-9409-F5FC-189F-13708F540A63}"/>
              </a:ext>
            </a:extLst>
          </p:cNvPr>
          <p:cNvGrpSpPr/>
          <p:nvPr/>
        </p:nvGrpSpPr>
        <p:grpSpPr>
          <a:xfrm>
            <a:off x="4501849" y="4096996"/>
            <a:ext cx="1831229" cy="1166173"/>
            <a:chOff x="101199" y="1886576"/>
            <a:chExt cx="1831229" cy="1166173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C948A7A9-43C4-4ACE-3267-5F49820136D7}"/>
                </a:ext>
              </a:extLst>
            </p:cNvPr>
            <p:cNvSpPr txBox="1"/>
            <p:nvPr/>
          </p:nvSpPr>
          <p:spPr>
            <a:xfrm>
              <a:off x="101199" y="2152503"/>
              <a:ext cx="1831229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E146AE24-3DAD-FF8D-13D1-89524212AC72}"/>
                </a:ext>
              </a:extLst>
            </p:cNvPr>
            <p:cNvSpPr txBox="1"/>
            <p:nvPr/>
          </p:nvSpPr>
          <p:spPr>
            <a:xfrm>
              <a:off x="290789" y="1886576"/>
              <a:ext cx="14520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70DB4AFB-05EF-D277-6165-782210C7DDA6}"/>
              </a:ext>
            </a:extLst>
          </p:cNvPr>
          <p:cNvGrpSpPr/>
          <p:nvPr/>
        </p:nvGrpSpPr>
        <p:grpSpPr>
          <a:xfrm>
            <a:off x="7377440" y="4096996"/>
            <a:ext cx="1831229" cy="962080"/>
            <a:chOff x="101199" y="1886576"/>
            <a:chExt cx="1831229" cy="962080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1B1993AF-0AFE-6CB2-F52F-9C82576CC6AF}"/>
                </a:ext>
              </a:extLst>
            </p:cNvPr>
            <p:cNvSpPr txBox="1"/>
            <p:nvPr/>
          </p:nvSpPr>
          <p:spPr>
            <a:xfrm>
              <a:off x="101199" y="2152503"/>
              <a:ext cx="1831229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5A98E6F9-55FB-FDBF-8588-AC130E57CB3D}"/>
                </a:ext>
              </a:extLst>
            </p:cNvPr>
            <p:cNvSpPr txBox="1"/>
            <p:nvPr/>
          </p:nvSpPr>
          <p:spPr>
            <a:xfrm>
              <a:off x="290789" y="1886576"/>
              <a:ext cx="14520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9E3F9702-56E3-CAE5-8DE4-3C9F172836BB}"/>
              </a:ext>
            </a:extLst>
          </p:cNvPr>
          <p:cNvGrpSpPr/>
          <p:nvPr/>
        </p:nvGrpSpPr>
        <p:grpSpPr>
          <a:xfrm>
            <a:off x="3176818" y="1902043"/>
            <a:ext cx="1831229" cy="962080"/>
            <a:chOff x="101199" y="1886576"/>
            <a:chExt cx="1831229" cy="962080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3A8BAE40-7F58-9BDF-068F-11408FB671FB}"/>
                </a:ext>
              </a:extLst>
            </p:cNvPr>
            <p:cNvSpPr txBox="1"/>
            <p:nvPr/>
          </p:nvSpPr>
          <p:spPr>
            <a:xfrm>
              <a:off x="101199" y="2152503"/>
              <a:ext cx="1831229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5A9C1908-F495-F079-45D8-531B9EE5CE19}"/>
                </a:ext>
              </a:extLst>
            </p:cNvPr>
            <p:cNvSpPr txBox="1"/>
            <p:nvPr/>
          </p:nvSpPr>
          <p:spPr>
            <a:xfrm>
              <a:off x="290789" y="1886576"/>
              <a:ext cx="14520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F97C004E-B4BF-51FB-E439-F5B034A0699A}"/>
              </a:ext>
            </a:extLst>
          </p:cNvPr>
          <p:cNvGrpSpPr/>
          <p:nvPr/>
        </p:nvGrpSpPr>
        <p:grpSpPr>
          <a:xfrm>
            <a:off x="5927593" y="1902043"/>
            <a:ext cx="1831229" cy="962080"/>
            <a:chOff x="101199" y="1886576"/>
            <a:chExt cx="1831229" cy="962080"/>
          </a:xfrm>
        </p:grpSpPr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705EC331-D461-FB5D-A97C-FD4CC7057A6C}"/>
                </a:ext>
              </a:extLst>
            </p:cNvPr>
            <p:cNvSpPr txBox="1"/>
            <p:nvPr/>
          </p:nvSpPr>
          <p:spPr>
            <a:xfrm>
              <a:off x="101199" y="2152503"/>
              <a:ext cx="1831229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D5A789C7-F652-DEEA-EF41-EEFC82C22991}"/>
                </a:ext>
              </a:extLst>
            </p:cNvPr>
            <p:cNvSpPr txBox="1"/>
            <p:nvPr/>
          </p:nvSpPr>
          <p:spPr>
            <a:xfrm>
              <a:off x="290789" y="1886576"/>
              <a:ext cx="14520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6B7F9444-9139-2899-A4C2-50EA025F7E6E}"/>
              </a:ext>
            </a:extLst>
          </p:cNvPr>
          <p:cNvGrpSpPr/>
          <p:nvPr/>
        </p:nvGrpSpPr>
        <p:grpSpPr>
          <a:xfrm>
            <a:off x="8769818" y="1902043"/>
            <a:ext cx="1831229" cy="962080"/>
            <a:chOff x="101199" y="1886576"/>
            <a:chExt cx="1831229" cy="962080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7401A143-0885-39B3-A44F-A431EE792B52}"/>
                </a:ext>
              </a:extLst>
            </p:cNvPr>
            <p:cNvSpPr txBox="1"/>
            <p:nvPr/>
          </p:nvSpPr>
          <p:spPr>
            <a:xfrm>
              <a:off x="101199" y="2152503"/>
              <a:ext cx="1831229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AF42029D-86F2-67A7-571B-B0158575BFD4}"/>
                </a:ext>
              </a:extLst>
            </p:cNvPr>
            <p:cNvSpPr txBox="1"/>
            <p:nvPr/>
          </p:nvSpPr>
          <p:spPr>
            <a:xfrm>
              <a:off x="290789" y="1886576"/>
              <a:ext cx="14520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48449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0A96C180-9C4D-9B8F-53D6-E325EAD02148}"/>
              </a:ext>
            </a:extLst>
          </p:cNvPr>
          <p:cNvSpPr/>
          <p:nvPr/>
        </p:nvSpPr>
        <p:spPr>
          <a:xfrm flipH="1">
            <a:off x="0" y="5118485"/>
            <a:ext cx="11992093" cy="1739515"/>
          </a:xfrm>
          <a:custGeom>
            <a:avLst/>
            <a:gdLst>
              <a:gd name="connsiteX0" fmla="*/ 8542116 w 8994070"/>
              <a:gd name="connsiteY0" fmla="*/ 53 h 2495956"/>
              <a:gd name="connsiteX1" fmla="*/ 8911024 w 8994070"/>
              <a:gd name="connsiteY1" fmla="*/ 93424 h 2495956"/>
              <a:gd name="connsiteX2" fmla="*/ 8994070 w 8994070"/>
              <a:gd name="connsiteY2" fmla="*/ 141061 h 2495956"/>
              <a:gd name="connsiteX3" fmla="*/ 8994070 w 8994070"/>
              <a:gd name="connsiteY3" fmla="*/ 2495956 h 2495956"/>
              <a:gd name="connsiteX4" fmla="*/ 0 w 8994070"/>
              <a:gd name="connsiteY4" fmla="*/ 2495956 h 2495956"/>
              <a:gd name="connsiteX5" fmla="*/ 24687 w 8994070"/>
              <a:gd name="connsiteY5" fmla="*/ 2477941 h 2495956"/>
              <a:gd name="connsiteX6" fmla="*/ 1421695 w 8994070"/>
              <a:gd name="connsiteY6" fmla="*/ 1572031 h 2495956"/>
              <a:gd name="connsiteX7" fmla="*/ 2831395 w 8994070"/>
              <a:gd name="connsiteY7" fmla="*/ 1972081 h 2495956"/>
              <a:gd name="connsiteX8" fmla="*/ 4555420 w 8994070"/>
              <a:gd name="connsiteY8" fmla="*/ 1210081 h 2495956"/>
              <a:gd name="connsiteX9" fmla="*/ 5784145 w 8994070"/>
              <a:gd name="connsiteY9" fmla="*/ 1953031 h 2495956"/>
              <a:gd name="connsiteX10" fmla="*/ 8022520 w 8994070"/>
              <a:gd name="connsiteY10" fmla="*/ 152806 h 2495956"/>
              <a:gd name="connsiteX11" fmla="*/ 8542116 w 8994070"/>
              <a:gd name="connsiteY11" fmla="*/ 53 h 2495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94070" h="2495956">
                <a:moveTo>
                  <a:pt x="8542116" y="53"/>
                </a:moveTo>
                <a:cubicBezTo>
                  <a:pt x="8685177" y="-1640"/>
                  <a:pt x="8803123" y="37688"/>
                  <a:pt x="8911024" y="93424"/>
                </a:cubicBezTo>
                <a:lnTo>
                  <a:pt x="8994070" y="141061"/>
                </a:lnTo>
                <a:lnTo>
                  <a:pt x="8994070" y="2495956"/>
                </a:lnTo>
                <a:lnTo>
                  <a:pt x="0" y="2495956"/>
                </a:lnTo>
                <a:lnTo>
                  <a:pt x="24687" y="2477941"/>
                </a:lnTo>
                <a:cubicBezTo>
                  <a:pt x="305484" y="2264920"/>
                  <a:pt x="975211" y="1656863"/>
                  <a:pt x="1421695" y="1572031"/>
                </a:cubicBezTo>
                <a:cubicBezTo>
                  <a:pt x="1897945" y="1481544"/>
                  <a:pt x="2309108" y="2032406"/>
                  <a:pt x="2831395" y="1972081"/>
                </a:cubicBezTo>
                <a:cubicBezTo>
                  <a:pt x="3353682" y="1911756"/>
                  <a:pt x="4063295" y="1213256"/>
                  <a:pt x="4555420" y="1210081"/>
                </a:cubicBezTo>
                <a:cubicBezTo>
                  <a:pt x="5047545" y="1206906"/>
                  <a:pt x="5206295" y="2129243"/>
                  <a:pt x="5784145" y="1953031"/>
                </a:cubicBezTo>
                <a:cubicBezTo>
                  <a:pt x="6361995" y="1776819"/>
                  <a:pt x="7466895" y="441731"/>
                  <a:pt x="8022520" y="152806"/>
                </a:cubicBezTo>
                <a:cubicBezTo>
                  <a:pt x="8230880" y="44459"/>
                  <a:pt x="8399055" y="1746"/>
                  <a:pt x="8542116" y="53"/>
                </a:cubicBezTo>
                <a:close/>
              </a:path>
            </a:pathLst>
          </a:custGeom>
          <a:gradFill>
            <a:gsLst>
              <a:gs pos="0">
                <a:srgbClr val="3E54A3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EEE19B1-0EA3-EA2C-0A7C-E87B2E1F0A4A}"/>
              </a:ext>
            </a:extLst>
          </p:cNvPr>
          <p:cNvSpPr/>
          <p:nvPr/>
        </p:nvSpPr>
        <p:spPr>
          <a:xfrm>
            <a:off x="0" y="4361301"/>
            <a:ext cx="12192000" cy="1838425"/>
          </a:xfrm>
          <a:custGeom>
            <a:avLst/>
            <a:gdLst>
              <a:gd name="connsiteX0" fmla="*/ 9144000 w 9144000"/>
              <a:gd name="connsiteY0" fmla="*/ 0 h 2225902"/>
              <a:gd name="connsiteX1" fmla="*/ 9144000 w 9144000"/>
              <a:gd name="connsiteY1" fmla="*/ 2225902 h 2225902"/>
              <a:gd name="connsiteX2" fmla="*/ 0 w 9144000"/>
              <a:gd name="connsiteY2" fmla="*/ 2225902 h 2225902"/>
              <a:gd name="connsiteX3" fmla="*/ 0 w 9144000"/>
              <a:gd name="connsiteY3" fmla="*/ 1047592 h 2225902"/>
              <a:gd name="connsiteX4" fmla="*/ 191728 w 9144000"/>
              <a:gd name="connsiteY4" fmla="*/ 1179566 h 2225902"/>
              <a:gd name="connsiteX5" fmla="*/ 1704975 w 9144000"/>
              <a:gd name="connsiteY5" fmla="*/ 1654402 h 2225902"/>
              <a:gd name="connsiteX6" fmla="*/ 4714875 w 9144000"/>
              <a:gd name="connsiteY6" fmla="*/ 654277 h 2225902"/>
              <a:gd name="connsiteX7" fmla="*/ 5981700 w 9144000"/>
              <a:gd name="connsiteY7" fmla="*/ 1225777 h 2225902"/>
              <a:gd name="connsiteX8" fmla="*/ 8562975 w 9144000"/>
              <a:gd name="connsiteY8" fmla="*/ 130402 h 2225902"/>
              <a:gd name="connsiteX9" fmla="*/ 9044109 w 9144000"/>
              <a:gd name="connsiteY9" fmla="*/ 2968 h 222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2225902">
                <a:moveTo>
                  <a:pt x="9144000" y="0"/>
                </a:moveTo>
                <a:lnTo>
                  <a:pt x="9144000" y="2225902"/>
                </a:lnTo>
                <a:lnTo>
                  <a:pt x="0" y="2225902"/>
                </a:lnTo>
                <a:lnTo>
                  <a:pt x="0" y="1047592"/>
                </a:lnTo>
                <a:lnTo>
                  <a:pt x="191728" y="1179566"/>
                </a:lnTo>
                <a:cubicBezTo>
                  <a:pt x="620465" y="1462414"/>
                  <a:pt x="1087041" y="1682977"/>
                  <a:pt x="1704975" y="1654402"/>
                </a:cubicBezTo>
                <a:cubicBezTo>
                  <a:pt x="2528887" y="1616302"/>
                  <a:pt x="4002088" y="725714"/>
                  <a:pt x="4714875" y="654277"/>
                </a:cubicBezTo>
                <a:cubicBezTo>
                  <a:pt x="5427662" y="582840"/>
                  <a:pt x="5340350" y="1313089"/>
                  <a:pt x="5981700" y="1225777"/>
                </a:cubicBezTo>
                <a:cubicBezTo>
                  <a:pt x="6623050" y="1138465"/>
                  <a:pt x="8001000" y="320902"/>
                  <a:pt x="8562975" y="130402"/>
                </a:cubicBezTo>
                <a:cubicBezTo>
                  <a:pt x="8562975" y="130402"/>
                  <a:pt x="8819084" y="27463"/>
                  <a:pt x="9044109" y="2968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>
                  <a:alpha val="0"/>
                </a:srgbClr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4ED5376-7892-C05E-4063-262FEEDCA59C}"/>
              </a:ext>
            </a:extLst>
          </p:cNvPr>
          <p:cNvSpPr/>
          <p:nvPr/>
        </p:nvSpPr>
        <p:spPr>
          <a:xfrm>
            <a:off x="8659344" y="1377591"/>
            <a:ext cx="2535379" cy="5494967"/>
          </a:xfrm>
          <a:custGeom>
            <a:avLst/>
            <a:gdLst>
              <a:gd name="connsiteX0" fmla="*/ 950583 w 1303628"/>
              <a:gd name="connsiteY0" fmla="*/ 428118 h 2825375"/>
              <a:gd name="connsiteX1" fmla="*/ 952359 w 1303628"/>
              <a:gd name="connsiteY1" fmla="*/ 428626 h 2825375"/>
              <a:gd name="connsiteX2" fmla="*/ 953627 w 1303628"/>
              <a:gd name="connsiteY2" fmla="*/ 431162 h 2825375"/>
              <a:gd name="connsiteX3" fmla="*/ 951091 w 1303628"/>
              <a:gd name="connsiteY3" fmla="*/ 429894 h 2825375"/>
              <a:gd name="connsiteX4" fmla="*/ 1100729 w 1303628"/>
              <a:gd name="connsiteY4" fmla="*/ 0 h 2825375"/>
              <a:gd name="connsiteX5" fmla="*/ 1161599 w 1303628"/>
              <a:gd name="connsiteY5" fmla="*/ 101450 h 2825375"/>
              <a:gd name="connsiteX6" fmla="*/ 1151454 w 1303628"/>
              <a:gd name="connsiteY6" fmla="*/ 187682 h 2825375"/>
              <a:gd name="connsiteX7" fmla="*/ 1181889 w 1303628"/>
              <a:gd name="connsiteY7" fmla="*/ 202900 h 2825375"/>
              <a:gd name="connsiteX8" fmla="*/ 1181889 w 1303628"/>
              <a:gd name="connsiteY8" fmla="*/ 299277 h 2825375"/>
              <a:gd name="connsiteX9" fmla="*/ 1186961 w 1303628"/>
              <a:gd name="connsiteY9" fmla="*/ 390582 h 2825375"/>
              <a:gd name="connsiteX10" fmla="*/ 1303628 w 1303628"/>
              <a:gd name="connsiteY10" fmla="*/ 532611 h 2825375"/>
              <a:gd name="connsiteX11" fmla="*/ 1202179 w 1303628"/>
              <a:gd name="connsiteY11" fmla="*/ 674641 h 2825375"/>
              <a:gd name="connsiteX12" fmla="*/ 1126091 w 1303628"/>
              <a:gd name="connsiteY12" fmla="*/ 786235 h 2825375"/>
              <a:gd name="connsiteX13" fmla="*/ 1029714 w 1303628"/>
              <a:gd name="connsiteY13" fmla="*/ 857250 h 2825375"/>
              <a:gd name="connsiteX14" fmla="*/ 973917 w 1303628"/>
              <a:gd name="connsiteY14" fmla="*/ 918120 h 2825375"/>
              <a:gd name="connsiteX15" fmla="*/ 953627 w 1303628"/>
              <a:gd name="connsiteY15" fmla="*/ 1029715 h 2825375"/>
              <a:gd name="connsiteX16" fmla="*/ 948554 w 1303628"/>
              <a:gd name="connsiteY16" fmla="*/ 1252904 h 2825375"/>
              <a:gd name="connsiteX17" fmla="*/ 938409 w 1303628"/>
              <a:gd name="connsiteY17" fmla="*/ 1278267 h 2825375"/>
              <a:gd name="connsiteX18" fmla="*/ 943482 w 1303628"/>
              <a:gd name="connsiteY18" fmla="*/ 1354354 h 2825375"/>
              <a:gd name="connsiteX19" fmla="*/ 958699 w 1303628"/>
              <a:gd name="connsiteY19" fmla="*/ 1648558 h 2825375"/>
              <a:gd name="connsiteX20" fmla="*/ 1024642 w 1303628"/>
              <a:gd name="connsiteY20" fmla="*/ 1805805 h 2825375"/>
              <a:gd name="connsiteX21" fmla="*/ 968844 w 1303628"/>
              <a:gd name="connsiteY21" fmla="*/ 1836240 h 2825375"/>
              <a:gd name="connsiteX22" fmla="*/ 842032 w 1303628"/>
              <a:gd name="connsiteY22" fmla="*/ 1881892 h 2825375"/>
              <a:gd name="connsiteX23" fmla="*/ 786235 w 1303628"/>
              <a:gd name="connsiteY23" fmla="*/ 2069574 h 2825375"/>
              <a:gd name="connsiteX24" fmla="*/ 786235 w 1303628"/>
              <a:gd name="connsiteY24" fmla="*/ 2201459 h 2825375"/>
              <a:gd name="connsiteX25" fmla="*/ 765945 w 1303628"/>
              <a:gd name="connsiteY25" fmla="*/ 2328271 h 2825375"/>
              <a:gd name="connsiteX26" fmla="*/ 750727 w 1303628"/>
              <a:gd name="connsiteY26" fmla="*/ 2373923 h 2825375"/>
              <a:gd name="connsiteX27" fmla="*/ 740582 w 1303628"/>
              <a:gd name="connsiteY27" fmla="*/ 2429721 h 2825375"/>
              <a:gd name="connsiteX28" fmla="*/ 730437 w 1303628"/>
              <a:gd name="connsiteY28" fmla="*/ 2490591 h 2825375"/>
              <a:gd name="connsiteX29" fmla="*/ 705075 w 1303628"/>
              <a:gd name="connsiteY29" fmla="*/ 2576823 h 2825375"/>
              <a:gd name="connsiteX30" fmla="*/ 715220 w 1303628"/>
              <a:gd name="connsiteY30" fmla="*/ 2597113 h 2825375"/>
              <a:gd name="connsiteX31" fmla="*/ 689858 w 1303628"/>
              <a:gd name="connsiteY31" fmla="*/ 2632620 h 2825375"/>
              <a:gd name="connsiteX32" fmla="*/ 725365 w 1303628"/>
              <a:gd name="connsiteY32" fmla="*/ 2739142 h 2825375"/>
              <a:gd name="connsiteX33" fmla="*/ 771017 w 1303628"/>
              <a:gd name="connsiteY33" fmla="*/ 2784795 h 2825375"/>
              <a:gd name="connsiteX34" fmla="*/ 781162 w 1303628"/>
              <a:gd name="connsiteY34" fmla="*/ 2805085 h 2825375"/>
              <a:gd name="connsiteX35" fmla="*/ 776090 w 1303628"/>
              <a:gd name="connsiteY35" fmla="*/ 2825375 h 2825375"/>
              <a:gd name="connsiteX36" fmla="*/ 644205 w 1303628"/>
              <a:gd name="connsiteY36" fmla="*/ 2825375 h 2825375"/>
              <a:gd name="connsiteX37" fmla="*/ 527538 w 1303628"/>
              <a:gd name="connsiteY37" fmla="*/ 2683345 h 2825375"/>
              <a:gd name="connsiteX38" fmla="*/ 583335 w 1303628"/>
              <a:gd name="connsiteY38" fmla="*/ 2581895 h 2825375"/>
              <a:gd name="connsiteX39" fmla="*/ 593480 w 1303628"/>
              <a:gd name="connsiteY39" fmla="*/ 2510881 h 2825375"/>
              <a:gd name="connsiteX40" fmla="*/ 603625 w 1303628"/>
              <a:gd name="connsiteY40" fmla="*/ 2470301 h 2825375"/>
              <a:gd name="connsiteX41" fmla="*/ 608698 w 1303628"/>
              <a:gd name="connsiteY41" fmla="*/ 2399286 h 2825375"/>
              <a:gd name="connsiteX42" fmla="*/ 623915 w 1303628"/>
              <a:gd name="connsiteY42" fmla="*/ 2236966 h 2825375"/>
              <a:gd name="connsiteX43" fmla="*/ 634060 w 1303628"/>
              <a:gd name="connsiteY43" fmla="*/ 2186242 h 2825375"/>
              <a:gd name="connsiteX44" fmla="*/ 639133 w 1303628"/>
              <a:gd name="connsiteY44" fmla="*/ 2110154 h 2825375"/>
              <a:gd name="connsiteX45" fmla="*/ 613770 w 1303628"/>
              <a:gd name="connsiteY45" fmla="*/ 1912327 h 2825375"/>
              <a:gd name="connsiteX46" fmla="*/ 603625 w 1303628"/>
              <a:gd name="connsiteY46" fmla="*/ 1907255 h 2825375"/>
              <a:gd name="connsiteX47" fmla="*/ 451451 w 1303628"/>
              <a:gd name="connsiteY47" fmla="*/ 1927545 h 2825375"/>
              <a:gd name="connsiteX48" fmla="*/ 421016 w 1303628"/>
              <a:gd name="connsiteY48" fmla="*/ 2003632 h 2825375"/>
              <a:gd name="connsiteX49" fmla="*/ 370291 w 1303628"/>
              <a:gd name="connsiteY49" fmla="*/ 2054357 h 2825375"/>
              <a:gd name="connsiteX50" fmla="*/ 324639 w 1303628"/>
              <a:gd name="connsiteY50" fmla="*/ 2110154 h 2825375"/>
              <a:gd name="connsiteX51" fmla="*/ 248551 w 1303628"/>
              <a:gd name="connsiteY51" fmla="*/ 2257256 h 2825375"/>
              <a:gd name="connsiteX52" fmla="*/ 213044 w 1303628"/>
              <a:gd name="connsiteY52" fmla="*/ 2287691 h 2825375"/>
              <a:gd name="connsiteX53" fmla="*/ 162319 w 1303628"/>
              <a:gd name="connsiteY53" fmla="*/ 2353634 h 2825375"/>
              <a:gd name="connsiteX54" fmla="*/ 131884 w 1303628"/>
              <a:gd name="connsiteY54" fmla="*/ 2409431 h 2825375"/>
              <a:gd name="connsiteX55" fmla="*/ 45652 w 1303628"/>
              <a:gd name="connsiteY55" fmla="*/ 2470301 h 2825375"/>
              <a:gd name="connsiteX56" fmla="*/ 0 w 1303628"/>
              <a:gd name="connsiteY56" fmla="*/ 2414503 h 2825375"/>
              <a:gd name="connsiteX57" fmla="*/ 136957 w 1303628"/>
              <a:gd name="connsiteY57" fmla="*/ 2226821 h 2825375"/>
              <a:gd name="connsiteX58" fmla="*/ 142029 w 1303628"/>
              <a:gd name="connsiteY58" fmla="*/ 2191314 h 2825375"/>
              <a:gd name="connsiteX59" fmla="*/ 167392 w 1303628"/>
              <a:gd name="connsiteY59" fmla="*/ 2145662 h 2825375"/>
              <a:gd name="connsiteX60" fmla="*/ 213044 w 1303628"/>
              <a:gd name="connsiteY60" fmla="*/ 2008704 h 2825375"/>
              <a:gd name="connsiteX61" fmla="*/ 263769 w 1303628"/>
              <a:gd name="connsiteY61" fmla="*/ 1927545 h 2825375"/>
              <a:gd name="connsiteX62" fmla="*/ 278986 w 1303628"/>
              <a:gd name="connsiteY62" fmla="*/ 1841312 h 2825375"/>
              <a:gd name="connsiteX63" fmla="*/ 294204 w 1303628"/>
              <a:gd name="connsiteY63" fmla="*/ 1775370 h 2825375"/>
              <a:gd name="connsiteX64" fmla="*/ 334784 w 1303628"/>
              <a:gd name="connsiteY64" fmla="*/ 1678993 h 2825375"/>
              <a:gd name="connsiteX65" fmla="*/ 299276 w 1303628"/>
              <a:gd name="connsiteY65" fmla="*/ 1653630 h 2825375"/>
              <a:gd name="connsiteX66" fmla="*/ 268841 w 1303628"/>
              <a:gd name="connsiteY66" fmla="*/ 1582616 h 2825375"/>
              <a:gd name="connsiteX67" fmla="*/ 284059 w 1303628"/>
              <a:gd name="connsiteY67" fmla="*/ 1430441 h 2825375"/>
              <a:gd name="connsiteX68" fmla="*/ 197826 w 1303628"/>
              <a:gd name="connsiteY68" fmla="*/ 1334064 h 2825375"/>
              <a:gd name="connsiteX69" fmla="*/ 273914 w 1303628"/>
              <a:gd name="connsiteY69" fmla="*/ 1044932 h 2825375"/>
              <a:gd name="connsiteX70" fmla="*/ 329711 w 1303628"/>
              <a:gd name="connsiteY70" fmla="*/ 882613 h 2825375"/>
              <a:gd name="connsiteX71" fmla="*/ 410871 w 1303628"/>
              <a:gd name="connsiteY71" fmla="*/ 745656 h 2825375"/>
              <a:gd name="connsiteX72" fmla="*/ 547828 w 1303628"/>
              <a:gd name="connsiteY72" fmla="*/ 694931 h 2825375"/>
              <a:gd name="connsiteX73" fmla="*/ 603625 w 1303628"/>
              <a:gd name="connsiteY73" fmla="*/ 684786 h 2825375"/>
              <a:gd name="connsiteX74" fmla="*/ 664495 w 1303628"/>
              <a:gd name="connsiteY74" fmla="*/ 654351 h 2825375"/>
              <a:gd name="connsiteX75" fmla="*/ 674640 w 1303628"/>
              <a:gd name="connsiteY75" fmla="*/ 578264 h 2825375"/>
              <a:gd name="connsiteX76" fmla="*/ 649278 w 1303628"/>
              <a:gd name="connsiteY76" fmla="*/ 517394 h 2825375"/>
              <a:gd name="connsiteX77" fmla="*/ 679713 w 1303628"/>
              <a:gd name="connsiteY77" fmla="*/ 426089 h 2825375"/>
              <a:gd name="connsiteX78" fmla="*/ 588408 w 1303628"/>
              <a:gd name="connsiteY78" fmla="*/ 324639 h 2825375"/>
              <a:gd name="connsiteX79" fmla="*/ 831887 w 1303628"/>
              <a:gd name="connsiteY79" fmla="*/ 233335 h 2825375"/>
              <a:gd name="connsiteX80" fmla="*/ 989134 w 1303628"/>
              <a:gd name="connsiteY80" fmla="*/ 421017 h 2825375"/>
              <a:gd name="connsiteX81" fmla="*/ 948554 w 1303628"/>
              <a:gd name="connsiteY81" fmla="*/ 421017 h 2825375"/>
              <a:gd name="connsiteX82" fmla="*/ 950583 w 1303628"/>
              <a:gd name="connsiteY82" fmla="*/ 428118 h 2825375"/>
              <a:gd name="connsiteX83" fmla="*/ 943482 w 1303628"/>
              <a:gd name="connsiteY83" fmla="*/ 426089 h 2825375"/>
              <a:gd name="connsiteX84" fmla="*/ 892757 w 1303628"/>
              <a:gd name="connsiteY84" fmla="*/ 436234 h 2825375"/>
              <a:gd name="connsiteX85" fmla="*/ 887685 w 1303628"/>
              <a:gd name="connsiteY85" fmla="*/ 476814 h 2825375"/>
              <a:gd name="connsiteX86" fmla="*/ 897829 w 1303628"/>
              <a:gd name="connsiteY86" fmla="*/ 527539 h 2825375"/>
              <a:gd name="connsiteX87" fmla="*/ 872467 w 1303628"/>
              <a:gd name="connsiteY87" fmla="*/ 583336 h 2825375"/>
              <a:gd name="connsiteX88" fmla="*/ 806525 w 1303628"/>
              <a:gd name="connsiteY88" fmla="*/ 674641 h 2825375"/>
              <a:gd name="connsiteX89" fmla="*/ 821742 w 1303628"/>
              <a:gd name="connsiteY89" fmla="*/ 679713 h 2825375"/>
              <a:gd name="connsiteX90" fmla="*/ 892757 w 1303628"/>
              <a:gd name="connsiteY90" fmla="*/ 664496 h 2825375"/>
              <a:gd name="connsiteX91" fmla="*/ 923192 w 1303628"/>
              <a:gd name="connsiteY91" fmla="*/ 618843 h 2825375"/>
              <a:gd name="connsiteX92" fmla="*/ 968844 w 1303628"/>
              <a:gd name="connsiteY92" fmla="*/ 537684 h 2825375"/>
              <a:gd name="connsiteX93" fmla="*/ 963772 w 1303628"/>
              <a:gd name="connsiteY93" fmla="*/ 507249 h 2825375"/>
              <a:gd name="connsiteX94" fmla="*/ 968844 w 1303628"/>
              <a:gd name="connsiteY94" fmla="*/ 502176 h 2825375"/>
              <a:gd name="connsiteX95" fmla="*/ 978989 w 1303628"/>
              <a:gd name="connsiteY95" fmla="*/ 573191 h 2825375"/>
              <a:gd name="connsiteX96" fmla="*/ 1009424 w 1303628"/>
              <a:gd name="connsiteY96" fmla="*/ 537684 h 2825375"/>
              <a:gd name="connsiteX97" fmla="*/ 1014497 w 1303628"/>
              <a:gd name="connsiteY97" fmla="*/ 497104 h 2825375"/>
              <a:gd name="connsiteX98" fmla="*/ 1065221 w 1303628"/>
              <a:gd name="connsiteY98" fmla="*/ 360147 h 2825375"/>
              <a:gd name="connsiteX99" fmla="*/ 1075366 w 1303628"/>
              <a:gd name="connsiteY99" fmla="*/ 294204 h 2825375"/>
              <a:gd name="connsiteX100" fmla="*/ 1085511 w 1303628"/>
              <a:gd name="connsiteY100" fmla="*/ 253625 h 2825375"/>
              <a:gd name="connsiteX101" fmla="*/ 1085511 w 1303628"/>
              <a:gd name="connsiteY101" fmla="*/ 142030 h 2825375"/>
              <a:gd name="connsiteX102" fmla="*/ 1050004 w 1303628"/>
              <a:gd name="connsiteY102" fmla="*/ 55798 h 2825375"/>
              <a:gd name="connsiteX103" fmla="*/ 1100729 w 1303628"/>
              <a:gd name="connsiteY103" fmla="*/ 0 h 282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303628" h="2825375">
                <a:moveTo>
                  <a:pt x="950583" y="428118"/>
                </a:moveTo>
                <a:lnTo>
                  <a:pt x="952359" y="428626"/>
                </a:lnTo>
                <a:cubicBezTo>
                  <a:pt x="953627" y="429894"/>
                  <a:pt x="953627" y="431162"/>
                  <a:pt x="953627" y="431162"/>
                </a:cubicBezTo>
                <a:cubicBezTo>
                  <a:pt x="953627" y="433698"/>
                  <a:pt x="952359" y="432430"/>
                  <a:pt x="951091" y="429894"/>
                </a:cubicBezTo>
                <a:close/>
                <a:moveTo>
                  <a:pt x="1100729" y="0"/>
                </a:moveTo>
                <a:cubicBezTo>
                  <a:pt x="1166671" y="0"/>
                  <a:pt x="1161599" y="71015"/>
                  <a:pt x="1161599" y="101450"/>
                </a:cubicBezTo>
                <a:cubicBezTo>
                  <a:pt x="1161599" y="116667"/>
                  <a:pt x="1156526" y="162320"/>
                  <a:pt x="1151454" y="187682"/>
                </a:cubicBezTo>
                <a:lnTo>
                  <a:pt x="1181889" y="202900"/>
                </a:lnTo>
                <a:lnTo>
                  <a:pt x="1181889" y="299277"/>
                </a:lnTo>
                <a:cubicBezTo>
                  <a:pt x="1186961" y="329712"/>
                  <a:pt x="1171744" y="360147"/>
                  <a:pt x="1186961" y="390582"/>
                </a:cubicBezTo>
                <a:cubicBezTo>
                  <a:pt x="1217396" y="446379"/>
                  <a:pt x="1303628" y="522466"/>
                  <a:pt x="1303628" y="532611"/>
                </a:cubicBezTo>
                <a:cubicBezTo>
                  <a:pt x="1303628" y="547829"/>
                  <a:pt x="1222468" y="649278"/>
                  <a:pt x="1202179" y="674641"/>
                </a:cubicBezTo>
                <a:cubicBezTo>
                  <a:pt x="1176816" y="700003"/>
                  <a:pt x="1156526" y="745656"/>
                  <a:pt x="1126091" y="786235"/>
                </a:cubicBezTo>
                <a:cubicBezTo>
                  <a:pt x="1100729" y="811598"/>
                  <a:pt x="1055076" y="836960"/>
                  <a:pt x="1029714" y="857250"/>
                </a:cubicBezTo>
                <a:cubicBezTo>
                  <a:pt x="1009424" y="867395"/>
                  <a:pt x="984062" y="887685"/>
                  <a:pt x="973917" y="918120"/>
                </a:cubicBezTo>
                <a:cubicBezTo>
                  <a:pt x="958699" y="948555"/>
                  <a:pt x="953627" y="989135"/>
                  <a:pt x="953627" y="1029715"/>
                </a:cubicBezTo>
                <a:cubicBezTo>
                  <a:pt x="943482" y="1181889"/>
                  <a:pt x="948554" y="1237687"/>
                  <a:pt x="948554" y="1252904"/>
                </a:cubicBezTo>
                <a:cubicBezTo>
                  <a:pt x="948554" y="1263049"/>
                  <a:pt x="938409" y="1268122"/>
                  <a:pt x="938409" y="1278267"/>
                </a:cubicBezTo>
                <a:cubicBezTo>
                  <a:pt x="938409" y="1293484"/>
                  <a:pt x="943482" y="1328991"/>
                  <a:pt x="943482" y="1354354"/>
                </a:cubicBezTo>
                <a:cubicBezTo>
                  <a:pt x="953627" y="1450731"/>
                  <a:pt x="958699" y="1638413"/>
                  <a:pt x="958699" y="1648558"/>
                </a:cubicBezTo>
                <a:cubicBezTo>
                  <a:pt x="958699" y="1663775"/>
                  <a:pt x="1024642" y="1790588"/>
                  <a:pt x="1024642" y="1805805"/>
                </a:cubicBezTo>
                <a:cubicBezTo>
                  <a:pt x="1024642" y="1815950"/>
                  <a:pt x="984062" y="1831167"/>
                  <a:pt x="968844" y="1836240"/>
                </a:cubicBezTo>
                <a:cubicBezTo>
                  <a:pt x="928264" y="1846385"/>
                  <a:pt x="882612" y="1866675"/>
                  <a:pt x="842032" y="1881892"/>
                </a:cubicBezTo>
                <a:cubicBezTo>
                  <a:pt x="831887" y="1942762"/>
                  <a:pt x="796380" y="2003632"/>
                  <a:pt x="786235" y="2069574"/>
                </a:cubicBezTo>
                <a:cubicBezTo>
                  <a:pt x="776090" y="2105082"/>
                  <a:pt x="791307" y="2155806"/>
                  <a:pt x="786235" y="2201459"/>
                </a:cubicBezTo>
                <a:cubicBezTo>
                  <a:pt x="786235" y="2242039"/>
                  <a:pt x="765945" y="2313054"/>
                  <a:pt x="765945" y="2328271"/>
                </a:cubicBezTo>
                <a:cubicBezTo>
                  <a:pt x="765945" y="2338416"/>
                  <a:pt x="755800" y="2353634"/>
                  <a:pt x="750727" y="2373923"/>
                </a:cubicBezTo>
                <a:cubicBezTo>
                  <a:pt x="750727" y="2389141"/>
                  <a:pt x="745655" y="2409431"/>
                  <a:pt x="740582" y="2429721"/>
                </a:cubicBezTo>
                <a:cubicBezTo>
                  <a:pt x="735510" y="2444938"/>
                  <a:pt x="735510" y="2470301"/>
                  <a:pt x="730437" y="2490591"/>
                </a:cubicBezTo>
                <a:cubicBezTo>
                  <a:pt x="725365" y="2515953"/>
                  <a:pt x="705075" y="2561605"/>
                  <a:pt x="705075" y="2576823"/>
                </a:cubicBezTo>
                <a:cubicBezTo>
                  <a:pt x="705075" y="2586968"/>
                  <a:pt x="715220" y="2586968"/>
                  <a:pt x="715220" y="2597113"/>
                </a:cubicBezTo>
                <a:cubicBezTo>
                  <a:pt x="715220" y="2612330"/>
                  <a:pt x="689858" y="2622475"/>
                  <a:pt x="689858" y="2632620"/>
                </a:cubicBezTo>
                <a:cubicBezTo>
                  <a:pt x="689858" y="2647838"/>
                  <a:pt x="700003" y="2708707"/>
                  <a:pt x="725365" y="2739142"/>
                </a:cubicBezTo>
                <a:cubicBezTo>
                  <a:pt x="730437" y="2754360"/>
                  <a:pt x="760872" y="2759432"/>
                  <a:pt x="771017" y="2784795"/>
                </a:cubicBezTo>
                <a:cubicBezTo>
                  <a:pt x="776090" y="2784795"/>
                  <a:pt x="781162" y="2794940"/>
                  <a:pt x="781162" y="2805085"/>
                </a:cubicBezTo>
                <a:cubicBezTo>
                  <a:pt x="781162" y="2820302"/>
                  <a:pt x="776090" y="2815230"/>
                  <a:pt x="776090" y="2825375"/>
                </a:cubicBezTo>
                <a:lnTo>
                  <a:pt x="644205" y="2825375"/>
                </a:lnTo>
                <a:cubicBezTo>
                  <a:pt x="613770" y="2779722"/>
                  <a:pt x="527538" y="2693490"/>
                  <a:pt x="527538" y="2683345"/>
                </a:cubicBezTo>
                <a:cubicBezTo>
                  <a:pt x="527538" y="2668128"/>
                  <a:pt x="563045" y="2617403"/>
                  <a:pt x="583335" y="2581895"/>
                </a:cubicBezTo>
                <a:cubicBezTo>
                  <a:pt x="588408" y="2561605"/>
                  <a:pt x="593480" y="2536243"/>
                  <a:pt x="593480" y="2510881"/>
                </a:cubicBezTo>
                <a:cubicBezTo>
                  <a:pt x="598553" y="2500736"/>
                  <a:pt x="603625" y="2485518"/>
                  <a:pt x="603625" y="2470301"/>
                </a:cubicBezTo>
                <a:cubicBezTo>
                  <a:pt x="603625" y="2450011"/>
                  <a:pt x="608698" y="2424648"/>
                  <a:pt x="608698" y="2399286"/>
                </a:cubicBezTo>
                <a:cubicBezTo>
                  <a:pt x="613770" y="2348561"/>
                  <a:pt x="623915" y="2252184"/>
                  <a:pt x="623915" y="2236966"/>
                </a:cubicBezTo>
                <a:cubicBezTo>
                  <a:pt x="623915" y="2226821"/>
                  <a:pt x="634060" y="2201459"/>
                  <a:pt x="634060" y="2186242"/>
                </a:cubicBezTo>
                <a:cubicBezTo>
                  <a:pt x="639133" y="2160879"/>
                  <a:pt x="639133" y="2125372"/>
                  <a:pt x="639133" y="2110154"/>
                </a:cubicBezTo>
                <a:cubicBezTo>
                  <a:pt x="639133" y="2039139"/>
                  <a:pt x="618843" y="1978269"/>
                  <a:pt x="613770" y="1912327"/>
                </a:cubicBezTo>
                <a:cubicBezTo>
                  <a:pt x="613770" y="1912327"/>
                  <a:pt x="613770" y="1907255"/>
                  <a:pt x="603625" y="1907255"/>
                </a:cubicBezTo>
                <a:cubicBezTo>
                  <a:pt x="588408" y="1907255"/>
                  <a:pt x="502176" y="1922472"/>
                  <a:pt x="451451" y="1927545"/>
                </a:cubicBezTo>
                <a:cubicBezTo>
                  <a:pt x="421016" y="1942762"/>
                  <a:pt x="426088" y="1988414"/>
                  <a:pt x="421016" y="2003632"/>
                </a:cubicBezTo>
                <a:cubicBezTo>
                  <a:pt x="410871" y="2023922"/>
                  <a:pt x="370291" y="2039139"/>
                  <a:pt x="370291" y="2054357"/>
                </a:cubicBezTo>
                <a:cubicBezTo>
                  <a:pt x="370291" y="2064502"/>
                  <a:pt x="334784" y="2089864"/>
                  <a:pt x="324639" y="2110154"/>
                </a:cubicBezTo>
                <a:cubicBezTo>
                  <a:pt x="289131" y="2155806"/>
                  <a:pt x="278986" y="2206531"/>
                  <a:pt x="248551" y="2257256"/>
                </a:cubicBezTo>
                <a:cubicBezTo>
                  <a:pt x="243479" y="2267401"/>
                  <a:pt x="223189" y="2272474"/>
                  <a:pt x="213044" y="2287691"/>
                </a:cubicBezTo>
                <a:cubicBezTo>
                  <a:pt x="192754" y="2302909"/>
                  <a:pt x="172464" y="2328271"/>
                  <a:pt x="162319" y="2353634"/>
                </a:cubicBezTo>
                <a:cubicBezTo>
                  <a:pt x="152174" y="2363778"/>
                  <a:pt x="147102" y="2389141"/>
                  <a:pt x="131884" y="2409431"/>
                </a:cubicBezTo>
                <a:cubicBezTo>
                  <a:pt x="111594" y="2434793"/>
                  <a:pt x="71014" y="2470301"/>
                  <a:pt x="45652" y="2470301"/>
                </a:cubicBezTo>
                <a:cubicBezTo>
                  <a:pt x="15217" y="2470301"/>
                  <a:pt x="0" y="2429721"/>
                  <a:pt x="0" y="2414503"/>
                </a:cubicBezTo>
                <a:cubicBezTo>
                  <a:pt x="0" y="2338416"/>
                  <a:pt x="96377" y="2267401"/>
                  <a:pt x="136957" y="2226821"/>
                </a:cubicBezTo>
                <a:cubicBezTo>
                  <a:pt x="142029" y="2216676"/>
                  <a:pt x="136957" y="2201459"/>
                  <a:pt x="142029" y="2191314"/>
                </a:cubicBezTo>
                <a:cubicBezTo>
                  <a:pt x="142029" y="2171024"/>
                  <a:pt x="162319" y="2160879"/>
                  <a:pt x="167392" y="2145662"/>
                </a:cubicBezTo>
                <a:cubicBezTo>
                  <a:pt x="187681" y="2100009"/>
                  <a:pt x="197826" y="2054357"/>
                  <a:pt x="213044" y="2008704"/>
                </a:cubicBezTo>
                <a:cubicBezTo>
                  <a:pt x="223189" y="1978269"/>
                  <a:pt x="248551" y="1952907"/>
                  <a:pt x="263769" y="1927545"/>
                </a:cubicBezTo>
                <a:cubicBezTo>
                  <a:pt x="278986" y="1902182"/>
                  <a:pt x="278986" y="1851457"/>
                  <a:pt x="278986" y="1841312"/>
                </a:cubicBezTo>
                <a:cubicBezTo>
                  <a:pt x="278986" y="1826095"/>
                  <a:pt x="294204" y="1785515"/>
                  <a:pt x="294204" y="1775370"/>
                </a:cubicBezTo>
                <a:cubicBezTo>
                  <a:pt x="294204" y="1760153"/>
                  <a:pt x="334784" y="1694210"/>
                  <a:pt x="334784" y="1678993"/>
                </a:cubicBezTo>
                <a:cubicBezTo>
                  <a:pt x="334784" y="1653630"/>
                  <a:pt x="314494" y="1658703"/>
                  <a:pt x="299276" y="1653630"/>
                </a:cubicBezTo>
                <a:cubicBezTo>
                  <a:pt x="268841" y="1633341"/>
                  <a:pt x="268841" y="1602906"/>
                  <a:pt x="268841" y="1582616"/>
                </a:cubicBezTo>
                <a:cubicBezTo>
                  <a:pt x="268841" y="1567398"/>
                  <a:pt x="284059" y="1440586"/>
                  <a:pt x="284059" y="1430441"/>
                </a:cubicBezTo>
                <a:cubicBezTo>
                  <a:pt x="284059" y="1364499"/>
                  <a:pt x="228261" y="1364499"/>
                  <a:pt x="197826" y="1334064"/>
                </a:cubicBezTo>
                <a:lnTo>
                  <a:pt x="273914" y="1044932"/>
                </a:lnTo>
                <a:cubicBezTo>
                  <a:pt x="289131" y="989135"/>
                  <a:pt x="309421" y="928265"/>
                  <a:pt x="329711" y="882613"/>
                </a:cubicBezTo>
                <a:cubicBezTo>
                  <a:pt x="350001" y="836960"/>
                  <a:pt x="410871" y="755801"/>
                  <a:pt x="410871" y="745656"/>
                </a:cubicBezTo>
                <a:cubicBezTo>
                  <a:pt x="410871" y="730438"/>
                  <a:pt x="502176" y="710148"/>
                  <a:pt x="547828" y="694931"/>
                </a:cubicBezTo>
                <a:cubicBezTo>
                  <a:pt x="563045" y="689858"/>
                  <a:pt x="588408" y="689858"/>
                  <a:pt x="603625" y="684786"/>
                </a:cubicBezTo>
                <a:cubicBezTo>
                  <a:pt x="628988" y="669568"/>
                  <a:pt x="628988" y="649278"/>
                  <a:pt x="664495" y="654351"/>
                </a:cubicBezTo>
                <a:cubicBezTo>
                  <a:pt x="664495" y="628988"/>
                  <a:pt x="674640" y="593481"/>
                  <a:pt x="674640" y="578264"/>
                </a:cubicBezTo>
                <a:cubicBezTo>
                  <a:pt x="674640" y="522466"/>
                  <a:pt x="649278" y="573191"/>
                  <a:pt x="649278" y="517394"/>
                </a:cubicBezTo>
                <a:cubicBezTo>
                  <a:pt x="649278" y="507249"/>
                  <a:pt x="679713" y="436234"/>
                  <a:pt x="679713" y="426089"/>
                </a:cubicBezTo>
                <a:cubicBezTo>
                  <a:pt x="679713" y="410872"/>
                  <a:pt x="613770" y="355074"/>
                  <a:pt x="588408" y="324639"/>
                </a:cubicBezTo>
                <a:lnTo>
                  <a:pt x="831887" y="233335"/>
                </a:lnTo>
                <a:cubicBezTo>
                  <a:pt x="877540" y="284059"/>
                  <a:pt x="928264" y="350002"/>
                  <a:pt x="989134" y="421017"/>
                </a:cubicBezTo>
                <a:lnTo>
                  <a:pt x="948554" y="421017"/>
                </a:lnTo>
                <a:lnTo>
                  <a:pt x="950583" y="428118"/>
                </a:lnTo>
                <a:lnTo>
                  <a:pt x="943482" y="426089"/>
                </a:lnTo>
                <a:cubicBezTo>
                  <a:pt x="928264" y="426089"/>
                  <a:pt x="907974" y="436234"/>
                  <a:pt x="892757" y="436234"/>
                </a:cubicBezTo>
                <a:cubicBezTo>
                  <a:pt x="887685" y="446379"/>
                  <a:pt x="887685" y="461596"/>
                  <a:pt x="887685" y="476814"/>
                </a:cubicBezTo>
                <a:cubicBezTo>
                  <a:pt x="887685" y="486959"/>
                  <a:pt x="897829" y="517394"/>
                  <a:pt x="897829" y="527539"/>
                </a:cubicBezTo>
                <a:cubicBezTo>
                  <a:pt x="897829" y="542756"/>
                  <a:pt x="882612" y="568119"/>
                  <a:pt x="872467" y="583336"/>
                </a:cubicBezTo>
                <a:cubicBezTo>
                  <a:pt x="842032" y="588409"/>
                  <a:pt x="826815" y="644206"/>
                  <a:pt x="806525" y="674641"/>
                </a:cubicBezTo>
                <a:cubicBezTo>
                  <a:pt x="811597" y="679713"/>
                  <a:pt x="811597" y="679713"/>
                  <a:pt x="821742" y="679713"/>
                </a:cubicBezTo>
                <a:cubicBezTo>
                  <a:pt x="836960" y="679713"/>
                  <a:pt x="872467" y="674641"/>
                  <a:pt x="892757" y="664496"/>
                </a:cubicBezTo>
                <a:cubicBezTo>
                  <a:pt x="902902" y="659423"/>
                  <a:pt x="907974" y="628988"/>
                  <a:pt x="923192" y="618843"/>
                </a:cubicBezTo>
                <a:cubicBezTo>
                  <a:pt x="928264" y="613771"/>
                  <a:pt x="968844" y="552901"/>
                  <a:pt x="968844" y="537684"/>
                </a:cubicBezTo>
                <a:cubicBezTo>
                  <a:pt x="968844" y="522466"/>
                  <a:pt x="963772" y="517394"/>
                  <a:pt x="963772" y="507249"/>
                </a:cubicBezTo>
                <a:lnTo>
                  <a:pt x="968844" y="502176"/>
                </a:lnTo>
                <a:cubicBezTo>
                  <a:pt x="968844" y="522466"/>
                  <a:pt x="973917" y="547829"/>
                  <a:pt x="978989" y="573191"/>
                </a:cubicBezTo>
                <a:cubicBezTo>
                  <a:pt x="989134" y="557974"/>
                  <a:pt x="999279" y="547829"/>
                  <a:pt x="1009424" y="537684"/>
                </a:cubicBezTo>
                <a:cubicBezTo>
                  <a:pt x="1014497" y="527539"/>
                  <a:pt x="1014497" y="512321"/>
                  <a:pt x="1014497" y="497104"/>
                </a:cubicBezTo>
                <a:cubicBezTo>
                  <a:pt x="1014497" y="486959"/>
                  <a:pt x="1044932" y="405799"/>
                  <a:pt x="1065221" y="360147"/>
                </a:cubicBezTo>
                <a:cubicBezTo>
                  <a:pt x="1070294" y="339857"/>
                  <a:pt x="1075366" y="314494"/>
                  <a:pt x="1075366" y="294204"/>
                </a:cubicBezTo>
                <a:cubicBezTo>
                  <a:pt x="1080439" y="284059"/>
                  <a:pt x="1080439" y="268842"/>
                  <a:pt x="1085511" y="253625"/>
                </a:cubicBezTo>
                <a:cubicBezTo>
                  <a:pt x="1080439" y="248552"/>
                  <a:pt x="1080439" y="243480"/>
                  <a:pt x="1085511" y="142030"/>
                </a:cubicBezTo>
                <a:cubicBezTo>
                  <a:pt x="1080439" y="111595"/>
                  <a:pt x="1050004" y="81160"/>
                  <a:pt x="1050004" y="55798"/>
                </a:cubicBezTo>
                <a:cubicBezTo>
                  <a:pt x="1050004" y="20290"/>
                  <a:pt x="1060149" y="0"/>
                  <a:pt x="1100729" y="0"/>
                </a:cubicBezTo>
                <a:close/>
              </a:path>
            </a:pathLst>
          </a:custGeom>
          <a:gradFill>
            <a:gsLst>
              <a:gs pos="0">
                <a:srgbClr val="3F55A4"/>
              </a:gs>
              <a:gs pos="56900">
                <a:srgbClr val="706EDC"/>
              </a:gs>
              <a:gs pos="100000">
                <a:srgbClr val="FF66A7"/>
              </a:gs>
            </a:gsLst>
            <a:lin ang="5400000" scaled="1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lang="zh-CN" altLang="en-US" sz="2400" dirty="0">
              <a:cs typeface="+mn-ea"/>
            </a:endParaRPr>
          </a:p>
        </p:txBody>
      </p:sp>
      <p:grpSp>
        <p:nvGrpSpPr>
          <p:cNvPr id="55" name="图形 53">
            <a:extLst>
              <a:ext uri="{FF2B5EF4-FFF2-40B4-BE49-F238E27FC236}">
                <a16:creationId xmlns:a16="http://schemas.microsoft.com/office/drawing/2014/main" id="{96FB8A3E-D296-6A1E-8F8E-EAC665199D0C}"/>
              </a:ext>
            </a:extLst>
          </p:cNvPr>
          <p:cNvGrpSpPr/>
          <p:nvPr/>
        </p:nvGrpSpPr>
        <p:grpSpPr>
          <a:xfrm rot="2627015">
            <a:off x="8143946" y="25041"/>
            <a:ext cx="802245" cy="2075883"/>
            <a:chOff x="0" y="0"/>
            <a:chExt cx="1987693" cy="5143338"/>
          </a:xfrm>
        </p:grpSpPr>
        <p:grpSp>
          <p:nvGrpSpPr>
            <p:cNvPr id="56" name="图形 53">
              <a:extLst>
                <a:ext uri="{FF2B5EF4-FFF2-40B4-BE49-F238E27FC236}">
                  <a16:creationId xmlns:a16="http://schemas.microsoft.com/office/drawing/2014/main" id="{77DECCA0-9A3B-F3E9-691A-BEEBA6B3D6D0}"/>
                </a:ext>
              </a:extLst>
            </p:cNvPr>
            <p:cNvGrpSpPr/>
            <p:nvPr/>
          </p:nvGrpSpPr>
          <p:grpSpPr>
            <a:xfrm>
              <a:off x="488171" y="3332635"/>
              <a:ext cx="1011851" cy="1810702"/>
              <a:chOff x="488171" y="3332635"/>
              <a:chExt cx="1011851" cy="1810702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EB6A55C-2C06-F376-598D-865248AA23A2}"/>
                  </a:ext>
                </a:extLst>
              </p:cNvPr>
              <p:cNvSpPr/>
              <p:nvPr/>
            </p:nvSpPr>
            <p:spPr>
              <a:xfrm>
                <a:off x="488171" y="3332635"/>
                <a:ext cx="1011851" cy="1810702"/>
              </a:xfrm>
              <a:custGeom>
                <a:avLst/>
                <a:gdLst>
                  <a:gd name="connsiteX0" fmla="*/ 1011852 w 1011851"/>
                  <a:gd name="connsiteY0" fmla="*/ 676432 h 1810702"/>
                  <a:gd name="connsiteX1" fmla="*/ 505926 w 1011851"/>
                  <a:gd name="connsiteY1" fmla="*/ 1810703 h 1810702"/>
                  <a:gd name="connsiteX2" fmla="*/ 0 w 1011851"/>
                  <a:gd name="connsiteY2" fmla="*/ 676432 h 1810702"/>
                  <a:gd name="connsiteX3" fmla="*/ 505926 w 1011851"/>
                  <a:gd name="connsiteY3" fmla="*/ 0 h 1810702"/>
                  <a:gd name="connsiteX4" fmla="*/ 1011852 w 1011851"/>
                  <a:gd name="connsiteY4" fmla="*/ 676432 h 181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1851" h="1810702">
                    <a:moveTo>
                      <a:pt x="1011852" y="676432"/>
                    </a:moveTo>
                    <a:cubicBezTo>
                      <a:pt x="1011852" y="1176440"/>
                      <a:pt x="505926" y="1810703"/>
                      <a:pt x="505926" y="1810703"/>
                    </a:cubicBezTo>
                    <a:cubicBezTo>
                      <a:pt x="505926" y="1810703"/>
                      <a:pt x="0" y="1176456"/>
                      <a:pt x="0" y="676432"/>
                    </a:cubicBezTo>
                    <a:cubicBezTo>
                      <a:pt x="0" y="176489"/>
                      <a:pt x="226566" y="0"/>
                      <a:pt x="505926" y="0"/>
                    </a:cubicBezTo>
                    <a:cubicBezTo>
                      <a:pt x="785350" y="0"/>
                      <a:pt x="1011852" y="176489"/>
                      <a:pt x="1011852" y="676432"/>
                    </a:cubicBezTo>
                    <a:close/>
                  </a:path>
                </a:pathLst>
              </a:custGeom>
              <a:solidFill>
                <a:srgbClr val="FFCC04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D2EF4C4-DD72-3680-2035-0FBF433A1189}"/>
                  </a:ext>
                </a:extLst>
              </p:cNvPr>
              <p:cNvSpPr/>
              <p:nvPr/>
            </p:nvSpPr>
            <p:spPr>
              <a:xfrm>
                <a:off x="603427" y="3332635"/>
                <a:ext cx="781420" cy="1398397"/>
              </a:xfrm>
              <a:custGeom>
                <a:avLst/>
                <a:gdLst>
                  <a:gd name="connsiteX0" fmla="*/ 781421 w 781420"/>
                  <a:gd name="connsiteY0" fmla="*/ 522467 h 1398397"/>
                  <a:gd name="connsiteX1" fmla="*/ 390686 w 781420"/>
                  <a:gd name="connsiteY1" fmla="*/ 1398398 h 1398397"/>
                  <a:gd name="connsiteX2" fmla="*/ 0 w 781420"/>
                  <a:gd name="connsiteY2" fmla="*/ 522467 h 1398397"/>
                  <a:gd name="connsiteX3" fmla="*/ 390686 w 781420"/>
                  <a:gd name="connsiteY3" fmla="*/ 0 h 1398397"/>
                  <a:gd name="connsiteX4" fmla="*/ 781421 w 781420"/>
                  <a:gd name="connsiteY4" fmla="*/ 522467 h 1398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420" h="1398397">
                    <a:moveTo>
                      <a:pt x="781421" y="522467"/>
                    </a:moveTo>
                    <a:cubicBezTo>
                      <a:pt x="781421" y="908561"/>
                      <a:pt x="390686" y="1398398"/>
                      <a:pt x="390686" y="1398398"/>
                    </a:cubicBezTo>
                    <a:cubicBezTo>
                      <a:pt x="390686" y="1398398"/>
                      <a:pt x="0" y="908561"/>
                      <a:pt x="0" y="522467"/>
                    </a:cubicBezTo>
                    <a:cubicBezTo>
                      <a:pt x="0" y="136308"/>
                      <a:pt x="174905" y="0"/>
                      <a:pt x="390686" y="0"/>
                    </a:cubicBezTo>
                    <a:cubicBezTo>
                      <a:pt x="606467" y="0"/>
                      <a:pt x="781421" y="136292"/>
                      <a:pt x="781421" y="522467"/>
                    </a:cubicBezTo>
                    <a:close/>
                  </a:path>
                </a:pathLst>
              </a:custGeom>
              <a:solidFill>
                <a:srgbClr val="F7AF19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grpSp>
          <p:nvGrpSpPr>
            <p:cNvPr id="59" name="图形 53">
              <a:extLst>
                <a:ext uri="{FF2B5EF4-FFF2-40B4-BE49-F238E27FC236}">
                  <a16:creationId xmlns:a16="http://schemas.microsoft.com/office/drawing/2014/main" id="{A732ED4F-86DB-7EFB-8ACE-A551693FF7BE}"/>
                </a:ext>
              </a:extLst>
            </p:cNvPr>
            <p:cNvGrpSpPr/>
            <p:nvPr/>
          </p:nvGrpSpPr>
          <p:grpSpPr>
            <a:xfrm>
              <a:off x="0" y="2598090"/>
              <a:ext cx="1987693" cy="1291088"/>
              <a:chOff x="0" y="2598090"/>
              <a:chExt cx="1987693" cy="1291088"/>
            </a:xfrm>
            <a:solidFill>
              <a:srgbClr val="EF4C45"/>
            </a:solidFill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ECDDF43-98C1-F0A7-EB40-712EB123ACAF}"/>
                  </a:ext>
                </a:extLst>
              </p:cNvPr>
              <p:cNvSpPr/>
              <p:nvPr/>
            </p:nvSpPr>
            <p:spPr>
              <a:xfrm>
                <a:off x="1328497" y="2598090"/>
                <a:ext cx="659196" cy="1291088"/>
              </a:xfrm>
              <a:custGeom>
                <a:avLst/>
                <a:gdLst>
                  <a:gd name="connsiteX0" fmla="*/ 0 w 659196"/>
                  <a:gd name="connsiteY0" fmla="*/ 0 h 1291088"/>
                  <a:gd name="connsiteX1" fmla="*/ 0 w 659196"/>
                  <a:gd name="connsiteY1" fmla="*/ 778591 h 1291088"/>
                  <a:gd name="connsiteX2" fmla="*/ 493766 w 659196"/>
                  <a:gd name="connsiteY2" fmla="*/ 1245354 h 1291088"/>
                  <a:gd name="connsiteX3" fmla="*/ 622782 w 659196"/>
                  <a:gd name="connsiteY3" fmla="*/ 1232419 h 1291088"/>
                  <a:gd name="connsiteX4" fmla="*/ 659196 w 659196"/>
                  <a:gd name="connsiteY4" fmla="*/ 936712 h 1291088"/>
                  <a:gd name="connsiteX5" fmla="*/ 0 w 659196"/>
                  <a:gd name="connsiteY5" fmla="*/ 0 h 129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196" h="1291088">
                    <a:moveTo>
                      <a:pt x="0" y="0"/>
                    </a:moveTo>
                    <a:lnTo>
                      <a:pt x="0" y="778591"/>
                    </a:lnTo>
                    <a:cubicBezTo>
                      <a:pt x="212515" y="831983"/>
                      <a:pt x="391883" y="1006709"/>
                      <a:pt x="493766" y="1245354"/>
                    </a:cubicBezTo>
                    <a:cubicBezTo>
                      <a:pt x="522257" y="1312118"/>
                      <a:pt x="604559" y="1304066"/>
                      <a:pt x="622782" y="1232419"/>
                    </a:cubicBezTo>
                    <a:cubicBezTo>
                      <a:pt x="646406" y="1139461"/>
                      <a:pt x="659196" y="1040019"/>
                      <a:pt x="659196" y="936712"/>
                    </a:cubicBezTo>
                    <a:cubicBezTo>
                      <a:pt x="659196" y="444838"/>
                      <a:pt x="369310" y="41232"/>
                      <a:pt x="0" y="0"/>
                    </a:cubicBezTo>
                    <a:close/>
                  </a:path>
                </a:pathLst>
              </a:custGeom>
              <a:solidFill>
                <a:srgbClr val="EF4C45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750B4AF-E25C-E841-E0D2-2930DB0BA3D2}"/>
                  </a:ext>
                </a:extLst>
              </p:cNvPr>
              <p:cNvSpPr/>
              <p:nvPr/>
            </p:nvSpPr>
            <p:spPr>
              <a:xfrm>
                <a:off x="0" y="2598090"/>
                <a:ext cx="659244" cy="1291088"/>
              </a:xfrm>
              <a:custGeom>
                <a:avLst/>
                <a:gdLst>
                  <a:gd name="connsiteX0" fmla="*/ 659245 w 659244"/>
                  <a:gd name="connsiteY0" fmla="*/ 0 h 1291088"/>
                  <a:gd name="connsiteX1" fmla="*/ 659245 w 659244"/>
                  <a:gd name="connsiteY1" fmla="*/ 778591 h 1291088"/>
                  <a:gd name="connsiteX2" fmla="*/ 165478 w 659244"/>
                  <a:gd name="connsiteY2" fmla="*/ 1245354 h 1291088"/>
                  <a:gd name="connsiteX3" fmla="*/ 36446 w 659244"/>
                  <a:gd name="connsiteY3" fmla="*/ 1232419 h 1291088"/>
                  <a:gd name="connsiteX4" fmla="*/ 0 w 659244"/>
                  <a:gd name="connsiteY4" fmla="*/ 936712 h 1291088"/>
                  <a:gd name="connsiteX5" fmla="*/ 659245 w 659244"/>
                  <a:gd name="connsiteY5" fmla="*/ 0 h 129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244" h="1291088">
                    <a:moveTo>
                      <a:pt x="659245" y="0"/>
                    </a:moveTo>
                    <a:lnTo>
                      <a:pt x="659245" y="778591"/>
                    </a:lnTo>
                    <a:cubicBezTo>
                      <a:pt x="446729" y="831983"/>
                      <a:pt x="267329" y="1006709"/>
                      <a:pt x="165478" y="1245354"/>
                    </a:cubicBezTo>
                    <a:cubicBezTo>
                      <a:pt x="136988" y="1312118"/>
                      <a:pt x="54653" y="1304066"/>
                      <a:pt x="36446" y="1232419"/>
                    </a:cubicBezTo>
                    <a:cubicBezTo>
                      <a:pt x="12790" y="1139461"/>
                      <a:pt x="0" y="1040019"/>
                      <a:pt x="0" y="936712"/>
                    </a:cubicBezTo>
                    <a:cubicBezTo>
                      <a:pt x="0" y="444838"/>
                      <a:pt x="289902" y="41232"/>
                      <a:pt x="659245" y="0"/>
                    </a:cubicBezTo>
                    <a:close/>
                  </a:path>
                </a:pathLst>
              </a:custGeom>
              <a:solidFill>
                <a:srgbClr val="EF4C45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575C0D9-9D69-0D76-96C8-A98F6315F804}"/>
                </a:ext>
              </a:extLst>
            </p:cNvPr>
            <p:cNvSpPr/>
            <p:nvPr/>
          </p:nvSpPr>
          <p:spPr>
            <a:xfrm>
              <a:off x="799789" y="1042654"/>
              <a:ext cx="388632" cy="1822118"/>
            </a:xfrm>
            <a:custGeom>
              <a:avLst/>
              <a:gdLst>
                <a:gd name="connsiteX0" fmla="*/ 0 w 388632"/>
                <a:gd name="connsiteY0" fmla="*/ 0 h 1822118"/>
                <a:gd name="connsiteX1" fmla="*/ 388633 w 388632"/>
                <a:gd name="connsiteY1" fmla="*/ 0 h 1822118"/>
                <a:gd name="connsiteX2" fmla="*/ 388633 w 388632"/>
                <a:gd name="connsiteY2" fmla="*/ 1822118 h 1822118"/>
                <a:gd name="connsiteX3" fmla="*/ 0 w 388632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1822118">
                  <a:moveTo>
                    <a:pt x="0" y="0"/>
                  </a:moveTo>
                  <a:lnTo>
                    <a:pt x="388633" y="0"/>
                  </a:lnTo>
                  <a:lnTo>
                    <a:pt x="388633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1E67A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AE1A630-D318-1FAD-49B3-E8B0D8DFE1B1}"/>
                </a:ext>
              </a:extLst>
            </p:cNvPr>
            <p:cNvSpPr/>
            <p:nvPr/>
          </p:nvSpPr>
          <p:spPr>
            <a:xfrm>
              <a:off x="411189" y="1042654"/>
              <a:ext cx="388600" cy="1822118"/>
            </a:xfrm>
            <a:custGeom>
              <a:avLst/>
              <a:gdLst>
                <a:gd name="connsiteX0" fmla="*/ 0 w 388600"/>
                <a:gd name="connsiteY0" fmla="*/ 0 h 1822118"/>
                <a:gd name="connsiteX1" fmla="*/ 388600 w 388600"/>
                <a:gd name="connsiteY1" fmla="*/ 0 h 1822118"/>
                <a:gd name="connsiteX2" fmla="*/ 388600 w 388600"/>
                <a:gd name="connsiteY2" fmla="*/ 1822118 h 1822118"/>
                <a:gd name="connsiteX3" fmla="*/ 0 w 388600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00" h="1822118">
                  <a:moveTo>
                    <a:pt x="0" y="0"/>
                  </a:moveTo>
                  <a:lnTo>
                    <a:pt x="388600" y="0"/>
                  </a:lnTo>
                  <a:lnTo>
                    <a:pt x="388600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2C81C6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533D60C-D5F2-A091-B564-33344EFEC7FC}"/>
                </a:ext>
              </a:extLst>
            </p:cNvPr>
            <p:cNvSpPr/>
            <p:nvPr/>
          </p:nvSpPr>
          <p:spPr>
            <a:xfrm>
              <a:off x="1188421" y="1042654"/>
              <a:ext cx="388567" cy="1822118"/>
            </a:xfrm>
            <a:custGeom>
              <a:avLst/>
              <a:gdLst>
                <a:gd name="connsiteX0" fmla="*/ 0 w 388567"/>
                <a:gd name="connsiteY0" fmla="*/ 0 h 1822118"/>
                <a:gd name="connsiteX1" fmla="*/ 388568 w 388567"/>
                <a:gd name="connsiteY1" fmla="*/ 0 h 1822118"/>
                <a:gd name="connsiteX2" fmla="*/ 388568 w 388567"/>
                <a:gd name="connsiteY2" fmla="*/ 1822118 h 1822118"/>
                <a:gd name="connsiteX3" fmla="*/ 0 w 388567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67" h="1822118">
                  <a:moveTo>
                    <a:pt x="0" y="0"/>
                  </a:moveTo>
                  <a:lnTo>
                    <a:pt x="388568" y="0"/>
                  </a:lnTo>
                  <a:lnTo>
                    <a:pt x="388568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29509B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7E0EF91-C42D-66CA-2AF2-98FF6A7DED53}"/>
                </a:ext>
              </a:extLst>
            </p:cNvPr>
            <p:cNvSpPr/>
            <p:nvPr/>
          </p:nvSpPr>
          <p:spPr>
            <a:xfrm>
              <a:off x="799789" y="2864772"/>
              <a:ext cx="388632" cy="306071"/>
            </a:xfrm>
            <a:custGeom>
              <a:avLst/>
              <a:gdLst>
                <a:gd name="connsiteX0" fmla="*/ 0 w 388632"/>
                <a:gd name="connsiteY0" fmla="*/ 0 h 306071"/>
                <a:gd name="connsiteX1" fmla="*/ 388633 w 388632"/>
                <a:gd name="connsiteY1" fmla="*/ 0 h 306071"/>
                <a:gd name="connsiteX2" fmla="*/ 388633 w 388632"/>
                <a:gd name="connsiteY2" fmla="*/ 306071 h 306071"/>
                <a:gd name="connsiteX3" fmla="*/ 0 w 388632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306071">
                  <a:moveTo>
                    <a:pt x="0" y="0"/>
                  </a:moveTo>
                  <a:lnTo>
                    <a:pt x="388633" y="0"/>
                  </a:lnTo>
                  <a:lnTo>
                    <a:pt x="388633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CED4D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FFC65E9-BC89-CA1A-BA0F-A68E90C18501}"/>
                </a:ext>
              </a:extLst>
            </p:cNvPr>
            <p:cNvSpPr/>
            <p:nvPr/>
          </p:nvSpPr>
          <p:spPr>
            <a:xfrm>
              <a:off x="411189" y="2864772"/>
              <a:ext cx="388600" cy="306071"/>
            </a:xfrm>
            <a:custGeom>
              <a:avLst/>
              <a:gdLst>
                <a:gd name="connsiteX0" fmla="*/ 0 w 388600"/>
                <a:gd name="connsiteY0" fmla="*/ 0 h 306071"/>
                <a:gd name="connsiteX1" fmla="*/ 388600 w 388600"/>
                <a:gd name="connsiteY1" fmla="*/ 0 h 306071"/>
                <a:gd name="connsiteX2" fmla="*/ 388600 w 388600"/>
                <a:gd name="connsiteY2" fmla="*/ 306071 h 306071"/>
                <a:gd name="connsiteX3" fmla="*/ 0 w 388600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00" h="306071">
                  <a:moveTo>
                    <a:pt x="0" y="0"/>
                  </a:moveTo>
                  <a:lnTo>
                    <a:pt x="388600" y="0"/>
                  </a:lnTo>
                  <a:lnTo>
                    <a:pt x="388600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E5E8EC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13422C9-2BF1-155F-9FBC-15612D38F354}"/>
                </a:ext>
              </a:extLst>
            </p:cNvPr>
            <p:cNvSpPr/>
            <p:nvPr/>
          </p:nvSpPr>
          <p:spPr>
            <a:xfrm>
              <a:off x="748936" y="3569727"/>
              <a:ext cx="490419" cy="877645"/>
            </a:xfrm>
            <a:custGeom>
              <a:avLst/>
              <a:gdLst>
                <a:gd name="connsiteX0" fmla="*/ 490419 w 490419"/>
                <a:gd name="connsiteY0" fmla="*/ 327900 h 877645"/>
                <a:gd name="connsiteX1" fmla="*/ 245194 w 490419"/>
                <a:gd name="connsiteY1" fmla="*/ 877645 h 877645"/>
                <a:gd name="connsiteX2" fmla="*/ 0 w 490419"/>
                <a:gd name="connsiteY2" fmla="*/ 327900 h 877645"/>
                <a:gd name="connsiteX3" fmla="*/ 245194 w 490419"/>
                <a:gd name="connsiteY3" fmla="*/ 0 h 877645"/>
                <a:gd name="connsiteX4" fmla="*/ 490419 w 490419"/>
                <a:gd name="connsiteY4" fmla="*/ 327900 h 877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419" h="877645">
                  <a:moveTo>
                    <a:pt x="490419" y="327900"/>
                  </a:moveTo>
                  <a:cubicBezTo>
                    <a:pt x="490419" y="570216"/>
                    <a:pt x="245194" y="877645"/>
                    <a:pt x="245194" y="877645"/>
                  </a:cubicBezTo>
                  <a:cubicBezTo>
                    <a:pt x="245194" y="877645"/>
                    <a:pt x="0" y="570216"/>
                    <a:pt x="0" y="327900"/>
                  </a:cubicBezTo>
                  <a:cubicBezTo>
                    <a:pt x="0" y="85537"/>
                    <a:pt x="109774" y="0"/>
                    <a:pt x="245194" y="0"/>
                  </a:cubicBezTo>
                  <a:cubicBezTo>
                    <a:pt x="380613" y="-16"/>
                    <a:pt x="490419" y="85537"/>
                    <a:pt x="490419" y="327900"/>
                  </a:cubicBezTo>
                  <a:close/>
                </a:path>
              </a:pathLst>
            </a:custGeom>
            <a:solidFill>
              <a:srgbClr val="F4881C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2BF3F72-2568-5920-CE2B-E18D77306AC7}"/>
                </a:ext>
              </a:extLst>
            </p:cNvPr>
            <p:cNvSpPr/>
            <p:nvPr/>
          </p:nvSpPr>
          <p:spPr>
            <a:xfrm>
              <a:off x="1188421" y="2864772"/>
              <a:ext cx="388567" cy="306071"/>
            </a:xfrm>
            <a:custGeom>
              <a:avLst/>
              <a:gdLst>
                <a:gd name="connsiteX0" fmla="*/ 0 w 388567"/>
                <a:gd name="connsiteY0" fmla="*/ 0 h 306071"/>
                <a:gd name="connsiteX1" fmla="*/ 388568 w 388567"/>
                <a:gd name="connsiteY1" fmla="*/ 0 h 306071"/>
                <a:gd name="connsiteX2" fmla="*/ 388568 w 388567"/>
                <a:gd name="connsiteY2" fmla="*/ 306071 h 306071"/>
                <a:gd name="connsiteX3" fmla="*/ 0 w 388567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67" h="306071">
                  <a:moveTo>
                    <a:pt x="0" y="0"/>
                  </a:moveTo>
                  <a:lnTo>
                    <a:pt x="388568" y="0"/>
                  </a:lnTo>
                  <a:lnTo>
                    <a:pt x="388568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ABB2B9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09A91B9-B0F9-562B-133B-A630BFCD67D4}"/>
                </a:ext>
              </a:extLst>
            </p:cNvPr>
            <p:cNvSpPr/>
            <p:nvPr/>
          </p:nvSpPr>
          <p:spPr>
            <a:xfrm>
              <a:off x="799789" y="3170844"/>
              <a:ext cx="388632" cy="558589"/>
            </a:xfrm>
            <a:custGeom>
              <a:avLst/>
              <a:gdLst>
                <a:gd name="connsiteX0" fmla="*/ 0 w 388632"/>
                <a:gd name="connsiteY0" fmla="*/ 0 h 558589"/>
                <a:gd name="connsiteX1" fmla="*/ 388633 w 388632"/>
                <a:gd name="connsiteY1" fmla="*/ 0 h 558589"/>
                <a:gd name="connsiteX2" fmla="*/ 388633 w 388632"/>
                <a:gd name="connsiteY2" fmla="*/ 558590 h 558589"/>
                <a:gd name="connsiteX3" fmla="*/ 0 w 388632"/>
                <a:gd name="connsiteY3" fmla="*/ 55859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558589">
                  <a:moveTo>
                    <a:pt x="0" y="0"/>
                  </a:moveTo>
                  <a:lnTo>
                    <a:pt x="388633" y="0"/>
                  </a:lnTo>
                  <a:lnTo>
                    <a:pt x="388633" y="558590"/>
                  </a:lnTo>
                  <a:lnTo>
                    <a:pt x="0" y="558590"/>
                  </a:lnTo>
                  <a:close/>
                </a:path>
              </a:pathLst>
            </a:custGeom>
            <a:solidFill>
              <a:srgbClr val="3A3838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12BD5B8-33F8-FB5E-AA1B-7C97BB124355}"/>
                </a:ext>
              </a:extLst>
            </p:cNvPr>
            <p:cNvSpPr/>
            <p:nvPr/>
          </p:nvSpPr>
          <p:spPr>
            <a:xfrm>
              <a:off x="411189" y="3170844"/>
              <a:ext cx="388600" cy="558589"/>
            </a:xfrm>
            <a:custGeom>
              <a:avLst/>
              <a:gdLst>
                <a:gd name="connsiteX0" fmla="*/ 388600 w 388600"/>
                <a:gd name="connsiteY0" fmla="*/ 0 h 558589"/>
                <a:gd name="connsiteX1" fmla="*/ 0 w 388600"/>
                <a:gd name="connsiteY1" fmla="*/ 0 h 558589"/>
                <a:gd name="connsiteX2" fmla="*/ 0 w 388600"/>
                <a:gd name="connsiteY2" fmla="*/ 308675 h 558589"/>
                <a:gd name="connsiteX3" fmla="*/ 249915 w 388600"/>
                <a:gd name="connsiteY3" fmla="*/ 558590 h 558589"/>
                <a:gd name="connsiteX4" fmla="*/ 388600 w 388600"/>
                <a:gd name="connsiteY4" fmla="*/ 558590 h 558589"/>
                <a:gd name="connsiteX5" fmla="*/ 388600 w 388600"/>
                <a:gd name="connsiteY5" fmla="*/ 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600" h="558589">
                  <a:moveTo>
                    <a:pt x="388600" y="0"/>
                  </a:moveTo>
                  <a:lnTo>
                    <a:pt x="0" y="0"/>
                  </a:lnTo>
                  <a:lnTo>
                    <a:pt x="0" y="308675"/>
                  </a:lnTo>
                  <a:cubicBezTo>
                    <a:pt x="0" y="446649"/>
                    <a:pt x="111909" y="558590"/>
                    <a:pt x="249915" y="558590"/>
                  </a:cubicBezTo>
                  <a:lnTo>
                    <a:pt x="388600" y="558590"/>
                  </a:lnTo>
                  <a:lnTo>
                    <a:pt x="388600" y="0"/>
                  </a:lnTo>
                  <a:close/>
                </a:path>
              </a:pathLst>
            </a:custGeom>
            <a:solidFill>
              <a:srgbClr val="5D5D5D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4CAF697-25DE-778E-A930-80C153DFE1FA}"/>
                </a:ext>
              </a:extLst>
            </p:cNvPr>
            <p:cNvSpPr/>
            <p:nvPr/>
          </p:nvSpPr>
          <p:spPr>
            <a:xfrm>
              <a:off x="1188421" y="3170844"/>
              <a:ext cx="388567" cy="558589"/>
            </a:xfrm>
            <a:custGeom>
              <a:avLst/>
              <a:gdLst>
                <a:gd name="connsiteX0" fmla="*/ 388568 w 388567"/>
                <a:gd name="connsiteY0" fmla="*/ 0 h 558589"/>
                <a:gd name="connsiteX1" fmla="*/ 0 w 388567"/>
                <a:gd name="connsiteY1" fmla="*/ 0 h 558589"/>
                <a:gd name="connsiteX2" fmla="*/ 0 w 388567"/>
                <a:gd name="connsiteY2" fmla="*/ 558590 h 558589"/>
                <a:gd name="connsiteX3" fmla="*/ 138685 w 388567"/>
                <a:gd name="connsiteY3" fmla="*/ 558590 h 558589"/>
                <a:gd name="connsiteX4" fmla="*/ 388568 w 388567"/>
                <a:gd name="connsiteY4" fmla="*/ 308675 h 558589"/>
                <a:gd name="connsiteX5" fmla="*/ 388568 w 388567"/>
                <a:gd name="connsiteY5" fmla="*/ 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567" h="558589">
                  <a:moveTo>
                    <a:pt x="388568" y="0"/>
                  </a:moveTo>
                  <a:lnTo>
                    <a:pt x="0" y="0"/>
                  </a:lnTo>
                  <a:lnTo>
                    <a:pt x="0" y="558590"/>
                  </a:lnTo>
                  <a:lnTo>
                    <a:pt x="138685" y="558590"/>
                  </a:lnTo>
                  <a:cubicBezTo>
                    <a:pt x="276708" y="558590"/>
                    <a:pt x="388568" y="446649"/>
                    <a:pt x="388568" y="308675"/>
                  </a:cubicBezTo>
                  <a:lnTo>
                    <a:pt x="388568" y="0"/>
                  </a:lnTo>
                  <a:close/>
                </a:path>
              </a:pathLst>
            </a:custGeom>
            <a:solidFill>
              <a:srgbClr val="282626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CDEBC31-76EC-7292-C261-7F0B69C81C58}"/>
                </a:ext>
              </a:extLst>
            </p:cNvPr>
            <p:cNvSpPr/>
            <p:nvPr/>
          </p:nvSpPr>
          <p:spPr>
            <a:xfrm>
              <a:off x="411189" y="0"/>
              <a:ext cx="1165800" cy="1042654"/>
            </a:xfrm>
            <a:custGeom>
              <a:avLst/>
              <a:gdLst>
                <a:gd name="connsiteX0" fmla="*/ 582925 w 1165800"/>
                <a:gd name="connsiteY0" fmla="*/ 0 h 1042654"/>
                <a:gd name="connsiteX1" fmla="*/ 0 w 1165800"/>
                <a:gd name="connsiteY1" fmla="*/ 1042654 h 1042654"/>
                <a:gd name="connsiteX2" fmla="*/ 1165801 w 1165800"/>
                <a:gd name="connsiteY2" fmla="*/ 1042654 h 104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5800" h="1042654">
                  <a:moveTo>
                    <a:pt x="582925" y="0"/>
                  </a:moveTo>
                  <a:lnTo>
                    <a:pt x="0" y="1042654"/>
                  </a:lnTo>
                  <a:lnTo>
                    <a:pt x="1165801" y="1042654"/>
                  </a:lnTo>
                  <a:close/>
                </a:path>
              </a:pathLst>
            </a:custGeom>
            <a:solidFill>
              <a:srgbClr val="C17E5D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22213CC-FBDB-FA74-9502-A2BEBC5A9B91}"/>
                </a:ext>
              </a:extLst>
            </p:cNvPr>
            <p:cNvSpPr/>
            <p:nvPr/>
          </p:nvSpPr>
          <p:spPr>
            <a:xfrm>
              <a:off x="411189" y="339"/>
              <a:ext cx="582666" cy="1042314"/>
            </a:xfrm>
            <a:custGeom>
              <a:avLst/>
              <a:gdLst>
                <a:gd name="connsiteX0" fmla="*/ 582666 w 582666"/>
                <a:gd name="connsiteY0" fmla="*/ 0 h 1042314"/>
                <a:gd name="connsiteX1" fmla="*/ 0 w 582666"/>
                <a:gd name="connsiteY1" fmla="*/ 1042315 h 1042314"/>
                <a:gd name="connsiteX2" fmla="*/ 582666 w 582666"/>
                <a:gd name="connsiteY2" fmla="*/ 1042315 h 104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2666" h="1042314">
                  <a:moveTo>
                    <a:pt x="582666" y="0"/>
                  </a:moveTo>
                  <a:lnTo>
                    <a:pt x="0" y="1042315"/>
                  </a:lnTo>
                  <a:lnTo>
                    <a:pt x="582666" y="1042315"/>
                  </a:lnTo>
                  <a:close/>
                </a:path>
              </a:pathLst>
            </a:custGeom>
            <a:solidFill>
              <a:srgbClr val="EFB39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62B2861-DCB6-1B96-F9FF-DE857F1F0485}"/>
                </a:ext>
              </a:extLst>
            </p:cNvPr>
            <p:cNvSpPr/>
            <p:nvPr/>
          </p:nvSpPr>
          <p:spPr>
            <a:xfrm>
              <a:off x="799789" y="0"/>
              <a:ext cx="388632" cy="1042654"/>
            </a:xfrm>
            <a:custGeom>
              <a:avLst/>
              <a:gdLst>
                <a:gd name="connsiteX0" fmla="*/ 194324 w 388632"/>
                <a:gd name="connsiteY0" fmla="*/ 0 h 1042654"/>
                <a:gd name="connsiteX1" fmla="*/ 0 w 388632"/>
                <a:gd name="connsiteY1" fmla="*/ 1042654 h 1042654"/>
                <a:gd name="connsiteX2" fmla="*/ 388633 w 388632"/>
                <a:gd name="connsiteY2" fmla="*/ 1042654 h 104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32" h="1042654">
                  <a:moveTo>
                    <a:pt x="194324" y="0"/>
                  </a:moveTo>
                  <a:lnTo>
                    <a:pt x="0" y="1042654"/>
                  </a:lnTo>
                  <a:lnTo>
                    <a:pt x="388633" y="1042654"/>
                  </a:lnTo>
                  <a:close/>
                </a:path>
              </a:pathLst>
            </a:custGeom>
            <a:solidFill>
              <a:srgbClr val="DE9F7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5047500-DA35-6AF4-286A-B11E375B1057}"/>
                </a:ext>
              </a:extLst>
            </p:cNvPr>
            <p:cNvSpPr/>
            <p:nvPr/>
          </p:nvSpPr>
          <p:spPr>
            <a:xfrm>
              <a:off x="733429" y="0"/>
              <a:ext cx="610331" cy="620728"/>
            </a:xfrm>
            <a:custGeom>
              <a:avLst/>
              <a:gdLst>
                <a:gd name="connsiteX0" fmla="*/ 610332 w 610331"/>
                <a:gd name="connsiteY0" fmla="*/ 620729 h 620728"/>
                <a:gd name="connsiteX1" fmla="*/ 260684 w 610331"/>
                <a:gd name="connsiteY1" fmla="*/ 0 h 620728"/>
                <a:gd name="connsiteX2" fmla="*/ 0 w 610331"/>
                <a:gd name="connsiteY2" fmla="*/ 620729 h 6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331" h="620728">
                  <a:moveTo>
                    <a:pt x="610332" y="620729"/>
                  </a:moveTo>
                  <a:lnTo>
                    <a:pt x="260684" y="0"/>
                  </a:lnTo>
                  <a:lnTo>
                    <a:pt x="0" y="620729"/>
                  </a:lnTo>
                  <a:close/>
                </a:path>
              </a:pathLst>
            </a:custGeom>
            <a:solidFill>
              <a:srgbClr val="444D5B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94AEDAC-A7EB-386F-6987-AF073ED1DC17}"/>
                </a:ext>
              </a:extLst>
            </p:cNvPr>
            <p:cNvSpPr/>
            <p:nvPr/>
          </p:nvSpPr>
          <p:spPr>
            <a:xfrm>
              <a:off x="647068" y="339"/>
              <a:ext cx="346786" cy="620389"/>
            </a:xfrm>
            <a:custGeom>
              <a:avLst/>
              <a:gdLst>
                <a:gd name="connsiteX0" fmla="*/ 346786 w 346786"/>
                <a:gd name="connsiteY0" fmla="*/ 620389 h 620389"/>
                <a:gd name="connsiteX1" fmla="*/ 346786 w 346786"/>
                <a:gd name="connsiteY1" fmla="*/ 0 h 620389"/>
                <a:gd name="connsiteX2" fmla="*/ 0 w 346786"/>
                <a:gd name="connsiteY2" fmla="*/ 620389 h 62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786" h="620389">
                  <a:moveTo>
                    <a:pt x="346786" y="620389"/>
                  </a:moveTo>
                  <a:lnTo>
                    <a:pt x="346786" y="0"/>
                  </a:lnTo>
                  <a:lnTo>
                    <a:pt x="0" y="620389"/>
                  </a:lnTo>
                  <a:close/>
                </a:path>
              </a:pathLst>
            </a:custGeom>
            <a:solidFill>
              <a:srgbClr val="616B77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136DDD1-4EEB-123F-DD2B-C2FA6BEF860F}"/>
                </a:ext>
              </a:extLst>
            </p:cNvPr>
            <p:cNvSpPr/>
            <p:nvPr/>
          </p:nvSpPr>
          <p:spPr>
            <a:xfrm>
              <a:off x="878421" y="0"/>
              <a:ext cx="231368" cy="620728"/>
            </a:xfrm>
            <a:custGeom>
              <a:avLst/>
              <a:gdLst>
                <a:gd name="connsiteX0" fmla="*/ 231369 w 231368"/>
                <a:gd name="connsiteY0" fmla="*/ 620729 h 620728"/>
                <a:gd name="connsiteX1" fmla="*/ 115692 w 231368"/>
                <a:gd name="connsiteY1" fmla="*/ 0 h 620728"/>
                <a:gd name="connsiteX2" fmla="*/ 0 w 231368"/>
                <a:gd name="connsiteY2" fmla="*/ 620729 h 6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368" h="620728">
                  <a:moveTo>
                    <a:pt x="231369" y="620729"/>
                  </a:moveTo>
                  <a:lnTo>
                    <a:pt x="115692" y="0"/>
                  </a:lnTo>
                  <a:lnTo>
                    <a:pt x="0" y="620729"/>
                  </a:lnTo>
                  <a:close/>
                </a:path>
              </a:pathLst>
            </a:custGeom>
            <a:solidFill>
              <a:srgbClr val="535E6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E3A3C4E-DF29-815A-4B1A-E870F6B215DA}"/>
                </a:ext>
              </a:extLst>
            </p:cNvPr>
            <p:cNvSpPr/>
            <p:nvPr/>
          </p:nvSpPr>
          <p:spPr>
            <a:xfrm>
              <a:off x="914754" y="2598090"/>
              <a:ext cx="158169" cy="1305973"/>
            </a:xfrm>
            <a:custGeom>
              <a:avLst/>
              <a:gdLst>
                <a:gd name="connsiteX0" fmla="*/ 158170 w 158169"/>
                <a:gd name="connsiteY0" fmla="*/ 428539 h 1305973"/>
                <a:gd name="connsiteX1" fmla="*/ 79085 w 158169"/>
                <a:gd name="connsiteY1" fmla="*/ 1305974 h 1305973"/>
                <a:gd name="connsiteX2" fmla="*/ 0 w 158169"/>
                <a:gd name="connsiteY2" fmla="*/ 428539 h 1305973"/>
                <a:gd name="connsiteX3" fmla="*/ 79085 w 158169"/>
                <a:gd name="connsiteY3" fmla="*/ 0 h 1305973"/>
                <a:gd name="connsiteX4" fmla="*/ 158170 w 158169"/>
                <a:gd name="connsiteY4" fmla="*/ 428539 h 130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69" h="1305973">
                  <a:moveTo>
                    <a:pt x="158170" y="428539"/>
                  </a:moveTo>
                  <a:cubicBezTo>
                    <a:pt x="158170" y="789166"/>
                    <a:pt x="122775" y="1305974"/>
                    <a:pt x="79085" y="1305974"/>
                  </a:cubicBezTo>
                  <a:cubicBezTo>
                    <a:pt x="35395" y="1305974"/>
                    <a:pt x="0" y="789166"/>
                    <a:pt x="0" y="428539"/>
                  </a:cubicBezTo>
                  <a:cubicBezTo>
                    <a:pt x="0" y="67912"/>
                    <a:pt x="35395" y="0"/>
                    <a:pt x="79085" y="0"/>
                  </a:cubicBezTo>
                  <a:cubicBezTo>
                    <a:pt x="122775" y="0"/>
                    <a:pt x="158170" y="67912"/>
                    <a:pt x="158170" y="428539"/>
                  </a:cubicBezTo>
                  <a:close/>
                </a:path>
              </a:pathLst>
            </a:custGeom>
            <a:solidFill>
              <a:srgbClr val="EF4C4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</p:grp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FDE426A4-98F3-97BA-DD2D-A76E5090B234}"/>
              </a:ext>
            </a:extLst>
          </p:cNvPr>
          <p:cNvSpPr/>
          <p:nvPr/>
        </p:nvSpPr>
        <p:spPr>
          <a:xfrm flipV="1">
            <a:off x="5816305" y="4030596"/>
            <a:ext cx="839316" cy="665889"/>
          </a:xfrm>
          <a:custGeom>
            <a:avLst/>
            <a:gdLst>
              <a:gd name="connsiteX0" fmla="*/ 533866 w 629487"/>
              <a:gd name="connsiteY0" fmla="*/ 475932 h 499417"/>
              <a:gd name="connsiteX1" fmla="*/ 452583 w 629487"/>
              <a:gd name="connsiteY1" fmla="*/ 448427 h 499417"/>
              <a:gd name="connsiteX2" fmla="*/ 464806 w 629487"/>
              <a:gd name="connsiteY2" fmla="*/ 423978 h 499417"/>
              <a:gd name="connsiteX3" fmla="*/ 483752 w 629487"/>
              <a:gd name="connsiteY3" fmla="*/ 404418 h 499417"/>
              <a:gd name="connsiteX4" fmla="*/ 400024 w 629487"/>
              <a:gd name="connsiteY4" fmla="*/ 323736 h 499417"/>
              <a:gd name="connsiteX5" fmla="*/ 315684 w 629487"/>
              <a:gd name="connsiteY5" fmla="*/ 243054 h 499417"/>
              <a:gd name="connsiteX6" fmla="*/ 274737 w 629487"/>
              <a:gd name="connsiteY6" fmla="*/ 284006 h 499417"/>
              <a:gd name="connsiteX7" fmla="*/ 233179 w 629487"/>
              <a:gd name="connsiteY7" fmla="*/ 325570 h 499417"/>
              <a:gd name="connsiteX8" fmla="*/ 219733 w 629487"/>
              <a:gd name="connsiteY8" fmla="*/ 313345 h 499417"/>
              <a:gd name="connsiteX9" fmla="*/ -11894 w 629487"/>
              <a:gd name="connsiteY9" fmla="*/ 60296 h 499417"/>
              <a:gd name="connsiteX10" fmla="*/ 17442 w 629487"/>
              <a:gd name="connsiteY10" fmla="*/ 28512 h 499417"/>
              <a:gd name="connsiteX11" fmla="*/ 46166 w 629487"/>
              <a:gd name="connsiteY11" fmla="*/ 395 h 499417"/>
              <a:gd name="connsiteX12" fmla="*/ 113393 w 629487"/>
              <a:gd name="connsiteY12" fmla="*/ 76188 h 499417"/>
              <a:gd name="connsiteX13" fmla="*/ 206288 w 629487"/>
              <a:gd name="connsiteY13" fmla="*/ 177652 h 499417"/>
              <a:gd name="connsiteX14" fmla="*/ 231957 w 629487"/>
              <a:gd name="connsiteY14" fmla="*/ 203324 h 499417"/>
              <a:gd name="connsiteX15" fmla="*/ 268626 w 629487"/>
              <a:gd name="connsiteY15" fmla="*/ 168484 h 499417"/>
              <a:gd name="connsiteX16" fmla="*/ 313240 w 629487"/>
              <a:gd name="connsiteY16" fmla="*/ 133644 h 499417"/>
              <a:gd name="connsiteX17" fmla="*/ 363966 w 629487"/>
              <a:gd name="connsiteY17" fmla="*/ 177041 h 499417"/>
              <a:gd name="connsiteX18" fmla="*/ 478862 w 629487"/>
              <a:gd name="connsiteY18" fmla="*/ 287674 h 499417"/>
              <a:gd name="connsiteX19" fmla="*/ 550978 w 629487"/>
              <a:gd name="connsiteY19" fmla="*/ 355520 h 499417"/>
              <a:gd name="connsiteX20" fmla="*/ 571758 w 629487"/>
              <a:gd name="connsiteY20" fmla="*/ 335349 h 499417"/>
              <a:gd name="connsiteX21" fmla="*/ 594981 w 629487"/>
              <a:gd name="connsiteY21" fmla="*/ 317624 h 499417"/>
              <a:gd name="connsiteX22" fmla="*/ 617594 w 629487"/>
              <a:gd name="connsiteY22" fmla="*/ 487546 h 499417"/>
              <a:gd name="connsiteX23" fmla="*/ 613316 w 629487"/>
              <a:gd name="connsiteY23" fmla="*/ 499770 h 499417"/>
              <a:gd name="connsiteX24" fmla="*/ 533866 w 629487"/>
              <a:gd name="connsiteY24" fmla="*/ 475932 h 49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29487" h="499417">
                <a:moveTo>
                  <a:pt x="533866" y="475932"/>
                </a:moveTo>
                <a:cubicBezTo>
                  <a:pt x="493530" y="463096"/>
                  <a:pt x="456861" y="450872"/>
                  <a:pt x="452583" y="448427"/>
                </a:cubicBezTo>
                <a:cubicBezTo>
                  <a:pt x="447694" y="445371"/>
                  <a:pt x="451360" y="438036"/>
                  <a:pt x="464806" y="423978"/>
                </a:cubicBezTo>
                <a:lnTo>
                  <a:pt x="483752" y="404418"/>
                </a:lnTo>
                <a:lnTo>
                  <a:pt x="400024" y="323736"/>
                </a:lnTo>
                <a:lnTo>
                  <a:pt x="315684" y="243054"/>
                </a:lnTo>
                <a:lnTo>
                  <a:pt x="274737" y="284006"/>
                </a:lnTo>
                <a:lnTo>
                  <a:pt x="233179" y="325570"/>
                </a:lnTo>
                <a:lnTo>
                  <a:pt x="219733" y="313345"/>
                </a:lnTo>
                <a:cubicBezTo>
                  <a:pt x="198954" y="295619"/>
                  <a:pt x="-11894" y="65186"/>
                  <a:pt x="-11894" y="60296"/>
                </a:cubicBezTo>
                <a:cubicBezTo>
                  <a:pt x="-11894" y="58462"/>
                  <a:pt x="941" y="43793"/>
                  <a:pt x="17442" y="28512"/>
                </a:cubicBezTo>
                <a:lnTo>
                  <a:pt x="46166" y="395"/>
                </a:lnTo>
                <a:lnTo>
                  <a:pt x="113393" y="76188"/>
                </a:lnTo>
                <a:cubicBezTo>
                  <a:pt x="150673" y="118363"/>
                  <a:pt x="192232" y="163594"/>
                  <a:pt x="206288" y="177652"/>
                </a:cubicBezTo>
                <a:lnTo>
                  <a:pt x="231957" y="203324"/>
                </a:lnTo>
                <a:lnTo>
                  <a:pt x="268626" y="168484"/>
                </a:lnTo>
                <a:cubicBezTo>
                  <a:pt x="288794" y="149536"/>
                  <a:pt x="308962" y="133644"/>
                  <a:pt x="313240" y="133644"/>
                </a:cubicBezTo>
                <a:cubicBezTo>
                  <a:pt x="317518" y="133644"/>
                  <a:pt x="340742" y="153203"/>
                  <a:pt x="363966" y="177041"/>
                </a:cubicBezTo>
                <a:cubicBezTo>
                  <a:pt x="387801" y="200879"/>
                  <a:pt x="439137" y="250388"/>
                  <a:pt x="478862" y="287674"/>
                </a:cubicBezTo>
                <a:lnTo>
                  <a:pt x="550978" y="355520"/>
                </a:lnTo>
                <a:lnTo>
                  <a:pt x="571758" y="335349"/>
                </a:lnTo>
                <a:cubicBezTo>
                  <a:pt x="583369" y="323736"/>
                  <a:pt x="593759" y="315790"/>
                  <a:pt x="594981" y="317624"/>
                </a:cubicBezTo>
                <a:cubicBezTo>
                  <a:pt x="598037" y="320680"/>
                  <a:pt x="617594" y="469820"/>
                  <a:pt x="617594" y="487546"/>
                </a:cubicBezTo>
                <a:cubicBezTo>
                  <a:pt x="617594" y="494269"/>
                  <a:pt x="615761" y="500382"/>
                  <a:pt x="613316" y="499770"/>
                </a:cubicBezTo>
                <a:cubicBezTo>
                  <a:pt x="610260" y="499770"/>
                  <a:pt x="574813" y="488768"/>
                  <a:pt x="533866" y="475932"/>
                </a:cubicBezTo>
                <a:close/>
              </a:path>
            </a:pathLst>
          </a:custGeo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E6D284D3-50C6-0171-4423-6CCC8FEE1B14}"/>
              </a:ext>
            </a:extLst>
          </p:cNvPr>
          <p:cNvGrpSpPr/>
          <p:nvPr/>
        </p:nvGrpSpPr>
        <p:grpSpPr>
          <a:xfrm>
            <a:off x="2390073" y="3491903"/>
            <a:ext cx="672412" cy="742888"/>
            <a:chOff x="11269145" y="1852673"/>
            <a:chExt cx="668180" cy="738212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6226590-0866-C347-5E65-8B0BBE616D70}"/>
                </a:ext>
              </a:extLst>
            </p:cNvPr>
            <p:cNvSpPr/>
            <p:nvPr/>
          </p:nvSpPr>
          <p:spPr>
            <a:xfrm flipV="1">
              <a:off x="11578582" y="1852673"/>
              <a:ext cx="334302" cy="339777"/>
            </a:xfrm>
            <a:custGeom>
              <a:avLst/>
              <a:gdLst>
                <a:gd name="connsiteX0" fmla="*/ 180836 w 334302"/>
                <a:gd name="connsiteY0" fmla="*/ 326121 h 339777"/>
                <a:gd name="connsiteX1" fmla="*/ 79996 w 334302"/>
                <a:gd name="connsiteY1" fmla="*/ 310840 h 339777"/>
                <a:gd name="connsiteX2" fmla="*/ -2510 w 334302"/>
                <a:gd name="connsiteY2" fmla="*/ 122582 h 339777"/>
                <a:gd name="connsiteX3" fmla="*/ 46993 w 334302"/>
                <a:gd name="connsiteY3" fmla="*/ -6999 h 339777"/>
                <a:gd name="connsiteX4" fmla="*/ 173502 w 334302"/>
                <a:gd name="connsiteY4" fmla="*/ 5225 h 339777"/>
                <a:gd name="connsiteX5" fmla="*/ 301233 w 334302"/>
                <a:gd name="connsiteY5" fmla="*/ 37621 h 339777"/>
                <a:gd name="connsiteX6" fmla="*/ 303066 w 334302"/>
                <a:gd name="connsiteY6" fmla="*/ 192873 h 339777"/>
                <a:gd name="connsiteX7" fmla="*/ 180836 w 334302"/>
                <a:gd name="connsiteY7" fmla="*/ 326121 h 339777"/>
                <a:gd name="connsiteX8" fmla="*/ 256619 w 334302"/>
                <a:gd name="connsiteY8" fmla="*/ 264387 h 339777"/>
                <a:gd name="connsiteX9" fmla="*/ 281676 w 334302"/>
                <a:gd name="connsiteY9" fmla="*/ 82852 h 339777"/>
                <a:gd name="connsiteX10" fmla="*/ 168613 w 334302"/>
                <a:gd name="connsiteY10" fmla="*/ 39454 h 339777"/>
                <a:gd name="connsiteX11" fmla="*/ 66550 w 334302"/>
                <a:gd name="connsiteY11" fmla="*/ 23562 h 339777"/>
                <a:gd name="connsiteX12" fmla="*/ 50049 w 334302"/>
                <a:gd name="connsiteY12" fmla="*/ 32119 h 339777"/>
                <a:gd name="connsiteX13" fmla="*/ 18269 w 334302"/>
                <a:gd name="connsiteY13" fmla="*/ 261331 h 339777"/>
                <a:gd name="connsiteX14" fmla="*/ 224839 w 334302"/>
                <a:gd name="connsiteY14" fmla="*/ 295560 h 339777"/>
                <a:gd name="connsiteX15" fmla="*/ 250507 w 334302"/>
                <a:gd name="connsiteY15" fmla="*/ 296171 h 339777"/>
                <a:gd name="connsiteX16" fmla="*/ 256619 w 334302"/>
                <a:gd name="connsiteY16" fmla="*/ 264387 h 33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4302" h="339777">
                  <a:moveTo>
                    <a:pt x="180836" y="326121"/>
                  </a:moveTo>
                  <a:cubicBezTo>
                    <a:pt x="164335" y="323676"/>
                    <a:pt x="118498" y="316341"/>
                    <a:pt x="79996" y="310840"/>
                  </a:cubicBezTo>
                  <a:cubicBezTo>
                    <a:pt x="-28790" y="294337"/>
                    <a:pt x="-29401" y="293115"/>
                    <a:pt x="-2510" y="122582"/>
                  </a:cubicBezTo>
                  <a:cubicBezTo>
                    <a:pt x="13380" y="19895"/>
                    <a:pt x="21325" y="-887"/>
                    <a:pt x="46993" y="-6999"/>
                  </a:cubicBezTo>
                  <a:cubicBezTo>
                    <a:pt x="55549" y="-9444"/>
                    <a:pt x="112387" y="-3943"/>
                    <a:pt x="173502" y="5225"/>
                  </a:cubicBezTo>
                  <a:cubicBezTo>
                    <a:pt x="274342" y="19284"/>
                    <a:pt x="285343" y="22340"/>
                    <a:pt x="301233" y="37621"/>
                  </a:cubicBezTo>
                  <a:cubicBezTo>
                    <a:pt x="322012" y="57791"/>
                    <a:pt x="322012" y="60236"/>
                    <a:pt x="303066" y="192873"/>
                  </a:cubicBezTo>
                  <a:cubicBezTo>
                    <a:pt x="282287" y="335901"/>
                    <a:pt x="276787" y="342013"/>
                    <a:pt x="180836" y="326121"/>
                  </a:cubicBezTo>
                  <a:close/>
                  <a:moveTo>
                    <a:pt x="256619" y="264387"/>
                  </a:moveTo>
                  <a:cubicBezTo>
                    <a:pt x="267620" y="209987"/>
                    <a:pt x="281676" y="107912"/>
                    <a:pt x="281676" y="82852"/>
                  </a:cubicBezTo>
                  <a:cubicBezTo>
                    <a:pt x="281676" y="53513"/>
                    <a:pt x="287788" y="55957"/>
                    <a:pt x="168613" y="39454"/>
                  </a:cubicBezTo>
                  <a:cubicBezTo>
                    <a:pt x="118498" y="32119"/>
                    <a:pt x="72051" y="25396"/>
                    <a:pt x="66550" y="23562"/>
                  </a:cubicBezTo>
                  <a:cubicBezTo>
                    <a:pt x="60439" y="21729"/>
                    <a:pt x="53716" y="25396"/>
                    <a:pt x="50049" y="32119"/>
                  </a:cubicBezTo>
                  <a:cubicBezTo>
                    <a:pt x="40271" y="50456"/>
                    <a:pt x="11546" y="254607"/>
                    <a:pt x="18269" y="261331"/>
                  </a:cubicBezTo>
                  <a:cubicBezTo>
                    <a:pt x="24381" y="267443"/>
                    <a:pt x="186947" y="294948"/>
                    <a:pt x="224839" y="295560"/>
                  </a:cubicBezTo>
                  <a:lnTo>
                    <a:pt x="250507" y="296171"/>
                  </a:lnTo>
                  <a:lnTo>
                    <a:pt x="256619" y="264387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9C21265-05AD-E272-3CB4-7B6F956020C3}"/>
                </a:ext>
              </a:extLst>
            </p:cNvPr>
            <p:cNvSpPr/>
            <p:nvPr/>
          </p:nvSpPr>
          <p:spPr>
            <a:xfrm flipV="1">
              <a:off x="11667757" y="1927572"/>
              <a:ext cx="185303" cy="205525"/>
            </a:xfrm>
            <a:custGeom>
              <a:avLst/>
              <a:gdLst>
                <a:gd name="connsiteX0" fmla="*/ 40914 w 185303"/>
                <a:gd name="connsiteY0" fmla="*/ 194657 h 205525"/>
                <a:gd name="connsiteX1" fmla="*/ -17146 w 185303"/>
                <a:gd name="connsiteY1" fmla="*/ 16789 h 205525"/>
                <a:gd name="connsiteX2" fmla="*/ 12190 w 185303"/>
                <a:gd name="connsiteY2" fmla="*/ 13121 h 205525"/>
                <a:gd name="connsiteX3" fmla="*/ 82472 w 185303"/>
                <a:gd name="connsiteY3" fmla="*/ 46128 h 205525"/>
                <a:gd name="connsiteX4" fmla="*/ 131364 w 185303"/>
                <a:gd name="connsiteY4" fmla="*/ 33292 h 205525"/>
                <a:gd name="connsiteX5" fmla="*/ 168034 w 185303"/>
                <a:gd name="connsiteY5" fmla="*/ 31458 h 205525"/>
                <a:gd name="connsiteX6" fmla="*/ 126475 w 185303"/>
                <a:gd name="connsiteY6" fmla="*/ 99916 h 205525"/>
                <a:gd name="connsiteX7" fmla="*/ 40914 w 185303"/>
                <a:gd name="connsiteY7" fmla="*/ 194657 h 205525"/>
                <a:gd name="connsiteX8" fmla="*/ 76361 w 185303"/>
                <a:gd name="connsiteY8" fmla="*/ 111529 h 205525"/>
                <a:gd name="connsiteX9" fmla="*/ 87361 w 185303"/>
                <a:gd name="connsiteY9" fmla="*/ 81579 h 205525"/>
                <a:gd name="connsiteX10" fmla="*/ 33580 w 185303"/>
                <a:gd name="connsiteY10" fmla="*/ 77300 h 205525"/>
                <a:gd name="connsiteX11" fmla="*/ 54970 w 185303"/>
                <a:gd name="connsiteY11" fmla="*/ 139035 h 205525"/>
                <a:gd name="connsiteX12" fmla="*/ 76361 w 185303"/>
                <a:gd name="connsiteY12" fmla="*/ 111529 h 20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303" h="205525">
                  <a:moveTo>
                    <a:pt x="40914" y="194657"/>
                  </a:moveTo>
                  <a:cubicBezTo>
                    <a:pt x="31746" y="189156"/>
                    <a:pt x="-15312" y="44294"/>
                    <a:pt x="-17146" y="16789"/>
                  </a:cubicBezTo>
                  <a:cubicBezTo>
                    <a:pt x="-18979" y="-13773"/>
                    <a:pt x="-33" y="-16218"/>
                    <a:pt x="12190" y="13121"/>
                  </a:cubicBezTo>
                  <a:cubicBezTo>
                    <a:pt x="21968" y="36348"/>
                    <a:pt x="25635" y="38182"/>
                    <a:pt x="82472" y="46128"/>
                  </a:cubicBezTo>
                  <a:cubicBezTo>
                    <a:pt x="114863" y="51018"/>
                    <a:pt x="116697" y="50406"/>
                    <a:pt x="131364" y="33292"/>
                  </a:cubicBezTo>
                  <a:cubicBezTo>
                    <a:pt x="146643" y="16177"/>
                    <a:pt x="168034" y="14955"/>
                    <a:pt x="168034" y="31458"/>
                  </a:cubicBezTo>
                  <a:cubicBezTo>
                    <a:pt x="168034" y="35737"/>
                    <a:pt x="149699" y="66298"/>
                    <a:pt x="126475" y="99916"/>
                  </a:cubicBezTo>
                  <a:cubicBezTo>
                    <a:pt x="58637" y="200158"/>
                    <a:pt x="55581" y="203825"/>
                    <a:pt x="40914" y="194657"/>
                  </a:cubicBezTo>
                  <a:close/>
                  <a:moveTo>
                    <a:pt x="76361" y="111529"/>
                  </a:moveTo>
                  <a:cubicBezTo>
                    <a:pt x="89806" y="91970"/>
                    <a:pt x="92862" y="83413"/>
                    <a:pt x="87361" y="81579"/>
                  </a:cubicBezTo>
                  <a:cubicBezTo>
                    <a:pt x="69027" y="75467"/>
                    <a:pt x="33580" y="73022"/>
                    <a:pt x="33580" y="77300"/>
                  </a:cubicBezTo>
                  <a:cubicBezTo>
                    <a:pt x="33580" y="84024"/>
                    <a:pt x="52526" y="139035"/>
                    <a:pt x="54970" y="139035"/>
                  </a:cubicBezTo>
                  <a:cubicBezTo>
                    <a:pt x="56193" y="139035"/>
                    <a:pt x="65971" y="126810"/>
                    <a:pt x="76361" y="111529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1BBC97A5-7561-94CD-22A8-6009B8BEBF19}"/>
                </a:ext>
              </a:extLst>
            </p:cNvPr>
            <p:cNvSpPr/>
            <p:nvPr/>
          </p:nvSpPr>
          <p:spPr>
            <a:xfrm flipV="1">
              <a:off x="11269145" y="2097893"/>
              <a:ext cx="320486" cy="327550"/>
            </a:xfrm>
            <a:custGeom>
              <a:avLst/>
              <a:gdLst>
                <a:gd name="connsiteX0" fmla="*/ 22596 w 320486"/>
                <a:gd name="connsiteY0" fmla="*/ 312608 h 327550"/>
                <a:gd name="connsiteX1" fmla="*/ -17 w 320486"/>
                <a:gd name="connsiteY1" fmla="*/ 286936 h 327550"/>
                <a:gd name="connsiteX2" fmla="*/ -14073 w 320486"/>
                <a:gd name="connsiteY2" fmla="*/ 35721 h 327550"/>
                <a:gd name="connsiteX3" fmla="*/ 131992 w 320486"/>
                <a:gd name="connsiteY3" fmla="*/ -2787 h 327550"/>
                <a:gd name="connsiteX4" fmla="*/ 284169 w 320486"/>
                <a:gd name="connsiteY4" fmla="*/ 22885 h 327550"/>
                <a:gd name="connsiteX5" fmla="*/ 302504 w 320486"/>
                <a:gd name="connsiteY5" fmla="*/ 267988 h 327550"/>
                <a:gd name="connsiteX6" fmla="*/ 157049 w 320486"/>
                <a:gd name="connsiteY6" fmla="*/ 312608 h 327550"/>
                <a:gd name="connsiteX7" fmla="*/ 22596 w 320486"/>
                <a:gd name="connsiteY7" fmla="*/ 312608 h 327550"/>
                <a:gd name="connsiteX8" fmla="*/ 157661 w 320486"/>
                <a:gd name="connsiteY8" fmla="*/ 278379 h 327550"/>
                <a:gd name="connsiteX9" fmla="*/ 269502 w 320486"/>
                <a:gd name="connsiteY9" fmla="*/ 258820 h 327550"/>
                <a:gd name="connsiteX10" fmla="*/ 264001 w 320486"/>
                <a:gd name="connsiteY10" fmla="*/ 147576 h 327550"/>
                <a:gd name="connsiteX11" fmla="*/ 255445 w 320486"/>
                <a:gd name="connsiteY11" fmla="*/ 35109 h 327550"/>
                <a:gd name="connsiteX12" fmla="*/ 159494 w 320486"/>
                <a:gd name="connsiteY12" fmla="*/ 30831 h 327550"/>
                <a:gd name="connsiteX13" fmla="*/ 41541 w 320486"/>
                <a:gd name="connsiteY13" fmla="*/ 39388 h 327550"/>
                <a:gd name="connsiteX14" fmla="*/ 18318 w 320486"/>
                <a:gd name="connsiteY14" fmla="*/ 71172 h 327550"/>
                <a:gd name="connsiteX15" fmla="*/ 32985 w 320486"/>
                <a:gd name="connsiteY15" fmla="*/ 280213 h 327550"/>
                <a:gd name="connsiteX16" fmla="*/ 157661 w 320486"/>
                <a:gd name="connsiteY16" fmla="*/ 278379 h 32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486" h="327550">
                  <a:moveTo>
                    <a:pt x="22596" y="312608"/>
                  </a:moveTo>
                  <a:cubicBezTo>
                    <a:pt x="14040" y="307718"/>
                    <a:pt x="3650" y="296105"/>
                    <a:pt x="-17" y="286936"/>
                  </a:cubicBezTo>
                  <a:cubicBezTo>
                    <a:pt x="-11018" y="258820"/>
                    <a:pt x="-22018" y="51001"/>
                    <a:pt x="-14073" y="35721"/>
                  </a:cubicBezTo>
                  <a:cubicBezTo>
                    <a:pt x="-17" y="9438"/>
                    <a:pt x="15873" y="5159"/>
                    <a:pt x="131992" y="-2787"/>
                  </a:cubicBezTo>
                  <a:cubicBezTo>
                    <a:pt x="255445" y="-11344"/>
                    <a:pt x="268890" y="-9510"/>
                    <a:pt x="284169" y="22885"/>
                  </a:cubicBezTo>
                  <a:cubicBezTo>
                    <a:pt x="293336" y="41222"/>
                    <a:pt x="308004" y="244761"/>
                    <a:pt x="302504" y="267988"/>
                  </a:cubicBezTo>
                  <a:cubicBezTo>
                    <a:pt x="294559" y="297938"/>
                    <a:pt x="278058" y="302828"/>
                    <a:pt x="157049" y="312608"/>
                  </a:cubicBezTo>
                  <a:cubicBezTo>
                    <a:pt x="23818" y="322999"/>
                    <a:pt x="42153" y="322999"/>
                    <a:pt x="22596" y="312608"/>
                  </a:cubicBezTo>
                  <a:close/>
                  <a:moveTo>
                    <a:pt x="157661" y="278379"/>
                  </a:moveTo>
                  <a:cubicBezTo>
                    <a:pt x="256056" y="271044"/>
                    <a:pt x="265223" y="269211"/>
                    <a:pt x="269502" y="258820"/>
                  </a:cubicBezTo>
                  <a:cubicBezTo>
                    <a:pt x="271335" y="254541"/>
                    <a:pt x="268890" y="204420"/>
                    <a:pt x="264001" y="147576"/>
                  </a:cubicBezTo>
                  <a:cubicBezTo>
                    <a:pt x="259723" y="90120"/>
                    <a:pt x="256056" y="39999"/>
                    <a:pt x="255445" y="35109"/>
                  </a:cubicBezTo>
                  <a:cubicBezTo>
                    <a:pt x="255445" y="27775"/>
                    <a:pt x="239555" y="27163"/>
                    <a:pt x="159494" y="30831"/>
                  </a:cubicBezTo>
                  <a:cubicBezTo>
                    <a:pt x="106324" y="33276"/>
                    <a:pt x="53153" y="36943"/>
                    <a:pt x="41541" y="39388"/>
                  </a:cubicBezTo>
                  <a:cubicBezTo>
                    <a:pt x="21373" y="43667"/>
                    <a:pt x="20151" y="45500"/>
                    <a:pt x="18318" y="71172"/>
                  </a:cubicBezTo>
                  <a:cubicBezTo>
                    <a:pt x="15873" y="101122"/>
                    <a:pt x="28096" y="272267"/>
                    <a:pt x="32985" y="280213"/>
                  </a:cubicBezTo>
                  <a:cubicBezTo>
                    <a:pt x="37263" y="286936"/>
                    <a:pt x="59265" y="286325"/>
                    <a:pt x="157661" y="278379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7F4E87DD-B600-B624-00C8-60BF0533F42F}"/>
                </a:ext>
              </a:extLst>
            </p:cNvPr>
            <p:cNvSpPr/>
            <p:nvPr/>
          </p:nvSpPr>
          <p:spPr>
            <a:xfrm flipV="1">
              <a:off x="11359199" y="2158479"/>
              <a:ext cx="132497" cy="206980"/>
            </a:xfrm>
            <a:custGeom>
              <a:avLst/>
              <a:gdLst>
                <a:gd name="connsiteX0" fmla="*/ 4664 w 132497"/>
                <a:gd name="connsiteY0" fmla="*/ 193334 h 206980"/>
                <a:gd name="connsiteX1" fmla="*/ -13060 w 132497"/>
                <a:gd name="connsiteY1" fmla="*/ 107762 h 206980"/>
                <a:gd name="connsiteX2" fmla="*/ -15504 w 132497"/>
                <a:gd name="connsiteY2" fmla="*/ 15466 h 206980"/>
                <a:gd name="connsiteX3" fmla="*/ 49889 w 132497"/>
                <a:gd name="connsiteY3" fmla="*/ -7149 h 206980"/>
                <a:gd name="connsiteX4" fmla="*/ 105504 w 132497"/>
                <a:gd name="connsiteY4" fmla="*/ 90648 h 206980"/>
                <a:gd name="connsiteX5" fmla="*/ 95725 w 132497"/>
                <a:gd name="connsiteY5" fmla="*/ 135267 h 206980"/>
                <a:gd name="connsiteX6" fmla="*/ 85336 w 132497"/>
                <a:gd name="connsiteY6" fmla="*/ 178053 h 206980"/>
                <a:gd name="connsiteX7" fmla="*/ 4664 w 132497"/>
                <a:gd name="connsiteY7" fmla="*/ 193334 h 206980"/>
                <a:gd name="connsiteX8" fmla="*/ 61501 w 132497"/>
                <a:gd name="connsiteY8" fmla="*/ 154827 h 206980"/>
                <a:gd name="connsiteX9" fmla="*/ 39499 w 132497"/>
                <a:gd name="connsiteY9" fmla="*/ 127321 h 206980"/>
                <a:gd name="connsiteX10" fmla="*/ 24832 w 132497"/>
                <a:gd name="connsiteY10" fmla="*/ 145658 h 206980"/>
                <a:gd name="connsiteX11" fmla="*/ 39499 w 132497"/>
                <a:gd name="connsiteY11" fmla="*/ 163995 h 206980"/>
                <a:gd name="connsiteX12" fmla="*/ 61501 w 132497"/>
                <a:gd name="connsiteY12" fmla="*/ 154827 h 206980"/>
                <a:gd name="connsiteX13" fmla="*/ 72502 w 132497"/>
                <a:gd name="connsiteY13" fmla="*/ 77200 h 206980"/>
                <a:gd name="connsiteX14" fmla="*/ 72502 w 132497"/>
                <a:gd name="connsiteY14" fmla="*/ 36859 h 206980"/>
                <a:gd name="connsiteX15" fmla="*/ 41944 w 132497"/>
                <a:gd name="connsiteY15" fmla="*/ 29525 h 206980"/>
                <a:gd name="connsiteX16" fmla="*/ 18720 w 132497"/>
                <a:gd name="connsiteY16" fmla="*/ 29525 h 206980"/>
                <a:gd name="connsiteX17" fmla="*/ 18720 w 132497"/>
                <a:gd name="connsiteY17" fmla="*/ 55807 h 206980"/>
                <a:gd name="connsiteX18" fmla="*/ 22998 w 132497"/>
                <a:gd name="connsiteY18" fmla="*/ 86980 h 206980"/>
                <a:gd name="connsiteX19" fmla="*/ 72502 w 132497"/>
                <a:gd name="connsiteY19" fmla="*/ 77200 h 20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497" h="206980">
                  <a:moveTo>
                    <a:pt x="4664" y="193334"/>
                  </a:moveTo>
                  <a:cubicBezTo>
                    <a:pt x="-3893" y="186611"/>
                    <a:pt x="-7559" y="170107"/>
                    <a:pt x="-13060" y="107762"/>
                  </a:cubicBezTo>
                  <a:cubicBezTo>
                    <a:pt x="-16727" y="65587"/>
                    <a:pt x="-17949" y="24023"/>
                    <a:pt x="-15504" y="15466"/>
                  </a:cubicBezTo>
                  <a:cubicBezTo>
                    <a:pt x="-11838" y="-426"/>
                    <a:pt x="7108" y="-7149"/>
                    <a:pt x="49889" y="-7149"/>
                  </a:cubicBezTo>
                  <a:cubicBezTo>
                    <a:pt x="100003" y="-7149"/>
                    <a:pt x="133617" y="52140"/>
                    <a:pt x="105504" y="90648"/>
                  </a:cubicBezTo>
                  <a:cubicBezTo>
                    <a:pt x="94503" y="104706"/>
                    <a:pt x="92670" y="113874"/>
                    <a:pt x="95725" y="135267"/>
                  </a:cubicBezTo>
                  <a:cubicBezTo>
                    <a:pt x="98781" y="157272"/>
                    <a:pt x="96948" y="164606"/>
                    <a:pt x="85336" y="178053"/>
                  </a:cubicBezTo>
                  <a:cubicBezTo>
                    <a:pt x="67612" y="198224"/>
                    <a:pt x="22387" y="206781"/>
                    <a:pt x="4664" y="193334"/>
                  </a:cubicBezTo>
                  <a:close/>
                  <a:moveTo>
                    <a:pt x="61501" y="154827"/>
                  </a:moveTo>
                  <a:cubicBezTo>
                    <a:pt x="71890" y="142602"/>
                    <a:pt x="59667" y="127321"/>
                    <a:pt x="39499" y="127321"/>
                  </a:cubicBezTo>
                  <a:cubicBezTo>
                    <a:pt x="27276" y="127321"/>
                    <a:pt x="24832" y="130377"/>
                    <a:pt x="24832" y="145658"/>
                  </a:cubicBezTo>
                  <a:cubicBezTo>
                    <a:pt x="24832" y="160939"/>
                    <a:pt x="27276" y="163995"/>
                    <a:pt x="39499" y="163995"/>
                  </a:cubicBezTo>
                  <a:cubicBezTo>
                    <a:pt x="47444" y="163995"/>
                    <a:pt x="57223" y="159717"/>
                    <a:pt x="61501" y="154827"/>
                  </a:cubicBezTo>
                  <a:close/>
                  <a:moveTo>
                    <a:pt x="72502" y="77200"/>
                  </a:moveTo>
                  <a:cubicBezTo>
                    <a:pt x="81669" y="69255"/>
                    <a:pt x="82280" y="46639"/>
                    <a:pt x="72502" y="36859"/>
                  </a:cubicBezTo>
                  <a:cubicBezTo>
                    <a:pt x="68223" y="32581"/>
                    <a:pt x="54778" y="29525"/>
                    <a:pt x="41944" y="29525"/>
                  </a:cubicBezTo>
                  <a:lnTo>
                    <a:pt x="18720" y="29525"/>
                  </a:lnTo>
                  <a:lnTo>
                    <a:pt x="18720" y="55807"/>
                  </a:lnTo>
                  <a:cubicBezTo>
                    <a:pt x="18720" y="70477"/>
                    <a:pt x="20554" y="84535"/>
                    <a:pt x="22998" y="86980"/>
                  </a:cubicBezTo>
                  <a:cubicBezTo>
                    <a:pt x="28499" y="91870"/>
                    <a:pt x="61501" y="85146"/>
                    <a:pt x="72502" y="77200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A50453A-1DF3-A5EB-2185-DA1D54C690E4}"/>
                </a:ext>
              </a:extLst>
            </p:cNvPr>
            <p:cNvSpPr/>
            <p:nvPr/>
          </p:nvSpPr>
          <p:spPr>
            <a:xfrm flipV="1">
              <a:off x="11566376" y="2219335"/>
              <a:ext cx="370949" cy="371550"/>
            </a:xfrm>
            <a:custGeom>
              <a:avLst/>
              <a:gdLst>
                <a:gd name="connsiteX0" fmla="*/ 75080 w 370949"/>
                <a:gd name="connsiteY0" fmla="*/ 350560 h 371550"/>
                <a:gd name="connsiteX1" fmla="*/ -15982 w 370949"/>
                <a:gd name="connsiteY1" fmla="*/ 132351 h 371550"/>
                <a:gd name="connsiteX2" fmla="*/ 127028 w 370949"/>
                <a:gd name="connsiteY2" fmla="*/ 23552 h 371550"/>
                <a:gd name="connsiteX3" fmla="*/ 255981 w 370949"/>
                <a:gd name="connsiteY3" fmla="*/ 3381 h 371550"/>
                <a:gd name="connsiteX4" fmla="*/ 353155 w 370949"/>
                <a:gd name="connsiteY4" fmla="*/ 224646 h 371550"/>
                <a:gd name="connsiteX5" fmla="*/ 347043 w 370949"/>
                <a:gd name="connsiteY5" fmla="*/ 259486 h 371550"/>
                <a:gd name="connsiteX6" fmla="*/ 240702 w 370949"/>
                <a:gd name="connsiteY6" fmla="*/ 318776 h 371550"/>
                <a:gd name="connsiteX7" fmla="*/ 116027 w 370949"/>
                <a:gd name="connsiteY7" fmla="*/ 363395 h 371550"/>
                <a:gd name="connsiteX8" fmla="*/ 75080 w 370949"/>
                <a:gd name="connsiteY8" fmla="*/ 350560 h 371550"/>
                <a:gd name="connsiteX9" fmla="*/ 225424 w 370949"/>
                <a:gd name="connsiteY9" fmla="*/ 287603 h 371550"/>
                <a:gd name="connsiteX10" fmla="*/ 318319 w 370949"/>
                <a:gd name="connsiteY10" fmla="*/ 238093 h 371550"/>
                <a:gd name="connsiteX11" fmla="*/ 229091 w 370949"/>
                <a:gd name="connsiteY11" fmla="*/ 24774 h 371550"/>
                <a:gd name="connsiteX12" fmla="*/ 26188 w 370949"/>
                <a:gd name="connsiteY12" fmla="*/ 106068 h 371550"/>
                <a:gd name="connsiteX13" fmla="*/ 16409 w 370949"/>
                <a:gd name="connsiteY13" fmla="*/ 128683 h 371550"/>
                <a:gd name="connsiteX14" fmla="*/ 99526 w 370949"/>
                <a:gd name="connsiteY14" fmla="*/ 327333 h 371550"/>
                <a:gd name="connsiteX15" fmla="*/ 225424 w 370949"/>
                <a:gd name="connsiteY15" fmla="*/ 287603 h 3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0949" h="371550">
                  <a:moveTo>
                    <a:pt x="75080" y="350560"/>
                  </a:moveTo>
                  <a:cubicBezTo>
                    <a:pt x="57968" y="328555"/>
                    <a:pt x="-12315" y="160467"/>
                    <a:pt x="-15982" y="132351"/>
                  </a:cubicBezTo>
                  <a:cubicBezTo>
                    <a:pt x="-22093" y="89564"/>
                    <a:pt x="-11093" y="81618"/>
                    <a:pt x="127028" y="23552"/>
                  </a:cubicBezTo>
                  <a:cubicBezTo>
                    <a:pt x="207700" y="-10066"/>
                    <a:pt x="238258" y="-14345"/>
                    <a:pt x="255981" y="3381"/>
                  </a:cubicBezTo>
                  <a:cubicBezTo>
                    <a:pt x="268204" y="15606"/>
                    <a:pt x="347043" y="197141"/>
                    <a:pt x="353155" y="224646"/>
                  </a:cubicBezTo>
                  <a:cubicBezTo>
                    <a:pt x="354988" y="233815"/>
                    <a:pt x="351932" y="249095"/>
                    <a:pt x="347043" y="259486"/>
                  </a:cubicBezTo>
                  <a:cubicBezTo>
                    <a:pt x="339098" y="274156"/>
                    <a:pt x="321375" y="283936"/>
                    <a:pt x="240702" y="318776"/>
                  </a:cubicBezTo>
                  <a:cubicBezTo>
                    <a:pt x="186921" y="342002"/>
                    <a:pt x="131917" y="362173"/>
                    <a:pt x="116027" y="363395"/>
                  </a:cubicBezTo>
                  <a:cubicBezTo>
                    <a:pt x="90970" y="366452"/>
                    <a:pt x="86692" y="364618"/>
                    <a:pt x="75080" y="350560"/>
                  </a:cubicBezTo>
                  <a:close/>
                  <a:moveTo>
                    <a:pt x="225424" y="287603"/>
                  </a:moveTo>
                  <a:cubicBezTo>
                    <a:pt x="291428" y="259486"/>
                    <a:pt x="318319" y="244817"/>
                    <a:pt x="318319" y="238093"/>
                  </a:cubicBezTo>
                  <a:cubicBezTo>
                    <a:pt x="318319" y="221590"/>
                    <a:pt x="237647" y="27830"/>
                    <a:pt x="229091" y="24774"/>
                  </a:cubicBezTo>
                  <a:cubicBezTo>
                    <a:pt x="221757" y="21718"/>
                    <a:pt x="51245" y="90176"/>
                    <a:pt x="26188" y="106068"/>
                  </a:cubicBezTo>
                  <a:cubicBezTo>
                    <a:pt x="15798" y="112791"/>
                    <a:pt x="13354" y="118903"/>
                    <a:pt x="16409" y="128683"/>
                  </a:cubicBezTo>
                  <a:cubicBezTo>
                    <a:pt x="23743" y="154355"/>
                    <a:pt x="93415" y="319387"/>
                    <a:pt x="99526" y="327333"/>
                  </a:cubicBezTo>
                  <a:cubicBezTo>
                    <a:pt x="107471" y="337113"/>
                    <a:pt x="110527" y="335890"/>
                    <a:pt x="225424" y="287603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398C582-473F-0094-F377-8AAF8B1FD6A6}"/>
                </a:ext>
              </a:extLst>
            </p:cNvPr>
            <p:cNvSpPr/>
            <p:nvPr/>
          </p:nvSpPr>
          <p:spPr>
            <a:xfrm flipV="1">
              <a:off x="11666806" y="2313977"/>
              <a:ext cx="184100" cy="192065"/>
            </a:xfrm>
            <a:custGeom>
              <a:avLst/>
              <a:gdLst>
                <a:gd name="connsiteX0" fmla="*/ 49201 w 184100"/>
                <a:gd name="connsiteY0" fmla="*/ 181987 h 192065"/>
                <a:gd name="connsiteX1" fmla="*/ -14359 w 184100"/>
                <a:gd name="connsiteY1" fmla="*/ 67076 h 192065"/>
                <a:gd name="connsiteX2" fmla="*/ 78536 w 184100"/>
                <a:gd name="connsiteY2" fmla="*/ -6883 h 192065"/>
                <a:gd name="connsiteX3" fmla="*/ 118872 w 184100"/>
                <a:gd name="connsiteY3" fmla="*/ 15121 h 192065"/>
                <a:gd name="connsiteX4" fmla="*/ 84036 w 184100"/>
                <a:gd name="connsiteY4" fmla="*/ 27346 h 192065"/>
                <a:gd name="connsiteX5" fmla="*/ 33311 w 184100"/>
                <a:gd name="connsiteY5" fmla="*/ 47517 h 192065"/>
                <a:gd name="connsiteX6" fmla="*/ 36978 w 184100"/>
                <a:gd name="connsiteY6" fmla="*/ 131255 h 192065"/>
                <a:gd name="connsiteX7" fmla="*/ 73647 w 184100"/>
                <a:gd name="connsiteY7" fmla="*/ 152037 h 192065"/>
                <a:gd name="connsiteX8" fmla="*/ 132317 w 184100"/>
                <a:gd name="connsiteY8" fmla="*/ 121475 h 192065"/>
                <a:gd name="connsiteX9" fmla="*/ 165931 w 184100"/>
                <a:gd name="connsiteY9" fmla="*/ 115363 h 192065"/>
                <a:gd name="connsiteX10" fmla="*/ 127428 w 184100"/>
                <a:gd name="connsiteY10" fmla="*/ 172819 h 192065"/>
                <a:gd name="connsiteX11" fmla="*/ 49201 w 184100"/>
                <a:gd name="connsiteY11" fmla="*/ 181987 h 19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100" h="192065">
                  <a:moveTo>
                    <a:pt x="49201" y="181987"/>
                  </a:moveTo>
                  <a:cubicBezTo>
                    <a:pt x="3975" y="169151"/>
                    <a:pt x="-27193" y="112918"/>
                    <a:pt x="-14359" y="67076"/>
                  </a:cubicBezTo>
                  <a:cubicBezTo>
                    <a:pt x="-2136" y="20011"/>
                    <a:pt x="32088" y="-6883"/>
                    <a:pt x="78536" y="-6883"/>
                  </a:cubicBezTo>
                  <a:cubicBezTo>
                    <a:pt x="110316" y="-6883"/>
                    <a:pt x="121928" y="-159"/>
                    <a:pt x="118872" y="15121"/>
                  </a:cubicBezTo>
                  <a:cubicBezTo>
                    <a:pt x="117039" y="24901"/>
                    <a:pt x="110927" y="26735"/>
                    <a:pt x="84036" y="27346"/>
                  </a:cubicBezTo>
                  <a:cubicBezTo>
                    <a:pt x="54701" y="27957"/>
                    <a:pt x="48590" y="30402"/>
                    <a:pt x="33311" y="47517"/>
                  </a:cubicBezTo>
                  <a:cubicBezTo>
                    <a:pt x="8253" y="75022"/>
                    <a:pt x="9476" y="103750"/>
                    <a:pt x="36978" y="131255"/>
                  </a:cubicBezTo>
                  <a:cubicBezTo>
                    <a:pt x="50423" y="144702"/>
                    <a:pt x="63868" y="152037"/>
                    <a:pt x="73647" y="152037"/>
                  </a:cubicBezTo>
                  <a:cubicBezTo>
                    <a:pt x="95037" y="152037"/>
                    <a:pt x="124372" y="136756"/>
                    <a:pt x="132317" y="121475"/>
                  </a:cubicBezTo>
                  <a:cubicBezTo>
                    <a:pt x="139040" y="108640"/>
                    <a:pt x="159819" y="104972"/>
                    <a:pt x="165931" y="115363"/>
                  </a:cubicBezTo>
                  <a:cubicBezTo>
                    <a:pt x="172042" y="124532"/>
                    <a:pt x="145763" y="163650"/>
                    <a:pt x="127428" y="172819"/>
                  </a:cubicBezTo>
                  <a:cubicBezTo>
                    <a:pt x="103593" y="184432"/>
                    <a:pt x="71202" y="188711"/>
                    <a:pt x="49201" y="181987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C5C43A80-2BD6-2568-40BF-3BE71EDE72F6}"/>
              </a:ext>
            </a:extLst>
          </p:cNvPr>
          <p:cNvGrpSpPr/>
          <p:nvPr/>
        </p:nvGrpSpPr>
        <p:grpSpPr>
          <a:xfrm>
            <a:off x="2901453" y="815852"/>
            <a:ext cx="730647" cy="916344"/>
            <a:chOff x="7886658" y="5504096"/>
            <a:chExt cx="547985" cy="687258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680EB0C-700C-8CAC-2068-1222ACD18087}"/>
                </a:ext>
              </a:extLst>
            </p:cNvPr>
            <p:cNvSpPr/>
            <p:nvPr/>
          </p:nvSpPr>
          <p:spPr>
            <a:xfrm flipV="1">
              <a:off x="7886658" y="5504096"/>
              <a:ext cx="451514" cy="687258"/>
            </a:xfrm>
            <a:custGeom>
              <a:avLst/>
              <a:gdLst>
                <a:gd name="connsiteX0" fmla="*/ 346869 w 451514"/>
                <a:gd name="connsiteY0" fmla="*/ 677365 h 687258"/>
                <a:gd name="connsiteX1" fmla="*/ 295532 w 451514"/>
                <a:gd name="connsiteY1" fmla="*/ 659028 h 687258"/>
                <a:gd name="connsiteX2" fmla="*/ 67572 w 451514"/>
                <a:gd name="connsiteY2" fmla="*/ 498274 h 687258"/>
                <a:gd name="connsiteX3" fmla="*/ 107297 w 451514"/>
                <a:gd name="connsiteY3" fmla="*/ 190826 h 687258"/>
                <a:gd name="connsiteX4" fmla="*/ 126243 w 451514"/>
                <a:gd name="connsiteY4" fmla="*/ 151707 h 687258"/>
                <a:gd name="connsiteX5" fmla="*/ 61461 w 451514"/>
                <a:gd name="connsiteY5" fmla="*/ 179823 h 687258"/>
                <a:gd name="connsiteX6" fmla="*/ -6988 w 451514"/>
                <a:gd name="connsiteY6" fmla="*/ 201828 h 687258"/>
                <a:gd name="connsiteX7" fmla="*/ 98130 w 451514"/>
                <a:gd name="connsiteY7" fmla="*/ 87528 h 687258"/>
                <a:gd name="connsiteX8" fmla="*/ 235028 w 451514"/>
                <a:gd name="connsiteY8" fmla="*/ 733 h 687258"/>
                <a:gd name="connsiteX9" fmla="*/ 205082 w 451514"/>
                <a:gd name="connsiteY9" fmla="*/ 72247 h 687258"/>
                <a:gd name="connsiteX10" fmla="*/ 173302 w 451514"/>
                <a:gd name="connsiteY10" fmla="*/ 131536 h 687258"/>
                <a:gd name="connsiteX11" fmla="*/ 264975 w 451514"/>
                <a:gd name="connsiteY11" fmla="*/ 94862 h 687258"/>
                <a:gd name="connsiteX12" fmla="*/ 275364 w 451514"/>
                <a:gd name="connsiteY12" fmla="*/ 78359 h 687258"/>
                <a:gd name="connsiteX13" fmla="*/ 296755 w 451514"/>
                <a:gd name="connsiteY13" fmla="*/ 78359 h 687258"/>
                <a:gd name="connsiteX14" fmla="*/ 330368 w 451514"/>
                <a:gd name="connsiteY14" fmla="*/ 90584 h 687258"/>
                <a:gd name="connsiteX15" fmla="*/ 369482 w 451514"/>
                <a:gd name="connsiteY15" fmla="*/ 100364 h 687258"/>
                <a:gd name="connsiteX16" fmla="*/ 308978 w 451514"/>
                <a:gd name="connsiteY16" fmla="*/ 134592 h 687258"/>
                <a:gd name="connsiteX17" fmla="*/ 218527 w 451514"/>
                <a:gd name="connsiteY17" fmla="*/ 155374 h 687258"/>
                <a:gd name="connsiteX18" fmla="*/ 103019 w 451514"/>
                <a:gd name="connsiteY18" fmla="*/ 272119 h 687258"/>
                <a:gd name="connsiteX19" fmla="*/ 82851 w 451514"/>
                <a:gd name="connsiteY19" fmla="*/ 374806 h 687258"/>
                <a:gd name="connsiteX20" fmla="*/ 102408 w 451514"/>
                <a:gd name="connsiteY20" fmla="*/ 476881 h 687258"/>
                <a:gd name="connsiteX21" fmla="*/ 307755 w 451514"/>
                <a:gd name="connsiteY21" fmla="*/ 618075 h 687258"/>
                <a:gd name="connsiteX22" fmla="*/ 389650 w 451514"/>
                <a:gd name="connsiteY22" fmla="*/ 610129 h 687258"/>
                <a:gd name="connsiteX23" fmla="*/ 437931 w 451514"/>
                <a:gd name="connsiteY23" fmla="*/ 627244 h 687258"/>
                <a:gd name="connsiteX24" fmla="*/ 403706 w 451514"/>
                <a:gd name="connsiteY24" fmla="*/ 647414 h 687258"/>
                <a:gd name="connsiteX25" fmla="*/ 373149 w 451514"/>
                <a:gd name="connsiteY25" fmla="*/ 665751 h 687258"/>
                <a:gd name="connsiteX26" fmla="*/ 364593 w 451514"/>
                <a:gd name="connsiteY26" fmla="*/ 682866 h 687258"/>
                <a:gd name="connsiteX27" fmla="*/ 346869 w 451514"/>
                <a:gd name="connsiteY27" fmla="*/ 677365 h 68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1514" h="687258">
                  <a:moveTo>
                    <a:pt x="346869" y="677365"/>
                  </a:moveTo>
                  <a:cubicBezTo>
                    <a:pt x="339535" y="666974"/>
                    <a:pt x="327924" y="662695"/>
                    <a:pt x="295532" y="659028"/>
                  </a:cubicBezTo>
                  <a:cubicBezTo>
                    <a:pt x="191025" y="645581"/>
                    <a:pt x="113409" y="591181"/>
                    <a:pt x="67572" y="498274"/>
                  </a:cubicBezTo>
                  <a:cubicBezTo>
                    <a:pt x="20514" y="401700"/>
                    <a:pt x="36404" y="277620"/>
                    <a:pt x="107297" y="190826"/>
                  </a:cubicBezTo>
                  <a:cubicBezTo>
                    <a:pt x="126243" y="168210"/>
                    <a:pt x="134188" y="151707"/>
                    <a:pt x="126243" y="151707"/>
                  </a:cubicBezTo>
                  <a:cubicBezTo>
                    <a:pt x="125021" y="151707"/>
                    <a:pt x="95685" y="164543"/>
                    <a:pt x="61461" y="179823"/>
                  </a:cubicBezTo>
                  <a:cubicBezTo>
                    <a:pt x="18680" y="199383"/>
                    <a:pt x="-2710" y="206106"/>
                    <a:pt x="-6988" y="201828"/>
                  </a:cubicBezTo>
                  <a:cubicBezTo>
                    <a:pt x="-22878" y="185936"/>
                    <a:pt x="-3321" y="165154"/>
                    <a:pt x="98130" y="87528"/>
                  </a:cubicBezTo>
                  <a:cubicBezTo>
                    <a:pt x="209971" y="1956"/>
                    <a:pt x="220972" y="-4768"/>
                    <a:pt x="235028" y="733"/>
                  </a:cubicBezTo>
                  <a:cubicBezTo>
                    <a:pt x="252752" y="7457"/>
                    <a:pt x="244807" y="25794"/>
                    <a:pt x="205082" y="72247"/>
                  </a:cubicBezTo>
                  <a:cubicBezTo>
                    <a:pt x="168413" y="115033"/>
                    <a:pt x="154967" y="139482"/>
                    <a:pt x="173302" y="131536"/>
                  </a:cubicBezTo>
                  <a:cubicBezTo>
                    <a:pt x="187970" y="124813"/>
                    <a:pt x="253974" y="98530"/>
                    <a:pt x="264975" y="94862"/>
                  </a:cubicBezTo>
                  <a:cubicBezTo>
                    <a:pt x="270475" y="92418"/>
                    <a:pt x="275364" y="85083"/>
                    <a:pt x="275364" y="78359"/>
                  </a:cubicBezTo>
                  <a:cubicBezTo>
                    <a:pt x="275364" y="62467"/>
                    <a:pt x="291866" y="62467"/>
                    <a:pt x="296755" y="78359"/>
                  </a:cubicBezTo>
                  <a:cubicBezTo>
                    <a:pt x="299810" y="88139"/>
                    <a:pt x="305922" y="90584"/>
                    <a:pt x="330368" y="90584"/>
                  </a:cubicBezTo>
                  <a:cubicBezTo>
                    <a:pt x="349314" y="90584"/>
                    <a:pt x="363370" y="94251"/>
                    <a:pt x="369482" y="100364"/>
                  </a:cubicBezTo>
                  <a:cubicBezTo>
                    <a:pt x="392095" y="122368"/>
                    <a:pt x="376205" y="130925"/>
                    <a:pt x="308978" y="134592"/>
                  </a:cubicBezTo>
                  <a:cubicBezTo>
                    <a:pt x="264364" y="137037"/>
                    <a:pt x="246640" y="141316"/>
                    <a:pt x="218527" y="155374"/>
                  </a:cubicBezTo>
                  <a:cubicBezTo>
                    <a:pt x="170857" y="178601"/>
                    <a:pt x="128077" y="221998"/>
                    <a:pt x="103019" y="272119"/>
                  </a:cubicBezTo>
                  <a:cubicBezTo>
                    <a:pt x="84074" y="310627"/>
                    <a:pt x="82851" y="317350"/>
                    <a:pt x="82851" y="374806"/>
                  </a:cubicBezTo>
                  <a:cubicBezTo>
                    <a:pt x="82851" y="430428"/>
                    <a:pt x="84685" y="439596"/>
                    <a:pt x="102408" y="476881"/>
                  </a:cubicBezTo>
                  <a:cubicBezTo>
                    <a:pt x="142133" y="561231"/>
                    <a:pt x="222194" y="616853"/>
                    <a:pt x="307755" y="618075"/>
                  </a:cubicBezTo>
                  <a:cubicBezTo>
                    <a:pt x="331590" y="618687"/>
                    <a:pt x="368871" y="615019"/>
                    <a:pt x="389650" y="610129"/>
                  </a:cubicBezTo>
                  <a:cubicBezTo>
                    <a:pt x="431820" y="600961"/>
                    <a:pt x="444654" y="605240"/>
                    <a:pt x="437931" y="627244"/>
                  </a:cubicBezTo>
                  <a:cubicBezTo>
                    <a:pt x="434875" y="635801"/>
                    <a:pt x="424486" y="641913"/>
                    <a:pt x="403706" y="647414"/>
                  </a:cubicBezTo>
                  <a:cubicBezTo>
                    <a:pt x="382316" y="652915"/>
                    <a:pt x="373149" y="658417"/>
                    <a:pt x="373149" y="665751"/>
                  </a:cubicBezTo>
                  <a:cubicBezTo>
                    <a:pt x="373149" y="671252"/>
                    <a:pt x="369482" y="679198"/>
                    <a:pt x="364593" y="682866"/>
                  </a:cubicBezTo>
                  <a:cubicBezTo>
                    <a:pt x="357870" y="688978"/>
                    <a:pt x="354203" y="687756"/>
                    <a:pt x="346869" y="677365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24A406D-A145-0055-B0A9-2C6B06ADF92C}"/>
                </a:ext>
              </a:extLst>
            </p:cNvPr>
            <p:cNvSpPr/>
            <p:nvPr/>
          </p:nvSpPr>
          <p:spPr>
            <a:xfrm flipV="1">
              <a:off x="8004829" y="5593136"/>
              <a:ext cx="429814" cy="439844"/>
            </a:xfrm>
            <a:custGeom>
              <a:avLst/>
              <a:gdLst>
                <a:gd name="connsiteX0" fmla="*/ 161924 w 429814"/>
                <a:gd name="connsiteY0" fmla="*/ 433356 h 439844"/>
                <a:gd name="connsiteX1" fmla="*/ -8588 w 429814"/>
                <a:gd name="connsiteY1" fmla="*/ 253044 h 439844"/>
                <a:gd name="connsiteX2" fmla="*/ 50694 w 429814"/>
                <a:gd name="connsiteY2" fmla="*/ 66618 h 439844"/>
                <a:gd name="connsiteX3" fmla="*/ 329380 w 429814"/>
                <a:gd name="connsiteY3" fmla="*/ 39724 h 439844"/>
                <a:gd name="connsiteX4" fmla="*/ 298822 w 429814"/>
                <a:gd name="connsiteY4" fmla="*/ 411352 h 439844"/>
                <a:gd name="connsiteX5" fmla="*/ 194315 w 429814"/>
                <a:gd name="connsiteY5" fmla="*/ 438857 h 439844"/>
                <a:gd name="connsiteX6" fmla="*/ 161924 w 429814"/>
                <a:gd name="connsiteY6" fmla="*/ 433356 h 439844"/>
                <a:gd name="connsiteX7" fmla="*/ 159479 w 429814"/>
                <a:gd name="connsiteY7" fmla="*/ 381402 h 439844"/>
                <a:gd name="connsiteX8" fmla="*/ 137478 w 429814"/>
                <a:gd name="connsiteY8" fmla="*/ 360009 h 439844"/>
                <a:gd name="connsiteX9" fmla="*/ 108142 w 429814"/>
                <a:gd name="connsiteY9" fmla="*/ 377734 h 439844"/>
                <a:gd name="connsiteX10" fmla="*/ 164980 w 429814"/>
                <a:gd name="connsiteY10" fmla="*/ 402184 h 439844"/>
                <a:gd name="connsiteX11" fmla="*/ 159479 w 429814"/>
                <a:gd name="connsiteY11" fmla="*/ 381402 h 439844"/>
                <a:gd name="connsiteX12" fmla="*/ 304934 w 429814"/>
                <a:gd name="connsiteY12" fmla="*/ 377734 h 439844"/>
                <a:gd name="connsiteX13" fmla="*/ 334269 w 429814"/>
                <a:gd name="connsiteY13" fmla="*/ 353285 h 439844"/>
                <a:gd name="connsiteX14" fmla="*/ 300656 w 429814"/>
                <a:gd name="connsiteY14" fmla="*/ 336782 h 439844"/>
                <a:gd name="connsiteX15" fmla="*/ 270709 w 429814"/>
                <a:gd name="connsiteY15" fmla="*/ 396683 h 439844"/>
                <a:gd name="connsiteX16" fmla="*/ 304934 w 429814"/>
                <a:gd name="connsiteY16" fmla="*/ 377734 h 439844"/>
                <a:gd name="connsiteX17" fmla="*/ 206538 w 429814"/>
                <a:gd name="connsiteY17" fmla="*/ 361842 h 439844"/>
                <a:gd name="connsiteX18" fmla="*/ 175369 w 429814"/>
                <a:gd name="connsiteY18" fmla="*/ 341672 h 439844"/>
                <a:gd name="connsiteX19" fmla="*/ 184536 w 429814"/>
                <a:gd name="connsiteY19" fmla="*/ 366121 h 439844"/>
                <a:gd name="connsiteX20" fmla="*/ 205927 w 429814"/>
                <a:gd name="connsiteY20" fmla="*/ 384458 h 439844"/>
                <a:gd name="connsiteX21" fmla="*/ 206538 w 429814"/>
                <a:gd name="connsiteY21" fmla="*/ 361842 h 439844"/>
                <a:gd name="connsiteX22" fmla="*/ 254819 w 429814"/>
                <a:gd name="connsiteY22" fmla="*/ 360009 h 439844"/>
                <a:gd name="connsiteX23" fmla="*/ 248096 w 429814"/>
                <a:gd name="connsiteY23" fmla="*/ 329447 h 439844"/>
                <a:gd name="connsiteX24" fmla="*/ 232818 w 429814"/>
                <a:gd name="connsiteY24" fmla="*/ 348395 h 439844"/>
                <a:gd name="connsiteX25" fmla="*/ 236484 w 429814"/>
                <a:gd name="connsiteY25" fmla="*/ 375901 h 439844"/>
                <a:gd name="connsiteX26" fmla="*/ 254819 w 429814"/>
                <a:gd name="connsiteY26" fmla="*/ 360009 h 439844"/>
                <a:gd name="connsiteX27" fmla="*/ 117921 w 429814"/>
                <a:gd name="connsiteY27" fmla="*/ 332503 h 439844"/>
                <a:gd name="connsiteX28" fmla="*/ 105698 w 429814"/>
                <a:gd name="connsiteY28" fmla="*/ 286661 h 439844"/>
                <a:gd name="connsiteX29" fmla="*/ 91030 w 429814"/>
                <a:gd name="connsiteY29" fmla="*/ 246931 h 439844"/>
                <a:gd name="connsiteX30" fmla="*/ 67806 w 429814"/>
                <a:gd name="connsiteY30" fmla="*/ 248765 h 439844"/>
                <a:gd name="connsiteX31" fmla="*/ 22581 w 429814"/>
                <a:gd name="connsiteY31" fmla="*/ 267102 h 439844"/>
                <a:gd name="connsiteX32" fmla="*/ 64139 w 429814"/>
                <a:gd name="connsiteY32" fmla="*/ 344728 h 439844"/>
                <a:gd name="connsiteX33" fmla="*/ 96530 w 429814"/>
                <a:gd name="connsiteY33" fmla="*/ 349618 h 439844"/>
                <a:gd name="connsiteX34" fmla="*/ 117921 w 429814"/>
                <a:gd name="connsiteY34" fmla="*/ 332503 h 439844"/>
                <a:gd name="connsiteX35" fmla="*/ 376438 w 429814"/>
                <a:gd name="connsiteY35" fmla="*/ 289717 h 439844"/>
                <a:gd name="connsiteX36" fmla="*/ 389273 w 429814"/>
                <a:gd name="connsiteY36" fmla="*/ 231650 h 439844"/>
                <a:gd name="connsiteX37" fmla="*/ 389273 w 429814"/>
                <a:gd name="connsiteY37" fmla="*/ 207813 h 439844"/>
                <a:gd name="connsiteX38" fmla="*/ 366660 w 429814"/>
                <a:gd name="connsiteY38" fmla="*/ 210869 h 439844"/>
                <a:gd name="connsiteX39" fmla="*/ 315934 w 429814"/>
                <a:gd name="connsiteY39" fmla="*/ 246320 h 439844"/>
                <a:gd name="connsiteX40" fmla="*/ 312267 w 429814"/>
                <a:gd name="connsiteY40" fmla="*/ 291551 h 439844"/>
                <a:gd name="connsiteX41" fmla="*/ 325713 w 429814"/>
                <a:gd name="connsiteY41" fmla="*/ 316000 h 439844"/>
                <a:gd name="connsiteX42" fmla="*/ 376438 w 429814"/>
                <a:gd name="connsiteY42" fmla="*/ 289717 h 439844"/>
                <a:gd name="connsiteX43" fmla="*/ 180870 w 429814"/>
                <a:gd name="connsiteY43" fmla="*/ 310499 h 439844"/>
                <a:gd name="connsiteX44" fmla="*/ 196760 w 429814"/>
                <a:gd name="connsiteY44" fmla="*/ 275048 h 439844"/>
                <a:gd name="connsiteX45" fmla="*/ 168035 w 429814"/>
                <a:gd name="connsiteY45" fmla="*/ 235929 h 439844"/>
                <a:gd name="connsiteX46" fmla="*/ 127088 w 429814"/>
                <a:gd name="connsiteY46" fmla="*/ 264046 h 439844"/>
                <a:gd name="connsiteX47" fmla="*/ 180870 w 429814"/>
                <a:gd name="connsiteY47" fmla="*/ 310499 h 439844"/>
                <a:gd name="connsiteX48" fmla="*/ 281710 w 429814"/>
                <a:gd name="connsiteY48" fmla="*/ 291551 h 439844"/>
                <a:gd name="connsiteX49" fmla="*/ 287210 w 429814"/>
                <a:gd name="connsiteY49" fmla="*/ 251821 h 439844"/>
                <a:gd name="connsiteX50" fmla="*/ 290266 w 429814"/>
                <a:gd name="connsiteY50" fmla="*/ 225538 h 439844"/>
                <a:gd name="connsiteX51" fmla="*/ 263986 w 429814"/>
                <a:gd name="connsiteY51" fmla="*/ 225538 h 439844"/>
                <a:gd name="connsiteX52" fmla="*/ 221817 w 429814"/>
                <a:gd name="connsiteY52" fmla="*/ 260990 h 439844"/>
                <a:gd name="connsiteX53" fmla="*/ 254208 w 429814"/>
                <a:gd name="connsiteY53" fmla="*/ 304998 h 439844"/>
                <a:gd name="connsiteX54" fmla="*/ 281710 w 429814"/>
                <a:gd name="connsiteY54" fmla="*/ 291551 h 439844"/>
                <a:gd name="connsiteX55" fmla="*/ 87363 w 429814"/>
                <a:gd name="connsiteY55" fmla="*/ 217592 h 439844"/>
                <a:gd name="connsiteX56" fmla="*/ 90419 w 429814"/>
                <a:gd name="connsiteY56" fmla="*/ 171139 h 439844"/>
                <a:gd name="connsiteX57" fmla="*/ 92864 w 429814"/>
                <a:gd name="connsiteY57" fmla="*/ 125908 h 439844"/>
                <a:gd name="connsiteX58" fmla="*/ 69640 w 429814"/>
                <a:gd name="connsiteY58" fmla="*/ 117962 h 439844"/>
                <a:gd name="connsiteX59" fmla="*/ 47027 w 429814"/>
                <a:gd name="connsiteY59" fmla="*/ 110016 h 439844"/>
                <a:gd name="connsiteX60" fmla="*/ 34193 w 429814"/>
                <a:gd name="connsiteY60" fmla="*/ 135076 h 439844"/>
                <a:gd name="connsiteX61" fmla="*/ 18303 w 429814"/>
                <a:gd name="connsiteY61" fmla="*/ 193754 h 439844"/>
                <a:gd name="connsiteX62" fmla="*/ 14636 w 429814"/>
                <a:gd name="connsiteY62" fmla="*/ 227372 h 439844"/>
                <a:gd name="connsiteX63" fmla="*/ 50694 w 429814"/>
                <a:gd name="connsiteY63" fmla="*/ 222482 h 439844"/>
                <a:gd name="connsiteX64" fmla="*/ 87363 w 429814"/>
                <a:gd name="connsiteY64" fmla="*/ 217592 h 439844"/>
                <a:gd name="connsiteX65" fmla="*/ 182703 w 429814"/>
                <a:gd name="connsiteY65" fmla="*/ 201700 h 439844"/>
                <a:gd name="connsiteX66" fmla="*/ 183314 w 429814"/>
                <a:gd name="connsiteY66" fmla="*/ 165638 h 439844"/>
                <a:gd name="connsiteX67" fmla="*/ 179647 w 429814"/>
                <a:gd name="connsiteY67" fmla="*/ 133242 h 439844"/>
                <a:gd name="connsiteX68" fmla="*/ 151534 w 429814"/>
                <a:gd name="connsiteY68" fmla="*/ 135076 h 439844"/>
                <a:gd name="connsiteX69" fmla="*/ 123421 w 429814"/>
                <a:gd name="connsiteY69" fmla="*/ 136910 h 439844"/>
                <a:gd name="connsiteX70" fmla="*/ 120365 w 429814"/>
                <a:gd name="connsiteY70" fmla="*/ 172361 h 439844"/>
                <a:gd name="connsiteX71" fmla="*/ 119754 w 429814"/>
                <a:gd name="connsiteY71" fmla="*/ 210869 h 439844"/>
                <a:gd name="connsiteX72" fmla="*/ 182703 w 429814"/>
                <a:gd name="connsiteY72" fmla="*/ 201700 h 439844"/>
                <a:gd name="connsiteX73" fmla="*/ 256653 w 429814"/>
                <a:gd name="connsiteY73" fmla="*/ 197422 h 439844"/>
                <a:gd name="connsiteX74" fmla="*/ 279265 w 429814"/>
                <a:gd name="connsiteY74" fmla="*/ 179696 h 439844"/>
                <a:gd name="connsiteX75" fmla="*/ 257875 w 429814"/>
                <a:gd name="connsiteY75" fmla="*/ 116739 h 439844"/>
                <a:gd name="connsiteX76" fmla="*/ 230984 w 429814"/>
                <a:gd name="connsiteY76" fmla="*/ 122240 h 439844"/>
                <a:gd name="connsiteX77" fmla="*/ 205316 w 429814"/>
                <a:gd name="connsiteY77" fmla="*/ 129575 h 439844"/>
                <a:gd name="connsiteX78" fmla="*/ 208983 w 429814"/>
                <a:gd name="connsiteY78" fmla="*/ 157692 h 439844"/>
                <a:gd name="connsiteX79" fmla="*/ 256653 w 429814"/>
                <a:gd name="connsiteY79" fmla="*/ 197422 h 439844"/>
                <a:gd name="connsiteX80" fmla="*/ 384383 w 429814"/>
                <a:gd name="connsiteY80" fmla="*/ 179085 h 439844"/>
                <a:gd name="connsiteX81" fmla="*/ 337936 w 429814"/>
                <a:gd name="connsiteY81" fmla="*/ 84955 h 439844"/>
                <a:gd name="connsiteX82" fmla="*/ 306156 w 429814"/>
                <a:gd name="connsiteY82" fmla="*/ 88011 h 439844"/>
                <a:gd name="connsiteX83" fmla="*/ 286599 w 429814"/>
                <a:gd name="connsiteY83" fmla="*/ 105737 h 439844"/>
                <a:gd name="connsiteX84" fmla="*/ 300656 w 429814"/>
                <a:gd name="connsiteY84" fmla="*/ 150968 h 439844"/>
                <a:gd name="connsiteX85" fmla="*/ 312879 w 429814"/>
                <a:gd name="connsiteY85" fmla="*/ 190087 h 439844"/>
                <a:gd name="connsiteX86" fmla="*/ 346492 w 429814"/>
                <a:gd name="connsiteY86" fmla="*/ 185808 h 439844"/>
                <a:gd name="connsiteX87" fmla="*/ 384383 w 429814"/>
                <a:gd name="connsiteY87" fmla="*/ 179085 h 439844"/>
                <a:gd name="connsiteX88" fmla="*/ 174758 w 429814"/>
                <a:gd name="connsiteY88" fmla="*/ 92901 h 439844"/>
                <a:gd name="connsiteX89" fmla="*/ 169869 w 429814"/>
                <a:gd name="connsiteY89" fmla="*/ 66618 h 439844"/>
                <a:gd name="connsiteX90" fmla="*/ 165591 w 429814"/>
                <a:gd name="connsiteY90" fmla="*/ 51338 h 439844"/>
                <a:gd name="connsiteX91" fmla="*/ 152145 w 429814"/>
                <a:gd name="connsiteY91" fmla="*/ 72731 h 439844"/>
                <a:gd name="connsiteX92" fmla="*/ 157035 w 429814"/>
                <a:gd name="connsiteY92" fmla="*/ 103292 h 439844"/>
                <a:gd name="connsiteX93" fmla="*/ 174758 w 429814"/>
                <a:gd name="connsiteY93" fmla="*/ 92901 h 439844"/>
                <a:gd name="connsiteX94" fmla="*/ 122199 w 429814"/>
                <a:gd name="connsiteY94" fmla="*/ 69675 h 439844"/>
                <a:gd name="connsiteX95" fmla="*/ 99586 w 429814"/>
                <a:gd name="connsiteY95" fmla="*/ 59284 h 439844"/>
                <a:gd name="connsiteX96" fmla="*/ 81863 w 429814"/>
                <a:gd name="connsiteY96" fmla="*/ 92901 h 439844"/>
                <a:gd name="connsiteX97" fmla="*/ 122199 w 429814"/>
                <a:gd name="connsiteY97" fmla="*/ 69675 h 439844"/>
                <a:gd name="connsiteX98" fmla="*/ 230373 w 429814"/>
                <a:gd name="connsiteY98" fmla="*/ 91068 h 439844"/>
                <a:gd name="connsiteX99" fmla="*/ 221206 w 429814"/>
                <a:gd name="connsiteY99" fmla="*/ 66618 h 439844"/>
                <a:gd name="connsiteX100" fmla="*/ 199815 w 429814"/>
                <a:gd name="connsiteY100" fmla="*/ 48281 h 439844"/>
                <a:gd name="connsiteX101" fmla="*/ 198593 w 429814"/>
                <a:gd name="connsiteY101" fmla="*/ 72731 h 439844"/>
                <a:gd name="connsiteX102" fmla="*/ 230373 w 429814"/>
                <a:gd name="connsiteY102" fmla="*/ 91068 h 439844"/>
                <a:gd name="connsiteX103" fmla="*/ 295766 w 429814"/>
                <a:gd name="connsiteY103" fmla="*/ 56227 h 439844"/>
                <a:gd name="connsiteX104" fmla="*/ 230984 w 429814"/>
                <a:gd name="connsiteY104" fmla="*/ 29945 h 439844"/>
                <a:gd name="connsiteX105" fmla="*/ 245652 w 429814"/>
                <a:gd name="connsiteY105" fmla="*/ 54394 h 439844"/>
                <a:gd name="connsiteX106" fmla="*/ 281710 w 429814"/>
                <a:gd name="connsiteY106" fmla="*/ 70897 h 439844"/>
                <a:gd name="connsiteX107" fmla="*/ 295766 w 429814"/>
                <a:gd name="connsiteY107" fmla="*/ 56227 h 43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29814" h="439844">
                  <a:moveTo>
                    <a:pt x="161924" y="433356"/>
                  </a:moveTo>
                  <a:cubicBezTo>
                    <a:pt x="78196" y="419298"/>
                    <a:pt x="8524" y="345339"/>
                    <a:pt x="-8588" y="253044"/>
                  </a:cubicBezTo>
                  <a:cubicBezTo>
                    <a:pt x="-20811" y="185808"/>
                    <a:pt x="-643" y="121018"/>
                    <a:pt x="50694" y="66618"/>
                  </a:cubicBezTo>
                  <a:cubicBezTo>
                    <a:pt x="124032" y="-11619"/>
                    <a:pt x="243207" y="-23232"/>
                    <a:pt x="329380" y="39724"/>
                  </a:cubicBezTo>
                  <a:cubicBezTo>
                    <a:pt x="459555" y="135687"/>
                    <a:pt x="443054" y="338004"/>
                    <a:pt x="298822" y="411352"/>
                  </a:cubicBezTo>
                  <a:cubicBezTo>
                    <a:pt x="274376" y="423577"/>
                    <a:pt x="206538" y="441302"/>
                    <a:pt x="194315" y="438857"/>
                  </a:cubicBezTo>
                  <a:cubicBezTo>
                    <a:pt x="192481" y="438246"/>
                    <a:pt x="177814" y="435801"/>
                    <a:pt x="161924" y="433356"/>
                  </a:cubicBezTo>
                  <a:close/>
                  <a:moveTo>
                    <a:pt x="159479" y="381402"/>
                  </a:moveTo>
                  <a:cubicBezTo>
                    <a:pt x="150923" y="369788"/>
                    <a:pt x="140533" y="360009"/>
                    <a:pt x="137478" y="360009"/>
                  </a:cubicBezTo>
                  <a:cubicBezTo>
                    <a:pt x="128310" y="360009"/>
                    <a:pt x="108142" y="372233"/>
                    <a:pt x="108142" y="377734"/>
                  </a:cubicBezTo>
                  <a:cubicBezTo>
                    <a:pt x="108142" y="384458"/>
                    <a:pt x="149701" y="402184"/>
                    <a:pt x="164980" y="402184"/>
                  </a:cubicBezTo>
                  <a:cubicBezTo>
                    <a:pt x="174758" y="402795"/>
                    <a:pt x="173536" y="399739"/>
                    <a:pt x="159479" y="381402"/>
                  </a:cubicBezTo>
                  <a:close/>
                  <a:moveTo>
                    <a:pt x="304934" y="377734"/>
                  </a:moveTo>
                  <a:cubicBezTo>
                    <a:pt x="320824" y="367344"/>
                    <a:pt x="334269" y="356341"/>
                    <a:pt x="334269" y="353285"/>
                  </a:cubicBezTo>
                  <a:cubicBezTo>
                    <a:pt x="334269" y="347784"/>
                    <a:pt x="303711" y="333115"/>
                    <a:pt x="300656" y="336782"/>
                  </a:cubicBezTo>
                  <a:cubicBezTo>
                    <a:pt x="287210" y="357564"/>
                    <a:pt x="267653" y="396683"/>
                    <a:pt x="270709" y="396683"/>
                  </a:cubicBezTo>
                  <a:cubicBezTo>
                    <a:pt x="273154" y="396683"/>
                    <a:pt x="288432" y="388125"/>
                    <a:pt x="304934" y="377734"/>
                  </a:cubicBezTo>
                  <a:close/>
                  <a:moveTo>
                    <a:pt x="206538" y="361842"/>
                  </a:moveTo>
                  <a:cubicBezTo>
                    <a:pt x="202260" y="338004"/>
                    <a:pt x="191870" y="330670"/>
                    <a:pt x="175369" y="341672"/>
                  </a:cubicBezTo>
                  <a:cubicBezTo>
                    <a:pt x="168035" y="345950"/>
                    <a:pt x="169258" y="350229"/>
                    <a:pt x="184536" y="366121"/>
                  </a:cubicBezTo>
                  <a:cubicBezTo>
                    <a:pt x="194315" y="375901"/>
                    <a:pt x="204093" y="384458"/>
                    <a:pt x="205927" y="384458"/>
                  </a:cubicBezTo>
                  <a:cubicBezTo>
                    <a:pt x="208371" y="384458"/>
                    <a:pt x="208371" y="374067"/>
                    <a:pt x="206538" y="361842"/>
                  </a:cubicBezTo>
                  <a:close/>
                  <a:moveTo>
                    <a:pt x="254819" y="360009"/>
                  </a:moveTo>
                  <a:cubicBezTo>
                    <a:pt x="270709" y="329447"/>
                    <a:pt x="270709" y="329447"/>
                    <a:pt x="248096" y="329447"/>
                  </a:cubicBezTo>
                  <a:cubicBezTo>
                    <a:pt x="229762" y="329447"/>
                    <a:pt x="229151" y="330670"/>
                    <a:pt x="232818" y="348395"/>
                  </a:cubicBezTo>
                  <a:cubicBezTo>
                    <a:pt x="234651" y="358786"/>
                    <a:pt x="236484" y="371622"/>
                    <a:pt x="236484" y="375901"/>
                  </a:cubicBezTo>
                  <a:cubicBezTo>
                    <a:pt x="236484" y="389959"/>
                    <a:pt x="241985" y="385680"/>
                    <a:pt x="254819" y="360009"/>
                  </a:cubicBezTo>
                  <a:close/>
                  <a:moveTo>
                    <a:pt x="117921" y="332503"/>
                  </a:moveTo>
                  <a:cubicBezTo>
                    <a:pt x="119143" y="329447"/>
                    <a:pt x="113643" y="308665"/>
                    <a:pt x="105698" y="286661"/>
                  </a:cubicBezTo>
                  <a:lnTo>
                    <a:pt x="91030" y="246931"/>
                  </a:lnTo>
                  <a:lnTo>
                    <a:pt x="67806" y="248765"/>
                  </a:lnTo>
                  <a:cubicBezTo>
                    <a:pt x="32971" y="251821"/>
                    <a:pt x="22581" y="255488"/>
                    <a:pt x="22581" y="267102"/>
                  </a:cubicBezTo>
                  <a:cubicBezTo>
                    <a:pt x="22581" y="280549"/>
                    <a:pt x="45805" y="323946"/>
                    <a:pt x="64139" y="344728"/>
                  </a:cubicBezTo>
                  <a:cubicBezTo>
                    <a:pt x="77585" y="360620"/>
                    <a:pt x="78196" y="360620"/>
                    <a:pt x="96530" y="349618"/>
                  </a:cubicBezTo>
                  <a:cubicBezTo>
                    <a:pt x="106920" y="343506"/>
                    <a:pt x="116698" y="336171"/>
                    <a:pt x="117921" y="332503"/>
                  </a:cubicBezTo>
                  <a:close/>
                  <a:moveTo>
                    <a:pt x="376438" y="289717"/>
                  </a:moveTo>
                  <a:cubicBezTo>
                    <a:pt x="383772" y="270769"/>
                    <a:pt x="389273" y="245098"/>
                    <a:pt x="389273" y="231650"/>
                  </a:cubicBezTo>
                  <a:lnTo>
                    <a:pt x="389273" y="207813"/>
                  </a:lnTo>
                  <a:lnTo>
                    <a:pt x="366660" y="210869"/>
                  </a:lnTo>
                  <a:cubicBezTo>
                    <a:pt x="315323" y="217592"/>
                    <a:pt x="315934" y="217592"/>
                    <a:pt x="315934" y="246320"/>
                  </a:cubicBezTo>
                  <a:cubicBezTo>
                    <a:pt x="315934" y="260990"/>
                    <a:pt x="314101" y="281160"/>
                    <a:pt x="312267" y="291551"/>
                  </a:cubicBezTo>
                  <a:cubicBezTo>
                    <a:pt x="309212" y="307443"/>
                    <a:pt x="310434" y="310499"/>
                    <a:pt x="325713" y="316000"/>
                  </a:cubicBezTo>
                  <a:cubicBezTo>
                    <a:pt x="358715" y="327614"/>
                    <a:pt x="362993" y="325169"/>
                    <a:pt x="376438" y="289717"/>
                  </a:cubicBezTo>
                  <a:close/>
                  <a:moveTo>
                    <a:pt x="180870" y="310499"/>
                  </a:moveTo>
                  <a:cubicBezTo>
                    <a:pt x="199815" y="303776"/>
                    <a:pt x="200426" y="303164"/>
                    <a:pt x="196760" y="275048"/>
                  </a:cubicBezTo>
                  <a:cubicBezTo>
                    <a:pt x="191259" y="234095"/>
                    <a:pt x="190648" y="233484"/>
                    <a:pt x="168035" y="235929"/>
                  </a:cubicBezTo>
                  <a:cubicBezTo>
                    <a:pt x="121588" y="241430"/>
                    <a:pt x="120977" y="242041"/>
                    <a:pt x="127088" y="264046"/>
                  </a:cubicBezTo>
                  <a:cubicBezTo>
                    <a:pt x="142367" y="319056"/>
                    <a:pt x="146645" y="322113"/>
                    <a:pt x="180870" y="310499"/>
                  </a:cubicBezTo>
                  <a:close/>
                  <a:moveTo>
                    <a:pt x="281710" y="291551"/>
                  </a:moveTo>
                  <a:cubicBezTo>
                    <a:pt x="283543" y="283605"/>
                    <a:pt x="285988" y="265879"/>
                    <a:pt x="287210" y="251821"/>
                  </a:cubicBezTo>
                  <a:lnTo>
                    <a:pt x="290266" y="225538"/>
                  </a:lnTo>
                  <a:lnTo>
                    <a:pt x="263986" y="225538"/>
                  </a:lnTo>
                  <a:cubicBezTo>
                    <a:pt x="221817" y="225538"/>
                    <a:pt x="218150" y="228594"/>
                    <a:pt x="221817" y="260990"/>
                  </a:cubicBezTo>
                  <a:cubicBezTo>
                    <a:pt x="226706" y="303776"/>
                    <a:pt x="227928" y="304998"/>
                    <a:pt x="254208" y="304998"/>
                  </a:cubicBezTo>
                  <a:cubicBezTo>
                    <a:pt x="274987" y="304998"/>
                    <a:pt x="279265" y="302553"/>
                    <a:pt x="281710" y="291551"/>
                  </a:cubicBezTo>
                  <a:close/>
                  <a:moveTo>
                    <a:pt x="87363" y="217592"/>
                  </a:moveTo>
                  <a:cubicBezTo>
                    <a:pt x="87974" y="216981"/>
                    <a:pt x="89197" y="196199"/>
                    <a:pt x="90419" y="171139"/>
                  </a:cubicBezTo>
                  <a:lnTo>
                    <a:pt x="92864" y="125908"/>
                  </a:lnTo>
                  <a:lnTo>
                    <a:pt x="69640" y="117962"/>
                  </a:lnTo>
                  <a:lnTo>
                    <a:pt x="47027" y="110016"/>
                  </a:lnTo>
                  <a:lnTo>
                    <a:pt x="34193" y="135076"/>
                  </a:lnTo>
                  <a:cubicBezTo>
                    <a:pt x="27470" y="148523"/>
                    <a:pt x="20136" y="174806"/>
                    <a:pt x="18303" y="193754"/>
                  </a:cubicBezTo>
                  <a:lnTo>
                    <a:pt x="14636" y="227372"/>
                  </a:lnTo>
                  <a:lnTo>
                    <a:pt x="50694" y="222482"/>
                  </a:lnTo>
                  <a:cubicBezTo>
                    <a:pt x="70251" y="220037"/>
                    <a:pt x="87363" y="217592"/>
                    <a:pt x="87363" y="217592"/>
                  </a:cubicBezTo>
                  <a:close/>
                  <a:moveTo>
                    <a:pt x="182703" y="201700"/>
                  </a:moveTo>
                  <a:cubicBezTo>
                    <a:pt x="185148" y="199255"/>
                    <a:pt x="185759" y="183363"/>
                    <a:pt x="183314" y="165638"/>
                  </a:cubicBezTo>
                  <a:lnTo>
                    <a:pt x="179647" y="133242"/>
                  </a:lnTo>
                  <a:lnTo>
                    <a:pt x="151534" y="135076"/>
                  </a:lnTo>
                  <a:lnTo>
                    <a:pt x="123421" y="136910"/>
                  </a:lnTo>
                  <a:lnTo>
                    <a:pt x="120365" y="172361"/>
                  </a:lnTo>
                  <a:cubicBezTo>
                    <a:pt x="118532" y="191921"/>
                    <a:pt x="118532" y="209035"/>
                    <a:pt x="119754" y="210869"/>
                  </a:cubicBezTo>
                  <a:cubicBezTo>
                    <a:pt x="124032" y="214536"/>
                    <a:pt x="177203" y="206590"/>
                    <a:pt x="182703" y="201700"/>
                  </a:cubicBezTo>
                  <a:close/>
                  <a:moveTo>
                    <a:pt x="256653" y="197422"/>
                  </a:moveTo>
                  <a:cubicBezTo>
                    <a:pt x="274987" y="194365"/>
                    <a:pt x="279265" y="190698"/>
                    <a:pt x="279265" y="179696"/>
                  </a:cubicBezTo>
                  <a:cubicBezTo>
                    <a:pt x="279265" y="168083"/>
                    <a:pt x="263986" y="123463"/>
                    <a:pt x="257875" y="116739"/>
                  </a:cubicBezTo>
                  <a:cubicBezTo>
                    <a:pt x="256653" y="115517"/>
                    <a:pt x="244429" y="117962"/>
                    <a:pt x="230984" y="122240"/>
                  </a:cubicBezTo>
                  <a:lnTo>
                    <a:pt x="205316" y="129575"/>
                  </a:lnTo>
                  <a:lnTo>
                    <a:pt x="208983" y="157692"/>
                  </a:lnTo>
                  <a:cubicBezTo>
                    <a:pt x="215705" y="205979"/>
                    <a:pt x="213872" y="204145"/>
                    <a:pt x="256653" y="197422"/>
                  </a:cubicBezTo>
                  <a:close/>
                  <a:moveTo>
                    <a:pt x="384383" y="179085"/>
                  </a:moveTo>
                  <a:cubicBezTo>
                    <a:pt x="394162" y="172972"/>
                    <a:pt x="359937" y="103903"/>
                    <a:pt x="337936" y="84955"/>
                  </a:cubicBezTo>
                  <a:cubicBezTo>
                    <a:pt x="328769" y="77621"/>
                    <a:pt x="324490" y="78232"/>
                    <a:pt x="306156" y="88011"/>
                  </a:cubicBezTo>
                  <a:cubicBezTo>
                    <a:pt x="294544" y="94124"/>
                    <a:pt x="285988" y="102070"/>
                    <a:pt x="286599" y="105737"/>
                  </a:cubicBezTo>
                  <a:cubicBezTo>
                    <a:pt x="287821" y="109404"/>
                    <a:pt x="294544" y="129575"/>
                    <a:pt x="300656" y="150968"/>
                  </a:cubicBezTo>
                  <a:lnTo>
                    <a:pt x="312879" y="190087"/>
                  </a:lnTo>
                  <a:lnTo>
                    <a:pt x="346492" y="185808"/>
                  </a:lnTo>
                  <a:cubicBezTo>
                    <a:pt x="364827" y="183363"/>
                    <a:pt x="381939" y="180307"/>
                    <a:pt x="384383" y="179085"/>
                  </a:cubicBezTo>
                  <a:close/>
                  <a:moveTo>
                    <a:pt x="174758" y="92901"/>
                  </a:moveTo>
                  <a:cubicBezTo>
                    <a:pt x="174147" y="86789"/>
                    <a:pt x="172313" y="75176"/>
                    <a:pt x="169869" y="66618"/>
                  </a:cubicBezTo>
                  <a:lnTo>
                    <a:pt x="165591" y="51338"/>
                  </a:lnTo>
                  <a:lnTo>
                    <a:pt x="152145" y="72731"/>
                  </a:lnTo>
                  <a:cubicBezTo>
                    <a:pt x="135033" y="100847"/>
                    <a:pt x="135033" y="103292"/>
                    <a:pt x="157035" y="103292"/>
                  </a:cubicBezTo>
                  <a:cubicBezTo>
                    <a:pt x="170480" y="103292"/>
                    <a:pt x="175369" y="100236"/>
                    <a:pt x="174758" y="92901"/>
                  </a:cubicBezTo>
                  <a:close/>
                  <a:moveTo>
                    <a:pt x="122199" y="69675"/>
                  </a:moveTo>
                  <a:cubicBezTo>
                    <a:pt x="139922" y="37891"/>
                    <a:pt x="134422" y="35446"/>
                    <a:pt x="99586" y="59284"/>
                  </a:cubicBezTo>
                  <a:cubicBezTo>
                    <a:pt x="71473" y="78232"/>
                    <a:pt x="65973" y="88623"/>
                    <a:pt x="81863" y="92901"/>
                  </a:cubicBezTo>
                  <a:cubicBezTo>
                    <a:pt x="103864" y="98402"/>
                    <a:pt x="107531" y="96569"/>
                    <a:pt x="122199" y="69675"/>
                  </a:cubicBezTo>
                  <a:close/>
                  <a:moveTo>
                    <a:pt x="230373" y="91068"/>
                  </a:moveTo>
                  <a:cubicBezTo>
                    <a:pt x="237707" y="86178"/>
                    <a:pt x="236484" y="82510"/>
                    <a:pt x="221206" y="66618"/>
                  </a:cubicBezTo>
                  <a:cubicBezTo>
                    <a:pt x="211427" y="56839"/>
                    <a:pt x="202260" y="48281"/>
                    <a:pt x="199815" y="48281"/>
                  </a:cubicBezTo>
                  <a:cubicBezTo>
                    <a:pt x="197982" y="48281"/>
                    <a:pt x="197371" y="59284"/>
                    <a:pt x="198593" y="72731"/>
                  </a:cubicBezTo>
                  <a:cubicBezTo>
                    <a:pt x="201038" y="97791"/>
                    <a:pt x="210816" y="103903"/>
                    <a:pt x="230373" y="91068"/>
                  </a:cubicBezTo>
                  <a:close/>
                  <a:moveTo>
                    <a:pt x="295766" y="56227"/>
                  </a:moveTo>
                  <a:cubicBezTo>
                    <a:pt x="298211" y="49504"/>
                    <a:pt x="249319" y="29945"/>
                    <a:pt x="230984" y="29945"/>
                  </a:cubicBezTo>
                  <a:cubicBezTo>
                    <a:pt x="224873" y="29945"/>
                    <a:pt x="230373" y="39113"/>
                    <a:pt x="245652" y="54394"/>
                  </a:cubicBezTo>
                  <a:cubicBezTo>
                    <a:pt x="267042" y="76398"/>
                    <a:pt x="270709" y="78232"/>
                    <a:pt x="281710" y="70897"/>
                  </a:cubicBezTo>
                  <a:cubicBezTo>
                    <a:pt x="288432" y="66007"/>
                    <a:pt x="294544" y="59895"/>
                    <a:pt x="295766" y="56227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6" name="图形 2">
            <a:extLst>
              <a:ext uri="{FF2B5EF4-FFF2-40B4-BE49-F238E27FC236}">
                <a16:creationId xmlns:a16="http://schemas.microsoft.com/office/drawing/2014/main" id="{0698E82E-FC9B-7231-EC27-A1C17B8A8047}"/>
              </a:ext>
            </a:extLst>
          </p:cNvPr>
          <p:cNvGrpSpPr/>
          <p:nvPr/>
        </p:nvGrpSpPr>
        <p:grpSpPr>
          <a:xfrm>
            <a:off x="5777786" y="618370"/>
            <a:ext cx="636428" cy="558941"/>
            <a:chOff x="11839964" y="-3235537"/>
            <a:chExt cx="477321" cy="419206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0D86C322-6ADE-10E3-E89F-820E31941A6D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D844356-F220-4262-53B4-A274D8854705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EFF887C-810B-9CEA-8EFF-6FDFBB474AAE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ACB0F7E-FEBD-F3BF-DD68-F09F416EDBCB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B145970-2AA1-D221-09C8-3BC8DA83FC13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793545E-0200-1041-8BCF-D0B98B146DC5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8C6A2CA-C951-0EB0-B2FA-B511FD40303B}"/>
              </a:ext>
            </a:extLst>
          </p:cNvPr>
          <p:cNvGrpSpPr/>
          <p:nvPr/>
        </p:nvGrpSpPr>
        <p:grpSpPr>
          <a:xfrm>
            <a:off x="3332099" y="2255240"/>
            <a:ext cx="5031648" cy="1133151"/>
            <a:chOff x="1248538" y="1813035"/>
            <a:chExt cx="3773736" cy="849863"/>
          </a:xfrm>
        </p:grpSpPr>
        <p:sp>
          <p:nvSpPr>
            <p:cNvPr id="35" name="箭头: V 形 34">
              <a:extLst>
                <a:ext uri="{FF2B5EF4-FFF2-40B4-BE49-F238E27FC236}">
                  <a16:creationId xmlns:a16="http://schemas.microsoft.com/office/drawing/2014/main" id="{54E6471D-07C0-C0BA-31E6-FBDDC4E79896}"/>
                </a:ext>
              </a:extLst>
            </p:cNvPr>
            <p:cNvSpPr/>
            <p:nvPr/>
          </p:nvSpPr>
          <p:spPr>
            <a:xfrm>
              <a:off x="1632143" y="1813035"/>
              <a:ext cx="3390131" cy="849863"/>
            </a:xfrm>
            <a:custGeom>
              <a:avLst/>
              <a:gdLst>
                <a:gd name="connsiteX0" fmla="*/ 0 w 3390131"/>
                <a:gd name="connsiteY0" fmla="*/ 0 h 849863"/>
                <a:gd name="connsiteX1" fmla="*/ 2965200 w 3390131"/>
                <a:gd name="connsiteY1" fmla="*/ 0 h 849863"/>
                <a:gd name="connsiteX2" fmla="*/ 3390131 w 3390131"/>
                <a:gd name="connsiteY2" fmla="*/ 424932 h 849863"/>
                <a:gd name="connsiteX3" fmla="*/ 2965200 w 3390131"/>
                <a:gd name="connsiteY3" fmla="*/ 849863 h 849863"/>
                <a:gd name="connsiteX4" fmla="*/ 0 w 3390131"/>
                <a:gd name="connsiteY4" fmla="*/ 849863 h 849863"/>
                <a:gd name="connsiteX5" fmla="*/ 424932 w 3390131"/>
                <a:gd name="connsiteY5" fmla="*/ 424932 h 849863"/>
                <a:gd name="connsiteX6" fmla="*/ 0 w 3390131"/>
                <a:gd name="connsiteY6" fmla="*/ 0 h 84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0131" h="849863" fill="none" extrusionOk="0">
                  <a:moveTo>
                    <a:pt x="0" y="0"/>
                  </a:moveTo>
                  <a:cubicBezTo>
                    <a:pt x="1124580" y="48231"/>
                    <a:pt x="2373083" y="-84455"/>
                    <a:pt x="2965200" y="0"/>
                  </a:cubicBezTo>
                  <a:cubicBezTo>
                    <a:pt x="3054585" y="26230"/>
                    <a:pt x="3191199" y="199946"/>
                    <a:pt x="3390131" y="424932"/>
                  </a:cubicBezTo>
                  <a:cubicBezTo>
                    <a:pt x="3277184" y="483010"/>
                    <a:pt x="3169427" y="686022"/>
                    <a:pt x="2965200" y="849863"/>
                  </a:cubicBezTo>
                  <a:cubicBezTo>
                    <a:pt x="2216006" y="718909"/>
                    <a:pt x="611369" y="806289"/>
                    <a:pt x="0" y="849863"/>
                  </a:cubicBezTo>
                  <a:cubicBezTo>
                    <a:pt x="47697" y="795672"/>
                    <a:pt x="325130" y="482554"/>
                    <a:pt x="424932" y="424932"/>
                  </a:cubicBezTo>
                  <a:cubicBezTo>
                    <a:pt x="232705" y="238288"/>
                    <a:pt x="235812" y="169545"/>
                    <a:pt x="0" y="0"/>
                  </a:cubicBezTo>
                  <a:close/>
                </a:path>
                <a:path w="3390131" h="849863" stroke="0" extrusionOk="0">
                  <a:moveTo>
                    <a:pt x="0" y="0"/>
                  </a:moveTo>
                  <a:cubicBezTo>
                    <a:pt x="778703" y="118645"/>
                    <a:pt x="2494861" y="116012"/>
                    <a:pt x="2965200" y="0"/>
                  </a:cubicBezTo>
                  <a:cubicBezTo>
                    <a:pt x="3104473" y="106658"/>
                    <a:pt x="3316594" y="389003"/>
                    <a:pt x="3390131" y="424932"/>
                  </a:cubicBezTo>
                  <a:cubicBezTo>
                    <a:pt x="3310225" y="574336"/>
                    <a:pt x="3121296" y="719716"/>
                    <a:pt x="2965200" y="849863"/>
                  </a:cubicBezTo>
                  <a:cubicBezTo>
                    <a:pt x="2143689" y="870050"/>
                    <a:pt x="613340" y="1002343"/>
                    <a:pt x="0" y="849863"/>
                  </a:cubicBezTo>
                  <a:cubicBezTo>
                    <a:pt x="107204" y="810687"/>
                    <a:pt x="281168" y="555862"/>
                    <a:pt x="424932" y="424932"/>
                  </a:cubicBezTo>
                  <a:cubicBezTo>
                    <a:pt x="187687" y="252414"/>
                    <a:pt x="100262" y="14318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706EDC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chevron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18D794F-D225-CD99-0886-87FE8B2D4BF4}"/>
                </a:ext>
              </a:extLst>
            </p:cNvPr>
            <p:cNvSpPr txBox="1"/>
            <p:nvPr/>
          </p:nvSpPr>
          <p:spPr>
            <a:xfrm>
              <a:off x="1248538" y="1949718"/>
              <a:ext cx="683120" cy="561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67" dirty="0">
                  <a:ln>
                    <a:gradFill>
                      <a:gsLst>
                        <a:gs pos="32000">
                          <a:srgbClr val="706EDC"/>
                        </a:gs>
                        <a:gs pos="100000">
                          <a:srgbClr val="FF66A7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4D2F933-8B88-45FA-3611-EB26C23D11C9}"/>
                </a:ext>
              </a:extLst>
            </p:cNvPr>
            <p:cNvSpPr txBox="1"/>
            <p:nvPr/>
          </p:nvSpPr>
          <p:spPr>
            <a:xfrm>
              <a:off x="2441073" y="2014759"/>
              <a:ext cx="1823981" cy="3770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667" b="1" dirty="0">
                  <a:gradFill>
                    <a:gsLst>
                      <a:gs pos="0">
                        <a:srgbClr val="FF66A7"/>
                      </a:gs>
                      <a:gs pos="100000">
                        <a:srgbClr val="3E54A3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</p:grpSp>
      <p:grpSp>
        <p:nvGrpSpPr>
          <p:cNvPr id="4" name="组合 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EC2E90E-13F3-8AB4-EC84-FB747FB6C1AE}"/>
              </a:ext>
            </a:extLst>
          </p:cNvPr>
          <p:cNvGrpSpPr/>
          <p:nvPr/>
        </p:nvGrpSpPr>
        <p:grpSpPr>
          <a:xfrm>
            <a:off x="5208778" y="1346145"/>
            <a:ext cx="1774445" cy="451320"/>
            <a:chOff x="2442514" y="1392467"/>
            <a:chExt cx="3286748" cy="835966"/>
          </a:xfrm>
          <a:solidFill>
            <a:schemeClr val="lt1"/>
          </a:solidFill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EC50ABF-8B6B-D059-278C-8F6C547AB7A7}"/>
                </a:ext>
              </a:extLst>
            </p:cNvPr>
            <p:cNvGrpSpPr/>
            <p:nvPr/>
          </p:nvGrpSpPr>
          <p:grpSpPr>
            <a:xfrm>
              <a:off x="2472994" y="1415936"/>
              <a:ext cx="3256268" cy="812497"/>
              <a:chOff x="2442514" y="104687"/>
              <a:chExt cx="3256268" cy="812497"/>
            </a:xfrm>
            <a:grpFill/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C630442-C21B-E898-8145-B54393A9FC8D}"/>
                  </a:ext>
                </a:extLst>
              </p:cNvPr>
              <p:cNvSpPr txBox="1"/>
              <p:nvPr/>
            </p:nvSpPr>
            <p:spPr>
              <a:xfrm>
                <a:off x="2442514" y="104687"/>
                <a:ext cx="729903" cy="783237"/>
              </a:xfrm>
              <a:custGeom>
                <a:avLst/>
                <a:gdLst/>
                <a:ahLst/>
                <a:cxnLst/>
                <a:rect l="l" t="t" r="r" b="b"/>
                <a:pathLst>
                  <a:path w="643319" h="690326">
                    <a:moveTo>
                      <a:pt x="336955" y="546845"/>
                    </a:moveTo>
                    <a:cubicBezTo>
                      <a:pt x="319290" y="546845"/>
                      <a:pt x="301964" y="549053"/>
                      <a:pt x="284978" y="553469"/>
                    </a:cubicBezTo>
                    <a:cubicBezTo>
                      <a:pt x="267991" y="557886"/>
                      <a:pt x="251005" y="561113"/>
                      <a:pt x="234019" y="563152"/>
                    </a:cubicBezTo>
                    <a:lnTo>
                      <a:pt x="234019" y="568247"/>
                    </a:lnTo>
                    <a:cubicBezTo>
                      <a:pt x="235378" y="577760"/>
                      <a:pt x="237076" y="586593"/>
                      <a:pt x="239115" y="594746"/>
                    </a:cubicBezTo>
                    <a:cubicBezTo>
                      <a:pt x="241153" y="602899"/>
                      <a:pt x="244550" y="611053"/>
                      <a:pt x="249306" y="619206"/>
                    </a:cubicBezTo>
                    <a:cubicBezTo>
                      <a:pt x="249986" y="622603"/>
                      <a:pt x="250665" y="624302"/>
                      <a:pt x="251345" y="624302"/>
                    </a:cubicBezTo>
                    <a:cubicBezTo>
                      <a:pt x="258819" y="620905"/>
                      <a:pt x="266462" y="618527"/>
                      <a:pt x="274276" y="617168"/>
                    </a:cubicBezTo>
                    <a:cubicBezTo>
                      <a:pt x="282090" y="615809"/>
                      <a:pt x="289734" y="614450"/>
                      <a:pt x="297208" y="613091"/>
                    </a:cubicBezTo>
                    <a:cubicBezTo>
                      <a:pt x="306720" y="611053"/>
                      <a:pt x="317082" y="607825"/>
                      <a:pt x="328292" y="603409"/>
                    </a:cubicBezTo>
                    <a:cubicBezTo>
                      <a:pt x="339503" y="598993"/>
                      <a:pt x="350205" y="595765"/>
                      <a:pt x="360396" y="593727"/>
                    </a:cubicBezTo>
                    <a:cubicBezTo>
                      <a:pt x="365153" y="588291"/>
                      <a:pt x="370928" y="581327"/>
                      <a:pt x="377722" y="572834"/>
                    </a:cubicBezTo>
                    <a:cubicBezTo>
                      <a:pt x="384517" y="564341"/>
                      <a:pt x="388254" y="557716"/>
                      <a:pt x="388933" y="552960"/>
                    </a:cubicBezTo>
                    <a:cubicBezTo>
                      <a:pt x="388254" y="554319"/>
                      <a:pt x="386895" y="554658"/>
                      <a:pt x="384857" y="553979"/>
                    </a:cubicBezTo>
                    <a:cubicBezTo>
                      <a:pt x="382818" y="553300"/>
                      <a:pt x="380780" y="552620"/>
                      <a:pt x="378742" y="551941"/>
                    </a:cubicBezTo>
                    <a:lnTo>
                      <a:pt x="370588" y="548883"/>
                    </a:lnTo>
                    <a:cubicBezTo>
                      <a:pt x="365153" y="547524"/>
                      <a:pt x="359547" y="546845"/>
                      <a:pt x="353772" y="546845"/>
                    </a:cubicBezTo>
                    <a:cubicBezTo>
                      <a:pt x="347996" y="546845"/>
                      <a:pt x="342391" y="546845"/>
                      <a:pt x="336955" y="546845"/>
                    </a:cubicBezTo>
                    <a:close/>
                    <a:moveTo>
                      <a:pt x="347784" y="489389"/>
                    </a:moveTo>
                    <a:cubicBezTo>
                      <a:pt x="356192" y="489134"/>
                      <a:pt x="364473" y="489431"/>
                      <a:pt x="372627" y="490281"/>
                    </a:cubicBezTo>
                    <a:cubicBezTo>
                      <a:pt x="388933" y="491979"/>
                      <a:pt x="403881" y="496226"/>
                      <a:pt x="417470" y="503020"/>
                    </a:cubicBezTo>
                    <a:cubicBezTo>
                      <a:pt x="433098" y="510494"/>
                      <a:pt x="444478" y="520516"/>
                      <a:pt x="451613" y="533086"/>
                    </a:cubicBezTo>
                    <a:cubicBezTo>
                      <a:pt x="458747" y="545656"/>
                      <a:pt x="460615" y="560434"/>
                      <a:pt x="457218" y="577420"/>
                    </a:cubicBezTo>
                    <a:cubicBezTo>
                      <a:pt x="453821" y="593727"/>
                      <a:pt x="447196" y="610034"/>
                      <a:pt x="437344" y="626340"/>
                    </a:cubicBezTo>
                    <a:cubicBezTo>
                      <a:pt x="427492" y="642647"/>
                      <a:pt x="414413" y="653518"/>
                      <a:pt x="398106" y="658954"/>
                    </a:cubicBezTo>
                    <a:cubicBezTo>
                      <a:pt x="391311" y="660992"/>
                      <a:pt x="384857" y="660992"/>
                      <a:pt x="378742" y="658954"/>
                    </a:cubicBezTo>
                    <a:cubicBezTo>
                      <a:pt x="370588" y="662351"/>
                      <a:pt x="360566" y="665579"/>
                      <a:pt x="348676" y="668636"/>
                    </a:cubicBezTo>
                    <a:cubicBezTo>
                      <a:pt x="336786" y="671694"/>
                      <a:pt x="324725" y="673902"/>
                      <a:pt x="312495" y="675261"/>
                    </a:cubicBezTo>
                    <a:cubicBezTo>
                      <a:pt x="300265" y="676620"/>
                      <a:pt x="288205" y="676790"/>
                      <a:pt x="276314" y="675770"/>
                    </a:cubicBezTo>
                    <a:cubicBezTo>
                      <a:pt x="264424" y="674751"/>
                      <a:pt x="254063" y="671524"/>
                      <a:pt x="245230" y="666088"/>
                    </a:cubicBezTo>
                    <a:cubicBezTo>
                      <a:pt x="236397" y="676960"/>
                      <a:pt x="224337" y="683075"/>
                      <a:pt x="209049" y="684433"/>
                    </a:cubicBezTo>
                    <a:cubicBezTo>
                      <a:pt x="193761" y="685792"/>
                      <a:pt x="181701" y="678658"/>
                      <a:pt x="172868" y="663031"/>
                    </a:cubicBezTo>
                    <a:cubicBezTo>
                      <a:pt x="165394" y="649442"/>
                      <a:pt x="160638" y="635513"/>
                      <a:pt x="158600" y="621245"/>
                    </a:cubicBezTo>
                    <a:cubicBezTo>
                      <a:pt x="156561" y="606976"/>
                      <a:pt x="156901" y="592368"/>
                      <a:pt x="159619" y="577420"/>
                    </a:cubicBezTo>
                    <a:cubicBezTo>
                      <a:pt x="160978" y="566549"/>
                      <a:pt x="164375" y="554319"/>
                      <a:pt x="169811" y="540730"/>
                    </a:cubicBezTo>
                    <a:cubicBezTo>
                      <a:pt x="175246" y="527141"/>
                      <a:pt x="183400" y="517968"/>
                      <a:pt x="194271" y="513212"/>
                    </a:cubicBezTo>
                    <a:cubicBezTo>
                      <a:pt x="203104" y="508456"/>
                      <a:pt x="210917" y="509475"/>
                      <a:pt x="217712" y="516270"/>
                    </a:cubicBezTo>
                    <a:lnTo>
                      <a:pt x="223827" y="524423"/>
                    </a:lnTo>
                    <a:cubicBezTo>
                      <a:pt x="238095" y="516949"/>
                      <a:pt x="253723" y="510324"/>
                      <a:pt x="270709" y="504549"/>
                    </a:cubicBezTo>
                    <a:cubicBezTo>
                      <a:pt x="287695" y="498774"/>
                      <a:pt x="304851" y="494527"/>
                      <a:pt x="322177" y="491809"/>
                    </a:cubicBezTo>
                    <a:cubicBezTo>
                      <a:pt x="330840" y="490450"/>
                      <a:pt x="339376" y="489644"/>
                      <a:pt x="347784" y="489389"/>
                    </a:cubicBezTo>
                    <a:close/>
                    <a:moveTo>
                      <a:pt x="384092" y="395752"/>
                    </a:moveTo>
                    <a:cubicBezTo>
                      <a:pt x="406005" y="395582"/>
                      <a:pt x="427662" y="396686"/>
                      <a:pt x="449065" y="399064"/>
                    </a:cubicBezTo>
                    <a:cubicBezTo>
                      <a:pt x="491870" y="403821"/>
                      <a:pt x="529240" y="415031"/>
                      <a:pt x="561174" y="432697"/>
                    </a:cubicBezTo>
                    <a:cubicBezTo>
                      <a:pt x="574763" y="440171"/>
                      <a:pt x="587333" y="451042"/>
                      <a:pt x="598883" y="465311"/>
                    </a:cubicBezTo>
                    <a:cubicBezTo>
                      <a:pt x="610434" y="479579"/>
                      <a:pt x="619776" y="495546"/>
                      <a:pt x="626911" y="513212"/>
                    </a:cubicBezTo>
                    <a:cubicBezTo>
                      <a:pt x="634045" y="530878"/>
                      <a:pt x="638971" y="549053"/>
                      <a:pt x="641689" y="567738"/>
                    </a:cubicBezTo>
                    <a:cubicBezTo>
                      <a:pt x="644407" y="586423"/>
                      <a:pt x="643727" y="603919"/>
                      <a:pt x="639650" y="620225"/>
                    </a:cubicBezTo>
                    <a:cubicBezTo>
                      <a:pt x="635574" y="636532"/>
                      <a:pt x="627930" y="650971"/>
                      <a:pt x="616719" y="663540"/>
                    </a:cubicBezTo>
                    <a:cubicBezTo>
                      <a:pt x="605508" y="676110"/>
                      <a:pt x="589711" y="684773"/>
                      <a:pt x="569327" y="689529"/>
                    </a:cubicBezTo>
                    <a:cubicBezTo>
                      <a:pt x="560494" y="691568"/>
                      <a:pt x="552001" y="689699"/>
                      <a:pt x="543848" y="683924"/>
                    </a:cubicBezTo>
                    <a:cubicBezTo>
                      <a:pt x="535695" y="678149"/>
                      <a:pt x="533316" y="669825"/>
                      <a:pt x="536714" y="658954"/>
                    </a:cubicBezTo>
                    <a:cubicBezTo>
                      <a:pt x="539432" y="648762"/>
                      <a:pt x="543678" y="638401"/>
                      <a:pt x="549453" y="627869"/>
                    </a:cubicBezTo>
                    <a:cubicBezTo>
                      <a:pt x="555229" y="617338"/>
                      <a:pt x="560325" y="606976"/>
                      <a:pt x="564741" y="596784"/>
                    </a:cubicBezTo>
                    <a:cubicBezTo>
                      <a:pt x="569157" y="586593"/>
                      <a:pt x="572555" y="576061"/>
                      <a:pt x="574933" y="565190"/>
                    </a:cubicBezTo>
                    <a:cubicBezTo>
                      <a:pt x="577311" y="554319"/>
                      <a:pt x="576462" y="543108"/>
                      <a:pt x="572385" y="531557"/>
                    </a:cubicBezTo>
                    <a:cubicBezTo>
                      <a:pt x="566270" y="512533"/>
                      <a:pt x="555908" y="497924"/>
                      <a:pt x="541300" y="487733"/>
                    </a:cubicBezTo>
                    <a:cubicBezTo>
                      <a:pt x="526692" y="477541"/>
                      <a:pt x="510555" y="470067"/>
                      <a:pt x="492889" y="465311"/>
                    </a:cubicBezTo>
                    <a:cubicBezTo>
                      <a:pt x="475224" y="460555"/>
                      <a:pt x="456709" y="458007"/>
                      <a:pt x="437344" y="457667"/>
                    </a:cubicBezTo>
                    <a:cubicBezTo>
                      <a:pt x="417980" y="457327"/>
                      <a:pt x="400484" y="457497"/>
                      <a:pt x="384857" y="458177"/>
                    </a:cubicBezTo>
                    <a:cubicBezTo>
                      <a:pt x="359038" y="459535"/>
                      <a:pt x="333388" y="462253"/>
                      <a:pt x="307909" y="466330"/>
                    </a:cubicBezTo>
                    <a:cubicBezTo>
                      <a:pt x="282430" y="470407"/>
                      <a:pt x="257120" y="474993"/>
                      <a:pt x="231980" y="480089"/>
                    </a:cubicBezTo>
                    <a:cubicBezTo>
                      <a:pt x="206841" y="485185"/>
                      <a:pt x="181701" y="490111"/>
                      <a:pt x="156561" y="494867"/>
                    </a:cubicBezTo>
                    <a:cubicBezTo>
                      <a:pt x="131422" y="499623"/>
                      <a:pt x="106282" y="503360"/>
                      <a:pt x="81142" y="506078"/>
                    </a:cubicBezTo>
                    <a:cubicBezTo>
                      <a:pt x="82501" y="525102"/>
                      <a:pt x="83690" y="543617"/>
                      <a:pt x="84710" y="561623"/>
                    </a:cubicBezTo>
                    <a:cubicBezTo>
                      <a:pt x="85729" y="579628"/>
                      <a:pt x="90315" y="598143"/>
                      <a:pt x="98468" y="617168"/>
                    </a:cubicBezTo>
                    <a:cubicBezTo>
                      <a:pt x="104584" y="630757"/>
                      <a:pt x="105263" y="643157"/>
                      <a:pt x="100507" y="654368"/>
                    </a:cubicBezTo>
                    <a:cubicBezTo>
                      <a:pt x="95751" y="665579"/>
                      <a:pt x="88616" y="673902"/>
                      <a:pt x="79104" y="679338"/>
                    </a:cubicBezTo>
                    <a:cubicBezTo>
                      <a:pt x="69592" y="684773"/>
                      <a:pt x="59230" y="686472"/>
                      <a:pt x="48019" y="684433"/>
                    </a:cubicBezTo>
                    <a:cubicBezTo>
                      <a:pt x="36808" y="682395"/>
                      <a:pt x="27466" y="675261"/>
                      <a:pt x="19992" y="663031"/>
                    </a:cubicBezTo>
                    <a:cubicBezTo>
                      <a:pt x="11839" y="648762"/>
                      <a:pt x="6233" y="633135"/>
                      <a:pt x="3176" y="616149"/>
                    </a:cubicBezTo>
                    <a:cubicBezTo>
                      <a:pt x="118" y="599162"/>
                      <a:pt x="-731" y="582006"/>
                      <a:pt x="628" y="564680"/>
                    </a:cubicBezTo>
                    <a:cubicBezTo>
                      <a:pt x="1987" y="547354"/>
                      <a:pt x="5554" y="530538"/>
                      <a:pt x="11329" y="514231"/>
                    </a:cubicBezTo>
                    <a:cubicBezTo>
                      <a:pt x="17104" y="497924"/>
                      <a:pt x="25088" y="483316"/>
                      <a:pt x="35280" y="470407"/>
                    </a:cubicBezTo>
                    <a:cubicBezTo>
                      <a:pt x="40715" y="462933"/>
                      <a:pt x="48529" y="459196"/>
                      <a:pt x="58721" y="459196"/>
                    </a:cubicBezTo>
                    <a:cubicBezTo>
                      <a:pt x="68912" y="459196"/>
                      <a:pt x="75027" y="464631"/>
                      <a:pt x="77066" y="475503"/>
                    </a:cubicBezTo>
                    <a:cubicBezTo>
                      <a:pt x="77066" y="476861"/>
                      <a:pt x="77405" y="477881"/>
                      <a:pt x="78085" y="478560"/>
                    </a:cubicBezTo>
                    <a:cubicBezTo>
                      <a:pt x="108660" y="459535"/>
                      <a:pt x="145011" y="443059"/>
                      <a:pt x="187137" y="429130"/>
                    </a:cubicBezTo>
                    <a:cubicBezTo>
                      <a:pt x="229263" y="415201"/>
                      <a:pt x="272747" y="405519"/>
                      <a:pt x="317591" y="400084"/>
                    </a:cubicBezTo>
                    <a:cubicBezTo>
                      <a:pt x="340013" y="397366"/>
                      <a:pt x="362180" y="395922"/>
                      <a:pt x="384092" y="395752"/>
                    </a:cubicBezTo>
                    <a:close/>
                    <a:moveTo>
                      <a:pt x="356065" y="280840"/>
                    </a:moveTo>
                    <a:cubicBezTo>
                      <a:pt x="346553" y="280840"/>
                      <a:pt x="337550" y="281180"/>
                      <a:pt x="329057" y="281859"/>
                    </a:cubicBezTo>
                    <a:cubicBezTo>
                      <a:pt x="320564" y="282539"/>
                      <a:pt x="312580" y="283558"/>
                      <a:pt x="305106" y="284917"/>
                    </a:cubicBezTo>
                    <a:cubicBezTo>
                      <a:pt x="290158" y="287635"/>
                      <a:pt x="275550" y="290522"/>
                      <a:pt x="261282" y="293580"/>
                    </a:cubicBezTo>
                    <a:cubicBezTo>
                      <a:pt x="247013" y="296637"/>
                      <a:pt x="232405" y="298166"/>
                      <a:pt x="217457" y="298166"/>
                    </a:cubicBezTo>
                    <a:lnTo>
                      <a:pt x="215419" y="298166"/>
                    </a:lnTo>
                    <a:cubicBezTo>
                      <a:pt x="218137" y="304961"/>
                      <a:pt x="220515" y="311755"/>
                      <a:pt x="222553" y="318550"/>
                    </a:cubicBezTo>
                    <a:cubicBezTo>
                      <a:pt x="224591" y="325344"/>
                      <a:pt x="227309" y="332139"/>
                      <a:pt x="230706" y="338933"/>
                    </a:cubicBezTo>
                    <a:cubicBezTo>
                      <a:pt x="236142" y="336215"/>
                      <a:pt x="242087" y="333837"/>
                      <a:pt x="248542" y="331799"/>
                    </a:cubicBezTo>
                    <a:cubicBezTo>
                      <a:pt x="254997" y="329760"/>
                      <a:pt x="260942" y="327722"/>
                      <a:pt x="266378" y="325684"/>
                    </a:cubicBezTo>
                    <a:cubicBezTo>
                      <a:pt x="277928" y="322287"/>
                      <a:pt x="289988" y="318550"/>
                      <a:pt x="302558" y="314473"/>
                    </a:cubicBezTo>
                    <a:cubicBezTo>
                      <a:pt x="315128" y="310396"/>
                      <a:pt x="327528" y="307678"/>
                      <a:pt x="339758" y="306319"/>
                    </a:cubicBezTo>
                    <a:lnTo>
                      <a:pt x="339758" y="305300"/>
                    </a:lnTo>
                    <a:cubicBezTo>
                      <a:pt x="343155" y="299865"/>
                      <a:pt x="346723" y="295278"/>
                      <a:pt x="350459" y="291541"/>
                    </a:cubicBezTo>
                    <a:cubicBezTo>
                      <a:pt x="354197" y="287804"/>
                      <a:pt x="358103" y="284237"/>
                      <a:pt x="362180" y="280840"/>
                    </a:cubicBezTo>
                    <a:close/>
                    <a:moveTo>
                      <a:pt x="390494" y="225454"/>
                    </a:moveTo>
                    <a:cubicBezTo>
                      <a:pt x="404699" y="225518"/>
                      <a:pt x="417661" y="228353"/>
                      <a:pt x="429382" y="233958"/>
                    </a:cubicBezTo>
                    <a:cubicBezTo>
                      <a:pt x="440932" y="239394"/>
                      <a:pt x="447048" y="248057"/>
                      <a:pt x="447727" y="259947"/>
                    </a:cubicBezTo>
                    <a:cubicBezTo>
                      <a:pt x="448406" y="271837"/>
                      <a:pt x="445859" y="284237"/>
                      <a:pt x="440083" y="297147"/>
                    </a:cubicBezTo>
                    <a:cubicBezTo>
                      <a:pt x="434308" y="310056"/>
                      <a:pt x="426155" y="321947"/>
                      <a:pt x="415623" y="332818"/>
                    </a:cubicBezTo>
                    <a:cubicBezTo>
                      <a:pt x="405092" y="343689"/>
                      <a:pt x="394390" y="351163"/>
                      <a:pt x="383519" y="355240"/>
                    </a:cubicBezTo>
                    <a:cubicBezTo>
                      <a:pt x="381481" y="360676"/>
                      <a:pt x="376725" y="364412"/>
                      <a:pt x="369251" y="366451"/>
                    </a:cubicBezTo>
                    <a:cubicBezTo>
                      <a:pt x="351585" y="373925"/>
                      <a:pt x="330352" y="379191"/>
                      <a:pt x="305552" y="382248"/>
                    </a:cubicBezTo>
                    <a:cubicBezTo>
                      <a:pt x="280752" y="385306"/>
                      <a:pt x="257821" y="384117"/>
                      <a:pt x="236758" y="378681"/>
                    </a:cubicBezTo>
                    <a:cubicBezTo>
                      <a:pt x="232002" y="390911"/>
                      <a:pt x="224188" y="399404"/>
                      <a:pt x="213317" y="404160"/>
                    </a:cubicBezTo>
                    <a:cubicBezTo>
                      <a:pt x="200407" y="409596"/>
                      <a:pt x="188857" y="409426"/>
                      <a:pt x="178665" y="403651"/>
                    </a:cubicBezTo>
                    <a:cubicBezTo>
                      <a:pt x="168473" y="397875"/>
                      <a:pt x="160999" y="389212"/>
                      <a:pt x="156243" y="377662"/>
                    </a:cubicBezTo>
                    <a:cubicBezTo>
                      <a:pt x="148769" y="359317"/>
                      <a:pt x="145372" y="338593"/>
                      <a:pt x="146051" y="315492"/>
                    </a:cubicBezTo>
                    <a:cubicBezTo>
                      <a:pt x="146731" y="292391"/>
                      <a:pt x="154884" y="273026"/>
                      <a:pt x="170511" y="257399"/>
                    </a:cubicBezTo>
                    <a:cubicBezTo>
                      <a:pt x="175268" y="253322"/>
                      <a:pt x="180873" y="251624"/>
                      <a:pt x="187328" y="252303"/>
                    </a:cubicBezTo>
                    <a:cubicBezTo>
                      <a:pt x="193783" y="252983"/>
                      <a:pt x="198709" y="256380"/>
                      <a:pt x="202106" y="262495"/>
                    </a:cubicBezTo>
                    <a:lnTo>
                      <a:pt x="211278" y="283898"/>
                    </a:lnTo>
                    <a:lnTo>
                      <a:pt x="211278" y="282878"/>
                    </a:lnTo>
                    <a:cubicBezTo>
                      <a:pt x="224867" y="266572"/>
                      <a:pt x="241854" y="255021"/>
                      <a:pt x="262237" y="248226"/>
                    </a:cubicBezTo>
                    <a:cubicBezTo>
                      <a:pt x="282621" y="241432"/>
                      <a:pt x="302664" y="236336"/>
                      <a:pt x="322369" y="232939"/>
                    </a:cubicBezTo>
                    <a:cubicBezTo>
                      <a:pt x="337996" y="230900"/>
                      <a:pt x="355831" y="228692"/>
                      <a:pt x="375875" y="226314"/>
                    </a:cubicBezTo>
                    <a:cubicBezTo>
                      <a:pt x="380886" y="225720"/>
                      <a:pt x="385759" y="225433"/>
                      <a:pt x="390494" y="225454"/>
                    </a:cubicBezTo>
                    <a:close/>
                    <a:moveTo>
                      <a:pt x="461295" y="101465"/>
                    </a:moveTo>
                    <a:cubicBezTo>
                      <a:pt x="468769" y="102824"/>
                      <a:pt x="475563" y="105542"/>
                      <a:pt x="481678" y="109619"/>
                    </a:cubicBezTo>
                    <a:cubicBezTo>
                      <a:pt x="487793" y="113695"/>
                      <a:pt x="491530" y="119471"/>
                      <a:pt x="492889" y="126945"/>
                    </a:cubicBezTo>
                    <a:lnTo>
                      <a:pt x="493908" y="133060"/>
                    </a:lnTo>
                    <a:cubicBezTo>
                      <a:pt x="497985" y="158879"/>
                      <a:pt x="487454" y="175525"/>
                      <a:pt x="462314" y="182999"/>
                    </a:cubicBezTo>
                    <a:cubicBezTo>
                      <a:pt x="433098" y="192512"/>
                      <a:pt x="400144" y="200495"/>
                      <a:pt x="363454" y="206950"/>
                    </a:cubicBezTo>
                    <a:cubicBezTo>
                      <a:pt x="326764" y="213405"/>
                      <a:pt x="289564" y="216972"/>
                      <a:pt x="251854" y="217651"/>
                    </a:cubicBezTo>
                    <a:cubicBezTo>
                      <a:pt x="214145" y="218331"/>
                      <a:pt x="177455" y="215273"/>
                      <a:pt x="141783" y="208479"/>
                    </a:cubicBezTo>
                    <a:cubicBezTo>
                      <a:pt x="106112" y="201684"/>
                      <a:pt x="75027" y="189794"/>
                      <a:pt x="48529" y="172807"/>
                    </a:cubicBezTo>
                    <a:cubicBezTo>
                      <a:pt x="45132" y="170769"/>
                      <a:pt x="43603" y="167542"/>
                      <a:pt x="43943" y="163125"/>
                    </a:cubicBezTo>
                    <a:cubicBezTo>
                      <a:pt x="44282" y="158709"/>
                      <a:pt x="46151" y="155482"/>
                      <a:pt x="49548" y="153443"/>
                    </a:cubicBezTo>
                    <a:cubicBezTo>
                      <a:pt x="64496" y="146649"/>
                      <a:pt x="80293" y="141723"/>
                      <a:pt x="96940" y="138665"/>
                    </a:cubicBezTo>
                    <a:cubicBezTo>
                      <a:pt x="113586" y="135608"/>
                      <a:pt x="130403" y="133569"/>
                      <a:pt x="147389" y="132550"/>
                    </a:cubicBezTo>
                    <a:cubicBezTo>
                      <a:pt x="164375" y="131531"/>
                      <a:pt x="181361" y="131021"/>
                      <a:pt x="198348" y="131021"/>
                    </a:cubicBezTo>
                    <a:cubicBezTo>
                      <a:pt x="215334" y="131021"/>
                      <a:pt x="231980" y="131021"/>
                      <a:pt x="248287" y="131021"/>
                    </a:cubicBezTo>
                    <a:cubicBezTo>
                      <a:pt x="272068" y="131021"/>
                      <a:pt x="295849" y="130172"/>
                      <a:pt x="319629" y="128473"/>
                    </a:cubicBezTo>
                    <a:cubicBezTo>
                      <a:pt x="343410" y="126775"/>
                      <a:pt x="366851" y="123208"/>
                      <a:pt x="389953" y="117772"/>
                    </a:cubicBezTo>
                    <a:cubicBezTo>
                      <a:pt x="401503" y="115054"/>
                      <a:pt x="413224" y="111317"/>
                      <a:pt x="425114" y="106561"/>
                    </a:cubicBezTo>
                    <a:cubicBezTo>
                      <a:pt x="437004" y="101805"/>
                      <a:pt x="449065" y="100106"/>
                      <a:pt x="461295" y="101465"/>
                    </a:cubicBezTo>
                    <a:close/>
                    <a:moveTo>
                      <a:pt x="229432" y="57"/>
                    </a:moveTo>
                    <a:cubicBezTo>
                      <a:pt x="241323" y="-282"/>
                      <a:pt x="251345" y="907"/>
                      <a:pt x="259498" y="3624"/>
                    </a:cubicBezTo>
                    <a:cubicBezTo>
                      <a:pt x="271049" y="7022"/>
                      <a:pt x="281580" y="12627"/>
                      <a:pt x="291093" y="20441"/>
                    </a:cubicBezTo>
                    <a:cubicBezTo>
                      <a:pt x="300605" y="28254"/>
                      <a:pt x="308758" y="36917"/>
                      <a:pt x="315553" y="46430"/>
                    </a:cubicBezTo>
                    <a:cubicBezTo>
                      <a:pt x="323027" y="57301"/>
                      <a:pt x="324216" y="68682"/>
                      <a:pt x="319120" y="80572"/>
                    </a:cubicBezTo>
                    <a:cubicBezTo>
                      <a:pt x="314024" y="92463"/>
                      <a:pt x="306720" y="101126"/>
                      <a:pt x="297208" y="106561"/>
                    </a:cubicBezTo>
                    <a:cubicBezTo>
                      <a:pt x="286336" y="113356"/>
                      <a:pt x="275125" y="114545"/>
                      <a:pt x="263575" y="110128"/>
                    </a:cubicBezTo>
                    <a:cubicBezTo>
                      <a:pt x="252024" y="105712"/>
                      <a:pt x="243191" y="98408"/>
                      <a:pt x="237076" y="88216"/>
                    </a:cubicBezTo>
                    <a:cubicBezTo>
                      <a:pt x="233679" y="82780"/>
                      <a:pt x="230452" y="76835"/>
                      <a:pt x="227394" y="70380"/>
                    </a:cubicBezTo>
                    <a:cubicBezTo>
                      <a:pt x="224337" y="63926"/>
                      <a:pt x="221109" y="57980"/>
                      <a:pt x="217712" y="52545"/>
                    </a:cubicBezTo>
                    <a:cubicBezTo>
                      <a:pt x="214315" y="47109"/>
                      <a:pt x="210917" y="41164"/>
                      <a:pt x="207520" y="34709"/>
                    </a:cubicBezTo>
                    <a:cubicBezTo>
                      <a:pt x="204123" y="28254"/>
                      <a:pt x="203443" y="21630"/>
                      <a:pt x="205482" y="14835"/>
                    </a:cubicBezTo>
                    <a:cubicBezTo>
                      <a:pt x="209559" y="5323"/>
                      <a:pt x="217542" y="397"/>
                      <a:pt x="229432" y="57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53FEF74-5983-ED77-2C32-F2D031BE7B9D}"/>
                  </a:ext>
                </a:extLst>
              </p:cNvPr>
              <p:cNvSpPr txBox="1"/>
              <p:nvPr/>
            </p:nvSpPr>
            <p:spPr>
              <a:xfrm>
                <a:off x="3214497" y="167804"/>
                <a:ext cx="687823" cy="720120"/>
              </a:xfrm>
              <a:custGeom>
                <a:avLst/>
                <a:gdLst/>
                <a:ahLst/>
                <a:cxnLst/>
                <a:rect l="l" t="t" r="r" b="b"/>
                <a:pathLst>
                  <a:path w="687823" h="720120">
                    <a:moveTo>
                      <a:pt x="354079" y="73"/>
                    </a:moveTo>
                    <a:cubicBezTo>
                      <a:pt x="357084" y="412"/>
                      <a:pt x="359255" y="1941"/>
                      <a:pt x="360592" y="4659"/>
                    </a:cubicBezTo>
                    <a:cubicBezTo>
                      <a:pt x="366622" y="18248"/>
                      <a:pt x="369638" y="32007"/>
                      <a:pt x="369638" y="45935"/>
                    </a:cubicBezTo>
                    <a:cubicBezTo>
                      <a:pt x="369638" y="59864"/>
                      <a:pt x="368958" y="73963"/>
                      <a:pt x="367599" y="88231"/>
                    </a:cubicBezTo>
                    <a:cubicBezTo>
                      <a:pt x="381188" y="85513"/>
                      <a:pt x="394607" y="82626"/>
                      <a:pt x="407857" y="79568"/>
                    </a:cubicBezTo>
                    <a:cubicBezTo>
                      <a:pt x="421106" y="76511"/>
                      <a:pt x="434525" y="74302"/>
                      <a:pt x="448114" y="72943"/>
                    </a:cubicBezTo>
                    <a:cubicBezTo>
                      <a:pt x="456947" y="71585"/>
                      <a:pt x="464421" y="73623"/>
                      <a:pt x="470536" y="79059"/>
                    </a:cubicBezTo>
                    <a:cubicBezTo>
                      <a:pt x="476651" y="84494"/>
                      <a:pt x="480898" y="91289"/>
                      <a:pt x="483276" y="99442"/>
                    </a:cubicBezTo>
                    <a:cubicBezTo>
                      <a:pt x="485654" y="107595"/>
                      <a:pt x="485824" y="115579"/>
                      <a:pt x="483785" y="123393"/>
                    </a:cubicBezTo>
                    <a:cubicBezTo>
                      <a:pt x="481747" y="131206"/>
                      <a:pt x="476651" y="137152"/>
                      <a:pt x="468498" y="141228"/>
                    </a:cubicBezTo>
                    <a:cubicBezTo>
                      <a:pt x="437922" y="154817"/>
                      <a:pt x="405309" y="163650"/>
                      <a:pt x="370657" y="167727"/>
                    </a:cubicBezTo>
                    <a:lnTo>
                      <a:pt x="378810" y="242127"/>
                    </a:lnTo>
                    <a:lnTo>
                      <a:pt x="392059" y="242127"/>
                    </a:lnTo>
                    <a:cubicBezTo>
                      <a:pt x="420596" y="211551"/>
                      <a:pt x="446925" y="180127"/>
                      <a:pt x="471046" y="147853"/>
                    </a:cubicBezTo>
                    <a:cubicBezTo>
                      <a:pt x="495166" y="115579"/>
                      <a:pt x="519456" y="82796"/>
                      <a:pt x="543916" y="49502"/>
                    </a:cubicBezTo>
                    <a:cubicBezTo>
                      <a:pt x="548673" y="43387"/>
                      <a:pt x="554788" y="41859"/>
                      <a:pt x="562262" y="44916"/>
                    </a:cubicBezTo>
                    <a:cubicBezTo>
                      <a:pt x="569736" y="47974"/>
                      <a:pt x="572114" y="53239"/>
                      <a:pt x="569396" y="60713"/>
                    </a:cubicBezTo>
                    <a:cubicBezTo>
                      <a:pt x="557166" y="91968"/>
                      <a:pt x="542048" y="122034"/>
                      <a:pt x="524043" y="150910"/>
                    </a:cubicBezTo>
                    <a:cubicBezTo>
                      <a:pt x="506037" y="179787"/>
                      <a:pt x="486163" y="208494"/>
                      <a:pt x="464421" y="237031"/>
                    </a:cubicBezTo>
                    <a:cubicBezTo>
                      <a:pt x="495676" y="234313"/>
                      <a:pt x="526421" y="230746"/>
                      <a:pt x="556656" y="226329"/>
                    </a:cubicBezTo>
                    <a:cubicBezTo>
                      <a:pt x="586892" y="221913"/>
                      <a:pt x="616278" y="215628"/>
                      <a:pt x="644815" y="207475"/>
                    </a:cubicBezTo>
                    <a:cubicBezTo>
                      <a:pt x="655007" y="204757"/>
                      <a:pt x="663500" y="205436"/>
                      <a:pt x="670294" y="209513"/>
                    </a:cubicBezTo>
                    <a:cubicBezTo>
                      <a:pt x="677089" y="213590"/>
                      <a:pt x="682015" y="219195"/>
                      <a:pt x="685072" y="226329"/>
                    </a:cubicBezTo>
                    <a:cubicBezTo>
                      <a:pt x="688130" y="233464"/>
                      <a:pt x="688639" y="241277"/>
                      <a:pt x="686601" y="249770"/>
                    </a:cubicBezTo>
                    <a:cubicBezTo>
                      <a:pt x="684563" y="258264"/>
                      <a:pt x="679806" y="265228"/>
                      <a:pt x="672332" y="270664"/>
                    </a:cubicBezTo>
                    <a:cubicBezTo>
                      <a:pt x="664179" y="276779"/>
                      <a:pt x="654497" y="281535"/>
                      <a:pt x="643286" y="284932"/>
                    </a:cubicBezTo>
                    <a:cubicBezTo>
                      <a:pt x="632075" y="288329"/>
                      <a:pt x="620355" y="290877"/>
                      <a:pt x="608124" y="292576"/>
                    </a:cubicBezTo>
                    <a:cubicBezTo>
                      <a:pt x="595894" y="294274"/>
                      <a:pt x="583664" y="295633"/>
                      <a:pt x="571434" y="296652"/>
                    </a:cubicBezTo>
                    <a:cubicBezTo>
                      <a:pt x="559204" y="297672"/>
                      <a:pt x="547993" y="298521"/>
                      <a:pt x="537801" y="299200"/>
                    </a:cubicBezTo>
                    <a:cubicBezTo>
                      <a:pt x="515380" y="301239"/>
                      <a:pt x="492788" y="303277"/>
                      <a:pt x="470026" y="305315"/>
                    </a:cubicBezTo>
                    <a:cubicBezTo>
                      <a:pt x="447265" y="307354"/>
                      <a:pt x="424333" y="309052"/>
                      <a:pt x="401232" y="310411"/>
                    </a:cubicBezTo>
                    <a:cubicBezTo>
                      <a:pt x="393758" y="319244"/>
                      <a:pt x="386125" y="327567"/>
                      <a:pt x="378332" y="335381"/>
                    </a:cubicBezTo>
                    <a:cubicBezTo>
                      <a:pt x="370540" y="343195"/>
                      <a:pt x="362620" y="350839"/>
                      <a:pt x="354573" y="358313"/>
                    </a:cubicBezTo>
                    <a:cubicBezTo>
                      <a:pt x="353904" y="359672"/>
                      <a:pt x="353570" y="360691"/>
                      <a:pt x="353570" y="361370"/>
                    </a:cubicBezTo>
                    <a:cubicBezTo>
                      <a:pt x="353570" y="362050"/>
                      <a:pt x="353235" y="362389"/>
                      <a:pt x="352566" y="362389"/>
                    </a:cubicBezTo>
                    <a:cubicBezTo>
                      <a:pt x="362079" y="362389"/>
                      <a:pt x="371421" y="362050"/>
                      <a:pt x="380594" y="361370"/>
                    </a:cubicBezTo>
                    <a:cubicBezTo>
                      <a:pt x="389766" y="360691"/>
                      <a:pt x="399109" y="358992"/>
                      <a:pt x="408621" y="356274"/>
                    </a:cubicBezTo>
                    <a:cubicBezTo>
                      <a:pt x="428325" y="351518"/>
                      <a:pt x="447519" y="346082"/>
                      <a:pt x="466205" y="339967"/>
                    </a:cubicBezTo>
                    <a:cubicBezTo>
                      <a:pt x="484889" y="333852"/>
                      <a:pt x="504084" y="329096"/>
                      <a:pt x="523788" y="325699"/>
                    </a:cubicBezTo>
                    <a:cubicBezTo>
                      <a:pt x="536018" y="323661"/>
                      <a:pt x="546379" y="326039"/>
                      <a:pt x="554873" y="332833"/>
                    </a:cubicBezTo>
                    <a:cubicBezTo>
                      <a:pt x="563366" y="339628"/>
                      <a:pt x="568971" y="347611"/>
                      <a:pt x="571689" y="356784"/>
                    </a:cubicBezTo>
                    <a:cubicBezTo>
                      <a:pt x="574407" y="365956"/>
                      <a:pt x="573897" y="374959"/>
                      <a:pt x="570160" y="383792"/>
                    </a:cubicBezTo>
                    <a:cubicBezTo>
                      <a:pt x="566423" y="392625"/>
                      <a:pt x="558440" y="398060"/>
                      <a:pt x="546210" y="400099"/>
                    </a:cubicBezTo>
                    <a:cubicBezTo>
                      <a:pt x="532621" y="402137"/>
                      <a:pt x="516654" y="405195"/>
                      <a:pt x="498309" y="409271"/>
                    </a:cubicBezTo>
                    <a:cubicBezTo>
                      <a:pt x="479963" y="413348"/>
                      <a:pt x="461108" y="416745"/>
                      <a:pt x="441744" y="419463"/>
                    </a:cubicBezTo>
                    <a:cubicBezTo>
                      <a:pt x="422380" y="422181"/>
                      <a:pt x="403355" y="423030"/>
                      <a:pt x="384670" y="422011"/>
                    </a:cubicBezTo>
                    <a:cubicBezTo>
                      <a:pt x="365985" y="420992"/>
                      <a:pt x="349604" y="416406"/>
                      <a:pt x="335527" y="408252"/>
                    </a:cubicBezTo>
                    <a:cubicBezTo>
                      <a:pt x="332862" y="417085"/>
                      <a:pt x="331028" y="425918"/>
                      <a:pt x="330025" y="434751"/>
                    </a:cubicBezTo>
                    <a:cubicBezTo>
                      <a:pt x="329022" y="443584"/>
                      <a:pt x="329523" y="451397"/>
                      <a:pt x="331530" y="458192"/>
                    </a:cubicBezTo>
                    <a:cubicBezTo>
                      <a:pt x="333537" y="464986"/>
                      <a:pt x="337544" y="470762"/>
                      <a:pt x="343553" y="475518"/>
                    </a:cubicBezTo>
                    <a:cubicBezTo>
                      <a:pt x="349562" y="480274"/>
                      <a:pt x="358681" y="482992"/>
                      <a:pt x="370912" y="483671"/>
                    </a:cubicBezTo>
                    <a:cubicBezTo>
                      <a:pt x="381783" y="484351"/>
                      <a:pt x="391974" y="484011"/>
                      <a:pt x="401487" y="482652"/>
                    </a:cubicBezTo>
                    <a:cubicBezTo>
                      <a:pt x="410999" y="481293"/>
                      <a:pt x="420681" y="480104"/>
                      <a:pt x="430533" y="479085"/>
                    </a:cubicBezTo>
                    <a:cubicBezTo>
                      <a:pt x="440385" y="478066"/>
                      <a:pt x="450237" y="477556"/>
                      <a:pt x="460089" y="477556"/>
                    </a:cubicBezTo>
                    <a:cubicBezTo>
                      <a:pt x="469941" y="477556"/>
                      <a:pt x="480303" y="479255"/>
                      <a:pt x="491174" y="482652"/>
                    </a:cubicBezTo>
                    <a:cubicBezTo>
                      <a:pt x="506122" y="487408"/>
                      <a:pt x="519541" y="494372"/>
                      <a:pt x="531432" y="503545"/>
                    </a:cubicBezTo>
                    <a:cubicBezTo>
                      <a:pt x="543322" y="512718"/>
                      <a:pt x="553004" y="523419"/>
                      <a:pt x="560478" y="535649"/>
                    </a:cubicBezTo>
                    <a:cubicBezTo>
                      <a:pt x="567952" y="547879"/>
                      <a:pt x="572708" y="561298"/>
                      <a:pt x="574746" y="575906"/>
                    </a:cubicBezTo>
                    <a:cubicBezTo>
                      <a:pt x="576785" y="590515"/>
                      <a:pt x="575766" y="605632"/>
                      <a:pt x="571689" y="621260"/>
                    </a:cubicBezTo>
                    <a:cubicBezTo>
                      <a:pt x="566933" y="638246"/>
                      <a:pt x="559289" y="653024"/>
                      <a:pt x="548758" y="665594"/>
                    </a:cubicBezTo>
                    <a:cubicBezTo>
                      <a:pt x="538226" y="678164"/>
                      <a:pt x="525996" y="688525"/>
                      <a:pt x="512067" y="696679"/>
                    </a:cubicBezTo>
                    <a:cubicBezTo>
                      <a:pt x="498139" y="704832"/>
                      <a:pt x="483021" y="710777"/>
                      <a:pt x="466714" y="714514"/>
                    </a:cubicBezTo>
                    <a:cubicBezTo>
                      <a:pt x="450407" y="718251"/>
                      <a:pt x="434101" y="720120"/>
                      <a:pt x="417794" y="720120"/>
                    </a:cubicBezTo>
                    <a:cubicBezTo>
                      <a:pt x="404884" y="720120"/>
                      <a:pt x="390785" y="717912"/>
                      <a:pt x="375498" y="713495"/>
                    </a:cubicBezTo>
                    <a:cubicBezTo>
                      <a:pt x="360210" y="709079"/>
                      <a:pt x="347224" y="702624"/>
                      <a:pt x="336538" y="694131"/>
                    </a:cubicBezTo>
                    <a:cubicBezTo>
                      <a:pt x="325853" y="685638"/>
                      <a:pt x="318650" y="675106"/>
                      <a:pt x="314929" y="662536"/>
                    </a:cubicBezTo>
                    <a:cubicBezTo>
                      <a:pt x="311208" y="649967"/>
                      <a:pt x="314400" y="635868"/>
                      <a:pt x="324507" y="620241"/>
                    </a:cubicBezTo>
                    <a:cubicBezTo>
                      <a:pt x="327851" y="614805"/>
                      <a:pt x="333197" y="611238"/>
                      <a:pt x="340543" y="609539"/>
                    </a:cubicBezTo>
                    <a:cubicBezTo>
                      <a:pt x="347890" y="607841"/>
                      <a:pt x="353936" y="610049"/>
                      <a:pt x="358681" y="616164"/>
                    </a:cubicBezTo>
                    <a:cubicBezTo>
                      <a:pt x="363438" y="622958"/>
                      <a:pt x="372950" y="629073"/>
                      <a:pt x="387218" y="634509"/>
                    </a:cubicBezTo>
                    <a:cubicBezTo>
                      <a:pt x="401487" y="639945"/>
                      <a:pt x="416265" y="643172"/>
                      <a:pt x="431552" y="644191"/>
                    </a:cubicBezTo>
                    <a:cubicBezTo>
                      <a:pt x="446840" y="645210"/>
                      <a:pt x="461108" y="643342"/>
                      <a:pt x="474358" y="638586"/>
                    </a:cubicBezTo>
                    <a:cubicBezTo>
                      <a:pt x="487607" y="633830"/>
                      <a:pt x="495591" y="624657"/>
                      <a:pt x="498309" y="611068"/>
                    </a:cubicBezTo>
                    <a:cubicBezTo>
                      <a:pt x="501706" y="593402"/>
                      <a:pt x="497969" y="578115"/>
                      <a:pt x="487097" y="565205"/>
                    </a:cubicBezTo>
                    <a:cubicBezTo>
                      <a:pt x="476226" y="552296"/>
                      <a:pt x="462977" y="545161"/>
                      <a:pt x="447350" y="543802"/>
                    </a:cubicBezTo>
                    <a:cubicBezTo>
                      <a:pt x="439196" y="542444"/>
                      <a:pt x="431213" y="542444"/>
                      <a:pt x="423399" y="543802"/>
                    </a:cubicBezTo>
                    <a:cubicBezTo>
                      <a:pt x="415585" y="545161"/>
                      <a:pt x="407942" y="546520"/>
                      <a:pt x="400468" y="547879"/>
                    </a:cubicBezTo>
                    <a:cubicBezTo>
                      <a:pt x="390955" y="549238"/>
                      <a:pt x="381273" y="550427"/>
                      <a:pt x="371421" y="551446"/>
                    </a:cubicBezTo>
                    <a:cubicBezTo>
                      <a:pt x="361569" y="552465"/>
                      <a:pt x="351789" y="552465"/>
                      <a:pt x="342080" y="551446"/>
                    </a:cubicBezTo>
                    <a:cubicBezTo>
                      <a:pt x="332371" y="550427"/>
                      <a:pt x="323130" y="548389"/>
                      <a:pt x="314355" y="545331"/>
                    </a:cubicBezTo>
                    <a:cubicBezTo>
                      <a:pt x="305581" y="542274"/>
                      <a:pt x="297117" y="537348"/>
                      <a:pt x="288963" y="530553"/>
                    </a:cubicBezTo>
                    <a:cubicBezTo>
                      <a:pt x="274695" y="519003"/>
                      <a:pt x="266032" y="505244"/>
                      <a:pt x="262974" y="489277"/>
                    </a:cubicBezTo>
                    <a:cubicBezTo>
                      <a:pt x="259917" y="473310"/>
                      <a:pt x="260766" y="456833"/>
                      <a:pt x="265522" y="439847"/>
                    </a:cubicBezTo>
                    <a:cubicBezTo>
                      <a:pt x="230870" y="468384"/>
                      <a:pt x="194690" y="493014"/>
                      <a:pt x="156980" y="513737"/>
                    </a:cubicBezTo>
                    <a:cubicBezTo>
                      <a:pt x="119271" y="534460"/>
                      <a:pt x="80033" y="546520"/>
                      <a:pt x="39266" y="549917"/>
                    </a:cubicBezTo>
                    <a:cubicBezTo>
                      <a:pt x="26356" y="551276"/>
                      <a:pt x="16674" y="548049"/>
                      <a:pt x="10219" y="540235"/>
                    </a:cubicBezTo>
                    <a:cubicBezTo>
                      <a:pt x="3764" y="532422"/>
                      <a:pt x="367" y="523419"/>
                      <a:pt x="27" y="513227"/>
                    </a:cubicBezTo>
                    <a:cubicBezTo>
                      <a:pt x="-312" y="503035"/>
                      <a:pt x="2575" y="493523"/>
                      <a:pt x="8690" y="484690"/>
                    </a:cubicBezTo>
                    <a:cubicBezTo>
                      <a:pt x="14805" y="475857"/>
                      <a:pt x="24318" y="471101"/>
                      <a:pt x="37227" y="470422"/>
                    </a:cubicBezTo>
                    <a:cubicBezTo>
                      <a:pt x="61008" y="469742"/>
                      <a:pt x="85468" y="464307"/>
                      <a:pt x="110608" y="454115"/>
                    </a:cubicBezTo>
                    <a:cubicBezTo>
                      <a:pt x="135748" y="443923"/>
                      <a:pt x="160547" y="431353"/>
                      <a:pt x="185008" y="416406"/>
                    </a:cubicBezTo>
                    <a:cubicBezTo>
                      <a:pt x="209468" y="401458"/>
                      <a:pt x="232909" y="384981"/>
                      <a:pt x="255331" y="366976"/>
                    </a:cubicBezTo>
                    <a:cubicBezTo>
                      <a:pt x="277753" y="348970"/>
                      <a:pt x="298476" y="331474"/>
                      <a:pt x="317500" y="314488"/>
                    </a:cubicBezTo>
                    <a:cubicBezTo>
                      <a:pt x="272763" y="313809"/>
                      <a:pt x="229331" y="309732"/>
                      <a:pt x="187205" y="302258"/>
                    </a:cubicBezTo>
                    <a:cubicBezTo>
                      <a:pt x="145079" y="294784"/>
                      <a:pt x="103293" y="281195"/>
                      <a:pt x="61847" y="261491"/>
                    </a:cubicBezTo>
                    <a:cubicBezTo>
                      <a:pt x="57770" y="259453"/>
                      <a:pt x="56581" y="255716"/>
                      <a:pt x="58280" y="250280"/>
                    </a:cubicBezTo>
                    <a:cubicBezTo>
                      <a:pt x="59978" y="244844"/>
                      <a:pt x="63206" y="242466"/>
                      <a:pt x="67962" y="243146"/>
                    </a:cubicBezTo>
                    <a:cubicBezTo>
                      <a:pt x="106690" y="249261"/>
                      <a:pt x="145419" y="252488"/>
                      <a:pt x="184148" y="252828"/>
                    </a:cubicBezTo>
                    <a:cubicBezTo>
                      <a:pt x="222876" y="253168"/>
                      <a:pt x="261605" y="251979"/>
                      <a:pt x="300334" y="249261"/>
                    </a:cubicBezTo>
                    <a:cubicBezTo>
                      <a:pt x="296936" y="236351"/>
                      <a:pt x="295238" y="223272"/>
                      <a:pt x="295238" y="210023"/>
                    </a:cubicBezTo>
                    <a:cubicBezTo>
                      <a:pt x="295238" y="196773"/>
                      <a:pt x="295917" y="183354"/>
                      <a:pt x="297276" y="169765"/>
                    </a:cubicBezTo>
                    <a:cubicBezTo>
                      <a:pt x="273495" y="167727"/>
                      <a:pt x="250054" y="163480"/>
                      <a:pt x="226953" y="157025"/>
                    </a:cubicBezTo>
                    <a:cubicBezTo>
                      <a:pt x="203852" y="150571"/>
                      <a:pt x="182789" y="141568"/>
                      <a:pt x="163764" y="130017"/>
                    </a:cubicBezTo>
                    <a:cubicBezTo>
                      <a:pt x="158329" y="127299"/>
                      <a:pt x="156460" y="122543"/>
                      <a:pt x="158159" y="115749"/>
                    </a:cubicBezTo>
                    <a:cubicBezTo>
                      <a:pt x="159857" y="108954"/>
                      <a:pt x="164104" y="106237"/>
                      <a:pt x="170898" y="107595"/>
                    </a:cubicBezTo>
                    <a:cubicBezTo>
                      <a:pt x="192641" y="105557"/>
                      <a:pt x="214213" y="104368"/>
                      <a:pt x="235616" y="104028"/>
                    </a:cubicBezTo>
                    <a:cubicBezTo>
                      <a:pt x="257019" y="103689"/>
                      <a:pt x="278591" y="102500"/>
                      <a:pt x="300334" y="100461"/>
                    </a:cubicBezTo>
                    <a:cubicBezTo>
                      <a:pt x="301693" y="99782"/>
                      <a:pt x="304410" y="99442"/>
                      <a:pt x="308487" y="99442"/>
                    </a:cubicBezTo>
                    <a:cubicBezTo>
                      <a:pt x="311162" y="81776"/>
                      <a:pt x="315003" y="63941"/>
                      <a:pt x="320009" y="45935"/>
                    </a:cubicBezTo>
                    <a:cubicBezTo>
                      <a:pt x="325014" y="27930"/>
                      <a:pt x="333866" y="13492"/>
                      <a:pt x="346563" y="2620"/>
                    </a:cubicBezTo>
                    <a:cubicBezTo>
                      <a:pt x="348569" y="582"/>
                      <a:pt x="351075" y="-267"/>
                      <a:pt x="354079" y="73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630625F-53B9-2DC6-AF43-380D35FD2D7C}"/>
                  </a:ext>
                </a:extLst>
              </p:cNvPr>
              <p:cNvSpPr txBox="1"/>
              <p:nvPr/>
            </p:nvSpPr>
            <p:spPr>
              <a:xfrm>
                <a:off x="3985841" y="216606"/>
                <a:ext cx="729903" cy="683557"/>
              </a:xfrm>
              <a:custGeom>
                <a:avLst/>
                <a:gdLst/>
                <a:ahLst/>
                <a:cxnLst/>
                <a:rect l="l" t="t" r="r" b="b"/>
                <a:pathLst>
                  <a:path w="729903" h="683557">
                    <a:moveTo>
                      <a:pt x="591733" y="247284"/>
                    </a:moveTo>
                    <a:cubicBezTo>
                      <a:pt x="571349" y="248303"/>
                      <a:pt x="549437" y="252379"/>
                      <a:pt x="525996" y="259514"/>
                    </a:cubicBezTo>
                    <a:cubicBezTo>
                      <a:pt x="502555" y="266648"/>
                      <a:pt x="481322" y="271914"/>
                      <a:pt x="462298" y="275311"/>
                    </a:cubicBezTo>
                    <a:cubicBezTo>
                      <a:pt x="468413" y="295015"/>
                      <a:pt x="471640" y="315398"/>
                      <a:pt x="471980" y="336461"/>
                    </a:cubicBezTo>
                    <a:cubicBezTo>
                      <a:pt x="472319" y="357524"/>
                      <a:pt x="474188" y="378248"/>
                      <a:pt x="477585" y="398631"/>
                    </a:cubicBezTo>
                    <a:lnTo>
                      <a:pt x="486758" y="451628"/>
                    </a:lnTo>
                    <a:cubicBezTo>
                      <a:pt x="505103" y="467256"/>
                      <a:pt x="524637" y="473710"/>
                      <a:pt x="545360" y="470993"/>
                    </a:cubicBezTo>
                    <a:cubicBezTo>
                      <a:pt x="566083" y="468275"/>
                      <a:pt x="585108" y="459782"/>
                      <a:pt x="602434" y="445513"/>
                    </a:cubicBezTo>
                    <a:cubicBezTo>
                      <a:pt x="619760" y="431245"/>
                      <a:pt x="634199" y="413069"/>
                      <a:pt x="645749" y="390987"/>
                    </a:cubicBezTo>
                    <a:cubicBezTo>
                      <a:pt x="657300" y="368905"/>
                      <a:pt x="663075" y="346653"/>
                      <a:pt x="663075" y="324231"/>
                    </a:cubicBezTo>
                    <a:cubicBezTo>
                      <a:pt x="663075" y="292977"/>
                      <a:pt x="656281" y="272084"/>
                      <a:pt x="642692" y="261552"/>
                    </a:cubicBezTo>
                    <a:cubicBezTo>
                      <a:pt x="629103" y="251021"/>
                      <a:pt x="612116" y="246264"/>
                      <a:pt x="591733" y="247284"/>
                    </a:cubicBezTo>
                    <a:close/>
                    <a:moveTo>
                      <a:pt x="594790" y="178489"/>
                    </a:moveTo>
                    <a:cubicBezTo>
                      <a:pt x="615853" y="178489"/>
                      <a:pt x="634538" y="181207"/>
                      <a:pt x="650845" y="186643"/>
                    </a:cubicBezTo>
                    <a:cubicBezTo>
                      <a:pt x="669870" y="193437"/>
                      <a:pt x="685157" y="203969"/>
                      <a:pt x="696708" y="218237"/>
                    </a:cubicBezTo>
                    <a:cubicBezTo>
                      <a:pt x="708259" y="232506"/>
                      <a:pt x="716582" y="248643"/>
                      <a:pt x="721678" y="266648"/>
                    </a:cubicBezTo>
                    <a:cubicBezTo>
                      <a:pt x="726774" y="284653"/>
                      <a:pt x="729492" y="303508"/>
                      <a:pt x="729831" y="323212"/>
                    </a:cubicBezTo>
                    <a:cubicBezTo>
                      <a:pt x="730171" y="342916"/>
                      <a:pt x="729321" y="361261"/>
                      <a:pt x="727283" y="378248"/>
                    </a:cubicBezTo>
                    <a:cubicBezTo>
                      <a:pt x="723886" y="401349"/>
                      <a:pt x="717941" y="423601"/>
                      <a:pt x="709448" y="445004"/>
                    </a:cubicBezTo>
                    <a:cubicBezTo>
                      <a:pt x="700955" y="466406"/>
                      <a:pt x="689574" y="485771"/>
                      <a:pt x="675305" y="503097"/>
                    </a:cubicBezTo>
                    <a:cubicBezTo>
                      <a:pt x="661037" y="520423"/>
                      <a:pt x="644221" y="534861"/>
                      <a:pt x="624856" y="546411"/>
                    </a:cubicBezTo>
                    <a:cubicBezTo>
                      <a:pt x="605492" y="557962"/>
                      <a:pt x="583240" y="565436"/>
                      <a:pt x="558100" y="568833"/>
                    </a:cubicBezTo>
                    <a:cubicBezTo>
                      <a:pt x="540434" y="571551"/>
                      <a:pt x="523618" y="571042"/>
                      <a:pt x="507651" y="567305"/>
                    </a:cubicBezTo>
                    <a:cubicBezTo>
                      <a:pt x="491684" y="563568"/>
                      <a:pt x="477246" y="557962"/>
                      <a:pt x="464336" y="550488"/>
                    </a:cubicBezTo>
                    <a:cubicBezTo>
                      <a:pt x="458900" y="551847"/>
                      <a:pt x="453805" y="551507"/>
                      <a:pt x="449048" y="549469"/>
                    </a:cubicBezTo>
                    <a:cubicBezTo>
                      <a:pt x="435459" y="544033"/>
                      <a:pt x="425098" y="536050"/>
                      <a:pt x="417963" y="525518"/>
                    </a:cubicBezTo>
                    <a:cubicBezTo>
                      <a:pt x="410829" y="514987"/>
                      <a:pt x="405394" y="503266"/>
                      <a:pt x="401657" y="490357"/>
                    </a:cubicBezTo>
                    <a:cubicBezTo>
                      <a:pt x="397920" y="477447"/>
                      <a:pt x="395712" y="463858"/>
                      <a:pt x="395032" y="449590"/>
                    </a:cubicBezTo>
                    <a:cubicBezTo>
                      <a:pt x="394353" y="435321"/>
                      <a:pt x="394013" y="422072"/>
                      <a:pt x="394013" y="409842"/>
                    </a:cubicBezTo>
                    <a:cubicBezTo>
                      <a:pt x="394013" y="386061"/>
                      <a:pt x="395542" y="360752"/>
                      <a:pt x="398599" y="333913"/>
                    </a:cubicBezTo>
                    <a:cubicBezTo>
                      <a:pt x="401657" y="307075"/>
                      <a:pt x="408961" y="282785"/>
                      <a:pt x="420512" y="261042"/>
                    </a:cubicBezTo>
                    <a:cubicBezTo>
                      <a:pt x="423229" y="256286"/>
                      <a:pt x="428325" y="253229"/>
                      <a:pt x="435799" y="251870"/>
                    </a:cubicBezTo>
                    <a:cubicBezTo>
                      <a:pt x="444632" y="235563"/>
                      <a:pt x="457881" y="221974"/>
                      <a:pt x="475547" y="211103"/>
                    </a:cubicBezTo>
                    <a:cubicBezTo>
                      <a:pt x="493213" y="200232"/>
                      <a:pt x="512237" y="192078"/>
                      <a:pt x="532621" y="186643"/>
                    </a:cubicBezTo>
                    <a:cubicBezTo>
                      <a:pt x="553004" y="181207"/>
                      <a:pt x="573727" y="178489"/>
                      <a:pt x="594790" y="178489"/>
                    </a:cubicBezTo>
                    <a:close/>
                    <a:moveTo>
                      <a:pt x="142277" y="6"/>
                    </a:moveTo>
                    <a:cubicBezTo>
                      <a:pt x="144995" y="91"/>
                      <a:pt x="147712" y="1153"/>
                      <a:pt x="150430" y="3191"/>
                    </a:cubicBezTo>
                    <a:cubicBezTo>
                      <a:pt x="166057" y="15421"/>
                      <a:pt x="176759" y="34786"/>
                      <a:pt x="182534" y="61284"/>
                    </a:cubicBezTo>
                    <a:cubicBezTo>
                      <a:pt x="188309" y="87783"/>
                      <a:pt x="191537" y="116320"/>
                      <a:pt x="192216" y="146895"/>
                    </a:cubicBezTo>
                    <a:cubicBezTo>
                      <a:pt x="220074" y="150292"/>
                      <a:pt x="246572" y="160824"/>
                      <a:pt x="271712" y="178489"/>
                    </a:cubicBezTo>
                    <a:cubicBezTo>
                      <a:pt x="290057" y="192078"/>
                      <a:pt x="305854" y="208555"/>
                      <a:pt x="319104" y="227919"/>
                    </a:cubicBezTo>
                    <a:cubicBezTo>
                      <a:pt x="332353" y="247284"/>
                      <a:pt x="343394" y="268177"/>
                      <a:pt x="352227" y="290599"/>
                    </a:cubicBezTo>
                    <a:cubicBezTo>
                      <a:pt x="361060" y="313020"/>
                      <a:pt x="367684" y="336122"/>
                      <a:pt x="372101" y="359903"/>
                    </a:cubicBezTo>
                    <a:cubicBezTo>
                      <a:pt x="376517" y="383683"/>
                      <a:pt x="379065" y="406445"/>
                      <a:pt x="379745" y="428187"/>
                    </a:cubicBezTo>
                    <a:cubicBezTo>
                      <a:pt x="380424" y="449930"/>
                      <a:pt x="379405" y="472861"/>
                      <a:pt x="376687" y="496982"/>
                    </a:cubicBezTo>
                    <a:cubicBezTo>
                      <a:pt x="373969" y="521102"/>
                      <a:pt x="368534" y="544373"/>
                      <a:pt x="360380" y="566795"/>
                    </a:cubicBezTo>
                    <a:cubicBezTo>
                      <a:pt x="352227" y="589217"/>
                      <a:pt x="341186" y="609600"/>
                      <a:pt x="327257" y="627946"/>
                    </a:cubicBezTo>
                    <a:cubicBezTo>
                      <a:pt x="313328" y="646291"/>
                      <a:pt x="295493" y="660559"/>
                      <a:pt x="273750" y="670751"/>
                    </a:cubicBezTo>
                    <a:cubicBezTo>
                      <a:pt x="249290" y="682302"/>
                      <a:pt x="227208" y="686039"/>
                      <a:pt x="207504" y="681962"/>
                    </a:cubicBezTo>
                    <a:cubicBezTo>
                      <a:pt x="187800" y="677885"/>
                      <a:pt x="170644" y="669052"/>
                      <a:pt x="156036" y="655463"/>
                    </a:cubicBezTo>
                    <a:cubicBezTo>
                      <a:pt x="141428" y="641874"/>
                      <a:pt x="129707" y="624888"/>
                      <a:pt x="120874" y="604504"/>
                    </a:cubicBezTo>
                    <a:cubicBezTo>
                      <a:pt x="112041" y="584121"/>
                      <a:pt x="106606" y="563398"/>
                      <a:pt x="104567" y="542335"/>
                    </a:cubicBezTo>
                    <a:cubicBezTo>
                      <a:pt x="103888" y="536220"/>
                      <a:pt x="105077" y="531464"/>
                      <a:pt x="108134" y="528066"/>
                    </a:cubicBezTo>
                    <a:cubicBezTo>
                      <a:pt x="111192" y="524669"/>
                      <a:pt x="114759" y="522291"/>
                      <a:pt x="118836" y="520932"/>
                    </a:cubicBezTo>
                    <a:cubicBezTo>
                      <a:pt x="122912" y="519573"/>
                      <a:pt x="127499" y="519403"/>
                      <a:pt x="132595" y="520423"/>
                    </a:cubicBezTo>
                    <a:cubicBezTo>
                      <a:pt x="137690" y="521442"/>
                      <a:pt x="141937" y="523310"/>
                      <a:pt x="145334" y="526028"/>
                    </a:cubicBezTo>
                    <a:cubicBezTo>
                      <a:pt x="155526" y="534861"/>
                      <a:pt x="165378" y="543184"/>
                      <a:pt x="174890" y="550998"/>
                    </a:cubicBezTo>
                    <a:cubicBezTo>
                      <a:pt x="184402" y="558811"/>
                      <a:pt x="193915" y="564417"/>
                      <a:pt x="203427" y="567814"/>
                    </a:cubicBezTo>
                    <a:cubicBezTo>
                      <a:pt x="212939" y="571211"/>
                      <a:pt x="222622" y="571891"/>
                      <a:pt x="232474" y="569853"/>
                    </a:cubicBezTo>
                    <a:cubicBezTo>
                      <a:pt x="242326" y="567814"/>
                      <a:pt x="252687" y="561020"/>
                      <a:pt x="263559" y="549469"/>
                    </a:cubicBezTo>
                    <a:cubicBezTo>
                      <a:pt x="268994" y="544033"/>
                      <a:pt x="273411" y="536559"/>
                      <a:pt x="276808" y="527047"/>
                    </a:cubicBezTo>
                    <a:cubicBezTo>
                      <a:pt x="280205" y="517535"/>
                      <a:pt x="283263" y="509042"/>
                      <a:pt x="285981" y="501568"/>
                    </a:cubicBezTo>
                    <a:cubicBezTo>
                      <a:pt x="295493" y="473031"/>
                      <a:pt x="301268" y="444834"/>
                      <a:pt x="303307" y="416976"/>
                    </a:cubicBezTo>
                    <a:cubicBezTo>
                      <a:pt x="305345" y="389119"/>
                      <a:pt x="302627" y="360582"/>
                      <a:pt x="295153" y="331366"/>
                    </a:cubicBezTo>
                    <a:cubicBezTo>
                      <a:pt x="287679" y="300790"/>
                      <a:pt x="275449" y="274122"/>
                      <a:pt x="258463" y="251360"/>
                    </a:cubicBezTo>
                    <a:cubicBezTo>
                      <a:pt x="241476" y="228599"/>
                      <a:pt x="218715" y="213481"/>
                      <a:pt x="190178" y="206007"/>
                    </a:cubicBezTo>
                    <a:cubicBezTo>
                      <a:pt x="188819" y="224352"/>
                      <a:pt x="187460" y="241678"/>
                      <a:pt x="186101" y="257985"/>
                    </a:cubicBezTo>
                    <a:cubicBezTo>
                      <a:pt x="184743" y="274292"/>
                      <a:pt x="183383" y="287881"/>
                      <a:pt x="182024" y="298752"/>
                    </a:cubicBezTo>
                    <a:cubicBezTo>
                      <a:pt x="179986" y="317097"/>
                      <a:pt x="177438" y="338500"/>
                      <a:pt x="174381" y="362960"/>
                    </a:cubicBezTo>
                    <a:cubicBezTo>
                      <a:pt x="171323" y="387420"/>
                      <a:pt x="166057" y="411031"/>
                      <a:pt x="158583" y="433793"/>
                    </a:cubicBezTo>
                    <a:cubicBezTo>
                      <a:pt x="151110" y="456554"/>
                      <a:pt x="140408" y="476428"/>
                      <a:pt x="126480" y="493414"/>
                    </a:cubicBezTo>
                    <a:cubicBezTo>
                      <a:pt x="112551" y="510401"/>
                      <a:pt x="94036" y="520932"/>
                      <a:pt x="70934" y="525009"/>
                    </a:cubicBezTo>
                    <a:cubicBezTo>
                      <a:pt x="63461" y="526368"/>
                      <a:pt x="56326" y="525858"/>
                      <a:pt x="49532" y="523480"/>
                    </a:cubicBezTo>
                    <a:cubicBezTo>
                      <a:pt x="42737" y="521102"/>
                      <a:pt x="36962" y="517365"/>
                      <a:pt x="32206" y="512269"/>
                    </a:cubicBezTo>
                    <a:cubicBezTo>
                      <a:pt x="27450" y="507173"/>
                      <a:pt x="24562" y="501058"/>
                      <a:pt x="23543" y="493924"/>
                    </a:cubicBezTo>
                    <a:cubicBezTo>
                      <a:pt x="22524" y="486790"/>
                      <a:pt x="24392" y="479486"/>
                      <a:pt x="29148" y="472012"/>
                    </a:cubicBezTo>
                    <a:cubicBezTo>
                      <a:pt x="54288" y="431245"/>
                      <a:pt x="72973" y="388439"/>
                      <a:pt x="85203" y="343596"/>
                    </a:cubicBezTo>
                    <a:cubicBezTo>
                      <a:pt x="97433" y="298752"/>
                      <a:pt x="106266" y="252889"/>
                      <a:pt x="111701" y="206007"/>
                    </a:cubicBezTo>
                    <a:cubicBezTo>
                      <a:pt x="95395" y="210084"/>
                      <a:pt x="79088" y="215010"/>
                      <a:pt x="62781" y="220785"/>
                    </a:cubicBezTo>
                    <a:cubicBezTo>
                      <a:pt x="46474" y="226560"/>
                      <a:pt x="30507" y="231826"/>
                      <a:pt x="14880" y="236582"/>
                    </a:cubicBezTo>
                    <a:cubicBezTo>
                      <a:pt x="8765" y="237941"/>
                      <a:pt x="4348" y="235733"/>
                      <a:pt x="1631" y="229958"/>
                    </a:cubicBezTo>
                    <a:cubicBezTo>
                      <a:pt x="-1087" y="224182"/>
                      <a:pt x="-408" y="219596"/>
                      <a:pt x="3669" y="216199"/>
                    </a:cubicBezTo>
                    <a:cubicBezTo>
                      <a:pt x="37641" y="184944"/>
                      <a:pt x="75351" y="163881"/>
                      <a:pt x="116797" y="153010"/>
                    </a:cubicBezTo>
                    <a:cubicBezTo>
                      <a:pt x="118836" y="129909"/>
                      <a:pt x="120364" y="106977"/>
                      <a:pt x="121384" y="84216"/>
                    </a:cubicBezTo>
                    <a:cubicBezTo>
                      <a:pt x="122403" y="61454"/>
                      <a:pt x="123592" y="38862"/>
                      <a:pt x="124951" y="16440"/>
                    </a:cubicBezTo>
                    <a:cubicBezTo>
                      <a:pt x="125630" y="11005"/>
                      <a:pt x="128688" y="6419"/>
                      <a:pt x="134123" y="2682"/>
                    </a:cubicBezTo>
                    <a:cubicBezTo>
                      <a:pt x="136841" y="813"/>
                      <a:pt x="139559" y="-79"/>
                      <a:pt x="142277" y="6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FCB238E-5522-510D-4F4C-3E9AB6EF0E32}"/>
                  </a:ext>
                </a:extLst>
              </p:cNvPr>
              <p:cNvSpPr txBox="1"/>
              <p:nvPr/>
            </p:nvSpPr>
            <p:spPr>
              <a:xfrm>
                <a:off x="4799265" y="138543"/>
                <a:ext cx="899517" cy="778641"/>
              </a:xfrm>
              <a:custGeom>
                <a:avLst/>
                <a:gdLst/>
                <a:ahLst/>
                <a:cxnLst/>
                <a:rect l="l" t="t" r="r" b="b"/>
                <a:pathLst>
                  <a:path w="731970" h="633609">
                    <a:moveTo>
                      <a:pt x="168278" y="465445"/>
                    </a:moveTo>
                    <a:cubicBezTo>
                      <a:pt x="171166" y="465870"/>
                      <a:pt x="174138" y="467016"/>
                      <a:pt x="177196" y="468885"/>
                    </a:cubicBezTo>
                    <a:cubicBezTo>
                      <a:pt x="183311" y="472622"/>
                      <a:pt x="187048" y="477208"/>
                      <a:pt x="188407" y="482644"/>
                    </a:cubicBezTo>
                    <a:cubicBezTo>
                      <a:pt x="191125" y="503707"/>
                      <a:pt x="187388" y="522901"/>
                      <a:pt x="177196" y="540227"/>
                    </a:cubicBezTo>
                    <a:cubicBezTo>
                      <a:pt x="167004" y="557553"/>
                      <a:pt x="154434" y="573350"/>
                      <a:pt x="139486" y="587619"/>
                    </a:cubicBezTo>
                    <a:cubicBezTo>
                      <a:pt x="132012" y="595093"/>
                      <a:pt x="123859" y="602227"/>
                      <a:pt x="115026" y="609021"/>
                    </a:cubicBezTo>
                    <a:cubicBezTo>
                      <a:pt x="106193" y="615816"/>
                      <a:pt x="97020" y="621421"/>
                      <a:pt x="87508" y="625838"/>
                    </a:cubicBezTo>
                    <a:cubicBezTo>
                      <a:pt x="77996" y="630254"/>
                      <a:pt x="67974" y="632802"/>
                      <a:pt x="57443" y="633482"/>
                    </a:cubicBezTo>
                    <a:cubicBezTo>
                      <a:pt x="46911" y="634161"/>
                      <a:pt x="36210" y="632123"/>
                      <a:pt x="25339" y="627367"/>
                    </a:cubicBezTo>
                    <a:cubicBezTo>
                      <a:pt x="14467" y="622610"/>
                      <a:pt x="7163" y="615136"/>
                      <a:pt x="3426" y="604945"/>
                    </a:cubicBezTo>
                    <a:cubicBezTo>
                      <a:pt x="-311" y="594753"/>
                      <a:pt x="-990" y="584561"/>
                      <a:pt x="1388" y="574369"/>
                    </a:cubicBezTo>
                    <a:cubicBezTo>
                      <a:pt x="3766" y="564178"/>
                      <a:pt x="8862" y="555175"/>
                      <a:pt x="16676" y="547361"/>
                    </a:cubicBezTo>
                    <a:cubicBezTo>
                      <a:pt x="24489" y="539548"/>
                      <a:pt x="34172" y="535641"/>
                      <a:pt x="45722" y="535641"/>
                    </a:cubicBezTo>
                    <a:cubicBezTo>
                      <a:pt x="42325" y="535641"/>
                      <a:pt x="42325" y="535471"/>
                      <a:pt x="45722" y="535131"/>
                    </a:cubicBezTo>
                    <a:cubicBezTo>
                      <a:pt x="49119" y="534791"/>
                      <a:pt x="51498" y="534282"/>
                      <a:pt x="52856" y="533602"/>
                    </a:cubicBezTo>
                    <a:lnTo>
                      <a:pt x="68144" y="524430"/>
                    </a:lnTo>
                    <a:cubicBezTo>
                      <a:pt x="73579" y="521033"/>
                      <a:pt x="78845" y="517805"/>
                      <a:pt x="83941" y="514748"/>
                    </a:cubicBezTo>
                    <a:cubicBezTo>
                      <a:pt x="89037" y="511690"/>
                      <a:pt x="93963" y="508463"/>
                      <a:pt x="98719" y="505065"/>
                    </a:cubicBezTo>
                    <a:cubicBezTo>
                      <a:pt x="108911" y="497592"/>
                      <a:pt x="118763" y="490287"/>
                      <a:pt x="128275" y="483153"/>
                    </a:cubicBezTo>
                    <a:cubicBezTo>
                      <a:pt x="137787" y="476019"/>
                      <a:pt x="148319" y="470414"/>
                      <a:pt x="159870" y="466337"/>
                    </a:cubicBezTo>
                    <a:cubicBezTo>
                      <a:pt x="162587" y="465318"/>
                      <a:pt x="165390" y="465020"/>
                      <a:pt x="168278" y="465445"/>
                    </a:cubicBezTo>
                    <a:close/>
                    <a:moveTo>
                      <a:pt x="347398" y="340978"/>
                    </a:moveTo>
                    <a:cubicBezTo>
                      <a:pt x="349436" y="356606"/>
                      <a:pt x="352154" y="372063"/>
                      <a:pt x="355551" y="387351"/>
                    </a:cubicBezTo>
                    <a:cubicBezTo>
                      <a:pt x="358949" y="402638"/>
                      <a:pt x="363365" y="418436"/>
                      <a:pt x="368801" y="434742"/>
                    </a:cubicBezTo>
                    <a:cubicBezTo>
                      <a:pt x="369480" y="438140"/>
                      <a:pt x="369990" y="441367"/>
                      <a:pt x="370329" y="444425"/>
                    </a:cubicBezTo>
                    <a:cubicBezTo>
                      <a:pt x="370669" y="447482"/>
                      <a:pt x="370499" y="450709"/>
                      <a:pt x="369820" y="454107"/>
                    </a:cubicBezTo>
                    <a:cubicBezTo>
                      <a:pt x="392921" y="459542"/>
                      <a:pt x="413644" y="462260"/>
                      <a:pt x="431990" y="462260"/>
                    </a:cubicBezTo>
                    <a:cubicBezTo>
                      <a:pt x="426554" y="446633"/>
                      <a:pt x="423157" y="429137"/>
                      <a:pt x="421798" y="409773"/>
                    </a:cubicBezTo>
                    <a:cubicBezTo>
                      <a:pt x="420439" y="390408"/>
                      <a:pt x="419759" y="371554"/>
                      <a:pt x="419759" y="353208"/>
                    </a:cubicBezTo>
                    <a:lnTo>
                      <a:pt x="402433" y="351170"/>
                    </a:lnTo>
                    <a:cubicBezTo>
                      <a:pt x="381370" y="349132"/>
                      <a:pt x="364045" y="345735"/>
                      <a:pt x="350456" y="340978"/>
                    </a:cubicBezTo>
                    <a:close/>
                    <a:moveTo>
                      <a:pt x="646287" y="335882"/>
                    </a:moveTo>
                    <a:cubicBezTo>
                      <a:pt x="628058" y="341998"/>
                      <a:pt x="608646" y="346754"/>
                      <a:pt x="588051" y="350151"/>
                    </a:cubicBezTo>
                    <a:cubicBezTo>
                      <a:pt x="567455" y="353548"/>
                      <a:pt x="548377" y="355247"/>
                      <a:pt x="530818" y="355247"/>
                    </a:cubicBezTo>
                    <a:lnTo>
                      <a:pt x="518619" y="355247"/>
                    </a:lnTo>
                    <a:cubicBezTo>
                      <a:pt x="520658" y="370195"/>
                      <a:pt x="522526" y="384973"/>
                      <a:pt x="524225" y="399581"/>
                    </a:cubicBezTo>
                    <a:cubicBezTo>
                      <a:pt x="525924" y="414189"/>
                      <a:pt x="526773" y="428627"/>
                      <a:pt x="526773" y="442896"/>
                    </a:cubicBezTo>
                    <a:cubicBezTo>
                      <a:pt x="552432" y="432704"/>
                      <a:pt x="575728" y="418605"/>
                      <a:pt x="596658" y="400600"/>
                    </a:cubicBezTo>
                    <a:cubicBezTo>
                      <a:pt x="617588" y="382595"/>
                      <a:pt x="634131" y="361022"/>
                      <a:pt x="646287" y="335882"/>
                    </a:cubicBezTo>
                    <a:close/>
                    <a:moveTo>
                      <a:pt x="96171" y="242628"/>
                    </a:moveTo>
                    <a:cubicBezTo>
                      <a:pt x="103985" y="243647"/>
                      <a:pt x="111799" y="245176"/>
                      <a:pt x="119612" y="247214"/>
                    </a:cubicBezTo>
                    <a:cubicBezTo>
                      <a:pt x="127426" y="249253"/>
                      <a:pt x="134390" y="251631"/>
                      <a:pt x="140506" y="254348"/>
                    </a:cubicBezTo>
                    <a:cubicBezTo>
                      <a:pt x="156133" y="261143"/>
                      <a:pt x="172439" y="270485"/>
                      <a:pt x="189426" y="282376"/>
                    </a:cubicBezTo>
                    <a:cubicBezTo>
                      <a:pt x="206412" y="294266"/>
                      <a:pt x="218642" y="308025"/>
                      <a:pt x="226116" y="323652"/>
                    </a:cubicBezTo>
                    <a:cubicBezTo>
                      <a:pt x="230872" y="333844"/>
                      <a:pt x="232571" y="343866"/>
                      <a:pt x="231212" y="353718"/>
                    </a:cubicBezTo>
                    <a:cubicBezTo>
                      <a:pt x="229853" y="363570"/>
                      <a:pt x="224757" y="372233"/>
                      <a:pt x="215925" y="379707"/>
                    </a:cubicBezTo>
                    <a:cubicBezTo>
                      <a:pt x="208451" y="386501"/>
                      <a:pt x="199108" y="389899"/>
                      <a:pt x="187897" y="389899"/>
                    </a:cubicBezTo>
                    <a:cubicBezTo>
                      <a:pt x="176686" y="389899"/>
                      <a:pt x="167344" y="385822"/>
                      <a:pt x="159870" y="377669"/>
                    </a:cubicBezTo>
                    <a:cubicBezTo>
                      <a:pt x="150358" y="366797"/>
                      <a:pt x="141694" y="355756"/>
                      <a:pt x="133881" y="344545"/>
                    </a:cubicBezTo>
                    <a:cubicBezTo>
                      <a:pt x="126067" y="333335"/>
                      <a:pt x="116725" y="322973"/>
                      <a:pt x="105854" y="313461"/>
                    </a:cubicBezTo>
                    <a:cubicBezTo>
                      <a:pt x="97020" y="305987"/>
                      <a:pt x="86999" y="298852"/>
                      <a:pt x="75788" y="292058"/>
                    </a:cubicBezTo>
                    <a:cubicBezTo>
                      <a:pt x="64577" y="285263"/>
                      <a:pt x="56253" y="276770"/>
                      <a:pt x="50818" y="266579"/>
                    </a:cubicBezTo>
                    <a:cubicBezTo>
                      <a:pt x="48100" y="260463"/>
                      <a:pt x="48780" y="255707"/>
                      <a:pt x="52856" y="252310"/>
                    </a:cubicBezTo>
                    <a:cubicBezTo>
                      <a:pt x="58971" y="247554"/>
                      <a:pt x="65766" y="244496"/>
                      <a:pt x="73240" y="243138"/>
                    </a:cubicBezTo>
                    <a:cubicBezTo>
                      <a:pt x="80714" y="241779"/>
                      <a:pt x="88358" y="241609"/>
                      <a:pt x="96171" y="242628"/>
                    </a:cubicBezTo>
                    <a:close/>
                    <a:moveTo>
                      <a:pt x="428932" y="186064"/>
                    </a:moveTo>
                    <a:cubicBezTo>
                      <a:pt x="411266" y="188102"/>
                      <a:pt x="394620" y="190480"/>
                      <a:pt x="378992" y="193198"/>
                    </a:cubicBezTo>
                    <a:cubicBezTo>
                      <a:pt x="363365" y="195916"/>
                      <a:pt x="349776" y="198294"/>
                      <a:pt x="338225" y="200332"/>
                    </a:cubicBezTo>
                    <a:cubicBezTo>
                      <a:pt x="340264" y="215960"/>
                      <a:pt x="341283" y="231077"/>
                      <a:pt x="341283" y="245685"/>
                    </a:cubicBezTo>
                    <a:cubicBezTo>
                      <a:pt x="341283" y="260294"/>
                      <a:pt x="341623" y="275411"/>
                      <a:pt x="342302" y="291039"/>
                    </a:cubicBezTo>
                    <a:cubicBezTo>
                      <a:pt x="355891" y="291039"/>
                      <a:pt x="369480" y="291718"/>
                      <a:pt x="383069" y="293077"/>
                    </a:cubicBezTo>
                    <a:cubicBezTo>
                      <a:pt x="396658" y="294436"/>
                      <a:pt x="409568" y="295795"/>
                      <a:pt x="421798" y="297154"/>
                    </a:cubicBezTo>
                    <a:lnTo>
                      <a:pt x="421798" y="293077"/>
                    </a:lnTo>
                    <a:cubicBezTo>
                      <a:pt x="421798" y="275411"/>
                      <a:pt x="422307" y="257576"/>
                      <a:pt x="423326" y="239570"/>
                    </a:cubicBezTo>
                    <a:cubicBezTo>
                      <a:pt x="424346" y="221565"/>
                      <a:pt x="426214" y="203729"/>
                      <a:pt x="428932" y="186064"/>
                    </a:cubicBezTo>
                    <a:close/>
                    <a:moveTo>
                      <a:pt x="507408" y="179949"/>
                    </a:moveTo>
                    <a:cubicBezTo>
                      <a:pt x="506050" y="205768"/>
                      <a:pt x="506050" y="230907"/>
                      <a:pt x="507408" y="255368"/>
                    </a:cubicBezTo>
                    <a:cubicBezTo>
                      <a:pt x="507408" y="260803"/>
                      <a:pt x="507579" y="266579"/>
                      <a:pt x="507918" y="272694"/>
                    </a:cubicBezTo>
                    <a:cubicBezTo>
                      <a:pt x="508258" y="278809"/>
                      <a:pt x="508767" y="284584"/>
                      <a:pt x="509447" y="290020"/>
                    </a:cubicBezTo>
                    <a:cubicBezTo>
                      <a:pt x="529151" y="286622"/>
                      <a:pt x="548515" y="282715"/>
                      <a:pt x="567540" y="278299"/>
                    </a:cubicBezTo>
                    <a:cubicBezTo>
                      <a:pt x="586564" y="273883"/>
                      <a:pt x="605929" y="268957"/>
                      <a:pt x="625633" y="263521"/>
                    </a:cubicBezTo>
                    <a:cubicBezTo>
                      <a:pt x="633786" y="260803"/>
                      <a:pt x="640920" y="258595"/>
                      <a:pt x="647035" y="256896"/>
                    </a:cubicBezTo>
                    <a:cubicBezTo>
                      <a:pt x="653150" y="255198"/>
                      <a:pt x="658926" y="254009"/>
                      <a:pt x="664361" y="253329"/>
                    </a:cubicBezTo>
                    <a:cubicBezTo>
                      <a:pt x="662323" y="238381"/>
                      <a:pt x="656548" y="226151"/>
                      <a:pt x="647035" y="216639"/>
                    </a:cubicBezTo>
                    <a:cubicBezTo>
                      <a:pt x="637523" y="207127"/>
                      <a:pt x="625633" y="199653"/>
                      <a:pt x="611364" y="194217"/>
                    </a:cubicBezTo>
                    <a:cubicBezTo>
                      <a:pt x="597096" y="188781"/>
                      <a:pt x="580959" y="185044"/>
                      <a:pt x="562953" y="183006"/>
                    </a:cubicBezTo>
                    <a:cubicBezTo>
                      <a:pt x="544948" y="180968"/>
                      <a:pt x="526433" y="179949"/>
                      <a:pt x="507408" y="179949"/>
                    </a:cubicBezTo>
                    <a:close/>
                    <a:moveTo>
                      <a:pt x="74641" y="17645"/>
                    </a:moveTo>
                    <a:cubicBezTo>
                      <a:pt x="81691" y="18155"/>
                      <a:pt x="88867" y="19938"/>
                      <a:pt x="96171" y="22996"/>
                    </a:cubicBezTo>
                    <a:cubicBezTo>
                      <a:pt x="110779" y="29111"/>
                      <a:pt x="123859" y="35905"/>
                      <a:pt x="135410" y="43379"/>
                    </a:cubicBezTo>
                    <a:cubicBezTo>
                      <a:pt x="147640" y="52212"/>
                      <a:pt x="160040" y="62234"/>
                      <a:pt x="172609" y="73445"/>
                    </a:cubicBezTo>
                    <a:cubicBezTo>
                      <a:pt x="185179" y="84656"/>
                      <a:pt x="195201" y="97395"/>
                      <a:pt x="202675" y="111664"/>
                    </a:cubicBezTo>
                    <a:cubicBezTo>
                      <a:pt x="208790" y="123894"/>
                      <a:pt x="209809" y="135614"/>
                      <a:pt x="205733" y="146825"/>
                    </a:cubicBezTo>
                    <a:cubicBezTo>
                      <a:pt x="201656" y="158036"/>
                      <a:pt x="195031" y="166529"/>
                      <a:pt x="185859" y="172305"/>
                    </a:cubicBezTo>
                    <a:cubicBezTo>
                      <a:pt x="176686" y="178080"/>
                      <a:pt x="166494" y="180458"/>
                      <a:pt x="155283" y="179439"/>
                    </a:cubicBezTo>
                    <a:cubicBezTo>
                      <a:pt x="144073" y="178420"/>
                      <a:pt x="134390" y="171795"/>
                      <a:pt x="126237" y="159565"/>
                    </a:cubicBezTo>
                    <a:cubicBezTo>
                      <a:pt x="119442" y="150053"/>
                      <a:pt x="113327" y="140201"/>
                      <a:pt x="107892" y="130009"/>
                    </a:cubicBezTo>
                    <a:cubicBezTo>
                      <a:pt x="102456" y="119817"/>
                      <a:pt x="95662" y="110305"/>
                      <a:pt x="87508" y="101472"/>
                    </a:cubicBezTo>
                    <a:cubicBezTo>
                      <a:pt x="80035" y="93319"/>
                      <a:pt x="71541" y="84995"/>
                      <a:pt x="62029" y="76502"/>
                    </a:cubicBezTo>
                    <a:cubicBezTo>
                      <a:pt x="52517" y="68009"/>
                      <a:pt x="45722" y="58667"/>
                      <a:pt x="41645" y="48475"/>
                    </a:cubicBezTo>
                    <a:lnTo>
                      <a:pt x="42665" y="48475"/>
                    </a:lnTo>
                    <a:cubicBezTo>
                      <a:pt x="39268" y="43039"/>
                      <a:pt x="38418" y="37434"/>
                      <a:pt x="40117" y="31659"/>
                    </a:cubicBezTo>
                    <a:cubicBezTo>
                      <a:pt x="41815" y="25883"/>
                      <a:pt x="46402" y="21976"/>
                      <a:pt x="53876" y="19938"/>
                    </a:cubicBezTo>
                    <a:cubicBezTo>
                      <a:pt x="60670" y="17900"/>
                      <a:pt x="67592" y="17135"/>
                      <a:pt x="74641" y="17645"/>
                    </a:cubicBezTo>
                    <a:close/>
                    <a:moveTo>
                      <a:pt x="492376" y="64"/>
                    </a:moveTo>
                    <a:cubicBezTo>
                      <a:pt x="493904" y="234"/>
                      <a:pt x="495518" y="744"/>
                      <a:pt x="497217" y="1593"/>
                    </a:cubicBezTo>
                    <a:cubicBezTo>
                      <a:pt x="504011" y="4990"/>
                      <a:pt x="507408" y="10086"/>
                      <a:pt x="507408" y="16881"/>
                    </a:cubicBezTo>
                    <a:cubicBezTo>
                      <a:pt x="508088" y="16881"/>
                      <a:pt x="508428" y="16541"/>
                      <a:pt x="508428" y="15861"/>
                    </a:cubicBezTo>
                    <a:cubicBezTo>
                      <a:pt x="509787" y="33527"/>
                      <a:pt x="510466" y="51363"/>
                      <a:pt x="510466" y="69368"/>
                    </a:cubicBezTo>
                    <a:cubicBezTo>
                      <a:pt x="510466" y="87374"/>
                      <a:pt x="510126" y="105209"/>
                      <a:pt x="509447" y="122875"/>
                    </a:cubicBezTo>
                    <a:cubicBezTo>
                      <a:pt x="542591" y="122875"/>
                      <a:pt x="572009" y="125593"/>
                      <a:pt x="597701" y="131028"/>
                    </a:cubicBezTo>
                    <a:cubicBezTo>
                      <a:pt x="618669" y="135105"/>
                      <a:pt x="637945" y="141899"/>
                      <a:pt x="655531" y="151412"/>
                    </a:cubicBezTo>
                    <a:cubicBezTo>
                      <a:pt x="673117" y="160924"/>
                      <a:pt x="687999" y="172984"/>
                      <a:pt x="700176" y="187592"/>
                    </a:cubicBezTo>
                    <a:cubicBezTo>
                      <a:pt x="712353" y="202201"/>
                      <a:pt x="721149" y="219017"/>
                      <a:pt x="726563" y="238042"/>
                    </a:cubicBezTo>
                    <a:cubicBezTo>
                      <a:pt x="731977" y="257066"/>
                      <a:pt x="733326" y="277789"/>
                      <a:pt x="730608" y="300211"/>
                    </a:cubicBezTo>
                    <a:cubicBezTo>
                      <a:pt x="727901" y="324672"/>
                      <a:pt x="721475" y="348282"/>
                      <a:pt x="711331" y="371044"/>
                    </a:cubicBezTo>
                    <a:cubicBezTo>
                      <a:pt x="701187" y="393806"/>
                      <a:pt x="688336" y="415038"/>
                      <a:pt x="672777" y="434742"/>
                    </a:cubicBezTo>
                    <a:cubicBezTo>
                      <a:pt x="657219" y="454446"/>
                      <a:pt x="639296" y="471942"/>
                      <a:pt x="619008" y="487230"/>
                    </a:cubicBezTo>
                    <a:cubicBezTo>
                      <a:pt x="598720" y="502518"/>
                      <a:pt x="577079" y="514578"/>
                      <a:pt x="554084" y="523411"/>
                    </a:cubicBezTo>
                    <a:cubicBezTo>
                      <a:pt x="533785" y="531564"/>
                      <a:pt x="509041" y="537679"/>
                      <a:pt x="479851" y="541756"/>
                    </a:cubicBezTo>
                    <a:cubicBezTo>
                      <a:pt x="450661" y="545832"/>
                      <a:pt x="421628" y="546342"/>
                      <a:pt x="392751" y="543285"/>
                    </a:cubicBezTo>
                    <a:cubicBezTo>
                      <a:pt x="363875" y="540227"/>
                      <a:pt x="337206" y="532583"/>
                      <a:pt x="312746" y="520353"/>
                    </a:cubicBezTo>
                    <a:cubicBezTo>
                      <a:pt x="288286" y="508123"/>
                      <a:pt x="270620" y="489778"/>
                      <a:pt x="259749" y="465318"/>
                    </a:cubicBezTo>
                    <a:cubicBezTo>
                      <a:pt x="254993" y="454446"/>
                      <a:pt x="256352" y="443236"/>
                      <a:pt x="263826" y="431685"/>
                    </a:cubicBezTo>
                    <a:cubicBezTo>
                      <a:pt x="257031" y="411981"/>
                      <a:pt x="253124" y="390578"/>
                      <a:pt x="252105" y="367477"/>
                    </a:cubicBezTo>
                    <a:cubicBezTo>
                      <a:pt x="251086" y="344376"/>
                      <a:pt x="252615" y="321274"/>
                      <a:pt x="256692" y="298173"/>
                    </a:cubicBezTo>
                    <a:cubicBezTo>
                      <a:pt x="260768" y="275072"/>
                      <a:pt x="267053" y="253329"/>
                      <a:pt x="275546" y="232946"/>
                    </a:cubicBezTo>
                    <a:cubicBezTo>
                      <a:pt x="284039" y="212562"/>
                      <a:pt x="294061" y="195236"/>
                      <a:pt x="305612" y="180968"/>
                    </a:cubicBezTo>
                    <a:cubicBezTo>
                      <a:pt x="309009" y="177571"/>
                      <a:pt x="312067" y="175872"/>
                      <a:pt x="314784" y="175872"/>
                    </a:cubicBezTo>
                    <a:cubicBezTo>
                      <a:pt x="329732" y="161603"/>
                      <a:pt x="348077" y="150562"/>
                      <a:pt x="369820" y="142749"/>
                    </a:cubicBezTo>
                    <a:cubicBezTo>
                      <a:pt x="391562" y="134935"/>
                      <a:pt x="414664" y="129330"/>
                      <a:pt x="439124" y="125932"/>
                    </a:cubicBezTo>
                    <a:cubicBezTo>
                      <a:pt x="443880" y="105549"/>
                      <a:pt x="449655" y="85505"/>
                      <a:pt x="456450" y="65801"/>
                    </a:cubicBezTo>
                    <a:cubicBezTo>
                      <a:pt x="463244" y="46097"/>
                      <a:pt x="471398" y="26733"/>
                      <a:pt x="480910" y="7708"/>
                    </a:cubicBezTo>
                    <a:cubicBezTo>
                      <a:pt x="483967" y="2103"/>
                      <a:pt x="487789" y="-445"/>
                      <a:pt x="492376" y="64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BFA5B35-5A88-09DD-3129-74B43ED2D8BF}"/>
                </a:ext>
              </a:extLst>
            </p:cNvPr>
            <p:cNvSpPr txBox="1"/>
            <p:nvPr/>
          </p:nvSpPr>
          <p:spPr>
            <a:xfrm>
              <a:off x="2442514" y="1392467"/>
              <a:ext cx="729903" cy="783237"/>
            </a:xfrm>
            <a:custGeom>
              <a:avLst/>
              <a:gdLst/>
              <a:ahLst/>
              <a:cxnLst/>
              <a:rect l="l" t="t" r="r" b="b"/>
              <a:pathLst>
                <a:path w="643319" h="690326">
                  <a:moveTo>
                    <a:pt x="336955" y="546845"/>
                  </a:moveTo>
                  <a:cubicBezTo>
                    <a:pt x="319290" y="546845"/>
                    <a:pt x="301964" y="549053"/>
                    <a:pt x="284978" y="553469"/>
                  </a:cubicBezTo>
                  <a:cubicBezTo>
                    <a:pt x="267991" y="557886"/>
                    <a:pt x="251005" y="561113"/>
                    <a:pt x="234019" y="563152"/>
                  </a:cubicBezTo>
                  <a:lnTo>
                    <a:pt x="234019" y="568247"/>
                  </a:lnTo>
                  <a:cubicBezTo>
                    <a:pt x="235378" y="577760"/>
                    <a:pt x="237076" y="586593"/>
                    <a:pt x="239115" y="594746"/>
                  </a:cubicBezTo>
                  <a:cubicBezTo>
                    <a:pt x="241153" y="602899"/>
                    <a:pt x="244550" y="611053"/>
                    <a:pt x="249306" y="619206"/>
                  </a:cubicBezTo>
                  <a:cubicBezTo>
                    <a:pt x="249986" y="622603"/>
                    <a:pt x="250665" y="624302"/>
                    <a:pt x="251345" y="624302"/>
                  </a:cubicBezTo>
                  <a:cubicBezTo>
                    <a:pt x="258819" y="620905"/>
                    <a:pt x="266462" y="618527"/>
                    <a:pt x="274276" y="617168"/>
                  </a:cubicBezTo>
                  <a:cubicBezTo>
                    <a:pt x="282090" y="615809"/>
                    <a:pt x="289734" y="614450"/>
                    <a:pt x="297208" y="613091"/>
                  </a:cubicBezTo>
                  <a:cubicBezTo>
                    <a:pt x="306720" y="611053"/>
                    <a:pt x="317082" y="607825"/>
                    <a:pt x="328292" y="603409"/>
                  </a:cubicBezTo>
                  <a:cubicBezTo>
                    <a:pt x="339503" y="598993"/>
                    <a:pt x="350205" y="595765"/>
                    <a:pt x="360396" y="593727"/>
                  </a:cubicBezTo>
                  <a:cubicBezTo>
                    <a:pt x="365153" y="588291"/>
                    <a:pt x="370928" y="581327"/>
                    <a:pt x="377722" y="572834"/>
                  </a:cubicBezTo>
                  <a:cubicBezTo>
                    <a:pt x="384517" y="564341"/>
                    <a:pt x="388254" y="557716"/>
                    <a:pt x="388933" y="552960"/>
                  </a:cubicBezTo>
                  <a:cubicBezTo>
                    <a:pt x="388254" y="554319"/>
                    <a:pt x="386895" y="554658"/>
                    <a:pt x="384857" y="553979"/>
                  </a:cubicBezTo>
                  <a:cubicBezTo>
                    <a:pt x="382818" y="553300"/>
                    <a:pt x="380780" y="552620"/>
                    <a:pt x="378742" y="551941"/>
                  </a:cubicBezTo>
                  <a:lnTo>
                    <a:pt x="370588" y="548883"/>
                  </a:lnTo>
                  <a:cubicBezTo>
                    <a:pt x="365153" y="547524"/>
                    <a:pt x="359547" y="546845"/>
                    <a:pt x="353772" y="546845"/>
                  </a:cubicBezTo>
                  <a:cubicBezTo>
                    <a:pt x="347996" y="546845"/>
                    <a:pt x="342391" y="546845"/>
                    <a:pt x="336955" y="546845"/>
                  </a:cubicBezTo>
                  <a:close/>
                  <a:moveTo>
                    <a:pt x="347784" y="489389"/>
                  </a:moveTo>
                  <a:cubicBezTo>
                    <a:pt x="356192" y="489134"/>
                    <a:pt x="364473" y="489431"/>
                    <a:pt x="372627" y="490281"/>
                  </a:cubicBezTo>
                  <a:cubicBezTo>
                    <a:pt x="388933" y="491979"/>
                    <a:pt x="403881" y="496226"/>
                    <a:pt x="417470" y="503020"/>
                  </a:cubicBezTo>
                  <a:cubicBezTo>
                    <a:pt x="433098" y="510494"/>
                    <a:pt x="444478" y="520516"/>
                    <a:pt x="451613" y="533086"/>
                  </a:cubicBezTo>
                  <a:cubicBezTo>
                    <a:pt x="458747" y="545656"/>
                    <a:pt x="460615" y="560434"/>
                    <a:pt x="457218" y="577420"/>
                  </a:cubicBezTo>
                  <a:cubicBezTo>
                    <a:pt x="453821" y="593727"/>
                    <a:pt x="447196" y="610034"/>
                    <a:pt x="437344" y="626340"/>
                  </a:cubicBezTo>
                  <a:cubicBezTo>
                    <a:pt x="427492" y="642647"/>
                    <a:pt x="414413" y="653518"/>
                    <a:pt x="398106" y="658954"/>
                  </a:cubicBezTo>
                  <a:cubicBezTo>
                    <a:pt x="391311" y="660992"/>
                    <a:pt x="384857" y="660992"/>
                    <a:pt x="378742" y="658954"/>
                  </a:cubicBezTo>
                  <a:cubicBezTo>
                    <a:pt x="370588" y="662351"/>
                    <a:pt x="360566" y="665579"/>
                    <a:pt x="348676" y="668636"/>
                  </a:cubicBezTo>
                  <a:cubicBezTo>
                    <a:pt x="336786" y="671694"/>
                    <a:pt x="324725" y="673902"/>
                    <a:pt x="312495" y="675261"/>
                  </a:cubicBezTo>
                  <a:cubicBezTo>
                    <a:pt x="300265" y="676620"/>
                    <a:pt x="288205" y="676790"/>
                    <a:pt x="276314" y="675770"/>
                  </a:cubicBezTo>
                  <a:cubicBezTo>
                    <a:pt x="264424" y="674751"/>
                    <a:pt x="254063" y="671524"/>
                    <a:pt x="245230" y="666088"/>
                  </a:cubicBezTo>
                  <a:cubicBezTo>
                    <a:pt x="236397" y="676960"/>
                    <a:pt x="224337" y="683075"/>
                    <a:pt x="209049" y="684433"/>
                  </a:cubicBezTo>
                  <a:cubicBezTo>
                    <a:pt x="193761" y="685792"/>
                    <a:pt x="181701" y="678658"/>
                    <a:pt x="172868" y="663031"/>
                  </a:cubicBezTo>
                  <a:cubicBezTo>
                    <a:pt x="165394" y="649442"/>
                    <a:pt x="160638" y="635513"/>
                    <a:pt x="158600" y="621245"/>
                  </a:cubicBezTo>
                  <a:cubicBezTo>
                    <a:pt x="156561" y="606976"/>
                    <a:pt x="156901" y="592368"/>
                    <a:pt x="159619" y="577420"/>
                  </a:cubicBezTo>
                  <a:cubicBezTo>
                    <a:pt x="160978" y="566549"/>
                    <a:pt x="164375" y="554319"/>
                    <a:pt x="169811" y="540730"/>
                  </a:cubicBezTo>
                  <a:cubicBezTo>
                    <a:pt x="175246" y="527141"/>
                    <a:pt x="183400" y="517968"/>
                    <a:pt x="194271" y="513212"/>
                  </a:cubicBezTo>
                  <a:cubicBezTo>
                    <a:pt x="203104" y="508456"/>
                    <a:pt x="210917" y="509475"/>
                    <a:pt x="217712" y="516270"/>
                  </a:cubicBezTo>
                  <a:lnTo>
                    <a:pt x="223827" y="524423"/>
                  </a:lnTo>
                  <a:cubicBezTo>
                    <a:pt x="238095" y="516949"/>
                    <a:pt x="253723" y="510324"/>
                    <a:pt x="270709" y="504549"/>
                  </a:cubicBezTo>
                  <a:cubicBezTo>
                    <a:pt x="287695" y="498774"/>
                    <a:pt x="304851" y="494527"/>
                    <a:pt x="322177" y="491809"/>
                  </a:cubicBezTo>
                  <a:cubicBezTo>
                    <a:pt x="330840" y="490450"/>
                    <a:pt x="339376" y="489644"/>
                    <a:pt x="347784" y="489389"/>
                  </a:cubicBezTo>
                  <a:close/>
                  <a:moveTo>
                    <a:pt x="384092" y="395752"/>
                  </a:moveTo>
                  <a:cubicBezTo>
                    <a:pt x="406005" y="395582"/>
                    <a:pt x="427662" y="396686"/>
                    <a:pt x="449065" y="399064"/>
                  </a:cubicBezTo>
                  <a:cubicBezTo>
                    <a:pt x="491870" y="403821"/>
                    <a:pt x="529240" y="415031"/>
                    <a:pt x="561174" y="432697"/>
                  </a:cubicBezTo>
                  <a:cubicBezTo>
                    <a:pt x="574763" y="440171"/>
                    <a:pt x="587333" y="451042"/>
                    <a:pt x="598883" y="465311"/>
                  </a:cubicBezTo>
                  <a:cubicBezTo>
                    <a:pt x="610434" y="479579"/>
                    <a:pt x="619776" y="495546"/>
                    <a:pt x="626911" y="513212"/>
                  </a:cubicBezTo>
                  <a:cubicBezTo>
                    <a:pt x="634045" y="530878"/>
                    <a:pt x="638971" y="549053"/>
                    <a:pt x="641689" y="567738"/>
                  </a:cubicBezTo>
                  <a:cubicBezTo>
                    <a:pt x="644407" y="586423"/>
                    <a:pt x="643727" y="603919"/>
                    <a:pt x="639650" y="620225"/>
                  </a:cubicBezTo>
                  <a:cubicBezTo>
                    <a:pt x="635574" y="636532"/>
                    <a:pt x="627930" y="650971"/>
                    <a:pt x="616719" y="663540"/>
                  </a:cubicBezTo>
                  <a:cubicBezTo>
                    <a:pt x="605508" y="676110"/>
                    <a:pt x="589711" y="684773"/>
                    <a:pt x="569327" y="689529"/>
                  </a:cubicBezTo>
                  <a:cubicBezTo>
                    <a:pt x="560494" y="691568"/>
                    <a:pt x="552001" y="689699"/>
                    <a:pt x="543848" y="683924"/>
                  </a:cubicBezTo>
                  <a:cubicBezTo>
                    <a:pt x="535695" y="678149"/>
                    <a:pt x="533316" y="669825"/>
                    <a:pt x="536714" y="658954"/>
                  </a:cubicBezTo>
                  <a:cubicBezTo>
                    <a:pt x="539432" y="648762"/>
                    <a:pt x="543678" y="638401"/>
                    <a:pt x="549453" y="627869"/>
                  </a:cubicBezTo>
                  <a:cubicBezTo>
                    <a:pt x="555229" y="617338"/>
                    <a:pt x="560325" y="606976"/>
                    <a:pt x="564741" y="596784"/>
                  </a:cubicBezTo>
                  <a:cubicBezTo>
                    <a:pt x="569157" y="586593"/>
                    <a:pt x="572555" y="576061"/>
                    <a:pt x="574933" y="565190"/>
                  </a:cubicBezTo>
                  <a:cubicBezTo>
                    <a:pt x="577311" y="554319"/>
                    <a:pt x="576462" y="543108"/>
                    <a:pt x="572385" y="531557"/>
                  </a:cubicBezTo>
                  <a:cubicBezTo>
                    <a:pt x="566270" y="512533"/>
                    <a:pt x="555908" y="497924"/>
                    <a:pt x="541300" y="487733"/>
                  </a:cubicBezTo>
                  <a:cubicBezTo>
                    <a:pt x="526692" y="477541"/>
                    <a:pt x="510555" y="470067"/>
                    <a:pt x="492889" y="465311"/>
                  </a:cubicBezTo>
                  <a:cubicBezTo>
                    <a:pt x="475224" y="460555"/>
                    <a:pt x="456709" y="458007"/>
                    <a:pt x="437344" y="457667"/>
                  </a:cubicBezTo>
                  <a:cubicBezTo>
                    <a:pt x="417980" y="457327"/>
                    <a:pt x="400484" y="457497"/>
                    <a:pt x="384857" y="458177"/>
                  </a:cubicBezTo>
                  <a:cubicBezTo>
                    <a:pt x="359038" y="459535"/>
                    <a:pt x="333388" y="462253"/>
                    <a:pt x="307909" y="466330"/>
                  </a:cubicBezTo>
                  <a:cubicBezTo>
                    <a:pt x="282430" y="470407"/>
                    <a:pt x="257120" y="474993"/>
                    <a:pt x="231980" y="480089"/>
                  </a:cubicBezTo>
                  <a:cubicBezTo>
                    <a:pt x="206841" y="485185"/>
                    <a:pt x="181701" y="490111"/>
                    <a:pt x="156561" y="494867"/>
                  </a:cubicBezTo>
                  <a:cubicBezTo>
                    <a:pt x="131422" y="499623"/>
                    <a:pt x="106282" y="503360"/>
                    <a:pt x="81142" y="506078"/>
                  </a:cubicBezTo>
                  <a:cubicBezTo>
                    <a:pt x="82501" y="525102"/>
                    <a:pt x="83690" y="543617"/>
                    <a:pt x="84710" y="561623"/>
                  </a:cubicBezTo>
                  <a:cubicBezTo>
                    <a:pt x="85729" y="579628"/>
                    <a:pt x="90315" y="598143"/>
                    <a:pt x="98468" y="617168"/>
                  </a:cubicBezTo>
                  <a:cubicBezTo>
                    <a:pt x="104584" y="630757"/>
                    <a:pt x="105263" y="643157"/>
                    <a:pt x="100507" y="654368"/>
                  </a:cubicBezTo>
                  <a:cubicBezTo>
                    <a:pt x="95751" y="665579"/>
                    <a:pt x="88616" y="673902"/>
                    <a:pt x="79104" y="679338"/>
                  </a:cubicBezTo>
                  <a:cubicBezTo>
                    <a:pt x="69592" y="684773"/>
                    <a:pt x="59230" y="686472"/>
                    <a:pt x="48019" y="684433"/>
                  </a:cubicBezTo>
                  <a:cubicBezTo>
                    <a:pt x="36808" y="682395"/>
                    <a:pt x="27466" y="675261"/>
                    <a:pt x="19992" y="663031"/>
                  </a:cubicBezTo>
                  <a:cubicBezTo>
                    <a:pt x="11839" y="648762"/>
                    <a:pt x="6233" y="633135"/>
                    <a:pt x="3176" y="616149"/>
                  </a:cubicBezTo>
                  <a:cubicBezTo>
                    <a:pt x="118" y="599162"/>
                    <a:pt x="-731" y="582006"/>
                    <a:pt x="628" y="564680"/>
                  </a:cubicBezTo>
                  <a:cubicBezTo>
                    <a:pt x="1987" y="547354"/>
                    <a:pt x="5554" y="530538"/>
                    <a:pt x="11329" y="514231"/>
                  </a:cubicBezTo>
                  <a:cubicBezTo>
                    <a:pt x="17104" y="497924"/>
                    <a:pt x="25088" y="483316"/>
                    <a:pt x="35280" y="470407"/>
                  </a:cubicBezTo>
                  <a:cubicBezTo>
                    <a:pt x="40715" y="462933"/>
                    <a:pt x="48529" y="459196"/>
                    <a:pt x="58721" y="459196"/>
                  </a:cubicBezTo>
                  <a:cubicBezTo>
                    <a:pt x="68912" y="459196"/>
                    <a:pt x="75027" y="464631"/>
                    <a:pt x="77066" y="475503"/>
                  </a:cubicBezTo>
                  <a:cubicBezTo>
                    <a:pt x="77066" y="476861"/>
                    <a:pt x="77405" y="477881"/>
                    <a:pt x="78085" y="478560"/>
                  </a:cubicBezTo>
                  <a:cubicBezTo>
                    <a:pt x="108660" y="459535"/>
                    <a:pt x="145011" y="443059"/>
                    <a:pt x="187137" y="429130"/>
                  </a:cubicBezTo>
                  <a:cubicBezTo>
                    <a:pt x="229263" y="415201"/>
                    <a:pt x="272747" y="405519"/>
                    <a:pt x="317591" y="400084"/>
                  </a:cubicBezTo>
                  <a:cubicBezTo>
                    <a:pt x="340013" y="397366"/>
                    <a:pt x="362180" y="395922"/>
                    <a:pt x="384092" y="395752"/>
                  </a:cubicBezTo>
                  <a:close/>
                  <a:moveTo>
                    <a:pt x="356065" y="280840"/>
                  </a:moveTo>
                  <a:cubicBezTo>
                    <a:pt x="346553" y="280840"/>
                    <a:pt x="337550" y="281180"/>
                    <a:pt x="329057" y="281859"/>
                  </a:cubicBezTo>
                  <a:cubicBezTo>
                    <a:pt x="320564" y="282539"/>
                    <a:pt x="312580" y="283558"/>
                    <a:pt x="305106" y="284917"/>
                  </a:cubicBezTo>
                  <a:cubicBezTo>
                    <a:pt x="290158" y="287635"/>
                    <a:pt x="275550" y="290522"/>
                    <a:pt x="261282" y="293580"/>
                  </a:cubicBezTo>
                  <a:cubicBezTo>
                    <a:pt x="247013" y="296637"/>
                    <a:pt x="232405" y="298166"/>
                    <a:pt x="217457" y="298166"/>
                  </a:cubicBezTo>
                  <a:lnTo>
                    <a:pt x="215419" y="298166"/>
                  </a:lnTo>
                  <a:cubicBezTo>
                    <a:pt x="218137" y="304961"/>
                    <a:pt x="220515" y="311755"/>
                    <a:pt x="222553" y="318550"/>
                  </a:cubicBezTo>
                  <a:cubicBezTo>
                    <a:pt x="224591" y="325344"/>
                    <a:pt x="227309" y="332139"/>
                    <a:pt x="230706" y="338933"/>
                  </a:cubicBezTo>
                  <a:cubicBezTo>
                    <a:pt x="236142" y="336215"/>
                    <a:pt x="242087" y="333837"/>
                    <a:pt x="248542" y="331799"/>
                  </a:cubicBezTo>
                  <a:cubicBezTo>
                    <a:pt x="254997" y="329760"/>
                    <a:pt x="260942" y="327722"/>
                    <a:pt x="266378" y="325684"/>
                  </a:cubicBezTo>
                  <a:cubicBezTo>
                    <a:pt x="277928" y="322287"/>
                    <a:pt x="289988" y="318550"/>
                    <a:pt x="302558" y="314473"/>
                  </a:cubicBezTo>
                  <a:cubicBezTo>
                    <a:pt x="315128" y="310396"/>
                    <a:pt x="327528" y="307678"/>
                    <a:pt x="339758" y="306319"/>
                  </a:cubicBezTo>
                  <a:lnTo>
                    <a:pt x="339758" y="305300"/>
                  </a:lnTo>
                  <a:cubicBezTo>
                    <a:pt x="343155" y="299865"/>
                    <a:pt x="346723" y="295278"/>
                    <a:pt x="350459" y="291541"/>
                  </a:cubicBezTo>
                  <a:cubicBezTo>
                    <a:pt x="354197" y="287804"/>
                    <a:pt x="358103" y="284237"/>
                    <a:pt x="362180" y="280840"/>
                  </a:cubicBezTo>
                  <a:close/>
                  <a:moveTo>
                    <a:pt x="390494" y="225454"/>
                  </a:moveTo>
                  <a:cubicBezTo>
                    <a:pt x="404699" y="225518"/>
                    <a:pt x="417661" y="228353"/>
                    <a:pt x="429382" y="233958"/>
                  </a:cubicBezTo>
                  <a:cubicBezTo>
                    <a:pt x="440932" y="239394"/>
                    <a:pt x="447048" y="248057"/>
                    <a:pt x="447727" y="259947"/>
                  </a:cubicBezTo>
                  <a:cubicBezTo>
                    <a:pt x="448406" y="271837"/>
                    <a:pt x="445859" y="284237"/>
                    <a:pt x="440083" y="297147"/>
                  </a:cubicBezTo>
                  <a:cubicBezTo>
                    <a:pt x="434308" y="310056"/>
                    <a:pt x="426155" y="321947"/>
                    <a:pt x="415623" y="332818"/>
                  </a:cubicBezTo>
                  <a:cubicBezTo>
                    <a:pt x="405092" y="343689"/>
                    <a:pt x="394390" y="351163"/>
                    <a:pt x="383519" y="355240"/>
                  </a:cubicBezTo>
                  <a:cubicBezTo>
                    <a:pt x="381481" y="360676"/>
                    <a:pt x="376725" y="364412"/>
                    <a:pt x="369251" y="366451"/>
                  </a:cubicBezTo>
                  <a:cubicBezTo>
                    <a:pt x="351585" y="373925"/>
                    <a:pt x="330352" y="379191"/>
                    <a:pt x="305552" y="382248"/>
                  </a:cubicBezTo>
                  <a:cubicBezTo>
                    <a:pt x="280752" y="385306"/>
                    <a:pt x="257821" y="384117"/>
                    <a:pt x="236758" y="378681"/>
                  </a:cubicBezTo>
                  <a:cubicBezTo>
                    <a:pt x="232002" y="390911"/>
                    <a:pt x="224188" y="399404"/>
                    <a:pt x="213317" y="404160"/>
                  </a:cubicBezTo>
                  <a:cubicBezTo>
                    <a:pt x="200407" y="409596"/>
                    <a:pt x="188857" y="409426"/>
                    <a:pt x="178665" y="403651"/>
                  </a:cubicBezTo>
                  <a:cubicBezTo>
                    <a:pt x="168473" y="397875"/>
                    <a:pt x="160999" y="389212"/>
                    <a:pt x="156243" y="377662"/>
                  </a:cubicBezTo>
                  <a:cubicBezTo>
                    <a:pt x="148769" y="359317"/>
                    <a:pt x="145372" y="338593"/>
                    <a:pt x="146051" y="315492"/>
                  </a:cubicBezTo>
                  <a:cubicBezTo>
                    <a:pt x="146731" y="292391"/>
                    <a:pt x="154884" y="273026"/>
                    <a:pt x="170511" y="257399"/>
                  </a:cubicBezTo>
                  <a:cubicBezTo>
                    <a:pt x="175268" y="253322"/>
                    <a:pt x="180873" y="251624"/>
                    <a:pt x="187328" y="252303"/>
                  </a:cubicBezTo>
                  <a:cubicBezTo>
                    <a:pt x="193783" y="252983"/>
                    <a:pt x="198709" y="256380"/>
                    <a:pt x="202106" y="262495"/>
                  </a:cubicBezTo>
                  <a:lnTo>
                    <a:pt x="211278" y="283898"/>
                  </a:lnTo>
                  <a:lnTo>
                    <a:pt x="211278" y="282878"/>
                  </a:lnTo>
                  <a:cubicBezTo>
                    <a:pt x="224867" y="266572"/>
                    <a:pt x="241854" y="255021"/>
                    <a:pt x="262237" y="248226"/>
                  </a:cubicBezTo>
                  <a:cubicBezTo>
                    <a:pt x="282621" y="241432"/>
                    <a:pt x="302664" y="236336"/>
                    <a:pt x="322369" y="232939"/>
                  </a:cubicBezTo>
                  <a:cubicBezTo>
                    <a:pt x="337996" y="230900"/>
                    <a:pt x="355831" y="228692"/>
                    <a:pt x="375875" y="226314"/>
                  </a:cubicBezTo>
                  <a:cubicBezTo>
                    <a:pt x="380886" y="225720"/>
                    <a:pt x="385759" y="225433"/>
                    <a:pt x="390494" y="225454"/>
                  </a:cubicBezTo>
                  <a:close/>
                  <a:moveTo>
                    <a:pt x="461295" y="101465"/>
                  </a:moveTo>
                  <a:cubicBezTo>
                    <a:pt x="468769" y="102824"/>
                    <a:pt x="475563" y="105542"/>
                    <a:pt x="481678" y="109619"/>
                  </a:cubicBezTo>
                  <a:cubicBezTo>
                    <a:pt x="487793" y="113695"/>
                    <a:pt x="491530" y="119471"/>
                    <a:pt x="492889" y="126945"/>
                  </a:cubicBezTo>
                  <a:lnTo>
                    <a:pt x="493908" y="133060"/>
                  </a:lnTo>
                  <a:cubicBezTo>
                    <a:pt x="497985" y="158879"/>
                    <a:pt x="487454" y="175525"/>
                    <a:pt x="462314" y="182999"/>
                  </a:cubicBezTo>
                  <a:cubicBezTo>
                    <a:pt x="433098" y="192512"/>
                    <a:pt x="400144" y="200495"/>
                    <a:pt x="363454" y="206950"/>
                  </a:cubicBezTo>
                  <a:cubicBezTo>
                    <a:pt x="326764" y="213405"/>
                    <a:pt x="289564" y="216972"/>
                    <a:pt x="251854" y="217651"/>
                  </a:cubicBezTo>
                  <a:cubicBezTo>
                    <a:pt x="214145" y="218331"/>
                    <a:pt x="177455" y="215273"/>
                    <a:pt x="141783" y="208479"/>
                  </a:cubicBezTo>
                  <a:cubicBezTo>
                    <a:pt x="106112" y="201684"/>
                    <a:pt x="75027" y="189794"/>
                    <a:pt x="48529" y="172807"/>
                  </a:cubicBezTo>
                  <a:cubicBezTo>
                    <a:pt x="45132" y="170769"/>
                    <a:pt x="43603" y="167542"/>
                    <a:pt x="43943" y="163125"/>
                  </a:cubicBezTo>
                  <a:cubicBezTo>
                    <a:pt x="44282" y="158709"/>
                    <a:pt x="46151" y="155482"/>
                    <a:pt x="49548" y="153443"/>
                  </a:cubicBezTo>
                  <a:cubicBezTo>
                    <a:pt x="64496" y="146649"/>
                    <a:pt x="80293" y="141723"/>
                    <a:pt x="96940" y="138665"/>
                  </a:cubicBezTo>
                  <a:cubicBezTo>
                    <a:pt x="113586" y="135608"/>
                    <a:pt x="130403" y="133569"/>
                    <a:pt x="147389" y="132550"/>
                  </a:cubicBezTo>
                  <a:cubicBezTo>
                    <a:pt x="164375" y="131531"/>
                    <a:pt x="181361" y="131021"/>
                    <a:pt x="198348" y="131021"/>
                  </a:cubicBezTo>
                  <a:cubicBezTo>
                    <a:pt x="215334" y="131021"/>
                    <a:pt x="231980" y="131021"/>
                    <a:pt x="248287" y="131021"/>
                  </a:cubicBezTo>
                  <a:cubicBezTo>
                    <a:pt x="272068" y="131021"/>
                    <a:pt x="295849" y="130172"/>
                    <a:pt x="319629" y="128473"/>
                  </a:cubicBezTo>
                  <a:cubicBezTo>
                    <a:pt x="343410" y="126775"/>
                    <a:pt x="366851" y="123208"/>
                    <a:pt x="389953" y="117772"/>
                  </a:cubicBezTo>
                  <a:cubicBezTo>
                    <a:pt x="401503" y="115054"/>
                    <a:pt x="413224" y="111317"/>
                    <a:pt x="425114" y="106561"/>
                  </a:cubicBezTo>
                  <a:cubicBezTo>
                    <a:pt x="437004" y="101805"/>
                    <a:pt x="449065" y="100106"/>
                    <a:pt x="461295" y="101465"/>
                  </a:cubicBezTo>
                  <a:close/>
                  <a:moveTo>
                    <a:pt x="229432" y="57"/>
                  </a:moveTo>
                  <a:cubicBezTo>
                    <a:pt x="241323" y="-282"/>
                    <a:pt x="251345" y="907"/>
                    <a:pt x="259498" y="3624"/>
                  </a:cubicBezTo>
                  <a:cubicBezTo>
                    <a:pt x="271049" y="7022"/>
                    <a:pt x="281580" y="12627"/>
                    <a:pt x="291093" y="20441"/>
                  </a:cubicBezTo>
                  <a:cubicBezTo>
                    <a:pt x="300605" y="28254"/>
                    <a:pt x="308758" y="36917"/>
                    <a:pt x="315553" y="46430"/>
                  </a:cubicBezTo>
                  <a:cubicBezTo>
                    <a:pt x="323027" y="57301"/>
                    <a:pt x="324216" y="68682"/>
                    <a:pt x="319120" y="80572"/>
                  </a:cubicBezTo>
                  <a:cubicBezTo>
                    <a:pt x="314024" y="92463"/>
                    <a:pt x="306720" y="101126"/>
                    <a:pt x="297208" y="106561"/>
                  </a:cubicBezTo>
                  <a:cubicBezTo>
                    <a:pt x="286336" y="113356"/>
                    <a:pt x="275125" y="114545"/>
                    <a:pt x="263575" y="110128"/>
                  </a:cubicBezTo>
                  <a:cubicBezTo>
                    <a:pt x="252024" y="105712"/>
                    <a:pt x="243191" y="98408"/>
                    <a:pt x="237076" y="88216"/>
                  </a:cubicBezTo>
                  <a:cubicBezTo>
                    <a:pt x="233679" y="82780"/>
                    <a:pt x="230452" y="76835"/>
                    <a:pt x="227394" y="70380"/>
                  </a:cubicBezTo>
                  <a:cubicBezTo>
                    <a:pt x="224337" y="63926"/>
                    <a:pt x="221109" y="57980"/>
                    <a:pt x="217712" y="52545"/>
                  </a:cubicBezTo>
                  <a:cubicBezTo>
                    <a:pt x="214315" y="47109"/>
                    <a:pt x="210917" y="41164"/>
                    <a:pt x="207520" y="34709"/>
                  </a:cubicBezTo>
                  <a:cubicBezTo>
                    <a:pt x="204123" y="28254"/>
                    <a:pt x="203443" y="21630"/>
                    <a:pt x="205482" y="14835"/>
                  </a:cubicBezTo>
                  <a:cubicBezTo>
                    <a:pt x="209559" y="5323"/>
                    <a:pt x="217542" y="397"/>
                    <a:pt x="229432" y="57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339AC63-6057-9929-8AA9-62DDD6D71FBF}"/>
                </a:ext>
              </a:extLst>
            </p:cNvPr>
            <p:cNvSpPr txBox="1"/>
            <p:nvPr/>
          </p:nvSpPr>
          <p:spPr>
            <a:xfrm>
              <a:off x="3214497" y="1455584"/>
              <a:ext cx="687823" cy="720120"/>
            </a:xfrm>
            <a:custGeom>
              <a:avLst/>
              <a:gdLst/>
              <a:ahLst/>
              <a:cxnLst/>
              <a:rect l="l" t="t" r="r" b="b"/>
              <a:pathLst>
                <a:path w="687823" h="720120">
                  <a:moveTo>
                    <a:pt x="354079" y="73"/>
                  </a:moveTo>
                  <a:cubicBezTo>
                    <a:pt x="357084" y="412"/>
                    <a:pt x="359255" y="1941"/>
                    <a:pt x="360592" y="4659"/>
                  </a:cubicBezTo>
                  <a:cubicBezTo>
                    <a:pt x="366622" y="18248"/>
                    <a:pt x="369638" y="32007"/>
                    <a:pt x="369638" y="45935"/>
                  </a:cubicBezTo>
                  <a:cubicBezTo>
                    <a:pt x="369638" y="59864"/>
                    <a:pt x="368958" y="73963"/>
                    <a:pt x="367599" y="88231"/>
                  </a:cubicBezTo>
                  <a:cubicBezTo>
                    <a:pt x="381188" y="85513"/>
                    <a:pt x="394607" y="82626"/>
                    <a:pt x="407857" y="79568"/>
                  </a:cubicBezTo>
                  <a:cubicBezTo>
                    <a:pt x="421106" y="76511"/>
                    <a:pt x="434525" y="74302"/>
                    <a:pt x="448114" y="72943"/>
                  </a:cubicBezTo>
                  <a:cubicBezTo>
                    <a:pt x="456947" y="71585"/>
                    <a:pt x="464421" y="73623"/>
                    <a:pt x="470536" y="79059"/>
                  </a:cubicBezTo>
                  <a:cubicBezTo>
                    <a:pt x="476651" y="84494"/>
                    <a:pt x="480898" y="91289"/>
                    <a:pt x="483276" y="99442"/>
                  </a:cubicBezTo>
                  <a:cubicBezTo>
                    <a:pt x="485654" y="107595"/>
                    <a:pt x="485824" y="115579"/>
                    <a:pt x="483785" y="123393"/>
                  </a:cubicBezTo>
                  <a:cubicBezTo>
                    <a:pt x="481747" y="131206"/>
                    <a:pt x="476651" y="137152"/>
                    <a:pt x="468498" y="141228"/>
                  </a:cubicBezTo>
                  <a:cubicBezTo>
                    <a:pt x="437922" y="154817"/>
                    <a:pt x="405309" y="163650"/>
                    <a:pt x="370657" y="167727"/>
                  </a:cubicBezTo>
                  <a:lnTo>
                    <a:pt x="378810" y="242127"/>
                  </a:lnTo>
                  <a:lnTo>
                    <a:pt x="392059" y="242127"/>
                  </a:lnTo>
                  <a:cubicBezTo>
                    <a:pt x="420596" y="211551"/>
                    <a:pt x="446925" y="180127"/>
                    <a:pt x="471046" y="147853"/>
                  </a:cubicBezTo>
                  <a:cubicBezTo>
                    <a:pt x="495166" y="115579"/>
                    <a:pt x="519456" y="82796"/>
                    <a:pt x="543916" y="49502"/>
                  </a:cubicBezTo>
                  <a:cubicBezTo>
                    <a:pt x="548673" y="43387"/>
                    <a:pt x="554788" y="41859"/>
                    <a:pt x="562262" y="44916"/>
                  </a:cubicBezTo>
                  <a:cubicBezTo>
                    <a:pt x="569736" y="47974"/>
                    <a:pt x="572114" y="53239"/>
                    <a:pt x="569396" y="60713"/>
                  </a:cubicBezTo>
                  <a:cubicBezTo>
                    <a:pt x="557166" y="91968"/>
                    <a:pt x="542048" y="122034"/>
                    <a:pt x="524043" y="150910"/>
                  </a:cubicBezTo>
                  <a:cubicBezTo>
                    <a:pt x="506037" y="179787"/>
                    <a:pt x="486163" y="208494"/>
                    <a:pt x="464421" y="237031"/>
                  </a:cubicBezTo>
                  <a:cubicBezTo>
                    <a:pt x="495676" y="234313"/>
                    <a:pt x="526421" y="230746"/>
                    <a:pt x="556656" y="226329"/>
                  </a:cubicBezTo>
                  <a:cubicBezTo>
                    <a:pt x="586892" y="221913"/>
                    <a:pt x="616278" y="215628"/>
                    <a:pt x="644815" y="207475"/>
                  </a:cubicBezTo>
                  <a:cubicBezTo>
                    <a:pt x="655007" y="204757"/>
                    <a:pt x="663500" y="205436"/>
                    <a:pt x="670294" y="209513"/>
                  </a:cubicBezTo>
                  <a:cubicBezTo>
                    <a:pt x="677089" y="213590"/>
                    <a:pt x="682015" y="219195"/>
                    <a:pt x="685072" y="226329"/>
                  </a:cubicBezTo>
                  <a:cubicBezTo>
                    <a:pt x="688130" y="233464"/>
                    <a:pt x="688639" y="241277"/>
                    <a:pt x="686601" y="249770"/>
                  </a:cubicBezTo>
                  <a:cubicBezTo>
                    <a:pt x="684563" y="258264"/>
                    <a:pt x="679806" y="265228"/>
                    <a:pt x="672332" y="270664"/>
                  </a:cubicBezTo>
                  <a:cubicBezTo>
                    <a:pt x="664179" y="276779"/>
                    <a:pt x="654497" y="281535"/>
                    <a:pt x="643286" y="284932"/>
                  </a:cubicBezTo>
                  <a:cubicBezTo>
                    <a:pt x="632075" y="288329"/>
                    <a:pt x="620355" y="290877"/>
                    <a:pt x="608124" y="292576"/>
                  </a:cubicBezTo>
                  <a:cubicBezTo>
                    <a:pt x="595894" y="294274"/>
                    <a:pt x="583664" y="295633"/>
                    <a:pt x="571434" y="296652"/>
                  </a:cubicBezTo>
                  <a:cubicBezTo>
                    <a:pt x="559204" y="297672"/>
                    <a:pt x="547993" y="298521"/>
                    <a:pt x="537801" y="299200"/>
                  </a:cubicBezTo>
                  <a:cubicBezTo>
                    <a:pt x="515380" y="301239"/>
                    <a:pt x="492788" y="303277"/>
                    <a:pt x="470026" y="305315"/>
                  </a:cubicBezTo>
                  <a:cubicBezTo>
                    <a:pt x="447265" y="307354"/>
                    <a:pt x="424333" y="309052"/>
                    <a:pt x="401232" y="310411"/>
                  </a:cubicBezTo>
                  <a:cubicBezTo>
                    <a:pt x="393758" y="319244"/>
                    <a:pt x="386125" y="327567"/>
                    <a:pt x="378332" y="335381"/>
                  </a:cubicBezTo>
                  <a:cubicBezTo>
                    <a:pt x="370540" y="343195"/>
                    <a:pt x="362620" y="350839"/>
                    <a:pt x="354573" y="358313"/>
                  </a:cubicBezTo>
                  <a:cubicBezTo>
                    <a:pt x="353904" y="359672"/>
                    <a:pt x="353570" y="360691"/>
                    <a:pt x="353570" y="361370"/>
                  </a:cubicBezTo>
                  <a:cubicBezTo>
                    <a:pt x="353570" y="362050"/>
                    <a:pt x="353235" y="362389"/>
                    <a:pt x="352566" y="362389"/>
                  </a:cubicBezTo>
                  <a:cubicBezTo>
                    <a:pt x="362079" y="362389"/>
                    <a:pt x="371421" y="362050"/>
                    <a:pt x="380594" y="361370"/>
                  </a:cubicBezTo>
                  <a:cubicBezTo>
                    <a:pt x="389766" y="360691"/>
                    <a:pt x="399109" y="358992"/>
                    <a:pt x="408621" y="356274"/>
                  </a:cubicBezTo>
                  <a:cubicBezTo>
                    <a:pt x="428325" y="351518"/>
                    <a:pt x="447519" y="346082"/>
                    <a:pt x="466205" y="339967"/>
                  </a:cubicBezTo>
                  <a:cubicBezTo>
                    <a:pt x="484889" y="333852"/>
                    <a:pt x="504084" y="329096"/>
                    <a:pt x="523788" y="325699"/>
                  </a:cubicBezTo>
                  <a:cubicBezTo>
                    <a:pt x="536018" y="323661"/>
                    <a:pt x="546379" y="326039"/>
                    <a:pt x="554873" y="332833"/>
                  </a:cubicBezTo>
                  <a:cubicBezTo>
                    <a:pt x="563366" y="339628"/>
                    <a:pt x="568971" y="347611"/>
                    <a:pt x="571689" y="356784"/>
                  </a:cubicBezTo>
                  <a:cubicBezTo>
                    <a:pt x="574407" y="365956"/>
                    <a:pt x="573897" y="374959"/>
                    <a:pt x="570160" y="383792"/>
                  </a:cubicBezTo>
                  <a:cubicBezTo>
                    <a:pt x="566423" y="392625"/>
                    <a:pt x="558440" y="398060"/>
                    <a:pt x="546210" y="400099"/>
                  </a:cubicBezTo>
                  <a:cubicBezTo>
                    <a:pt x="532621" y="402137"/>
                    <a:pt x="516654" y="405195"/>
                    <a:pt x="498309" y="409271"/>
                  </a:cubicBezTo>
                  <a:cubicBezTo>
                    <a:pt x="479963" y="413348"/>
                    <a:pt x="461108" y="416745"/>
                    <a:pt x="441744" y="419463"/>
                  </a:cubicBezTo>
                  <a:cubicBezTo>
                    <a:pt x="422380" y="422181"/>
                    <a:pt x="403355" y="423030"/>
                    <a:pt x="384670" y="422011"/>
                  </a:cubicBezTo>
                  <a:cubicBezTo>
                    <a:pt x="365985" y="420992"/>
                    <a:pt x="349604" y="416406"/>
                    <a:pt x="335527" y="408252"/>
                  </a:cubicBezTo>
                  <a:cubicBezTo>
                    <a:pt x="332862" y="417085"/>
                    <a:pt x="331028" y="425918"/>
                    <a:pt x="330025" y="434751"/>
                  </a:cubicBezTo>
                  <a:cubicBezTo>
                    <a:pt x="329022" y="443584"/>
                    <a:pt x="329523" y="451397"/>
                    <a:pt x="331530" y="458192"/>
                  </a:cubicBezTo>
                  <a:cubicBezTo>
                    <a:pt x="333537" y="464986"/>
                    <a:pt x="337544" y="470762"/>
                    <a:pt x="343553" y="475518"/>
                  </a:cubicBezTo>
                  <a:cubicBezTo>
                    <a:pt x="349562" y="480274"/>
                    <a:pt x="358681" y="482992"/>
                    <a:pt x="370912" y="483671"/>
                  </a:cubicBezTo>
                  <a:cubicBezTo>
                    <a:pt x="381783" y="484351"/>
                    <a:pt x="391974" y="484011"/>
                    <a:pt x="401487" y="482652"/>
                  </a:cubicBezTo>
                  <a:cubicBezTo>
                    <a:pt x="410999" y="481293"/>
                    <a:pt x="420681" y="480104"/>
                    <a:pt x="430533" y="479085"/>
                  </a:cubicBezTo>
                  <a:cubicBezTo>
                    <a:pt x="440385" y="478066"/>
                    <a:pt x="450237" y="477556"/>
                    <a:pt x="460089" y="477556"/>
                  </a:cubicBezTo>
                  <a:cubicBezTo>
                    <a:pt x="469941" y="477556"/>
                    <a:pt x="480303" y="479255"/>
                    <a:pt x="491174" y="482652"/>
                  </a:cubicBezTo>
                  <a:cubicBezTo>
                    <a:pt x="506122" y="487408"/>
                    <a:pt x="519541" y="494372"/>
                    <a:pt x="531432" y="503545"/>
                  </a:cubicBezTo>
                  <a:cubicBezTo>
                    <a:pt x="543322" y="512718"/>
                    <a:pt x="553004" y="523419"/>
                    <a:pt x="560478" y="535649"/>
                  </a:cubicBezTo>
                  <a:cubicBezTo>
                    <a:pt x="567952" y="547879"/>
                    <a:pt x="572708" y="561298"/>
                    <a:pt x="574746" y="575906"/>
                  </a:cubicBezTo>
                  <a:cubicBezTo>
                    <a:pt x="576785" y="590515"/>
                    <a:pt x="575766" y="605632"/>
                    <a:pt x="571689" y="621260"/>
                  </a:cubicBezTo>
                  <a:cubicBezTo>
                    <a:pt x="566933" y="638246"/>
                    <a:pt x="559289" y="653024"/>
                    <a:pt x="548758" y="665594"/>
                  </a:cubicBezTo>
                  <a:cubicBezTo>
                    <a:pt x="538226" y="678164"/>
                    <a:pt x="525996" y="688525"/>
                    <a:pt x="512067" y="696679"/>
                  </a:cubicBezTo>
                  <a:cubicBezTo>
                    <a:pt x="498139" y="704832"/>
                    <a:pt x="483021" y="710777"/>
                    <a:pt x="466714" y="714514"/>
                  </a:cubicBezTo>
                  <a:cubicBezTo>
                    <a:pt x="450407" y="718251"/>
                    <a:pt x="434101" y="720120"/>
                    <a:pt x="417794" y="720120"/>
                  </a:cubicBezTo>
                  <a:cubicBezTo>
                    <a:pt x="404884" y="720120"/>
                    <a:pt x="390785" y="717912"/>
                    <a:pt x="375498" y="713495"/>
                  </a:cubicBezTo>
                  <a:cubicBezTo>
                    <a:pt x="360210" y="709079"/>
                    <a:pt x="347224" y="702624"/>
                    <a:pt x="336538" y="694131"/>
                  </a:cubicBezTo>
                  <a:cubicBezTo>
                    <a:pt x="325853" y="685638"/>
                    <a:pt x="318650" y="675106"/>
                    <a:pt x="314929" y="662536"/>
                  </a:cubicBezTo>
                  <a:cubicBezTo>
                    <a:pt x="311208" y="649967"/>
                    <a:pt x="314400" y="635868"/>
                    <a:pt x="324507" y="620241"/>
                  </a:cubicBezTo>
                  <a:cubicBezTo>
                    <a:pt x="327851" y="614805"/>
                    <a:pt x="333197" y="611238"/>
                    <a:pt x="340543" y="609539"/>
                  </a:cubicBezTo>
                  <a:cubicBezTo>
                    <a:pt x="347890" y="607841"/>
                    <a:pt x="353936" y="610049"/>
                    <a:pt x="358681" y="616164"/>
                  </a:cubicBezTo>
                  <a:cubicBezTo>
                    <a:pt x="363438" y="622958"/>
                    <a:pt x="372950" y="629073"/>
                    <a:pt x="387218" y="634509"/>
                  </a:cubicBezTo>
                  <a:cubicBezTo>
                    <a:pt x="401487" y="639945"/>
                    <a:pt x="416265" y="643172"/>
                    <a:pt x="431552" y="644191"/>
                  </a:cubicBezTo>
                  <a:cubicBezTo>
                    <a:pt x="446840" y="645210"/>
                    <a:pt x="461108" y="643342"/>
                    <a:pt x="474358" y="638586"/>
                  </a:cubicBezTo>
                  <a:cubicBezTo>
                    <a:pt x="487607" y="633830"/>
                    <a:pt x="495591" y="624657"/>
                    <a:pt x="498309" y="611068"/>
                  </a:cubicBezTo>
                  <a:cubicBezTo>
                    <a:pt x="501706" y="593402"/>
                    <a:pt x="497969" y="578115"/>
                    <a:pt x="487097" y="565205"/>
                  </a:cubicBezTo>
                  <a:cubicBezTo>
                    <a:pt x="476226" y="552296"/>
                    <a:pt x="462977" y="545161"/>
                    <a:pt x="447350" y="543802"/>
                  </a:cubicBezTo>
                  <a:cubicBezTo>
                    <a:pt x="439196" y="542444"/>
                    <a:pt x="431213" y="542444"/>
                    <a:pt x="423399" y="543802"/>
                  </a:cubicBezTo>
                  <a:cubicBezTo>
                    <a:pt x="415585" y="545161"/>
                    <a:pt x="407942" y="546520"/>
                    <a:pt x="400468" y="547879"/>
                  </a:cubicBezTo>
                  <a:cubicBezTo>
                    <a:pt x="390955" y="549238"/>
                    <a:pt x="381273" y="550427"/>
                    <a:pt x="371421" y="551446"/>
                  </a:cubicBezTo>
                  <a:cubicBezTo>
                    <a:pt x="361569" y="552465"/>
                    <a:pt x="351789" y="552465"/>
                    <a:pt x="342080" y="551446"/>
                  </a:cubicBezTo>
                  <a:cubicBezTo>
                    <a:pt x="332371" y="550427"/>
                    <a:pt x="323130" y="548389"/>
                    <a:pt x="314355" y="545331"/>
                  </a:cubicBezTo>
                  <a:cubicBezTo>
                    <a:pt x="305581" y="542274"/>
                    <a:pt x="297117" y="537348"/>
                    <a:pt x="288963" y="530553"/>
                  </a:cubicBezTo>
                  <a:cubicBezTo>
                    <a:pt x="274695" y="519003"/>
                    <a:pt x="266032" y="505244"/>
                    <a:pt x="262974" y="489277"/>
                  </a:cubicBezTo>
                  <a:cubicBezTo>
                    <a:pt x="259917" y="473310"/>
                    <a:pt x="260766" y="456833"/>
                    <a:pt x="265522" y="439847"/>
                  </a:cubicBezTo>
                  <a:cubicBezTo>
                    <a:pt x="230870" y="468384"/>
                    <a:pt x="194690" y="493014"/>
                    <a:pt x="156980" y="513737"/>
                  </a:cubicBezTo>
                  <a:cubicBezTo>
                    <a:pt x="119271" y="534460"/>
                    <a:pt x="80033" y="546520"/>
                    <a:pt x="39266" y="549917"/>
                  </a:cubicBezTo>
                  <a:cubicBezTo>
                    <a:pt x="26356" y="551276"/>
                    <a:pt x="16674" y="548049"/>
                    <a:pt x="10219" y="540235"/>
                  </a:cubicBezTo>
                  <a:cubicBezTo>
                    <a:pt x="3764" y="532422"/>
                    <a:pt x="367" y="523419"/>
                    <a:pt x="27" y="513227"/>
                  </a:cubicBezTo>
                  <a:cubicBezTo>
                    <a:pt x="-312" y="503035"/>
                    <a:pt x="2575" y="493523"/>
                    <a:pt x="8690" y="484690"/>
                  </a:cubicBezTo>
                  <a:cubicBezTo>
                    <a:pt x="14805" y="475857"/>
                    <a:pt x="24318" y="471101"/>
                    <a:pt x="37227" y="470422"/>
                  </a:cubicBezTo>
                  <a:cubicBezTo>
                    <a:pt x="61008" y="469742"/>
                    <a:pt x="85468" y="464307"/>
                    <a:pt x="110608" y="454115"/>
                  </a:cubicBezTo>
                  <a:cubicBezTo>
                    <a:pt x="135748" y="443923"/>
                    <a:pt x="160547" y="431353"/>
                    <a:pt x="185008" y="416406"/>
                  </a:cubicBezTo>
                  <a:cubicBezTo>
                    <a:pt x="209468" y="401458"/>
                    <a:pt x="232909" y="384981"/>
                    <a:pt x="255331" y="366976"/>
                  </a:cubicBezTo>
                  <a:cubicBezTo>
                    <a:pt x="277753" y="348970"/>
                    <a:pt x="298476" y="331474"/>
                    <a:pt x="317500" y="314488"/>
                  </a:cubicBezTo>
                  <a:cubicBezTo>
                    <a:pt x="272763" y="313809"/>
                    <a:pt x="229331" y="309732"/>
                    <a:pt x="187205" y="302258"/>
                  </a:cubicBezTo>
                  <a:cubicBezTo>
                    <a:pt x="145079" y="294784"/>
                    <a:pt x="103293" y="281195"/>
                    <a:pt x="61847" y="261491"/>
                  </a:cubicBezTo>
                  <a:cubicBezTo>
                    <a:pt x="57770" y="259453"/>
                    <a:pt x="56581" y="255716"/>
                    <a:pt x="58280" y="250280"/>
                  </a:cubicBezTo>
                  <a:cubicBezTo>
                    <a:pt x="59978" y="244844"/>
                    <a:pt x="63206" y="242466"/>
                    <a:pt x="67962" y="243146"/>
                  </a:cubicBezTo>
                  <a:cubicBezTo>
                    <a:pt x="106690" y="249261"/>
                    <a:pt x="145419" y="252488"/>
                    <a:pt x="184148" y="252828"/>
                  </a:cubicBezTo>
                  <a:cubicBezTo>
                    <a:pt x="222876" y="253168"/>
                    <a:pt x="261605" y="251979"/>
                    <a:pt x="300334" y="249261"/>
                  </a:cubicBezTo>
                  <a:cubicBezTo>
                    <a:pt x="296936" y="236351"/>
                    <a:pt x="295238" y="223272"/>
                    <a:pt x="295238" y="210023"/>
                  </a:cubicBezTo>
                  <a:cubicBezTo>
                    <a:pt x="295238" y="196773"/>
                    <a:pt x="295917" y="183354"/>
                    <a:pt x="297276" y="169765"/>
                  </a:cubicBezTo>
                  <a:cubicBezTo>
                    <a:pt x="273495" y="167727"/>
                    <a:pt x="250054" y="163480"/>
                    <a:pt x="226953" y="157025"/>
                  </a:cubicBezTo>
                  <a:cubicBezTo>
                    <a:pt x="203852" y="150571"/>
                    <a:pt x="182789" y="141568"/>
                    <a:pt x="163764" y="130017"/>
                  </a:cubicBezTo>
                  <a:cubicBezTo>
                    <a:pt x="158329" y="127299"/>
                    <a:pt x="156460" y="122543"/>
                    <a:pt x="158159" y="115749"/>
                  </a:cubicBezTo>
                  <a:cubicBezTo>
                    <a:pt x="159857" y="108954"/>
                    <a:pt x="164104" y="106237"/>
                    <a:pt x="170898" y="107595"/>
                  </a:cubicBezTo>
                  <a:cubicBezTo>
                    <a:pt x="192641" y="105557"/>
                    <a:pt x="214213" y="104368"/>
                    <a:pt x="235616" y="104028"/>
                  </a:cubicBezTo>
                  <a:cubicBezTo>
                    <a:pt x="257019" y="103689"/>
                    <a:pt x="278591" y="102500"/>
                    <a:pt x="300334" y="100461"/>
                  </a:cubicBezTo>
                  <a:cubicBezTo>
                    <a:pt x="301693" y="99782"/>
                    <a:pt x="304410" y="99442"/>
                    <a:pt x="308487" y="99442"/>
                  </a:cubicBezTo>
                  <a:cubicBezTo>
                    <a:pt x="311162" y="81776"/>
                    <a:pt x="315003" y="63941"/>
                    <a:pt x="320009" y="45935"/>
                  </a:cubicBezTo>
                  <a:cubicBezTo>
                    <a:pt x="325014" y="27930"/>
                    <a:pt x="333866" y="13492"/>
                    <a:pt x="346563" y="2620"/>
                  </a:cubicBezTo>
                  <a:cubicBezTo>
                    <a:pt x="348569" y="582"/>
                    <a:pt x="351075" y="-267"/>
                    <a:pt x="354079" y="73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D5593E4-2D40-D982-F3D0-4485AEAC3E30}"/>
                </a:ext>
              </a:extLst>
            </p:cNvPr>
            <p:cNvSpPr txBox="1"/>
            <p:nvPr/>
          </p:nvSpPr>
          <p:spPr>
            <a:xfrm>
              <a:off x="3985841" y="1504386"/>
              <a:ext cx="729903" cy="683557"/>
            </a:xfrm>
            <a:custGeom>
              <a:avLst/>
              <a:gdLst/>
              <a:ahLst/>
              <a:cxnLst/>
              <a:rect l="l" t="t" r="r" b="b"/>
              <a:pathLst>
                <a:path w="729903" h="683557">
                  <a:moveTo>
                    <a:pt x="591733" y="247284"/>
                  </a:moveTo>
                  <a:cubicBezTo>
                    <a:pt x="571349" y="248303"/>
                    <a:pt x="549437" y="252379"/>
                    <a:pt x="525996" y="259514"/>
                  </a:cubicBezTo>
                  <a:cubicBezTo>
                    <a:pt x="502555" y="266648"/>
                    <a:pt x="481322" y="271914"/>
                    <a:pt x="462298" y="275311"/>
                  </a:cubicBezTo>
                  <a:cubicBezTo>
                    <a:pt x="468413" y="295015"/>
                    <a:pt x="471640" y="315398"/>
                    <a:pt x="471980" y="336461"/>
                  </a:cubicBezTo>
                  <a:cubicBezTo>
                    <a:pt x="472319" y="357524"/>
                    <a:pt x="474188" y="378248"/>
                    <a:pt x="477585" y="398631"/>
                  </a:cubicBezTo>
                  <a:lnTo>
                    <a:pt x="486758" y="451628"/>
                  </a:lnTo>
                  <a:cubicBezTo>
                    <a:pt x="505103" y="467256"/>
                    <a:pt x="524637" y="473710"/>
                    <a:pt x="545360" y="470993"/>
                  </a:cubicBezTo>
                  <a:cubicBezTo>
                    <a:pt x="566083" y="468275"/>
                    <a:pt x="585108" y="459782"/>
                    <a:pt x="602434" y="445513"/>
                  </a:cubicBezTo>
                  <a:cubicBezTo>
                    <a:pt x="619760" y="431245"/>
                    <a:pt x="634199" y="413069"/>
                    <a:pt x="645749" y="390987"/>
                  </a:cubicBezTo>
                  <a:cubicBezTo>
                    <a:pt x="657300" y="368905"/>
                    <a:pt x="663075" y="346653"/>
                    <a:pt x="663075" y="324231"/>
                  </a:cubicBezTo>
                  <a:cubicBezTo>
                    <a:pt x="663075" y="292977"/>
                    <a:pt x="656281" y="272084"/>
                    <a:pt x="642692" y="261552"/>
                  </a:cubicBezTo>
                  <a:cubicBezTo>
                    <a:pt x="629103" y="251021"/>
                    <a:pt x="612116" y="246264"/>
                    <a:pt x="591733" y="247284"/>
                  </a:cubicBezTo>
                  <a:close/>
                  <a:moveTo>
                    <a:pt x="594790" y="178489"/>
                  </a:moveTo>
                  <a:cubicBezTo>
                    <a:pt x="615853" y="178489"/>
                    <a:pt x="634538" y="181207"/>
                    <a:pt x="650845" y="186643"/>
                  </a:cubicBezTo>
                  <a:cubicBezTo>
                    <a:pt x="669870" y="193437"/>
                    <a:pt x="685157" y="203969"/>
                    <a:pt x="696708" y="218237"/>
                  </a:cubicBezTo>
                  <a:cubicBezTo>
                    <a:pt x="708259" y="232506"/>
                    <a:pt x="716582" y="248643"/>
                    <a:pt x="721678" y="266648"/>
                  </a:cubicBezTo>
                  <a:cubicBezTo>
                    <a:pt x="726774" y="284653"/>
                    <a:pt x="729492" y="303508"/>
                    <a:pt x="729831" y="323212"/>
                  </a:cubicBezTo>
                  <a:cubicBezTo>
                    <a:pt x="730171" y="342916"/>
                    <a:pt x="729321" y="361261"/>
                    <a:pt x="727283" y="378248"/>
                  </a:cubicBezTo>
                  <a:cubicBezTo>
                    <a:pt x="723886" y="401349"/>
                    <a:pt x="717941" y="423601"/>
                    <a:pt x="709448" y="445004"/>
                  </a:cubicBezTo>
                  <a:cubicBezTo>
                    <a:pt x="700955" y="466406"/>
                    <a:pt x="689574" y="485771"/>
                    <a:pt x="675305" y="503097"/>
                  </a:cubicBezTo>
                  <a:cubicBezTo>
                    <a:pt x="661037" y="520423"/>
                    <a:pt x="644221" y="534861"/>
                    <a:pt x="624856" y="546411"/>
                  </a:cubicBezTo>
                  <a:cubicBezTo>
                    <a:pt x="605492" y="557962"/>
                    <a:pt x="583240" y="565436"/>
                    <a:pt x="558100" y="568833"/>
                  </a:cubicBezTo>
                  <a:cubicBezTo>
                    <a:pt x="540434" y="571551"/>
                    <a:pt x="523618" y="571042"/>
                    <a:pt x="507651" y="567305"/>
                  </a:cubicBezTo>
                  <a:cubicBezTo>
                    <a:pt x="491684" y="563568"/>
                    <a:pt x="477246" y="557962"/>
                    <a:pt x="464336" y="550488"/>
                  </a:cubicBezTo>
                  <a:cubicBezTo>
                    <a:pt x="458900" y="551847"/>
                    <a:pt x="453805" y="551507"/>
                    <a:pt x="449048" y="549469"/>
                  </a:cubicBezTo>
                  <a:cubicBezTo>
                    <a:pt x="435459" y="544033"/>
                    <a:pt x="425098" y="536050"/>
                    <a:pt x="417963" y="525518"/>
                  </a:cubicBezTo>
                  <a:cubicBezTo>
                    <a:pt x="410829" y="514987"/>
                    <a:pt x="405394" y="503266"/>
                    <a:pt x="401657" y="490357"/>
                  </a:cubicBezTo>
                  <a:cubicBezTo>
                    <a:pt x="397920" y="477447"/>
                    <a:pt x="395712" y="463858"/>
                    <a:pt x="395032" y="449590"/>
                  </a:cubicBezTo>
                  <a:cubicBezTo>
                    <a:pt x="394353" y="435321"/>
                    <a:pt x="394013" y="422072"/>
                    <a:pt x="394013" y="409842"/>
                  </a:cubicBezTo>
                  <a:cubicBezTo>
                    <a:pt x="394013" y="386061"/>
                    <a:pt x="395542" y="360752"/>
                    <a:pt x="398599" y="333913"/>
                  </a:cubicBezTo>
                  <a:cubicBezTo>
                    <a:pt x="401657" y="307075"/>
                    <a:pt x="408961" y="282785"/>
                    <a:pt x="420512" y="261042"/>
                  </a:cubicBezTo>
                  <a:cubicBezTo>
                    <a:pt x="423229" y="256286"/>
                    <a:pt x="428325" y="253229"/>
                    <a:pt x="435799" y="251870"/>
                  </a:cubicBezTo>
                  <a:cubicBezTo>
                    <a:pt x="444632" y="235563"/>
                    <a:pt x="457881" y="221974"/>
                    <a:pt x="475547" y="211103"/>
                  </a:cubicBezTo>
                  <a:cubicBezTo>
                    <a:pt x="493213" y="200232"/>
                    <a:pt x="512237" y="192078"/>
                    <a:pt x="532621" y="186643"/>
                  </a:cubicBezTo>
                  <a:cubicBezTo>
                    <a:pt x="553004" y="181207"/>
                    <a:pt x="573727" y="178489"/>
                    <a:pt x="594790" y="178489"/>
                  </a:cubicBezTo>
                  <a:close/>
                  <a:moveTo>
                    <a:pt x="142277" y="6"/>
                  </a:moveTo>
                  <a:cubicBezTo>
                    <a:pt x="144995" y="91"/>
                    <a:pt x="147712" y="1153"/>
                    <a:pt x="150430" y="3191"/>
                  </a:cubicBezTo>
                  <a:cubicBezTo>
                    <a:pt x="166057" y="15421"/>
                    <a:pt x="176759" y="34786"/>
                    <a:pt x="182534" y="61284"/>
                  </a:cubicBezTo>
                  <a:cubicBezTo>
                    <a:pt x="188309" y="87783"/>
                    <a:pt x="191537" y="116320"/>
                    <a:pt x="192216" y="146895"/>
                  </a:cubicBezTo>
                  <a:cubicBezTo>
                    <a:pt x="220074" y="150292"/>
                    <a:pt x="246572" y="160824"/>
                    <a:pt x="271712" y="178489"/>
                  </a:cubicBezTo>
                  <a:cubicBezTo>
                    <a:pt x="290057" y="192078"/>
                    <a:pt x="305854" y="208555"/>
                    <a:pt x="319104" y="227919"/>
                  </a:cubicBezTo>
                  <a:cubicBezTo>
                    <a:pt x="332353" y="247284"/>
                    <a:pt x="343394" y="268177"/>
                    <a:pt x="352227" y="290599"/>
                  </a:cubicBezTo>
                  <a:cubicBezTo>
                    <a:pt x="361060" y="313020"/>
                    <a:pt x="367684" y="336122"/>
                    <a:pt x="372101" y="359903"/>
                  </a:cubicBezTo>
                  <a:cubicBezTo>
                    <a:pt x="376517" y="383683"/>
                    <a:pt x="379065" y="406445"/>
                    <a:pt x="379745" y="428187"/>
                  </a:cubicBezTo>
                  <a:cubicBezTo>
                    <a:pt x="380424" y="449930"/>
                    <a:pt x="379405" y="472861"/>
                    <a:pt x="376687" y="496982"/>
                  </a:cubicBezTo>
                  <a:cubicBezTo>
                    <a:pt x="373969" y="521102"/>
                    <a:pt x="368534" y="544373"/>
                    <a:pt x="360380" y="566795"/>
                  </a:cubicBezTo>
                  <a:cubicBezTo>
                    <a:pt x="352227" y="589217"/>
                    <a:pt x="341186" y="609600"/>
                    <a:pt x="327257" y="627946"/>
                  </a:cubicBezTo>
                  <a:cubicBezTo>
                    <a:pt x="313328" y="646291"/>
                    <a:pt x="295493" y="660559"/>
                    <a:pt x="273750" y="670751"/>
                  </a:cubicBezTo>
                  <a:cubicBezTo>
                    <a:pt x="249290" y="682302"/>
                    <a:pt x="227208" y="686039"/>
                    <a:pt x="207504" y="681962"/>
                  </a:cubicBezTo>
                  <a:cubicBezTo>
                    <a:pt x="187800" y="677885"/>
                    <a:pt x="170644" y="669052"/>
                    <a:pt x="156036" y="655463"/>
                  </a:cubicBezTo>
                  <a:cubicBezTo>
                    <a:pt x="141428" y="641874"/>
                    <a:pt x="129707" y="624888"/>
                    <a:pt x="120874" y="604504"/>
                  </a:cubicBezTo>
                  <a:cubicBezTo>
                    <a:pt x="112041" y="584121"/>
                    <a:pt x="106606" y="563398"/>
                    <a:pt x="104567" y="542335"/>
                  </a:cubicBezTo>
                  <a:cubicBezTo>
                    <a:pt x="103888" y="536220"/>
                    <a:pt x="105077" y="531464"/>
                    <a:pt x="108134" y="528066"/>
                  </a:cubicBezTo>
                  <a:cubicBezTo>
                    <a:pt x="111192" y="524669"/>
                    <a:pt x="114759" y="522291"/>
                    <a:pt x="118836" y="520932"/>
                  </a:cubicBezTo>
                  <a:cubicBezTo>
                    <a:pt x="122912" y="519573"/>
                    <a:pt x="127499" y="519403"/>
                    <a:pt x="132595" y="520423"/>
                  </a:cubicBezTo>
                  <a:cubicBezTo>
                    <a:pt x="137690" y="521442"/>
                    <a:pt x="141937" y="523310"/>
                    <a:pt x="145334" y="526028"/>
                  </a:cubicBezTo>
                  <a:cubicBezTo>
                    <a:pt x="155526" y="534861"/>
                    <a:pt x="165378" y="543184"/>
                    <a:pt x="174890" y="550998"/>
                  </a:cubicBezTo>
                  <a:cubicBezTo>
                    <a:pt x="184402" y="558811"/>
                    <a:pt x="193915" y="564417"/>
                    <a:pt x="203427" y="567814"/>
                  </a:cubicBezTo>
                  <a:cubicBezTo>
                    <a:pt x="212939" y="571211"/>
                    <a:pt x="222622" y="571891"/>
                    <a:pt x="232474" y="569853"/>
                  </a:cubicBezTo>
                  <a:cubicBezTo>
                    <a:pt x="242326" y="567814"/>
                    <a:pt x="252687" y="561020"/>
                    <a:pt x="263559" y="549469"/>
                  </a:cubicBezTo>
                  <a:cubicBezTo>
                    <a:pt x="268994" y="544033"/>
                    <a:pt x="273411" y="536559"/>
                    <a:pt x="276808" y="527047"/>
                  </a:cubicBezTo>
                  <a:cubicBezTo>
                    <a:pt x="280205" y="517535"/>
                    <a:pt x="283263" y="509042"/>
                    <a:pt x="285981" y="501568"/>
                  </a:cubicBezTo>
                  <a:cubicBezTo>
                    <a:pt x="295493" y="473031"/>
                    <a:pt x="301268" y="444834"/>
                    <a:pt x="303307" y="416976"/>
                  </a:cubicBezTo>
                  <a:cubicBezTo>
                    <a:pt x="305345" y="389119"/>
                    <a:pt x="302627" y="360582"/>
                    <a:pt x="295153" y="331366"/>
                  </a:cubicBezTo>
                  <a:cubicBezTo>
                    <a:pt x="287679" y="300790"/>
                    <a:pt x="275449" y="274122"/>
                    <a:pt x="258463" y="251360"/>
                  </a:cubicBezTo>
                  <a:cubicBezTo>
                    <a:pt x="241476" y="228599"/>
                    <a:pt x="218715" y="213481"/>
                    <a:pt x="190178" y="206007"/>
                  </a:cubicBezTo>
                  <a:cubicBezTo>
                    <a:pt x="188819" y="224352"/>
                    <a:pt x="187460" y="241678"/>
                    <a:pt x="186101" y="257985"/>
                  </a:cubicBezTo>
                  <a:cubicBezTo>
                    <a:pt x="184743" y="274292"/>
                    <a:pt x="183383" y="287881"/>
                    <a:pt x="182024" y="298752"/>
                  </a:cubicBezTo>
                  <a:cubicBezTo>
                    <a:pt x="179986" y="317097"/>
                    <a:pt x="177438" y="338500"/>
                    <a:pt x="174381" y="362960"/>
                  </a:cubicBezTo>
                  <a:cubicBezTo>
                    <a:pt x="171323" y="387420"/>
                    <a:pt x="166057" y="411031"/>
                    <a:pt x="158583" y="433793"/>
                  </a:cubicBezTo>
                  <a:cubicBezTo>
                    <a:pt x="151110" y="456554"/>
                    <a:pt x="140408" y="476428"/>
                    <a:pt x="126480" y="493414"/>
                  </a:cubicBezTo>
                  <a:cubicBezTo>
                    <a:pt x="112551" y="510401"/>
                    <a:pt x="94036" y="520932"/>
                    <a:pt x="70934" y="525009"/>
                  </a:cubicBezTo>
                  <a:cubicBezTo>
                    <a:pt x="63461" y="526368"/>
                    <a:pt x="56326" y="525858"/>
                    <a:pt x="49532" y="523480"/>
                  </a:cubicBezTo>
                  <a:cubicBezTo>
                    <a:pt x="42737" y="521102"/>
                    <a:pt x="36962" y="517365"/>
                    <a:pt x="32206" y="512269"/>
                  </a:cubicBezTo>
                  <a:cubicBezTo>
                    <a:pt x="27450" y="507173"/>
                    <a:pt x="24562" y="501058"/>
                    <a:pt x="23543" y="493924"/>
                  </a:cubicBezTo>
                  <a:cubicBezTo>
                    <a:pt x="22524" y="486790"/>
                    <a:pt x="24392" y="479486"/>
                    <a:pt x="29148" y="472012"/>
                  </a:cubicBezTo>
                  <a:cubicBezTo>
                    <a:pt x="54288" y="431245"/>
                    <a:pt x="72973" y="388439"/>
                    <a:pt x="85203" y="343596"/>
                  </a:cubicBezTo>
                  <a:cubicBezTo>
                    <a:pt x="97433" y="298752"/>
                    <a:pt x="106266" y="252889"/>
                    <a:pt x="111701" y="206007"/>
                  </a:cubicBezTo>
                  <a:cubicBezTo>
                    <a:pt x="95395" y="210084"/>
                    <a:pt x="79088" y="215010"/>
                    <a:pt x="62781" y="220785"/>
                  </a:cubicBezTo>
                  <a:cubicBezTo>
                    <a:pt x="46474" y="226560"/>
                    <a:pt x="30507" y="231826"/>
                    <a:pt x="14880" y="236582"/>
                  </a:cubicBezTo>
                  <a:cubicBezTo>
                    <a:pt x="8765" y="237941"/>
                    <a:pt x="4348" y="235733"/>
                    <a:pt x="1631" y="229958"/>
                  </a:cubicBezTo>
                  <a:cubicBezTo>
                    <a:pt x="-1087" y="224182"/>
                    <a:pt x="-408" y="219596"/>
                    <a:pt x="3669" y="216199"/>
                  </a:cubicBezTo>
                  <a:cubicBezTo>
                    <a:pt x="37641" y="184944"/>
                    <a:pt x="75351" y="163881"/>
                    <a:pt x="116797" y="153010"/>
                  </a:cubicBezTo>
                  <a:cubicBezTo>
                    <a:pt x="118836" y="129909"/>
                    <a:pt x="120364" y="106977"/>
                    <a:pt x="121384" y="84216"/>
                  </a:cubicBezTo>
                  <a:cubicBezTo>
                    <a:pt x="122403" y="61454"/>
                    <a:pt x="123592" y="38862"/>
                    <a:pt x="124951" y="16440"/>
                  </a:cubicBezTo>
                  <a:cubicBezTo>
                    <a:pt x="125630" y="11005"/>
                    <a:pt x="128688" y="6419"/>
                    <a:pt x="134123" y="2682"/>
                  </a:cubicBezTo>
                  <a:cubicBezTo>
                    <a:pt x="136841" y="813"/>
                    <a:pt x="139559" y="-79"/>
                    <a:pt x="142277" y="6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4F1496C-84DB-E861-1142-4EE4C59A0994}"/>
                </a:ext>
              </a:extLst>
            </p:cNvPr>
            <p:cNvSpPr txBox="1"/>
            <p:nvPr/>
          </p:nvSpPr>
          <p:spPr>
            <a:xfrm>
              <a:off x="4799265" y="1426323"/>
              <a:ext cx="899517" cy="778641"/>
            </a:xfrm>
            <a:custGeom>
              <a:avLst/>
              <a:gdLst/>
              <a:ahLst/>
              <a:cxnLst/>
              <a:rect l="l" t="t" r="r" b="b"/>
              <a:pathLst>
                <a:path w="731970" h="633609">
                  <a:moveTo>
                    <a:pt x="168278" y="465445"/>
                  </a:moveTo>
                  <a:cubicBezTo>
                    <a:pt x="171166" y="465870"/>
                    <a:pt x="174138" y="467016"/>
                    <a:pt x="177196" y="468885"/>
                  </a:cubicBezTo>
                  <a:cubicBezTo>
                    <a:pt x="183311" y="472622"/>
                    <a:pt x="187048" y="477208"/>
                    <a:pt x="188407" y="482644"/>
                  </a:cubicBezTo>
                  <a:cubicBezTo>
                    <a:pt x="191125" y="503707"/>
                    <a:pt x="187388" y="522901"/>
                    <a:pt x="177196" y="540227"/>
                  </a:cubicBezTo>
                  <a:cubicBezTo>
                    <a:pt x="167004" y="557553"/>
                    <a:pt x="154434" y="573350"/>
                    <a:pt x="139486" y="587619"/>
                  </a:cubicBezTo>
                  <a:cubicBezTo>
                    <a:pt x="132012" y="595093"/>
                    <a:pt x="123859" y="602227"/>
                    <a:pt x="115026" y="609021"/>
                  </a:cubicBezTo>
                  <a:cubicBezTo>
                    <a:pt x="106193" y="615816"/>
                    <a:pt x="97020" y="621421"/>
                    <a:pt x="87508" y="625838"/>
                  </a:cubicBezTo>
                  <a:cubicBezTo>
                    <a:pt x="77996" y="630254"/>
                    <a:pt x="67974" y="632802"/>
                    <a:pt x="57443" y="633482"/>
                  </a:cubicBezTo>
                  <a:cubicBezTo>
                    <a:pt x="46911" y="634161"/>
                    <a:pt x="36210" y="632123"/>
                    <a:pt x="25339" y="627367"/>
                  </a:cubicBezTo>
                  <a:cubicBezTo>
                    <a:pt x="14467" y="622610"/>
                    <a:pt x="7163" y="615136"/>
                    <a:pt x="3426" y="604945"/>
                  </a:cubicBezTo>
                  <a:cubicBezTo>
                    <a:pt x="-311" y="594753"/>
                    <a:pt x="-990" y="584561"/>
                    <a:pt x="1388" y="574369"/>
                  </a:cubicBezTo>
                  <a:cubicBezTo>
                    <a:pt x="3766" y="564178"/>
                    <a:pt x="8862" y="555175"/>
                    <a:pt x="16676" y="547361"/>
                  </a:cubicBezTo>
                  <a:cubicBezTo>
                    <a:pt x="24489" y="539548"/>
                    <a:pt x="34172" y="535641"/>
                    <a:pt x="45722" y="535641"/>
                  </a:cubicBezTo>
                  <a:cubicBezTo>
                    <a:pt x="42325" y="535641"/>
                    <a:pt x="42325" y="535471"/>
                    <a:pt x="45722" y="535131"/>
                  </a:cubicBezTo>
                  <a:cubicBezTo>
                    <a:pt x="49119" y="534791"/>
                    <a:pt x="51498" y="534282"/>
                    <a:pt x="52856" y="533602"/>
                  </a:cubicBezTo>
                  <a:lnTo>
                    <a:pt x="68144" y="524430"/>
                  </a:lnTo>
                  <a:cubicBezTo>
                    <a:pt x="73579" y="521033"/>
                    <a:pt x="78845" y="517805"/>
                    <a:pt x="83941" y="514748"/>
                  </a:cubicBezTo>
                  <a:cubicBezTo>
                    <a:pt x="89037" y="511690"/>
                    <a:pt x="93963" y="508463"/>
                    <a:pt x="98719" y="505065"/>
                  </a:cubicBezTo>
                  <a:cubicBezTo>
                    <a:pt x="108911" y="497592"/>
                    <a:pt x="118763" y="490287"/>
                    <a:pt x="128275" y="483153"/>
                  </a:cubicBezTo>
                  <a:cubicBezTo>
                    <a:pt x="137787" y="476019"/>
                    <a:pt x="148319" y="470414"/>
                    <a:pt x="159870" y="466337"/>
                  </a:cubicBezTo>
                  <a:cubicBezTo>
                    <a:pt x="162587" y="465318"/>
                    <a:pt x="165390" y="465020"/>
                    <a:pt x="168278" y="465445"/>
                  </a:cubicBezTo>
                  <a:close/>
                  <a:moveTo>
                    <a:pt x="347398" y="340978"/>
                  </a:moveTo>
                  <a:cubicBezTo>
                    <a:pt x="349436" y="356606"/>
                    <a:pt x="352154" y="372063"/>
                    <a:pt x="355551" y="387351"/>
                  </a:cubicBezTo>
                  <a:cubicBezTo>
                    <a:pt x="358949" y="402638"/>
                    <a:pt x="363365" y="418436"/>
                    <a:pt x="368801" y="434742"/>
                  </a:cubicBezTo>
                  <a:cubicBezTo>
                    <a:pt x="369480" y="438140"/>
                    <a:pt x="369990" y="441367"/>
                    <a:pt x="370329" y="444425"/>
                  </a:cubicBezTo>
                  <a:cubicBezTo>
                    <a:pt x="370669" y="447482"/>
                    <a:pt x="370499" y="450709"/>
                    <a:pt x="369820" y="454107"/>
                  </a:cubicBezTo>
                  <a:cubicBezTo>
                    <a:pt x="392921" y="459542"/>
                    <a:pt x="413644" y="462260"/>
                    <a:pt x="431990" y="462260"/>
                  </a:cubicBezTo>
                  <a:cubicBezTo>
                    <a:pt x="426554" y="446633"/>
                    <a:pt x="423157" y="429137"/>
                    <a:pt x="421798" y="409773"/>
                  </a:cubicBezTo>
                  <a:cubicBezTo>
                    <a:pt x="420439" y="390408"/>
                    <a:pt x="419759" y="371554"/>
                    <a:pt x="419759" y="353208"/>
                  </a:cubicBezTo>
                  <a:lnTo>
                    <a:pt x="402433" y="351170"/>
                  </a:lnTo>
                  <a:cubicBezTo>
                    <a:pt x="381370" y="349132"/>
                    <a:pt x="364045" y="345735"/>
                    <a:pt x="350456" y="340978"/>
                  </a:cubicBezTo>
                  <a:close/>
                  <a:moveTo>
                    <a:pt x="646287" y="335882"/>
                  </a:moveTo>
                  <a:cubicBezTo>
                    <a:pt x="628058" y="341998"/>
                    <a:pt x="608646" y="346754"/>
                    <a:pt x="588051" y="350151"/>
                  </a:cubicBezTo>
                  <a:cubicBezTo>
                    <a:pt x="567455" y="353548"/>
                    <a:pt x="548377" y="355247"/>
                    <a:pt x="530818" y="355247"/>
                  </a:cubicBezTo>
                  <a:lnTo>
                    <a:pt x="518619" y="355247"/>
                  </a:lnTo>
                  <a:cubicBezTo>
                    <a:pt x="520658" y="370195"/>
                    <a:pt x="522526" y="384973"/>
                    <a:pt x="524225" y="399581"/>
                  </a:cubicBezTo>
                  <a:cubicBezTo>
                    <a:pt x="525924" y="414189"/>
                    <a:pt x="526773" y="428627"/>
                    <a:pt x="526773" y="442896"/>
                  </a:cubicBezTo>
                  <a:cubicBezTo>
                    <a:pt x="552432" y="432704"/>
                    <a:pt x="575728" y="418605"/>
                    <a:pt x="596658" y="400600"/>
                  </a:cubicBezTo>
                  <a:cubicBezTo>
                    <a:pt x="617588" y="382595"/>
                    <a:pt x="634131" y="361022"/>
                    <a:pt x="646287" y="335882"/>
                  </a:cubicBezTo>
                  <a:close/>
                  <a:moveTo>
                    <a:pt x="96171" y="242628"/>
                  </a:moveTo>
                  <a:cubicBezTo>
                    <a:pt x="103985" y="243647"/>
                    <a:pt x="111799" y="245176"/>
                    <a:pt x="119612" y="247214"/>
                  </a:cubicBezTo>
                  <a:cubicBezTo>
                    <a:pt x="127426" y="249253"/>
                    <a:pt x="134390" y="251631"/>
                    <a:pt x="140506" y="254348"/>
                  </a:cubicBezTo>
                  <a:cubicBezTo>
                    <a:pt x="156133" y="261143"/>
                    <a:pt x="172439" y="270485"/>
                    <a:pt x="189426" y="282376"/>
                  </a:cubicBezTo>
                  <a:cubicBezTo>
                    <a:pt x="206412" y="294266"/>
                    <a:pt x="218642" y="308025"/>
                    <a:pt x="226116" y="323652"/>
                  </a:cubicBezTo>
                  <a:cubicBezTo>
                    <a:pt x="230872" y="333844"/>
                    <a:pt x="232571" y="343866"/>
                    <a:pt x="231212" y="353718"/>
                  </a:cubicBezTo>
                  <a:cubicBezTo>
                    <a:pt x="229853" y="363570"/>
                    <a:pt x="224757" y="372233"/>
                    <a:pt x="215925" y="379707"/>
                  </a:cubicBezTo>
                  <a:cubicBezTo>
                    <a:pt x="208451" y="386501"/>
                    <a:pt x="199108" y="389899"/>
                    <a:pt x="187897" y="389899"/>
                  </a:cubicBezTo>
                  <a:cubicBezTo>
                    <a:pt x="176686" y="389899"/>
                    <a:pt x="167344" y="385822"/>
                    <a:pt x="159870" y="377669"/>
                  </a:cubicBezTo>
                  <a:cubicBezTo>
                    <a:pt x="150358" y="366797"/>
                    <a:pt x="141694" y="355756"/>
                    <a:pt x="133881" y="344545"/>
                  </a:cubicBezTo>
                  <a:cubicBezTo>
                    <a:pt x="126067" y="333335"/>
                    <a:pt x="116725" y="322973"/>
                    <a:pt x="105854" y="313461"/>
                  </a:cubicBezTo>
                  <a:cubicBezTo>
                    <a:pt x="97020" y="305987"/>
                    <a:pt x="86999" y="298852"/>
                    <a:pt x="75788" y="292058"/>
                  </a:cubicBezTo>
                  <a:cubicBezTo>
                    <a:pt x="64577" y="285263"/>
                    <a:pt x="56253" y="276770"/>
                    <a:pt x="50818" y="266579"/>
                  </a:cubicBezTo>
                  <a:cubicBezTo>
                    <a:pt x="48100" y="260463"/>
                    <a:pt x="48780" y="255707"/>
                    <a:pt x="52856" y="252310"/>
                  </a:cubicBezTo>
                  <a:cubicBezTo>
                    <a:pt x="58971" y="247554"/>
                    <a:pt x="65766" y="244496"/>
                    <a:pt x="73240" y="243138"/>
                  </a:cubicBezTo>
                  <a:cubicBezTo>
                    <a:pt x="80714" y="241779"/>
                    <a:pt x="88358" y="241609"/>
                    <a:pt x="96171" y="242628"/>
                  </a:cubicBezTo>
                  <a:close/>
                  <a:moveTo>
                    <a:pt x="428932" y="186064"/>
                  </a:moveTo>
                  <a:cubicBezTo>
                    <a:pt x="411266" y="188102"/>
                    <a:pt x="394620" y="190480"/>
                    <a:pt x="378992" y="193198"/>
                  </a:cubicBezTo>
                  <a:cubicBezTo>
                    <a:pt x="363365" y="195916"/>
                    <a:pt x="349776" y="198294"/>
                    <a:pt x="338225" y="200332"/>
                  </a:cubicBezTo>
                  <a:cubicBezTo>
                    <a:pt x="340264" y="215960"/>
                    <a:pt x="341283" y="231077"/>
                    <a:pt x="341283" y="245685"/>
                  </a:cubicBezTo>
                  <a:cubicBezTo>
                    <a:pt x="341283" y="260294"/>
                    <a:pt x="341623" y="275411"/>
                    <a:pt x="342302" y="291039"/>
                  </a:cubicBezTo>
                  <a:cubicBezTo>
                    <a:pt x="355891" y="291039"/>
                    <a:pt x="369480" y="291718"/>
                    <a:pt x="383069" y="293077"/>
                  </a:cubicBezTo>
                  <a:cubicBezTo>
                    <a:pt x="396658" y="294436"/>
                    <a:pt x="409568" y="295795"/>
                    <a:pt x="421798" y="297154"/>
                  </a:cubicBezTo>
                  <a:lnTo>
                    <a:pt x="421798" y="293077"/>
                  </a:lnTo>
                  <a:cubicBezTo>
                    <a:pt x="421798" y="275411"/>
                    <a:pt x="422307" y="257576"/>
                    <a:pt x="423326" y="239570"/>
                  </a:cubicBezTo>
                  <a:cubicBezTo>
                    <a:pt x="424346" y="221565"/>
                    <a:pt x="426214" y="203729"/>
                    <a:pt x="428932" y="186064"/>
                  </a:cubicBezTo>
                  <a:close/>
                  <a:moveTo>
                    <a:pt x="507408" y="179949"/>
                  </a:moveTo>
                  <a:cubicBezTo>
                    <a:pt x="506050" y="205768"/>
                    <a:pt x="506050" y="230907"/>
                    <a:pt x="507408" y="255368"/>
                  </a:cubicBezTo>
                  <a:cubicBezTo>
                    <a:pt x="507408" y="260803"/>
                    <a:pt x="507579" y="266579"/>
                    <a:pt x="507918" y="272694"/>
                  </a:cubicBezTo>
                  <a:cubicBezTo>
                    <a:pt x="508258" y="278809"/>
                    <a:pt x="508767" y="284584"/>
                    <a:pt x="509447" y="290020"/>
                  </a:cubicBezTo>
                  <a:cubicBezTo>
                    <a:pt x="529151" y="286622"/>
                    <a:pt x="548515" y="282715"/>
                    <a:pt x="567540" y="278299"/>
                  </a:cubicBezTo>
                  <a:cubicBezTo>
                    <a:pt x="586564" y="273883"/>
                    <a:pt x="605929" y="268957"/>
                    <a:pt x="625633" y="263521"/>
                  </a:cubicBezTo>
                  <a:cubicBezTo>
                    <a:pt x="633786" y="260803"/>
                    <a:pt x="640920" y="258595"/>
                    <a:pt x="647035" y="256896"/>
                  </a:cubicBezTo>
                  <a:cubicBezTo>
                    <a:pt x="653150" y="255198"/>
                    <a:pt x="658926" y="254009"/>
                    <a:pt x="664361" y="253329"/>
                  </a:cubicBezTo>
                  <a:cubicBezTo>
                    <a:pt x="662323" y="238381"/>
                    <a:pt x="656548" y="226151"/>
                    <a:pt x="647035" y="216639"/>
                  </a:cubicBezTo>
                  <a:cubicBezTo>
                    <a:pt x="637523" y="207127"/>
                    <a:pt x="625633" y="199653"/>
                    <a:pt x="611364" y="194217"/>
                  </a:cubicBezTo>
                  <a:cubicBezTo>
                    <a:pt x="597096" y="188781"/>
                    <a:pt x="580959" y="185044"/>
                    <a:pt x="562953" y="183006"/>
                  </a:cubicBezTo>
                  <a:cubicBezTo>
                    <a:pt x="544948" y="180968"/>
                    <a:pt x="526433" y="179949"/>
                    <a:pt x="507408" y="179949"/>
                  </a:cubicBezTo>
                  <a:close/>
                  <a:moveTo>
                    <a:pt x="74641" y="17645"/>
                  </a:moveTo>
                  <a:cubicBezTo>
                    <a:pt x="81691" y="18155"/>
                    <a:pt x="88867" y="19938"/>
                    <a:pt x="96171" y="22996"/>
                  </a:cubicBezTo>
                  <a:cubicBezTo>
                    <a:pt x="110779" y="29111"/>
                    <a:pt x="123859" y="35905"/>
                    <a:pt x="135410" y="43379"/>
                  </a:cubicBezTo>
                  <a:cubicBezTo>
                    <a:pt x="147640" y="52212"/>
                    <a:pt x="160040" y="62234"/>
                    <a:pt x="172609" y="73445"/>
                  </a:cubicBezTo>
                  <a:cubicBezTo>
                    <a:pt x="185179" y="84656"/>
                    <a:pt x="195201" y="97395"/>
                    <a:pt x="202675" y="111664"/>
                  </a:cubicBezTo>
                  <a:cubicBezTo>
                    <a:pt x="208790" y="123894"/>
                    <a:pt x="209809" y="135614"/>
                    <a:pt x="205733" y="146825"/>
                  </a:cubicBezTo>
                  <a:cubicBezTo>
                    <a:pt x="201656" y="158036"/>
                    <a:pt x="195031" y="166529"/>
                    <a:pt x="185859" y="172305"/>
                  </a:cubicBezTo>
                  <a:cubicBezTo>
                    <a:pt x="176686" y="178080"/>
                    <a:pt x="166494" y="180458"/>
                    <a:pt x="155283" y="179439"/>
                  </a:cubicBezTo>
                  <a:cubicBezTo>
                    <a:pt x="144073" y="178420"/>
                    <a:pt x="134390" y="171795"/>
                    <a:pt x="126237" y="159565"/>
                  </a:cubicBezTo>
                  <a:cubicBezTo>
                    <a:pt x="119442" y="150053"/>
                    <a:pt x="113327" y="140201"/>
                    <a:pt x="107892" y="130009"/>
                  </a:cubicBezTo>
                  <a:cubicBezTo>
                    <a:pt x="102456" y="119817"/>
                    <a:pt x="95662" y="110305"/>
                    <a:pt x="87508" y="101472"/>
                  </a:cubicBezTo>
                  <a:cubicBezTo>
                    <a:pt x="80035" y="93319"/>
                    <a:pt x="71541" y="84995"/>
                    <a:pt x="62029" y="76502"/>
                  </a:cubicBezTo>
                  <a:cubicBezTo>
                    <a:pt x="52517" y="68009"/>
                    <a:pt x="45722" y="58667"/>
                    <a:pt x="41645" y="48475"/>
                  </a:cubicBezTo>
                  <a:lnTo>
                    <a:pt x="42665" y="48475"/>
                  </a:lnTo>
                  <a:cubicBezTo>
                    <a:pt x="39268" y="43039"/>
                    <a:pt x="38418" y="37434"/>
                    <a:pt x="40117" y="31659"/>
                  </a:cubicBezTo>
                  <a:cubicBezTo>
                    <a:pt x="41815" y="25883"/>
                    <a:pt x="46402" y="21976"/>
                    <a:pt x="53876" y="19938"/>
                  </a:cubicBezTo>
                  <a:cubicBezTo>
                    <a:pt x="60670" y="17900"/>
                    <a:pt x="67592" y="17135"/>
                    <a:pt x="74641" y="17645"/>
                  </a:cubicBezTo>
                  <a:close/>
                  <a:moveTo>
                    <a:pt x="492376" y="64"/>
                  </a:moveTo>
                  <a:cubicBezTo>
                    <a:pt x="493904" y="234"/>
                    <a:pt x="495518" y="744"/>
                    <a:pt x="497217" y="1593"/>
                  </a:cubicBezTo>
                  <a:cubicBezTo>
                    <a:pt x="504011" y="4990"/>
                    <a:pt x="507408" y="10086"/>
                    <a:pt x="507408" y="16881"/>
                  </a:cubicBezTo>
                  <a:cubicBezTo>
                    <a:pt x="508088" y="16881"/>
                    <a:pt x="508428" y="16541"/>
                    <a:pt x="508428" y="15861"/>
                  </a:cubicBezTo>
                  <a:cubicBezTo>
                    <a:pt x="509787" y="33527"/>
                    <a:pt x="510466" y="51363"/>
                    <a:pt x="510466" y="69368"/>
                  </a:cubicBezTo>
                  <a:cubicBezTo>
                    <a:pt x="510466" y="87374"/>
                    <a:pt x="510126" y="105209"/>
                    <a:pt x="509447" y="122875"/>
                  </a:cubicBezTo>
                  <a:cubicBezTo>
                    <a:pt x="542591" y="122875"/>
                    <a:pt x="572009" y="125593"/>
                    <a:pt x="597701" y="131028"/>
                  </a:cubicBezTo>
                  <a:cubicBezTo>
                    <a:pt x="618669" y="135105"/>
                    <a:pt x="637945" y="141899"/>
                    <a:pt x="655531" y="151412"/>
                  </a:cubicBezTo>
                  <a:cubicBezTo>
                    <a:pt x="673117" y="160924"/>
                    <a:pt x="687999" y="172984"/>
                    <a:pt x="700176" y="187592"/>
                  </a:cubicBezTo>
                  <a:cubicBezTo>
                    <a:pt x="712353" y="202201"/>
                    <a:pt x="721149" y="219017"/>
                    <a:pt x="726563" y="238042"/>
                  </a:cubicBezTo>
                  <a:cubicBezTo>
                    <a:pt x="731977" y="257066"/>
                    <a:pt x="733326" y="277789"/>
                    <a:pt x="730608" y="300211"/>
                  </a:cubicBezTo>
                  <a:cubicBezTo>
                    <a:pt x="727901" y="324672"/>
                    <a:pt x="721475" y="348282"/>
                    <a:pt x="711331" y="371044"/>
                  </a:cubicBezTo>
                  <a:cubicBezTo>
                    <a:pt x="701187" y="393806"/>
                    <a:pt x="688336" y="415038"/>
                    <a:pt x="672777" y="434742"/>
                  </a:cubicBezTo>
                  <a:cubicBezTo>
                    <a:pt x="657219" y="454446"/>
                    <a:pt x="639296" y="471942"/>
                    <a:pt x="619008" y="487230"/>
                  </a:cubicBezTo>
                  <a:cubicBezTo>
                    <a:pt x="598720" y="502518"/>
                    <a:pt x="577079" y="514578"/>
                    <a:pt x="554084" y="523411"/>
                  </a:cubicBezTo>
                  <a:cubicBezTo>
                    <a:pt x="533785" y="531564"/>
                    <a:pt x="509041" y="537679"/>
                    <a:pt x="479851" y="541756"/>
                  </a:cubicBezTo>
                  <a:cubicBezTo>
                    <a:pt x="450661" y="545832"/>
                    <a:pt x="421628" y="546342"/>
                    <a:pt x="392751" y="543285"/>
                  </a:cubicBezTo>
                  <a:cubicBezTo>
                    <a:pt x="363875" y="540227"/>
                    <a:pt x="337206" y="532583"/>
                    <a:pt x="312746" y="520353"/>
                  </a:cubicBezTo>
                  <a:cubicBezTo>
                    <a:pt x="288286" y="508123"/>
                    <a:pt x="270620" y="489778"/>
                    <a:pt x="259749" y="465318"/>
                  </a:cubicBezTo>
                  <a:cubicBezTo>
                    <a:pt x="254993" y="454446"/>
                    <a:pt x="256352" y="443236"/>
                    <a:pt x="263826" y="431685"/>
                  </a:cubicBezTo>
                  <a:cubicBezTo>
                    <a:pt x="257031" y="411981"/>
                    <a:pt x="253124" y="390578"/>
                    <a:pt x="252105" y="367477"/>
                  </a:cubicBezTo>
                  <a:cubicBezTo>
                    <a:pt x="251086" y="344376"/>
                    <a:pt x="252615" y="321274"/>
                    <a:pt x="256692" y="298173"/>
                  </a:cubicBezTo>
                  <a:cubicBezTo>
                    <a:pt x="260768" y="275072"/>
                    <a:pt x="267053" y="253329"/>
                    <a:pt x="275546" y="232946"/>
                  </a:cubicBezTo>
                  <a:cubicBezTo>
                    <a:pt x="284039" y="212562"/>
                    <a:pt x="294061" y="195236"/>
                    <a:pt x="305612" y="180968"/>
                  </a:cubicBezTo>
                  <a:cubicBezTo>
                    <a:pt x="309009" y="177571"/>
                    <a:pt x="312067" y="175872"/>
                    <a:pt x="314784" y="175872"/>
                  </a:cubicBezTo>
                  <a:cubicBezTo>
                    <a:pt x="329732" y="161603"/>
                    <a:pt x="348077" y="150562"/>
                    <a:pt x="369820" y="142749"/>
                  </a:cubicBezTo>
                  <a:cubicBezTo>
                    <a:pt x="391562" y="134935"/>
                    <a:pt x="414664" y="129330"/>
                    <a:pt x="439124" y="125932"/>
                  </a:cubicBezTo>
                  <a:cubicBezTo>
                    <a:pt x="443880" y="105549"/>
                    <a:pt x="449655" y="85505"/>
                    <a:pt x="456450" y="65801"/>
                  </a:cubicBezTo>
                  <a:cubicBezTo>
                    <a:pt x="463244" y="46097"/>
                    <a:pt x="471398" y="26733"/>
                    <a:pt x="480910" y="7708"/>
                  </a:cubicBezTo>
                  <a:cubicBezTo>
                    <a:pt x="483967" y="2103"/>
                    <a:pt x="487789" y="-445"/>
                    <a:pt x="492376" y="64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0D2C828F-4A62-421D-439D-55C3D7C773AA}"/>
              </a:ext>
            </a:extLst>
          </p:cNvPr>
          <p:cNvSpPr/>
          <p:nvPr/>
        </p:nvSpPr>
        <p:spPr bwMode="auto">
          <a:xfrm>
            <a:off x="7354121" y="2508119"/>
            <a:ext cx="437101" cy="607717"/>
          </a:xfrm>
          <a:custGeom>
            <a:avLst/>
            <a:gdLst>
              <a:gd name="T0" fmla="*/ 1469 w 2549"/>
              <a:gd name="T1" fmla="*/ 2082 h 3542"/>
              <a:gd name="T2" fmla="*/ 1500 w 2549"/>
              <a:gd name="T3" fmla="*/ 2085 h 3542"/>
              <a:gd name="T4" fmla="*/ 1920 w 2549"/>
              <a:gd name="T5" fmla="*/ 2256 h 3542"/>
              <a:gd name="T6" fmla="*/ 1607 w 2549"/>
              <a:gd name="T7" fmla="*/ 2759 h 3542"/>
              <a:gd name="T8" fmla="*/ 1535 w 2549"/>
              <a:gd name="T9" fmla="*/ 2889 h 3542"/>
              <a:gd name="T10" fmla="*/ 1651 w 2549"/>
              <a:gd name="T11" fmla="*/ 3003 h 3542"/>
              <a:gd name="T12" fmla="*/ 2005 w 2549"/>
              <a:gd name="T13" fmla="*/ 3177 h 3542"/>
              <a:gd name="T14" fmla="*/ 1939 w 2549"/>
              <a:gd name="T15" fmla="*/ 3072 h 3542"/>
              <a:gd name="T16" fmla="*/ 1843 w 2549"/>
              <a:gd name="T17" fmla="*/ 2859 h 3542"/>
              <a:gd name="T18" fmla="*/ 1852 w 2549"/>
              <a:gd name="T19" fmla="*/ 2758 h 3542"/>
              <a:gd name="T20" fmla="*/ 2315 w 2549"/>
              <a:gd name="T21" fmla="*/ 2201 h 3542"/>
              <a:gd name="T22" fmla="*/ 2221 w 2549"/>
              <a:gd name="T23" fmla="*/ 1974 h 3542"/>
              <a:gd name="T24" fmla="*/ 1726 w 2549"/>
              <a:gd name="T25" fmla="*/ 1743 h 3542"/>
              <a:gd name="T26" fmla="*/ 1762 w 2549"/>
              <a:gd name="T27" fmla="*/ 1603 h 3542"/>
              <a:gd name="T28" fmla="*/ 2142 w 2549"/>
              <a:gd name="T29" fmla="*/ 1251 h 3542"/>
              <a:gd name="T30" fmla="*/ 2339 w 2549"/>
              <a:gd name="T31" fmla="*/ 1175 h 3542"/>
              <a:gd name="T32" fmla="*/ 2505 w 2549"/>
              <a:gd name="T33" fmla="*/ 730 h 3542"/>
              <a:gd name="T34" fmla="*/ 2538 w 2549"/>
              <a:gd name="T35" fmla="*/ 611 h 3542"/>
              <a:gd name="T36" fmla="*/ 2543 w 2549"/>
              <a:gd name="T37" fmla="*/ 545 h 3542"/>
              <a:gd name="T38" fmla="*/ 2508 w 2549"/>
              <a:gd name="T39" fmla="*/ 530 h 3542"/>
              <a:gd name="T40" fmla="*/ 2404 w 2549"/>
              <a:gd name="T41" fmla="*/ 631 h 3542"/>
              <a:gd name="T42" fmla="*/ 2352 w 2549"/>
              <a:gd name="T43" fmla="*/ 646 h 3542"/>
              <a:gd name="T44" fmla="*/ 2317 w 2549"/>
              <a:gd name="T45" fmla="*/ 620 h 3542"/>
              <a:gd name="T46" fmla="*/ 2323 w 2549"/>
              <a:gd name="T47" fmla="*/ 842 h 3542"/>
              <a:gd name="T48" fmla="*/ 2214 w 2549"/>
              <a:gd name="T49" fmla="*/ 1038 h 3542"/>
              <a:gd name="T50" fmla="*/ 2029 w 2549"/>
              <a:gd name="T51" fmla="*/ 665 h 3542"/>
              <a:gd name="T52" fmla="*/ 2039 w 2549"/>
              <a:gd name="T53" fmla="*/ 540 h 3542"/>
              <a:gd name="T54" fmla="*/ 2078 w 2549"/>
              <a:gd name="T55" fmla="*/ 446 h 3542"/>
              <a:gd name="T56" fmla="*/ 2088 w 2549"/>
              <a:gd name="T57" fmla="*/ 377 h 3542"/>
              <a:gd name="T58" fmla="*/ 2077 w 2549"/>
              <a:gd name="T59" fmla="*/ 240 h 3542"/>
              <a:gd name="T60" fmla="*/ 1792 w 2549"/>
              <a:gd name="T61" fmla="*/ 42 h 3542"/>
              <a:gd name="T62" fmla="*/ 1699 w 2549"/>
              <a:gd name="T63" fmla="*/ 421 h 3542"/>
              <a:gd name="T64" fmla="*/ 1618 w 2549"/>
              <a:gd name="T65" fmla="*/ 568 h 3542"/>
              <a:gd name="T66" fmla="*/ 1398 w 2549"/>
              <a:gd name="T67" fmla="*/ 586 h 3542"/>
              <a:gd name="T68" fmla="*/ 1059 w 2549"/>
              <a:gd name="T69" fmla="*/ 687 h 3542"/>
              <a:gd name="T70" fmla="*/ 950 w 2549"/>
              <a:gd name="T71" fmla="*/ 1160 h 3542"/>
              <a:gd name="T72" fmla="*/ 873 w 2549"/>
              <a:gd name="T73" fmla="*/ 1342 h 3542"/>
              <a:gd name="T74" fmla="*/ 824 w 2549"/>
              <a:gd name="T75" fmla="*/ 1449 h 3542"/>
              <a:gd name="T76" fmla="*/ 868 w 2549"/>
              <a:gd name="T77" fmla="*/ 1448 h 3542"/>
              <a:gd name="T78" fmla="*/ 864 w 2549"/>
              <a:gd name="T79" fmla="*/ 1536 h 3542"/>
              <a:gd name="T80" fmla="*/ 868 w 2549"/>
              <a:gd name="T81" fmla="*/ 1547 h 3542"/>
              <a:gd name="T82" fmla="*/ 892 w 2549"/>
              <a:gd name="T83" fmla="*/ 1565 h 3542"/>
              <a:gd name="T84" fmla="*/ 918 w 2549"/>
              <a:gd name="T85" fmla="*/ 1582 h 3542"/>
              <a:gd name="T86" fmla="*/ 1074 w 2549"/>
              <a:gd name="T87" fmla="*/ 1385 h 3542"/>
              <a:gd name="T88" fmla="*/ 1104 w 2549"/>
              <a:gd name="T89" fmla="*/ 1361 h 3542"/>
              <a:gd name="T90" fmla="*/ 1133 w 2549"/>
              <a:gd name="T91" fmla="*/ 950 h 3542"/>
              <a:gd name="T92" fmla="*/ 1451 w 2549"/>
              <a:gd name="T93" fmla="*/ 813 h 3542"/>
              <a:gd name="T94" fmla="*/ 1354 w 2549"/>
              <a:gd name="T95" fmla="*/ 1259 h 3542"/>
              <a:gd name="T96" fmla="*/ 1196 w 2549"/>
              <a:gd name="T97" fmla="*/ 1725 h 3542"/>
              <a:gd name="T98" fmla="*/ 1037 w 2549"/>
              <a:gd name="T99" fmla="*/ 2070 h 3542"/>
              <a:gd name="T100" fmla="*/ 611 w 2549"/>
              <a:gd name="T101" fmla="*/ 2503 h 3542"/>
              <a:gd name="T102" fmla="*/ 215 w 2549"/>
              <a:gd name="T103" fmla="*/ 2950 h 3542"/>
              <a:gd name="T104" fmla="*/ 80 w 2549"/>
              <a:gd name="T105" fmla="*/ 2953 h 3542"/>
              <a:gd name="T106" fmla="*/ 30 w 2549"/>
              <a:gd name="T107" fmla="*/ 3217 h 3542"/>
              <a:gd name="T108" fmla="*/ 17 w 2549"/>
              <a:gd name="T109" fmla="*/ 3496 h 3542"/>
              <a:gd name="T110" fmla="*/ 102 w 2549"/>
              <a:gd name="T111" fmla="*/ 3512 h 3542"/>
              <a:gd name="T112" fmla="*/ 243 w 2549"/>
              <a:gd name="T113" fmla="*/ 3244 h 3542"/>
              <a:gd name="T114" fmla="*/ 272 w 2549"/>
              <a:gd name="T115" fmla="*/ 3165 h 3542"/>
              <a:gd name="T116" fmla="*/ 368 w 2549"/>
              <a:gd name="T117" fmla="*/ 3011 h 3542"/>
              <a:gd name="T118" fmla="*/ 882 w 2549"/>
              <a:gd name="T119" fmla="*/ 2614 h 3542"/>
              <a:gd name="T120" fmla="*/ 1295 w 2549"/>
              <a:gd name="T121" fmla="*/ 2273 h 3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49" h="3542">
                <a:moveTo>
                  <a:pt x="1295" y="2273"/>
                </a:moveTo>
                <a:cubicBezTo>
                  <a:pt x="1371" y="2201"/>
                  <a:pt x="1456" y="2089"/>
                  <a:pt x="1456" y="2089"/>
                </a:cubicBezTo>
                <a:cubicBezTo>
                  <a:pt x="1469" y="2082"/>
                  <a:pt x="1469" y="2082"/>
                  <a:pt x="1469" y="2082"/>
                </a:cubicBezTo>
                <a:cubicBezTo>
                  <a:pt x="1469" y="2082"/>
                  <a:pt x="1474" y="2082"/>
                  <a:pt x="1479" y="2084"/>
                </a:cubicBezTo>
                <a:cubicBezTo>
                  <a:pt x="1483" y="2085"/>
                  <a:pt x="1488" y="2084"/>
                  <a:pt x="1492" y="2082"/>
                </a:cubicBezTo>
                <a:cubicBezTo>
                  <a:pt x="1495" y="2079"/>
                  <a:pt x="1494" y="2081"/>
                  <a:pt x="1500" y="2085"/>
                </a:cubicBezTo>
                <a:cubicBezTo>
                  <a:pt x="1506" y="2088"/>
                  <a:pt x="1597" y="2122"/>
                  <a:pt x="1718" y="2141"/>
                </a:cubicBezTo>
                <a:cubicBezTo>
                  <a:pt x="1838" y="2160"/>
                  <a:pt x="2003" y="2171"/>
                  <a:pt x="2003" y="2171"/>
                </a:cubicBezTo>
                <a:cubicBezTo>
                  <a:pt x="2003" y="2171"/>
                  <a:pt x="1982" y="2188"/>
                  <a:pt x="1920" y="2256"/>
                </a:cubicBezTo>
                <a:cubicBezTo>
                  <a:pt x="1858" y="2324"/>
                  <a:pt x="1833" y="2478"/>
                  <a:pt x="1773" y="2580"/>
                </a:cubicBezTo>
                <a:cubicBezTo>
                  <a:pt x="1713" y="2682"/>
                  <a:pt x="1622" y="2761"/>
                  <a:pt x="1622" y="2761"/>
                </a:cubicBezTo>
                <a:cubicBezTo>
                  <a:pt x="1622" y="2761"/>
                  <a:pt x="1615" y="2757"/>
                  <a:pt x="1607" y="2759"/>
                </a:cubicBezTo>
                <a:cubicBezTo>
                  <a:pt x="1599" y="2761"/>
                  <a:pt x="1593" y="2781"/>
                  <a:pt x="1589" y="2789"/>
                </a:cubicBezTo>
                <a:cubicBezTo>
                  <a:pt x="1584" y="2796"/>
                  <a:pt x="1566" y="2812"/>
                  <a:pt x="1549" y="2840"/>
                </a:cubicBezTo>
                <a:cubicBezTo>
                  <a:pt x="1532" y="2869"/>
                  <a:pt x="1538" y="2882"/>
                  <a:pt x="1535" y="2889"/>
                </a:cubicBezTo>
                <a:cubicBezTo>
                  <a:pt x="1531" y="2895"/>
                  <a:pt x="1528" y="2894"/>
                  <a:pt x="1524" y="2900"/>
                </a:cubicBezTo>
                <a:cubicBezTo>
                  <a:pt x="1520" y="2906"/>
                  <a:pt x="1525" y="2914"/>
                  <a:pt x="1543" y="2938"/>
                </a:cubicBezTo>
                <a:cubicBezTo>
                  <a:pt x="1561" y="2962"/>
                  <a:pt x="1582" y="2965"/>
                  <a:pt x="1651" y="3003"/>
                </a:cubicBezTo>
                <a:cubicBezTo>
                  <a:pt x="1719" y="3040"/>
                  <a:pt x="1775" y="3098"/>
                  <a:pt x="1785" y="3112"/>
                </a:cubicBezTo>
                <a:cubicBezTo>
                  <a:pt x="1795" y="3125"/>
                  <a:pt x="1815" y="3136"/>
                  <a:pt x="1856" y="3150"/>
                </a:cubicBezTo>
                <a:cubicBezTo>
                  <a:pt x="1897" y="3165"/>
                  <a:pt x="1997" y="3187"/>
                  <a:pt x="2005" y="3177"/>
                </a:cubicBezTo>
                <a:cubicBezTo>
                  <a:pt x="2013" y="3167"/>
                  <a:pt x="2006" y="3161"/>
                  <a:pt x="2007" y="3157"/>
                </a:cubicBezTo>
                <a:cubicBezTo>
                  <a:pt x="2009" y="3153"/>
                  <a:pt x="2015" y="3140"/>
                  <a:pt x="2007" y="3121"/>
                </a:cubicBezTo>
                <a:cubicBezTo>
                  <a:pt x="2000" y="3101"/>
                  <a:pt x="1979" y="3097"/>
                  <a:pt x="1939" y="3072"/>
                </a:cubicBezTo>
                <a:cubicBezTo>
                  <a:pt x="1899" y="3048"/>
                  <a:pt x="1863" y="2987"/>
                  <a:pt x="1853" y="2962"/>
                </a:cubicBezTo>
                <a:cubicBezTo>
                  <a:pt x="1843" y="2937"/>
                  <a:pt x="1847" y="2933"/>
                  <a:pt x="1843" y="2906"/>
                </a:cubicBezTo>
                <a:cubicBezTo>
                  <a:pt x="1839" y="2879"/>
                  <a:pt x="1840" y="2872"/>
                  <a:pt x="1843" y="2859"/>
                </a:cubicBezTo>
                <a:cubicBezTo>
                  <a:pt x="1847" y="2847"/>
                  <a:pt x="1844" y="2839"/>
                  <a:pt x="1831" y="2827"/>
                </a:cubicBezTo>
                <a:cubicBezTo>
                  <a:pt x="1819" y="2814"/>
                  <a:pt x="1810" y="2829"/>
                  <a:pt x="1810" y="2829"/>
                </a:cubicBezTo>
                <a:cubicBezTo>
                  <a:pt x="1810" y="2829"/>
                  <a:pt x="1817" y="2792"/>
                  <a:pt x="1852" y="2758"/>
                </a:cubicBezTo>
                <a:cubicBezTo>
                  <a:pt x="1887" y="2724"/>
                  <a:pt x="1911" y="2668"/>
                  <a:pt x="2000" y="2589"/>
                </a:cubicBezTo>
                <a:cubicBezTo>
                  <a:pt x="2089" y="2510"/>
                  <a:pt x="2180" y="2367"/>
                  <a:pt x="2204" y="2342"/>
                </a:cubicBezTo>
                <a:cubicBezTo>
                  <a:pt x="2228" y="2316"/>
                  <a:pt x="2292" y="2246"/>
                  <a:pt x="2315" y="2201"/>
                </a:cubicBezTo>
                <a:cubicBezTo>
                  <a:pt x="2339" y="2156"/>
                  <a:pt x="2338" y="2135"/>
                  <a:pt x="2331" y="2106"/>
                </a:cubicBezTo>
                <a:cubicBezTo>
                  <a:pt x="2323" y="2078"/>
                  <a:pt x="2318" y="2069"/>
                  <a:pt x="2300" y="2037"/>
                </a:cubicBezTo>
                <a:cubicBezTo>
                  <a:pt x="2283" y="2004"/>
                  <a:pt x="2266" y="2007"/>
                  <a:pt x="2221" y="1974"/>
                </a:cubicBezTo>
                <a:cubicBezTo>
                  <a:pt x="2176" y="1941"/>
                  <a:pt x="2116" y="1880"/>
                  <a:pt x="1987" y="1809"/>
                </a:cubicBezTo>
                <a:cubicBezTo>
                  <a:pt x="1857" y="1739"/>
                  <a:pt x="1732" y="1749"/>
                  <a:pt x="1732" y="1749"/>
                </a:cubicBezTo>
                <a:cubicBezTo>
                  <a:pt x="1732" y="1749"/>
                  <a:pt x="1731" y="1747"/>
                  <a:pt x="1726" y="1743"/>
                </a:cubicBezTo>
                <a:cubicBezTo>
                  <a:pt x="1720" y="1740"/>
                  <a:pt x="1708" y="1742"/>
                  <a:pt x="1708" y="1742"/>
                </a:cubicBezTo>
                <a:cubicBezTo>
                  <a:pt x="1708" y="1742"/>
                  <a:pt x="1730" y="1702"/>
                  <a:pt x="1737" y="1667"/>
                </a:cubicBezTo>
                <a:cubicBezTo>
                  <a:pt x="1745" y="1631"/>
                  <a:pt x="1752" y="1642"/>
                  <a:pt x="1762" y="1603"/>
                </a:cubicBezTo>
                <a:cubicBezTo>
                  <a:pt x="1791" y="1491"/>
                  <a:pt x="2005" y="1084"/>
                  <a:pt x="1984" y="988"/>
                </a:cubicBezTo>
                <a:cubicBezTo>
                  <a:pt x="1984" y="988"/>
                  <a:pt x="2011" y="1034"/>
                  <a:pt x="2030" y="1067"/>
                </a:cubicBezTo>
                <a:cubicBezTo>
                  <a:pt x="2050" y="1100"/>
                  <a:pt x="2127" y="1215"/>
                  <a:pt x="2142" y="1251"/>
                </a:cubicBezTo>
                <a:cubicBezTo>
                  <a:pt x="2157" y="1287"/>
                  <a:pt x="2185" y="1293"/>
                  <a:pt x="2206" y="1305"/>
                </a:cubicBezTo>
                <a:cubicBezTo>
                  <a:pt x="2226" y="1318"/>
                  <a:pt x="2255" y="1326"/>
                  <a:pt x="2270" y="1310"/>
                </a:cubicBezTo>
                <a:cubicBezTo>
                  <a:pt x="2285" y="1294"/>
                  <a:pt x="2305" y="1262"/>
                  <a:pt x="2339" y="1175"/>
                </a:cubicBezTo>
                <a:cubicBezTo>
                  <a:pt x="2374" y="1088"/>
                  <a:pt x="2428" y="887"/>
                  <a:pt x="2428" y="883"/>
                </a:cubicBezTo>
                <a:cubicBezTo>
                  <a:pt x="2429" y="879"/>
                  <a:pt x="2439" y="870"/>
                  <a:pt x="2462" y="835"/>
                </a:cubicBezTo>
                <a:cubicBezTo>
                  <a:pt x="2486" y="800"/>
                  <a:pt x="2503" y="734"/>
                  <a:pt x="2505" y="730"/>
                </a:cubicBezTo>
                <a:cubicBezTo>
                  <a:pt x="2507" y="726"/>
                  <a:pt x="2512" y="717"/>
                  <a:pt x="2519" y="698"/>
                </a:cubicBezTo>
                <a:cubicBezTo>
                  <a:pt x="2527" y="680"/>
                  <a:pt x="2540" y="637"/>
                  <a:pt x="2543" y="630"/>
                </a:cubicBezTo>
                <a:cubicBezTo>
                  <a:pt x="2546" y="623"/>
                  <a:pt x="2545" y="616"/>
                  <a:pt x="2538" y="611"/>
                </a:cubicBezTo>
                <a:cubicBezTo>
                  <a:pt x="2531" y="605"/>
                  <a:pt x="2522" y="617"/>
                  <a:pt x="2522" y="617"/>
                </a:cubicBezTo>
                <a:cubicBezTo>
                  <a:pt x="2522" y="617"/>
                  <a:pt x="2543" y="575"/>
                  <a:pt x="2546" y="563"/>
                </a:cubicBezTo>
                <a:cubicBezTo>
                  <a:pt x="2548" y="551"/>
                  <a:pt x="2543" y="545"/>
                  <a:pt x="2543" y="545"/>
                </a:cubicBezTo>
                <a:cubicBezTo>
                  <a:pt x="2543" y="545"/>
                  <a:pt x="2549" y="527"/>
                  <a:pt x="2547" y="520"/>
                </a:cubicBezTo>
                <a:cubicBezTo>
                  <a:pt x="2546" y="512"/>
                  <a:pt x="2540" y="506"/>
                  <a:pt x="2530" y="510"/>
                </a:cubicBezTo>
                <a:cubicBezTo>
                  <a:pt x="2521" y="515"/>
                  <a:pt x="2508" y="530"/>
                  <a:pt x="2508" y="530"/>
                </a:cubicBezTo>
                <a:cubicBezTo>
                  <a:pt x="2508" y="530"/>
                  <a:pt x="2503" y="518"/>
                  <a:pt x="2492" y="518"/>
                </a:cubicBezTo>
                <a:cubicBezTo>
                  <a:pt x="2482" y="518"/>
                  <a:pt x="2473" y="532"/>
                  <a:pt x="2457" y="553"/>
                </a:cubicBezTo>
                <a:cubicBezTo>
                  <a:pt x="2442" y="574"/>
                  <a:pt x="2406" y="629"/>
                  <a:pt x="2404" y="631"/>
                </a:cubicBezTo>
                <a:cubicBezTo>
                  <a:pt x="2402" y="633"/>
                  <a:pt x="2401" y="636"/>
                  <a:pt x="2392" y="641"/>
                </a:cubicBezTo>
                <a:cubicBezTo>
                  <a:pt x="2383" y="645"/>
                  <a:pt x="2362" y="683"/>
                  <a:pt x="2355" y="682"/>
                </a:cubicBezTo>
                <a:cubicBezTo>
                  <a:pt x="2348" y="682"/>
                  <a:pt x="2352" y="654"/>
                  <a:pt x="2352" y="646"/>
                </a:cubicBezTo>
                <a:cubicBezTo>
                  <a:pt x="2351" y="638"/>
                  <a:pt x="2351" y="621"/>
                  <a:pt x="2341" y="595"/>
                </a:cubicBezTo>
                <a:cubicBezTo>
                  <a:pt x="2331" y="568"/>
                  <a:pt x="2322" y="571"/>
                  <a:pt x="2317" y="574"/>
                </a:cubicBezTo>
                <a:cubicBezTo>
                  <a:pt x="2312" y="577"/>
                  <a:pt x="2315" y="596"/>
                  <a:pt x="2317" y="620"/>
                </a:cubicBezTo>
                <a:cubicBezTo>
                  <a:pt x="2320" y="644"/>
                  <a:pt x="2313" y="693"/>
                  <a:pt x="2311" y="704"/>
                </a:cubicBezTo>
                <a:cubicBezTo>
                  <a:pt x="2308" y="715"/>
                  <a:pt x="2306" y="727"/>
                  <a:pt x="2308" y="764"/>
                </a:cubicBezTo>
                <a:cubicBezTo>
                  <a:pt x="2310" y="801"/>
                  <a:pt x="2322" y="833"/>
                  <a:pt x="2323" y="842"/>
                </a:cubicBezTo>
                <a:cubicBezTo>
                  <a:pt x="2324" y="850"/>
                  <a:pt x="2306" y="936"/>
                  <a:pt x="2292" y="970"/>
                </a:cubicBezTo>
                <a:cubicBezTo>
                  <a:pt x="2277" y="1004"/>
                  <a:pt x="2234" y="1066"/>
                  <a:pt x="2234" y="1066"/>
                </a:cubicBezTo>
                <a:cubicBezTo>
                  <a:pt x="2234" y="1066"/>
                  <a:pt x="2226" y="1063"/>
                  <a:pt x="2214" y="1038"/>
                </a:cubicBezTo>
                <a:cubicBezTo>
                  <a:pt x="2202" y="1012"/>
                  <a:pt x="2204" y="987"/>
                  <a:pt x="2175" y="923"/>
                </a:cubicBezTo>
                <a:cubicBezTo>
                  <a:pt x="2147" y="858"/>
                  <a:pt x="2106" y="824"/>
                  <a:pt x="2090" y="800"/>
                </a:cubicBezTo>
                <a:cubicBezTo>
                  <a:pt x="2074" y="776"/>
                  <a:pt x="2060" y="725"/>
                  <a:pt x="2029" y="665"/>
                </a:cubicBezTo>
                <a:cubicBezTo>
                  <a:pt x="2013" y="636"/>
                  <a:pt x="1969" y="578"/>
                  <a:pt x="1934" y="576"/>
                </a:cubicBezTo>
                <a:cubicBezTo>
                  <a:pt x="1943" y="568"/>
                  <a:pt x="1953" y="561"/>
                  <a:pt x="1965" y="553"/>
                </a:cubicBezTo>
                <a:cubicBezTo>
                  <a:pt x="1994" y="535"/>
                  <a:pt x="2017" y="547"/>
                  <a:pt x="2039" y="540"/>
                </a:cubicBezTo>
                <a:cubicBezTo>
                  <a:pt x="2061" y="532"/>
                  <a:pt x="2064" y="512"/>
                  <a:pt x="2067" y="492"/>
                </a:cubicBezTo>
                <a:cubicBezTo>
                  <a:pt x="2069" y="472"/>
                  <a:pt x="2070" y="460"/>
                  <a:pt x="2072" y="459"/>
                </a:cubicBezTo>
                <a:cubicBezTo>
                  <a:pt x="2074" y="458"/>
                  <a:pt x="2078" y="453"/>
                  <a:pt x="2078" y="446"/>
                </a:cubicBezTo>
                <a:cubicBezTo>
                  <a:pt x="2079" y="440"/>
                  <a:pt x="2073" y="434"/>
                  <a:pt x="2078" y="429"/>
                </a:cubicBezTo>
                <a:cubicBezTo>
                  <a:pt x="2083" y="425"/>
                  <a:pt x="2083" y="422"/>
                  <a:pt x="2082" y="413"/>
                </a:cubicBezTo>
                <a:cubicBezTo>
                  <a:pt x="2081" y="404"/>
                  <a:pt x="2083" y="382"/>
                  <a:pt x="2088" y="377"/>
                </a:cubicBezTo>
                <a:cubicBezTo>
                  <a:pt x="2092" y="371"/>
                  <a:pt x="2114" y="371"/>
                  <a:pt x="2119" y="361"/>
                </a:cubicBezTo>
                <a:cubicBezTo>
                  <a:pt x="2123" y="351"/>
                  <a:pt x="2108" y="329"/>
                  <a:pt x="2094" y="306"/>
                </a:cubicBezTo>
                <a:cubicBezTo>
                  <a:pt x="2080" y="283"/>
                  <a:pt x="2072" y="252"/>
                  <a:pt x="2077" y="240"/>
                </a:cubicBezTo>
                <a:cubicBezTo>
                  <a:pt x="2081" y="228"/>
                  <a:pt x="2078" y="208"/>
                  <a:pt x="2068" y="184"/>
                </a:cubicBezTo>
                <a:cubicBezTo>
                  <a:pt x="2006" y="34"/>
                  <a:pt x="1887" y="0"/>
                  <a:pt x="1793" y="42"/>
                </a:cubicBezTo>
                <a:cubicBezTo>
                  <a:pt x="1792" y="42"/>
                  <a:pt x="1792" y="42"/>
                  <a:pt x="1792" y="42"/>
                </a:cubicBezTo>
                <a:cubicBezTo>
                  <a:pt x="1736" y="68"/>
                  <a:pt x="1688" y="121"/>
                  <a:pt x="1668" y="192"/>
                </a:cubicBezTo>
                <a:cubicBezTo>
                  <a:pt x="1653" y="244"/>
                  <a:pt x="1680" y="315"/>
                  <a:pt x="1688" y="346"/>
                </a:cubicBezTo>
                <a:cubicBezTo>
                  <a:pt x="1695" y="376"/>
                  <a:pt x="1699" y="413"/>
                  <a:pt x="1699" y="421"/>
                </a:cubicBezTo>
                <a:cubicBezTo>
                  <a:pt x="1699" y="429"/>
                  <a:pt x="1688" y="487"/>
                  <a:pt x="1678" y="504"/>
                </a:cubicBezTo>
                <a:cubicBezTo>
                  <a:pt x="1672" y="513"/>
                  <a:pt x="1660" y="520"/>
                  <a:pt x="1644" y="531"/>
                </a:cubicBezTo>
                <a:cubicBezTo>
                  <a:pt x="1618" y="568"/>
                  <a:pt x="1618" y="568"/>
                  <a:pt x="1618" y="568"/>
                </a:cubicBezTo>
                <a:cubicBezTo>
                  <a:pt x="1607" y="567"/>
                  <a:pt x="1595" y="566"/>
                  <a:pt x="1583" y="566"/>
                </a:cubicBezTo>
                <a:cubicBezTo>
                  <a:pt x="1527" y="565"/>
                  <a:pt x="1496" y="579"/>
                  <a:pt x="1458" y="585"/>
                </a:cubicBezTo>
                <a:cubicBezTo>
                  <a:pt x="1398" y="586"/>
                  <a:pt x="1398" y="586"/>
                  <a:pt x="1398" y="586"/>
                </a:cubicBezTo>
                <a:cubicBezTo>
                  <a:pt x="1360" y="585"/>
                  <a:pt x="1324" y="581"/>
                  <a:pt x="1270" y="596"/>
                </a:cubicBezTo>
                <a:cubicBezTo>
                  <a:pt x="1201" y="615"/>
                  <a:pt x="1100" y="651"/>
                  <a:pt x="1088" y="656"/>
                </a:cubicBezTo>
                <a:cubicBezTo>
                  <a:pt x="1077" y="662"/>
                  <a:pt x="1072" y="657"/>
                  <a:pt x="1059" y="687"/>
                </a:cubicBezTo>
                <a:cubicBezTo>
                  <a:pt x="1047" y="717"/>
                  <a:pt x="1023" y="777"/>
                  <a:pt x="995" y="902"/>
                </a:cubicBezTo>
                <a:cubicBezTo>
                  <a:pt x="968" y="1028"/>
                  <a:pt x="967" y="1080"/>
                  <a:pt x="965" y="1102"/>
                </a:cubicBezTo>
                <a:cubicBezTo>
                  <a:pt x="963" y="1123"/>
                  <a:pt x="950" y="1160"/>
                  <a:pt x="950" y="1160"/>
                </a:cubicBezTo>
                <a:cubicBezTo>
                  <a:pt x="950" y="1160"/>
                  <a:pt x="951" y="1173"/>
                  <a:pt x="952" y="1184"/>
                </a:cubicBezTo>
                <a:cubicBezTo>
                  <a:pt x="954" y="1196"/>
                  <a:pt x="946" y="1205"/>
                  <a:pt x="930" y="1223"/>
                </a:cubicBezTo>
                <a:cubicBezTo>
                  <a:pt x="914" y="1240"/>
                  <a:pt x="880" y="1327"/>
                  <a:pt x="873" y="1342"/>
                </a:cubicBezTo>
                <a:cubicBezTo>
                  <a:pt x="866" y="1357"/>
                  <a:pt x="805" y="1428"/>
                  <a:pt x="798" y="1437"/>
                </a:cubicBezTo>
                <a:cubicBezTo>
                  <a:pt x="792" y="1446"/>
                  <a:pt x="794" y="1456"/>
                  <a:pt x="799" y="1460"/>
                </a:cubicBezTo>
                <a:cubicBezTo>
                  <a:pt x="805" y="1463"/>
                  <a:pt x="817" y="1456"/>
                  <a:pt x="824" y="1449"/>
                </a:cubicBezTo>
                <a:cubicBezTo>
                  <a:pt x="832" y="1442"/>
                  <a:pt x="872" y="1401"/>
                  <a:pt x="877" y="1394"/>
                </a:cubicBezTo>
                <a:cubicBezTo>
                  <a:pt x="882" y="1388"/>
                  <a:pt x="885" y="1380"/>
                  <a:pt x="892" y="1385"/>
                </a:cubicBezTo>
                <a:cubicBezTo>
                  <a:pt x="898" y="1391"/>
                  <a:pt x="878" y="1425"/>
                  <a:pt x="868" y="1448"/>
                </a:cubicBezTo>
                <a:cubicBezTo>
                  <a:pt x="858" y="1470"/>
                  <a:pt x="836" y="1531"/>
                  <a:pt x="833" y="1539"/>
                </a:cubicBezTo>
                <a:cubicBezTo>
                  <a:pt x="830" y="1548"/>
                  <a:pt x="836" y="1554"/>
                  <a:pt x="843" y="1555"/>
                </a:cubicBezTo>
                <a:cubicBezTo>
                  <a:pt x="849" y="1556"/>
                  <a:pt x="853" y="1555"/>
                  <a:pt x="864" y="1536"/>
                </a:cubicBezTo>
                <a:cubicBezTo>
                  <a:pt x="875" y="1516"/>
                  <a:pt x="905" y="1449"/>
                  <a:pt x="908" y="1446"/>
                </a:cubicBezTo>
                <a:cubicBezTo>
                  <a:pt x="911" y="1442"/>
                  <a:pt x="910" y="1448"/>
                  <a:pt x="906" y="1462"/>
                </a:cubicBezTo>
                <a:cubicBezTo>
                  <a:pt x="903" y="1475"/>
                  <a:pt x="873" y="1538"/>
                  <a:pt x="868" y="1547"/>
                </a:cubicBezTo>
                <a:cubicBezTo>
                  <a:pt x="864" y="1557"/>
                  <a:pt x="848" y="1581"/>
                  <a:pt x="847" y="1589"/>
                </a:cubicBezTo>
                <a:cubicBezTo>
                  <a:pt x="846" y="1598"/>
                  <a:pt x="856" y="1603"/>
                  <a:pt x="867" y="1597"/>
                </a:cubicBezTo>
                <a:cubicBezTo>
                  <a:pt x="878" y="1591"/>
                  <a:pt x="892" y="1565"/>
                  <a:pt x="892" y="1565"/>
                </a:cubicBezTo>
                <a:cubicBezTo>
                  <a:pt x="892" y="1565"/>
                  <a:pt x="891" y="1571"/>
                  <a:pt x="891" y="1576"/>
                </a:cubicBezTo>
                <a:cubicBezTo>
                  <a:pt x="890" y="1581"/>
                  <a:pt x="891" y="1586"/>
                  <a:pt x="897" y="1589"/>
                </a:cubicBezTo>
                <a:cubicBezTo>
                  <a:pt x="903" y="1591"/>
                  <a:pt x="911" y="1590"/>
                  <a:pt x="918" y="1582"/>
                </a:cubicBezTo>
                <a:cubicBezTo>
                  <a:pt x="925" y="1575"/>
                  <a:pt x="966" y="1504"/>
                  <a:pt x="983" y="1469"/>
                </a:cubicBezTo>
                <a:cubicBezTo>
                  <a:pt x="1001" y="1433"/>
                  <a:pt x="1048" y="1376"/>
                  <a:pt x="1048" y="1376"/>
                </a:cubicBezTo>
                <a:cubicBezTo>
                  <a:pt x="1048" y="1376"/>
                  <a:pt x="1062" y="1374"/>
                  <a:pt x="1074" y="1385"/>
                </a:cubicBezTo>
                <a:cubicBezTo>
                  <a:pt x="1086" y="1396"/>
                  <a:pt x="1083" y="1423"/>
                  <a:pt x="1104" y="1435"/>
                </a:cubicBezTo>
                <a:cubicBezTo>
                  <a:pt x="1125" y="1447"/>
                  <a:pt x="1142" y="1444"/>
                  <a:pt x="1140" y="1427"/>
                </a:cubicBezTo>
                <a:cubicBezTo>
                  <a:pt x="1138" y="1411"/>
                  <a:pt x="1110" y="1387"/>
                  <a:pt x="1104" y="1361"/>
                </a:cubicBezTo>
                <a:cubicBezTo>
                  <a:pt x="1098" y="1336"/>
                  <a:pt x="1091" y="1294"/>
                  <a:pt x="1081" y="1274"/>
                </a:cubicBezTo>
                <a:cubicBezTo>
                  <a:pt x="1071" y="1255"/>
                  <a:pt x="1062" y="1203"/>
                  <a:pt x="1072" y="1146"/>
                </a:cubicBezTo>
                <a:cubicBezTo>
                  <a:pt x="1083" y="1089"/>
                  <a:pt x="1108" y="1004"/>
                  <a:pt x="1133" y="950"/>
                </a:cubicBezTo>
                <a:cubicBezTo>
                  <a:pt x="1158" y="895"/>
                  <a:pt x="1220" y="789"/>
                  <a:pt x="1220" y="789"/>
                </a:cubicBezTo>
                <a:cubicBezTo>
                  <a:pt x="1220" y="789"/>
                  <a:pt x="1239" y="789"/>
                  <a:pt x="1285" y="799"/>
                </a:cubicBezTo>
                <a:cubicBezTo>
                  <a:pt x="1317" y="806"/>
                  <a:pt x="1401" y="811"/>
                  <a:pt x="1451" y="813"/>
                </a:cubicBezTo>
                <a:cubicBezTo>
                  <a:pt x="1443" y="837"/>
                  <a:pt x="1436" y="862"/>
                  <a:pt x="1434" y="885"/>
                </a:cubicBezTo>
                <a:cubicBezTo>
                  <a:pt x="1427" y="955"/>
                  <a:pt x="1372" y="1079"/>
                  <a:pt x="1372" y="1079"/>
                </a:cubicBezTo>
                <a:cubicBezTo>
                  <a:pt x="1380" y="1074"/>
                  <a:pt x="1349" y="1156"/>
                  <a:pt x="1354" y="1259"/>
                </a:cubicBezTo>
                <a:cubicBezTo>
                  <a:pt x="1359" y="1363"/>
                  <a:pt x="1351" y="1409"/>
                  <a:pt x="1340" y="1462"/>
                </a:cubicBezTo>
                <a:cubicBezTo>
                  <a:pt x="1328" y="1515"/>
                  <a:pt x="1321" y="1542"/>
                  <a:pt x="1321" y="1542"/>
                </a:cubicBezTo>
                <a:cubicBezTo>
                  <a:pt x="1294" y="1565"/>
                  <a:pt x="1243" y="1629"/>
                  <a:pt x="1196" y="1725"/>
                </a:cubicBezTo>
                <a:cubicBezTo>
                  <a:pt x="1150" y="1820"/>
                  <a:pt x="1157" y="1946"/>
                  <a:pt x="1157" y="1946"/>
                </a:cubicBezTo>
                <a:cubicBezTo>
                  <a:pt x="1157" y="1946"/>
                  <a:pt x="1153" y="1955"/>
                  <a:pt x="1145" y="1969"/>
                </a:cubicBezTo>
                <a:cubicBezTo>
                  <a:pt x="1136" y="1982"/>
                  <a:pt x="1103" y="2011"/>
                  <a:pt x="1037" y="2070"/>
                </a:cubicBezTo>
                <a:cubicBezTo>
                  <a:pt x="970" y="2129"/>
                  <a:pt x="897" y="2288"/>
                  <a:pt x="897" y="2288"/>
                </a:cubicBezTo>
                <a:cubicBezTo>
                  <a:pt x="897" y="2288"/>
                  <a:pt x="881" y="2310"/>
                  <a:pt x="813" y="2380"/>
                </a:cubicBezTo>
                <a:cubicBezTo>
                  <a:pt x="745" y="2449"/>
                  <a:pt x="698" y="2444"/>
                  <a:pt x="611" y="2503"/>
                </a:cubicBezTo>
                <a:cubicBezTo>
                  <a:pt x="524" y="2563"/>
                  <a:pt x="459" y="2643"/>
                  <a:pt x="454" y="2650"/>
                </a:cubicBezTo>
                <a:cubicBezTo>
                  <a:pt x="449" y="2657"/>
                  <a:pt x="430" y="2675"/>
                  <a:pt x="379" y="2734"/>
                </a:cubicBezTo>
                <a:cubicBezTo>
                  <a:pt x="329" y="2793"/>
                  <a:pt x="215" y="2950"/>
                  <a:pt x="215" y="2950"/>
                </a:cubicBezTo>
                <a:cubicBezTo>
                  <a:pt x="215" y="2950"/>
                  <a:pt x="208" y="2944"/>
                  <a:pt x="191" y="2940"/>
                </a:cubicBezTo>
                <a:cubicBezTo>
                  <a:pt x="174" y="2936"/>
                  <a:pt x="179" y="2947"/>
                  <a:pt x="157" y="2948"/>
                </a:cubicBezTo>
                <a:cubicBezTo>
                  <a:pt x="135" y="2948"/>
                  <a:pt x="91" y="2951"/>
                  <a:pt x="80" y="2953"/>
                </a:cubicBezTo>
                <a:cubicBezTo>
                  <a:pt x="69" y="2954"/>
                  <a:pt x="55" y="2955"/>
                  <a:pt x="44" y="2970"/>
                </a:cubicBezTo>
                <a:cubicBezTo>
                  <a:pt x="34" y="2984"/>
                  <a:pt x="37" y="2998"/>
                  <a:pt x="41" y="3034"/>
                </a:cubicBezTo>
                <a:cubicBezTo>
                  <a:pt x="45" y="3070"/>
                  <a:pt x="42" y="3179"/>
                  <a:pt x="30" y="3217"/>
                </a:cubicBezTo>
                <a:cubicBezTo>
                  <a:pt x="17" y="3255"/>
                  <a:pt x="0" y="3281"/>
                  <a:pt x="0" y="3319"/>
                </a:cubicBezTo>
                <a:cubicBezTo>
                  <a:pt x="0" y="3357"/>
                  <a:pt x="9" y="3459"/>
                  <a:pt x="12" y="3466"/>
                </a:cubicBezTo>
                <a:cubicBezTo>
                  <a:pt x="14" y="3472"/>
                  <a:pt x="13" y="3484"/>
                  <a:pt x="17" y="3496"/>
                </a:cubicBezTo>
                <a:cubicBezTo>
                  <a:pt x="21" y="3509"/>
                  <a:pt x="33" y="3526"/>
                  <a:pt x="41" y="3534"/>
                </a:cubicBezTo>
                <a:cubicBezTo>
                  <a:pt x="50" y="3542"/>
                  <a:pt x="63" y="3535"/>
                  <a:pt x="67" y="3535"/>
                </a:cubicBezTo>
                <a:cubicBezTo>
                  <a:pt x="72" y="3534"/>
                  <a:pt x="94" y="3529"/>
                  <a:pt x="102" y="3512"/>
                </a:cubicBezTo>
                <a:cubicBezTo>
                  <a:pt x="110" y="3494"/>
                  <a:pt x="122" y="3407"/>
                  <a:pt x="124" y="3392"/>
                </a:cubicBezTo>
                <a:cubicBezTo>
                  <a:pt x="126" y="3378"/>
                  <a:pt x="131" y="3367"/>
                  <a:pt x="150" y="3338"/>
                </a:cubicBezTo>
                <a:cubicBezTo>
                  <a:pt x="170" y="3308"/>
                  <a:pt x="239" y="3248"/>
                  <a:pt x="243" y="3244"/>
                </a:cubicBezTo>
                <a:cubicBezTo>
                  <a:pt x="246" y="3240"/>
                  <a:pt x="269" y="3230"/>
                  <a:pt x="282" y="3220"/>
                </a:cubicBezTo>
                <a:cubicBezTo>
                  <a:pt x="294" y="3209"/>
                  <a:pt x="297" y="3191"/>
                  <a:pt x="295" y="3179"/>
                </a:cubicBezTo>
                <a:cubicBezTo>
                  <a:pt x="292" y="3167"/>
                  <a:pt x="272" y="3165"/>
                  <a:pt x="272" y="3165"/>
                </a:cubicBezTo>
                <a:cubicBezTo>
                  <a:pt x="272" y="3165"/>
                  <a:pt x="283" y="3145"/>
                  <a:pt x="289" y="3136"/>
                </a:cubicBezTo>
                <a:cubicBezTo>
                  <a:pt x="295" y="3127"/>
                  <a:pt x="287" y="3128"/>
                  <a:pt x="287" y="3124"/>
                </a:cubicBezTo>
                <a:cubicBezTo>
                  <a:pt x="288" y="3120"/>
                  <a:pt x="312" y="3075"/>
                  <a:pt x="368" y="3011"/>
                </a:cubicBezTo>
                <a:cubicBezTo>
                  <a:pt x="425" y="2947"/>
                  <a:pt x="514" y="2874"/>
                  <a:pt x="587" y="2822"/>
                </a:cubicBezTo>
                <a:cubicBezTo>
                  <a:pt x="659" y="2771"/>
                  <a:pt x="758" y="2683"/>
                  <a:pt x="784" y="2662"/>
                </a:cubicBezTo>
                <a:cubicBezTo>
                  <a:pt x="809" y="2640"/>
                  <a:pt x="846" y="2626"/>
                  <a:pt x="882" y="2614"/>
                </a:cubicBezTo>
                <a:cubicBezTo>
                  <a:pt x="917" y="2602"/>
                  <a:pt x="979" y="2568"/>
                  <a:pt x="993" y="2542"/>
                </a:cubicBezTo>
                <a:cubicBezTo>
                  <a:pt x="1007" y="2516"/>
                  <a:pt x="1017" y="2508"/>
                  <a:pt x="1050" y="2478"/>
                </a:cubicBezTo>
                <a:cubicBezTo>
                  <a:pt x="1084" y="2448"/>
                  <a:pt x="1220" y="2345"/>
                  <a:pt x="1295" y="227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19275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54E6471D-07C0-C0BA-31E6-FBDDC4E79896}"/>
              </a:ext>
            </a:extLst>
          </p:cNvPr>
          <p:cNvSpPr/>
          <p:nvPr/>
        </p:nvSpPr>
        <p:spPr>
          <a:xfrm>
            <a:off x="3843573" y="347262"/>
            <a:ext cx="4520175" cy="532801"/>
          </a:xfrm>
          <a:custGeom>
            <a:avLst/>
            <a:gdLst>
              <a:gd name="connsiteX0" fmla="*/ 0 w 4520175"/>
              <a:gd name="connsiteY0" fmla="*/ 0 h 532801"/>
              <a:gd name="connsiteX1" fmla="*/ 4253775 w 4520175"/>
              <a:gd name="connsiteY1" fmla="*/ 0 h 532801"/>
              <a:gd name="connsiteX2" fmla="*/ 4520175 w 4520175"/>
              <a:gd name="connsiteY2" fmla="*/ 266401 h 532801"/>
              <a:gd name="connsiteX3" fmla="*/ 4253775 w 4520175"/>
              <a:gd name="connsiteY3" fmla="*/ 532801 h 532801"/>
              <a:gd name="connsiteX4" fmla="*/ 0 w 4520175"/>
              <a:gd name="connsiteY4" fmla="*/ 532801 h 532801"/>
              <a:gd name="connsiteX5" fmla="*/ 266401 w 4520175"/>
              <a:gd name="connsiteY5" fmla="*/ 266401 h 532801"/>
              <a:gd name="connsiteX6" fmla="*/ 0 w 4520175"/>
              <a:gd name="connsiteY6" fmla="*/ 0 h 5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0175" h="532801" fill="none" extrusionOk="0">
                <a:moveTo>
                  <a:pt x="0" y="0"/>
                </a:moveTo>
                <a:cubicBezTo>
                  <a:pt x="1785132" y="48231"/>
                  <a:pt x="2860849" y="-84455"/>
                  <a:pt x="4253775" y="0"/>
                </a:cubicBezTo>
                <a:cubicBezTo>
                  <a:pt x="4303687" y="66680"/>
                  <a:pt x="4463802" y="165544"/>
                  <a:pt x="4520175" y="266401"/>
                </a:cubicBezTo>
                <a:cubicBezTo>
                  <a:pt x="4416574" y="369566"/>
                  <a:pt x="4370610" y="410379"/>
                  <a:pt x="4253775" y="532801"/>
                </a:cubicBezTo>
                <a:cubicBezTo>
                  <a:pt x="2199271" y="401847"/>
                  <a:pt x="1062704" y="489227"/>
                  <a:pt x="0" y="532801"/>
                </a:cubicBezTo>
                <a:cubicBezTo>
                  <a:pt x="35413" y="451198"/>
                  <a:pt x="200612" y="369631"/>
                  <a:pt x="266401" y="266401"/>
                </a:cubicBezTo>
                <a:cubicBezTo>
                  <a:pt x="214334" y="212937"/>
                  <a:pt x="83565" y="79324"/>
                  <a:pt x="0" y="0"/>
                </a:cubicBezTo>
                <a:close/>
              </a:path>
              <a:path w="4520175" h="532801" stroke="0" extrusionOk="0">
                <a:moveTo>
                  <a:pt x="0" y="0"/>
                </a:moveTo>
                <a:cubicBezTo>
                  <a:pt x="1444264" y="118645"/>
                  <a:pt x="2383016" y="116012"/>
                  <a:pt x="4253775" y="0"/>
                </a:cubicBezTo>
                <a:cubicBezTo>
                  <a:pt x="4351008" y="81105"/>
                  <a:pt x="4508772" y="221825"/>
                  <a:pt x="4520175" y="266401"/>
                </a:cubicBezTo>
                <a:cubicBezTo>
                  <a:pt x="4470577" y="350560"/>
                  <a:pt x="4270515" y="496115"/>
                  <a:pt x="4253775" y="532801"/>
                </a:cubicBezTo>
                <a:cubicBezTo>
                  <a:pt x="2519170" y="552988"/>
                  <a:pt x="1608599" y="685281"/>
                  <a:pt x="0" y="532801"/>
                </a:cubicBezTo>
                <a:cubicBezTo>
                  <a:pt x="51432" y="518363"/>
                  <a:pt x="192537" y="297118"/>
                  <a:pt x="266401" y="266401"/>
                </a:cubicBezTo>
                <a:cubicBezTo>
                  <a:pt x="216891" y="255419"/>
                  <a:pt x="91328" y="10939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706EDC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chevron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8D794F-D225-CD99-0886-87FE8B2D4BF4}"/>
              </a:ext>
            </a:extLst>
          </p:cNvPr>
          <p:cNvSpPr txBox="1"/>
          <p:nvPr/>
        </p:nvSpPr>
        <p:spPr>
          <a:xfrm>
            <a:off x="3016459" y="226376"/>
            <a:ext cx="9108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267" dirty="0">
              <a:ln>
                <a:gradFill>
                  <a:gsLst>
                    <a:gs pos="32000">
                      <a:srgbClr val="706EDC"/>
                    </a:gs>
                    <a:gs pos="100000">
                      <a:srgbClr val="FF66A7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D2F933-8B88-45FA-3611-EB26C23D11C9}"/>
              </a:ext>
            </a:extLst>
          </p:cNvPr>
          <p:cNvSpPr txBox="1"/>
          <p:nvPr/>
        </p:nvSpPr>
        <p:spPr>
          <a:xfrm>
            <a:off x="5146709" y="352393"/>
            <a:ext cx="243197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b="1" dirty="0">
                <a:gradFill>
                  <a:gsLst>
                    <a:gs pos="0">
                      <a:srgbClr val="FF66A7"/>
                    </a:gs>
                    <a:gs pos="100000">
                      <a:srgbClr val="3E54A3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28" name="Freeform 8">
            <a:extLst>
              <a:ext uri="{FF2B5EF4-FFF2-40B4-BE49-F238E27FC236}">
                <a16:creationId xmlns:a16="http://schemas.microsoft.com/office/drawing/2014/main" id="{08E7B3BF-8607-0C03-B47E-FC1E93C78796}"/>
              </a:ext>
            </a:extLst>
          </p:cNvPr>
          <p:cNvSpPr/>
          <p:nvPr/>
        </p:nvSpPr>
        <p:spPr bwMode="auto">
          <a:xfrm>
            <a:off x="7667256" y="402359"/>
            <a:ext cx="303960" cy="422606"/>
          </a:xfrm>
          <a:custGeom>
            <a:avLst/>
            <a:gdLst>
              <a:gd name="T0" fmla="*/ 1469 w 2549"/>
              <a:gd name="T1" fmla="*/ 2082 h 3542"/>
              <a:gd name="T2" fmla="*/ 1500 w 2549"/>
              <a:gd name="T3" fmla="*/ 2085 h 3542"/>
              <a:gd name="T4" fmla="*/ 1920 w 2549"/>
              <a:gd name="T5" fmla="*/ 2256 h 3542"/>
              <a:gd name="T6" fmla="*/ 1607 w 2549"/>
              <a:gd name="T7" fmla="*/ 2759 h 3542"/>
              <a:gd name="T8" fmla="*/ 1535 w 2549"/>
              <a:gd name="T9" fmla="*/ 2889 h 3542"/>
              <a:gd name="T10" fmla="*/ 1651 w 2549"/>
              <a:gd name="T11" fmla="*/ 3003 h 3542"/>
              <a:gd name="T12" fmla="*/ 2005 w 2549"/>
              <a:gd name="T13" fmla="*/ 3177 h 3542"/>
              <a:gd name="T14" fmla="*/ 1939 w 2549"/>
              <a:gd name="T15" fmla="*/ 3072 h 3542"/>
              <a:gd name="T16" fmla="*/ 1843 w 2549"/>
              <a:gd name="T17" fmla="*/ 2859 h 3542"/>
              <a:gd name="T18" fmla="*/ 1852 w 2549"/>
              <a:gd name="T19" fmla="*/ 2758 h 3542"/>
              <a:gd name="T20" fmla="*/ 2315 w 2549"/>
              <a:gd name="T21" fmla="*/ 2201 h 3542"/>
              <a:gd name="T22" fmla="*/ 2221 w 2549"/>
              <a:gd name="T23" fmla="*/ 1974 h 3542"/>
              <a:gd name="T24" fmla="*/ 1726 w 2549"/>
              <a:gd name="T25" fmla="*/ 1743 h 3542"/>
              <a:gd name="T26" fmla="*/ 1762 w 2549"/>
              <a:gd name="T27" fmla="*/ 1603 h 3542"/>
              <a:gd name="T28" fmla="*/ 2142 w 2549"/>
              <a:gd name="T29" fmla="*/ 1251 h 3542"/>
              <a:gd name="T30" fmla="*/ 2339 w 2549"/>
              <a:gd name="T31" fmla="*/ 1175 h 3542"/>
              <a:gd name="T32" fmla="*/ 2505 w 2549"/>
              <a:gd name="T33" fmla="*/ 730 h 3542"/>
              <a:gd name="T34" fmla="*/ 2538 w 2549"/>
              <a:gd name="T35" fmla="*/ 611 h 3542"/>
              <a:gd name="T36" fmla="*/ 2543 w 2549"/>
              <a:gd name="T37" fmla="*/ 545 h 3542"/>
              <a:gd name="T38" fmla="*/ 2508 w 2549"/>
              <a:gd name="T39" fmla="*/ 530 h 3542"/>
              <a:gd name="T40" fmla="*/ 2404 w 2549"/>
              <a:gd name="T41" fmla="*/ 631 h 3542"/>
              <a:gd name="T42" fmla="*/ 2352 w 2549"/>
              <a:gd name="T43" fmla="*/ 646 h 3542"/>
              <a:gd name="T44" fmla="*/ 2317 w 2549"/>
              <a:gd name="T45" fmla="*/ 620 h 3542"/>
              <a:gd name="T46" fmla="*/ 2323 w 2549"/>
              <a:gd name="T47" fmla="*/ 842 h 3542"/>
              <a:gd name="T48" fmla="*/ 2214 w 2549"/>
              <a:gd name="T49" fmla="*/ 1038 h 3542"/>
              <a:gd name="T50" fmla="*/ 2029 w 2549"/>
              <a:gd name="T51" fmla="*/ 665 h 3542"/>
              <a:gd name="T52" fmla="*/ 2039 w 2549"/>
              <a:gd name="T53" fmla="*/ 540 h 3542"/>
              <a:gd name="T54" fmla="*/ 2078 w 2549"/>
              <a:gd name="T55" fmla="*/ 446 h 3542"/>
              <a:gd name="T56" fmla="*/ 2088 w 2549"/>
              <a:gd name="T57" fmla="*/ 377 h 3542"/>
              <a:gd name="T58" fmla="*/ 2077 w 2549"/>
              <a:gd name="T59" fmla="*/ 240 h 3542"/>
              <a:gd name="T60" fmla="*/ 1792 w 2549"/>
              <a:gd name="T61" fmla="*/ 42 h 3542"/>
              <a:gd name="T62" fmla="*/ 1699 w 2549"/>
              <a:gd name="T63" fmla="*/ 421 h 3542"/>
              <a:gd name="T64" fmla="*/ 1618 w 2549"/>
              <a:gd name="T65" fmla="*/ 568 h 3542"/>
              <a:gd name="T66" fmla="*/ 1398 w 2549"/>
              <a:gd name="T67" fmla="*/ 586 h 3542"/>
              <a:gd name="T68" fmla="*/ 1059 w 2549"/>
              <a:gd name="T69" fmla="*/ 687 h 3542"/>
              <a:gd name="T70" fmla="*/ 950 w 2549"/>
              <a:gd name="T71" fmla="*/ 1160 h 3542"/>
              <a:gd name="T72" fmla="*/ 873 w 2549"/>
              <a:gd name="T73" fmla="*/ 1342 h 3542"/>
              <a:gd name="T74" fmla="*/ 824 w 2549"/>
              <a:gd name="T75" fmla="*/ 1449 h 3542"/>
              <a:gd name="T76" fmla="*/ 868 w 2549"/>
              <a:gd name="T77" fmla="*/ 1448 h 3542"/>
              <a:gd name="T78" fmla="*/ 864 w 2549"/>
              <a:gd name="T79" fmla="*/ 1536 h 3542"/>
              <a:gd name="T80" fmla="*/ 868 w 2549"/>
              <a:gd name="T81" fmla="*/ 1547 h 3542"/>
              <a:gd name="T82" fmla="*/ 892 w 2549"/>
              <a:gd name="T83" fmla="*/ 1565 h 3542"/>
              <a:gd name="T84" fmla="*/ 918 w 2549"/>
              <a:gd name="T85" fmla="*/ 1582 h 3542"/>
              <a:gd name="T86" fmla="*/ 1074 w 2549"/>
              <a:gd name="T87" fmla="*/ 1385 h 3542"/>
              <a:gd name="T88" fmla="*/ 1104 w 2549"/>
              <a:gd name="T89" fmla="*/ 1361 h 3542"/>
              <a:gd name="T90" fmla="*/ 1133 w 2549"/>
              <a:gd name="T91" fmla="*/ 950 h 3542"/>
              <a:gd name="T92" fmla="*/ 1451 w 2549"/>
              <a:gd name="T93" fmla="*/ 813 h 3542"/>
              <a:gd name="T94" fmla="*/ 1354 w 2549"/>
              <a:gd name="T95" fmla="*/ 1259 h 3542"/>
              <a:gd name="T96" fmla="*/ 1196 w 2549"/>
              <a:gd name="T97" fmla="*/ 1725 h 3542"/>
              <a:gd name="T98" fmla="*/ 1037 w 2549"/>
              <a:gd name="T99" fmla="*/ 2070 h 3542"/>
              <a:gd name="T100" fmla="*/ 611 w 2549"/>
              <a:gd name="T101" fmla="*/ 2503 h 3542"/>
              <a:gd name="T102" fmla="*/ 215 w 2549"/>
              <a:gd name="T103" fmla="*/ 2950 h 3542"/>
              <a:gd name="T104" fmla="*/ 80 w 2549"/>
              <a:gd name="T105" fmla="*/ 2953 h 3542"/>
              <a:gd name="T106" fmla="*/ 30 w 2549"/>
              <a:gd name="T107" fmla="*/ 3217 h 3542"/>
              <a:gd name="T108" fmla="*/ 17 w 2549"/>
              <a:gd name="T109" fmla="*/ 3496 h 3542"/>
              <a:gd name="T110" fmla="*/ 102 w 2549"/>
              <a:gd name="T111" fmla="*/ 3512 h 3542"/>
              <a:gd name="T112" fmla="*/ 243 w 2549"/>
              <a:gd name="T113" fmla="*/ 3244 h 3542"/>
              <a:gd name="T114" fmla="*/ 272 w 2549"/>
              <a:gd name="T115" fmla="*/ 3165 h 3542"/>
              <a:gd name="T116" fmla="*/ 368 w 2549"/>
              <a:gd name="T117" fmla="*/ 3011 h 3542"/>
              <a:gd name="T118" fmla="*/ 882 w 2549"/>
              <a:gd name="T119" fmla="*/ 2614 h 3542"/>
              <a:gd name="T120" fmla="*/ 1295 w 2549"/>
              <a:gd name="T121" fmla="*/ 2273 h 3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49" h="3542">
                <a:moveTo>
                  <a:pt x="1295" y="2273"/>
                </a:moveTo>
                <a:cubicBezTo>
                  <a:pt x="1371" y="2201"/>
                  <a:pt x="1456" y="2089"/>
                  <a:pt x="1456" y="2089"/>
                </a:cubicBezTo>
                <a:cubicBezTo>
                  <a:pt x="1469" y="2082"/>
                  <a:pt x="1469" y="2082"/>
                  <a:pt x="1469" y="2082"/>
                </a:cubicBezTo>
                <a:cubicBezTo>
                  <a:pt x="1469" y="2082"/>
                  <a:pt x="1474" y="2082"/>
                  <a:pt x="1479" y="2084"/>
                </a:cubicBezTo>
                <a:cubicBezTo>
                  <a:pt x="1483" y="2085"/>
                  <a:pt x="1488" y="2084"/>
                  <a:pt x="1492" y="2082"/>
                </a:cubicBezTo>
                <a:cubicBezTo>
                  <a:pt x="1495" y="2079"/>
                  <a:pt x="1494" y="2081"/>
                  <a:pt x="1500" y="2085"/>
                </a:cubicBezTo>
                <a:cubicBezTo>
                  <a:pt x="1506" y="2088"/>
                  <a:pt x="1597" y="2122"/>
                  <a:pt x="1718" y="2141"/>
                </a:cubicBezTo>
                <a:cubicBezTo>
                  <a:pt x="1838" y="2160"/>
                  <a:pt x="2003" y="2171"/>
                  <a:pt x="2003" y="2171"/>
                </a:cubicBezTo>
                <a:cubicBezTo>
                  <a:pt x="2003" y="2171"/>
                  <a:pt x="1982" y="2188"/>
                  <a:pt x="1920" y="2256"/>
                </a:cubicBezTo>
                <a:cubicBezTo>
                  <a:pt x="1858" y="2324"/>
                  <a:pt x="1833" y="2478"/>
                  <a:pt x="1773" y="2580"/>
                </a:cubicBezTo>
                <a:cubicBezTo>
                  <a:pt x="1713" y="2682"/>
                  <a:pt x="1622" y="2761"/>
                  <a:pt x="1622" y="2761"/>
                </a:cubicBezTo>
                <a:cubicBezTo>
                  <a:pt x="1622" y="2761"/>
                  <a:pt x="1615" y="2757"/>
                  <a:pt x="1607" y="2759"/>
                </a:cubicBezTo>
                <a:cubicBezTo>
                  <a:pt x="1599" y="2761"/>
                  <a:pt x="1593" y="2781"/>
                  <a:pt x="1589" y="2789"/>
                </a:cubicBezTo>
                <a:cubicBezTo>
                  <a:pt x="1584" y="2796"/>
                  <a:pt x="1566" y="2812"/>
                  <a:pt x="1549" y="2840"/>
                </a:cubicBezTo>
                <a:cubicBezTo>
                  <a:pt x="1532" y="2869"/>
                  <a:pt x="1538" y="2882"/>
                  <a:pt x="1535" y="2889"/>
                </a:cubicBezTo>
                <a:cubicBezTo>
                  <a:pt x="1531" y="2895"/>
                  <a:pt x="1528" y="2894"/>
                  <a:pt x="1524" y="2900"/>
                </a:cubicBezTo>
                <a:cubicBezTo>
                  <a:pt x="1520" y="2906"/>
                  <a:pt x="1525" y="2914"/>
                  <a:pt x="1543" y="2938"/>
                </a:cubicBezTo>
                <a:cubicBezTo>
                  <a:pt x="1561" y="2962"/>
                  <a:pt x="1582" y="2965"/>
                  <a:pt x="1651" y="3003"/>
                </a:cubicBezTo>
                <a:cubicBezTo>
                  <a:pt x="1719" y="3040"/>
                  <a:pt x="1775" y="3098"/>
                  <a:pt x="1785" y="3112"/>
                </a:cubicBezTo>
                <a:cubicBezTo>
                  <a:pt x="1795" y="3125"/>
                  <a:pt x="1815" y="3136"/>
                  <a:pt x="1856" y="3150"/>
                </a:cubicBezTo>
                <a:cubicBezTo>
                  <a:pt x="1897" y="3165"/>
                  <a:pt x="1997" y="3187"/>
                  <a:pt x="2005" y="3177"/>
                </a:cubicBezTo>
                <a:cubicBezTo>
                  <a:pt x="2013" y="3167"/>
                  <a:pt x="2006" y="3161"/>
                  <a:pt x="2007" y="3157"/>
                </a:cubicBezTo>
                <a:cubicBezTo>
                  <a:pt x="2009" y="3153"/>
                  <a:pt x="2015" y="3140"/>
                  <a:pt x="2007" y="3121"/>
                </a:cubicBezTo>
                <a:cubicBezTo>
                  <a:pt x="2000" y="3101"/>
                  <a:pt x="1979" y="3097"/>
                  <a:pt x="1939" y="3072"/>
                </a:cubicBezTo>
                <a:cubicBezTo>
                  <a:pt x="1899" y="3048"/>
                  <a:pt x="1863" y="2987"/>
                  <a:pt x="1853" y="2962"/>
                </a:cubicBezTo>
                <a:cubicBezTo>
                  <a:pt x="1843" y="2937"/>
                  <a:pt x="1847" y="2933"/>
                  <a:pt x="1843" y="2906"/>
                </a:cubicBezTo>
                <a:cubicBezTo>
                  <a:pt x="1839" y="2879"/>
                  <a:pt x="1840" y="2872"/>
                  <a:pt x="1843" y="2859"/>
                </a:cubicBezTo>
                <a:cubicBezTo>
                  <a:pt x="1847" y="2847"/>
                  <a:pt x="1844" y="2839"/>
                  <a:pt x="1831" y="2827"/>
                </a:cubicBezTo>
                <a:cubicBezTo>
                  <a:pt x="1819" y="2814"/>
                  <a:pt x="1810" y="2829"/>
                  <a:pt x="1810" y="2829"/>
                </a:cubicBezTo>
                <a:cubicBezTo>
                  <a:pt x="1810" y="2829"/>
                  <a:pt x="1817" y="2792"/>
                  <a:pt x="1852" y="2758"/>
                </a:cubicBezTo>
                <a:cubicBezTo>
                  <a:pt x="1887" y="2724"/>
                  <a:pt x="1911" y="2668"/>
                  <a:pt x="2000" y="2589"/>
                </a:cubicBezTo>
                <a:cubicBezTo>
                  <a:pt x="2089" y="2510"/>
                  <a:pt x="2180" y="2367"/>
                  <a:pt x="2204" y="2342"/>
                </a:cubicBezTo>
                <a:cubicBezTo>
                  <a:pt x="2228" y="2316"/>
                  <a:pt x="2292" y="2246"/>
                  <a:pt x="2315" y="2201"/>
                </a:cubicBezTo>
                <a:cubicBezTo>
                  <a:pt x="2339" y="2156"/>
                  <a:pt x="2338" y="2135"/>
                  <a:pt x="2331" y="2106"/>
                </a:cubicBezTo>
                <a:cubicBezTo>
                  <a:pt x="2323" y="2078"/>
                  <a:pt x="2318" y="2069"/>
                  <a:pt x="2300" y="2037"/>
                </a:cubicBezTo>
                <a:cubicBezTo>
                  <a:pt x="2283" y="2004"/>
                  <a:pt x="2266" y="2007"/>
                  <a:pt x="2221" y="1974"/>
                </a:cubicBezTo>
                <a:cubicBezTo>
                  <a:pt x="2176" y="1941"/>
                  <a:pt x="2116" y="1880"/>
                  <a:pt x="1987" y="1809"/>
                </a:cubicBezTo>
                <a:cubicBezTo>
                  <a:pt x="1857" y="1739"/>
                  <a:pt x="1732" y="1749"/>
                  <a:pt x="1732" y="1749"/>
                </a:cubicBezTo>
                <a:cubicBezTo>
                  <a:pt x="1732" y="1749"/>
                  <a:pt x="1731" y="1747"/>
                  <a:pt x="1726" y="1743"/>
                </a:cubicBezTo>
                <a:cubicBezTo>
                  <a:pt x="1720" y="1740"/>
                  <a:pt x="1708" y="1742"/>
                  <a:pt x="1708" y="1742"/>
                </a:cubicBezTo>
                <a:cubicBezTo>
                  <a:pt x="1708" y="1742"/>
                  <a:pt x="1730" y="1702"/>
                  <a:pt x="1737" y="1667"/>
                </a:cubicBezTo>
                <a:cubicBezTo>
                  <a:pt x="1745" y="1631"/>
                  <a:pt x="1752" y="1642"/>
                  <a:pt x="1762" y="1603"/>
                </a:cubicBezTo>
                <a:cubicBezTo>
                  <a:pt x="1791" y="1491"/>
                  <a:pt x="2005" y="1084"/>
                  <a:pt x="1984" y="988"/>
                </a:cubicBezTo>
                <a:cubicBezTo>
                  <a:pt x="1984" y="988"/>
                  <a:pt x="2011" y="1034"/>
                  <a:pt x="2030" y="1067"/>
                </a:cubicBezTo>
                <a:cubicBezTo>
                  <a:pt x="2050" y="1100"/>
                  <a:pt x="2127" y="1215"/>
                  <a:pt x="2142" y="1251"/>
                </a:cubicBezTo>
                <a:cubicBezTo>
                  <a:pt x="2157" y="1287"/>
                  <a:pt x="2185" y="1293"/>
                  <a:pt x="2206" y="1305"/>
                </a:cubicBezTo>
                <a:cubicBezTo>
                  <a:pt x="2226" y="1318"/>
                  <a:pt x="2255" y="1326"/>
                  <a:pt x="2270" y="1310"/>
                </a:cubicBezTo>
                <a:cubicBezTo>
                  <a:pt x="2285" y="1294"/>
                  <a:pt x="2305" y="1262"/>
                  <a:pt x="2339" y="1175"/>
                </a:cubicBezTo>
                <a:cubicBezTo>
                  <a:pt x="2374" y="1088"/>
                  <a:pt x="2428" y="887"/>
                  <a:pt x="2428" y="883"/>
                </a:cubicBezTo>
                <a:cubicBezTo>
                  <a:pt x="2429" y="879"/>
                  <a:pt x="2439" y="870"/>
                  <a:pt x="2462" y="835"/>
                </a:cubicBezTo>
                <a:cubicBezTo>
                  <a:pt x="2486" y="800"/>
                  <a:pt x="2503" y="734"/>
                  <a:pt x="2505" y="730"/>
                </a:cubicBezTo>
                <a:cubicBezTo>
                  <a:pt x="2507" y="726"/>
                  <a:pt x="2512" y="717"/>
                  <a:pt x="2519" y="698"/>
                </a:cubicBezTo>
                <a:cubicBezTo>
                  <a:pt x="2527" y="680"/>
                  <a:pt x="2540" y="637"/>
                  <a:pt x="2543" y="630"/>
                </a:cubicBezTo>
                <a:cubicBezTo>
                  <a:pt x="2546" y="623"/>
                  <a:pt x="2545" y="616"/>
                  <a:pt x="2538" y="611"/>
                </a:cubicBezTo>
                <a:cubicBezTo>
                  <a:pt x="2531" y="605"/>
                  <a:pt x="2522" y="617"/>
                  <a:pt x="2522" y="617"/>
                </a:cubicBezTo>
                <a:cubicBezTo>
                  <a:pt x="2522" y="617"/>
                  <a:pt x="2543" y="575"/>
                  <a:pt x="2546" y="563"/>
                </a:cubicBezTo>
                <a:cubicBezTo>
                  <a:pt x="2548" y="551"/>
                  <a:pt x="2543" y="545"/>
                  <a:pt x="2543" y="545"/>
                </a:cubicBezTo>
                <a:cubicBezTo>
                  <a:pt x="2543" y="545"/>
                  <a:pt x="2549" y="527"/>
                  <a:pt x="2547" y="520"/>
                </a:cubicBezTo>
                <a:cubicBezTo>
                  <a:pt x="2546" y="512"/>
                  <a:pt x="2540" y="506"/>
                  <a:pt x="2530" y="510"/>
                </a:cubicBezTo>
                <a:cubicBezTo>
                  <a:pt x="2521" y="515"/>
                  <a:pt x="2508" y="530"/>
                  <a:pt x="2508" y="530"/>
                </a:cubicBezTo>
                <a:cubicBezTo>
                  <a:pt x="2508" y="530"/>
                  <a:pt x="2503" y="518"/>
                  <a:pt x="2492" y="518"/>
                </a:cubicBezTo>
                <a:cubicBezTo>
                  <a:pt x="2482" y="518"/>
                  <a:pt x="2473" y="532"/>
                  <a:pt x="2457" y="553"/>
                </a:cubicBezTo>
                <a:cubicBezTo>
                  <a:pt x="2442" y="574"/>
                  <a:pt x="2406" y="629"/>
                  <a:pt x="2404" y="631"/>
                </a:cubicBezTo>
                <a:cubicBezTo>
                  <a:pt x="2402" y="633"/>
                  <a:pt x="2401" y="636"/>
                  <a:pt x="2392" y="641"/>
                </a:cubicBezTo>
                <a:cubicBezTo>
                  <a:pt x="2383" y="645"/>
                  <a:pt x="2362" y="683"/>
                  <a:pt x="2355" y="682"/>
                </a:cubicBezTo>
                <a:cubicBezTo>
                  <a:pt x="2348" y="682"/>
                  <a:pt x="2352" y="654"/>
                  <a:pt x="2352" y="646"/>
                </a:cubicBezTo>
                <a:cubicBezTo>
                  <a:pt x="2351" y="638"/>
                  <a:pt x="2351" y="621"/>
                  <a:pt x="2341" y="595"/>
                </a:cubicBezTo>
                <a:cubicBezTo>
                  <a:pt x="2331" y="568"/>
                  <a:pt x="2322" y="571"/>
                  <a:pt x="2317" y="574"/>
                </a:cubicBezTo>
                <a:cubicBezTo>
                  <a:pt x="2312" y="577"/>
                  <a:pt x="2315" y="596"/>
                  <a:pt x="2317" y="620"/>
                </a:cubicBezTo>
                <a:cubicBezTo>
                  <a:pt x="2320" y="644"/>
                  <a:pt x="2313" y="693"/>
                  <a:pt x="2311" y="704"/>
                </a:cubicBezTo>
                <a:cubicBezTo>
                  <a:pt x="2308" y="715"/>
                  <a:pt x="2306" y="727"/>
                  <a:pt x="2308" y="764"/>
                </a:cubicBezTo>
                <a:cubicBezTo>
                  <a:pt x="2310" y="801"/>
                  <a:pt x="2322" y="833"/>
                  <a:pt x="2323" y="842"/>
                </a:cubicBezTo>
                <a:cubicBezTo>
                  <a:pt x="2324" y="850"/>
                  <a:pt x="2306" y="936"/>
                  <a:pt x="2292" y="970"/>
                </a:cubicBezTo>
                <a:cubicBezTo>
                  <a:pt x="2277" y="1004"/>
                  <a:pt x="2234" y="1066"/>
                  <a:pt x="2234" y="1066"/>
                </a:cubicBezTo>
                <a:cubicBezTo>
                  <a:pt x="2234" y="1066"/>
                  <a:pt x="2226" y="1063"/>
                  <a:pt x="2214" y="1038"/>
                </a:cubicBezTo>
                <a:cubicBezTo>
                  <a:pt x="2202" y="1012"/>
                  <a:pt x="2204" y="987"/>
                  <a:pt x="2175" y="923"/>
                </a:cubicBezTo>
                <a:cubicBezTo>
                  <a:pt x="2147" y="858"/>
                  <a:pt x="2106" y="824"/>
                  <a:pt x="2090" y="800"/>
                </a:cubicBezTo>
                <a:cubicBezTo>
                  <a:pt x="2074" y="776"/>
                  <a:pt x="2060" y="725"/>
                  <a:pt x="2029" y="665"/>
                </a:cubicBezTo>
                <a:cubicBezTo>
                  <a:pt x="2013" y="636"/>
                  <a:pt x="1969" y="578"/>
                  <a:pt x="1934" y="576"/>
                </a:cubicBezTo>
                <a:cubicBezTo>
                  <a:pt x="1943" y="568"/>
                  <a:pt x="1953" y="561"/>
                  <a:pt x="1965" y="553"/>
                </a:cubicBezTo>
                <a:cubicBezTo>
                  <a:pt x="1994" y="535"/>
                  <a:pt x="2017" y="547"/>
                  <a:pt x="2039" y="540"/>
                </a:cubicBezTo>
                <a:cubicBezTo>
                  <a:pt x="2061" y="532"/>
                  <a:pt x="2064" y="512"/>
                  <a:pt x="2067" y="492"/>
                </a:cubicBezTo>
                <a:cubicBezTo>
                  <a:pt x="2069" y="472"/>
                  <a:pt x="2070" y="460"/>
                  <a:pt x="2072" y="459"/>
                </a:cubicBezTo>
                <a:cubicBezTo>
                  <a:pt x="2074" y="458"/>
                  <a:pt x="2078" y="453"/>
                  <a:pt x="2078" y="446"/>
                </a:cubicBezTo>
                <a:cubicBezTo>
                  <a:pt x="2079" y="440"/>
                  <a:pt x="2073" y="434"/>
                  <a:pt x="2078" y="429"/>
                </a:cubicBezTo>
                <a:cubicBezTo>
                  <a:pt x="2083" y="425"/>
                  <a:pt x="2083" y="422"/>
                  <a:pt x="2082" y="413"/>
                </a:cubicBezTo>
                <a:cubicBezTo>
                  <a:pt x="2081" y="404"/>
                  <a:pt x="2083" y="382"/>
                  <a:pt x="2088" y="377"/>
                </a:cubicBezTo>
                <a:cubicBezTo>
                  <a:pt x="2092" y="371"/>
                  <a:pt x="2114" y="371"/>
                  <a:pt x="2119" y="361"/>
                </a:cubicBezTo>
                <a:cubicBezTo>
                  <a:pt x="2123" y="351"/>
                  <a:pt x="2108" y="329"/>
                  <a:pt x="2094" y="306"/>
                </a:cubicBezTo>
                <a:cubicBezTo>
                  <a:pt x="2080" y="283"/>
                  <a:pt x="2072" y="252"/>
                  <a:pt x="2077" y="240"/>
                </a:cubicBezTo>
                <a:cubicBezTo>
                  <a:pt x="2081" y="228"/>
                  <a:pt x="2078" y="208"/>
                  <a:pt x="2068" y="184"/>
                </a:cubicBezTo>
                <a:cubicBezTo>
                  <a:pt x="2006" y="34"/>
                  <a:pt x="1887" y="0"/>
                  <a:pt x="1793" y="42"/>
                </a:cubicBezTo>
                <a:cubicBezTo>
                  <a:pt x="1792" y="42"/>
                  <a:pt x="1792" y="42"/>
                  <a:pt x="1792" y="42"/>
                </a:cubicBezTo>
                <a:cubicBezTo>
                  <a:pt x="1736" y="68"/>
                  <a:pt x="1688" y="121"/>
                  <a:pt x="1668" y="192"/>
                </a:cubicBezTo>
                <a:cubicBezTo>
                  <a:pt x="1653" y="244"/>
                  <a:pt x="1680" y="315"/>
                  <a:pt x="1688" y="346"/>
                </a:cubicBezTo>
                <a:cubicBezTo>
                  <a:pt x="1695" y="376"/>
                  <a:pt x="1699" y="413"/>
                  <a:pt x="1699" y="421"/>
                </a:cubicBezTo>
                <a:cubicBezTo>
                  <a:pt x="1699" y="429"/>
                  <a:pt x="1688" y="487"/>
                  <a:pt x="1678" y="504"/>
                </a:cubicBezTo>
                <a:cubicBezTo>
                  <a:pt x="1672" y="513"/>
                  <a:pt x="1660" y="520"/>
                  <a:pt x="1644" y="531"/>
                </a:cubicBezTo>
                <a:cubicBezTo>
                  <a:pt x="1618" y="568"/>
                  <a:pt x="1618" y="568"/>
                  <a:pt x="1618" y="568"/>
                </a:cubicBezTo>
                <a:cubicBezTo>
                  <a:pt x="1607" y="567"/>
                  <a:pt x="1595" y="566"/>
                  <a:pt x="1583" y="566"/>
                </a:cubicBezTo>
                <a:cubicBezTo>
                  <a:pt x="1527" y="565"/>
                  <a:pt x="1496" y="579"/>
                  <a:pt x="1458" y="585"/>
                </a:cubicBezTo>
                <a:cubicBezTo>
                  <a:pt x="1398" y="586"/>
                  <a:pt x="1398" y="586"/>
                  <a:pt x="1398" y="586"/>
                </a:cubicBezTo>
                <a:cubicBezTo>
                  <a:pt x="1360" y="585"/>
                  <a:pt x="1324" y="581"/>
                  <a:pt x="1270" y="596"/>
                </a:cubicBezTo>
                <a:cubicBezTo>
                  <a:pt x="1201" y="615"/>
                  <a:pt x="1100" y="651"/>
                  <a:pt x="1088" y="656"/>
                </a:cubicBezTo>
                <a:cubicBezTo>
                  <a:pt x="1077" y="662"/>
                  <a:pt x="1072" y="657"/>
                  <a:pt x="1059" y="687"/>
                </a:cubicBezTo>
                <a:cubicBezTo>
                  <a:pt x="1047" y="717"/>
                  <a:pt x="1023" y="777"/>
                  <a:pt x="995" y="902"/>
                </a:cubicBezTo>
                <a:cubicBezTo>
                  <a:pt x="968" y="1028"/>
                  <a:pt x="967" y="1080"/>
                  <a:pt x="965" y="1102"/>
                </a:cubicBezTo>
                <a:cubicBezTo>
                  <a:pt x="963" y="1123"/>
                  <a:pt x="950" y="1160"/>
                  <a:pt x="950" y="1160"/>
                </a:cubicBezTo>
                <a:cubicBezTo>
                  <a:pt x="950" y="1160"/>
                  <a:pt x="951" y="1173"/>
                  <a:pt x="952" y="1184"/>
                </a:cubicBezTo>
                <a:cubicBezTo>
                  <a:pt x="954" y="1196"/>
                  <a:pt x="946" y="1205"/>
                  <a:pt x="930" y="1223"/>
                </a:cubicBezTo>
                <a:cubicBezTo>
                  <a:pt x="914" y="1240"/>
                  <a:pt x="880" y="1327"/>
                  <a:pt x="873" y="1342"/>
                </a:cubicBezTo>
                <a:cubicBezTo>
                  <a:pt x="866" y="1357"/>
                  <a:pt x="805" y="1428"/>
                  <a:pt x="798" y="1437"/>
                </a:cubicBezTo>
                <a:cubicBezTo>
                  <a:pt x="792" y="1446"/>
                  <a:pt x="794" y="1456"/>
                  <a:pt x="799" y="1460"/>
                </a:cubicBezTo>
                <a:cubicBezTo>
                  <a:pt x="805" y="1463"/>
                  <a:pt x="817" y="1456"/>
                  <a:pt x="824" y="1449"/>
                </a:cubicBezTo>
                <a:cubicBezTo>
                  <a:pt x="832" y="1442"/>
                  <a:pt x="872" y="1401"/>
                  <a:pt x="877" y="1394"/>
                </a:cubicBezTo>
                <a:cubicBezTo>
                  <a:pt x="882" y="1388"/>
                  <a:pt x="885" y="1380"/>
                  <a:pt x="892" y="1385"/>
                </a:cubicBezTo>
                <a:cubicBezTo>
                  <a:pt x="898" y="1391"/>
                  <a:pt x="878" y="1425"/>
                  <a:pt x="868" y="1448"/>
                </a:cubicBezTo>
                <a:cubicBezTo>
                  <a:pt x="858" y="1470"/>
                  <a:pt x="836" y="1531"/>
                  <a:pt x="833" y="1539"/>
                </a:cubicBezTo>
                <a:cubicBezTo>
                  <a:pt x="830" y="1548"/>
                  <a:pt x="836" y="1554"/>
                  <a:pt x="843" y="1555"/>
                </a:cubicBezTo>
                <a:cubicBezTo>
                  <a:pt x="849" y="1556"/>
                  <a:pt x="853" y="1555"/>
                  <a:pt x="864" y="1536"/>
                </a:cubicBezTo>
                <a:cubicBezTo>
                  <a:pt x="875" y="1516"/>
                  <a:pt x="905" y="1449"/>
                  <a:pt x="908" y="1446"/>
                </a:cubicBezTo>
                <a:cubicBezTo>
                  <a:pt x="911" y="1442"/>
                  <a:pt x="910" y="1448"/>
                  <a:pt x="906" y="1462"/>
                </a:cubicBezTo>
                <a:cubicBezTo>
                  <a:pt x="903" y="1475"/>
                  <a:pt x="873" y="1538"/>
                  <a:pt x="868" y="1547"/>
                </a:cubicBezTo>
                <a:cubicBezTo>
                  <a:pt x="864" y="1557"/>
                  <a:pt x="848" y="1581"/>
                  <a:pt x="847" y="1589"/>
                </a:cubicBezTo>
                <a:cubicBezTo>
                  <a:pt x="846" y="1598"/>
                  <a:pt x="856" y="1603"/>
                  <a:pt x="867" y="1597"/>
                </a:cubicBezTo>
                <a:cubicBezTo>
                  <a:pt x="878" y="1591"/>
                  <a:pt x="892" y="1565"/>
                  <a:pt x="892" y="1565"/>
                </a:cubicBezTo>
                <a:cubicBezTo>
                  <a:pt x="892" y="1565"/>
                  <a:pt x="891" y="1571"/>
                  <a:pt x="891" y="1576"/>
                </a:cubicBezTo>
                <a:cubicBezTo>
                  <a:pt x="890" y="1581"/>
                  <a:pt x="891" y="1586"/>
                  <a:pt x="897" y="1589"/>
                </a:cubicBezTo>
                <a:cubicBezTo>
                  <a:pt x="903" y="1591"/>
                  <a:pt x="911" y="1590"/>
                  <a:pt x="918" y="1582"/>
                </a:cubicBezTo>
                <a:cubicBezTo>
                  <a:pt x="925" y="1575"/>
                  <a:pt x="966" y="1504"/>
                  <a:pt x="983" y="1469"/>
                </a:cubicBezTo>
                <a:cubicBezTo>
                  <a:pt x="1001" y="1433"/>
                  <a:pt x="1048" y="1376"/>
                  <a:pt x="1048" y="1376"/>
                </a:cubicBezTo>
                <a:cubicBezTo>
                  <a:pt x="1048" y="1376"/>
                  <a:pt x="1062" y="1374"/>
                  <a:pt x="1074" y="1385"/>
                </a:cubicBezTo>
                <a:cubicBezTo>
                  <a:pt x="1086" y="1396"/>
                  <a:pt x="1083" y="1423"/>
                  <a:pt x="1104" y="1435"/>
                </a:cubicBezTo>
                <a:cubicBezTo>
                  <a:pt x="1125" y="1447"/>
                  <a:pt x="1142" y="1444"/>
                  <a:pt x="1140" y="1427"/>
                </a:cubicBezTo>
                <a:cubicBezTo>
                  <a:pt x="1138" y="1411"/>
                  <a:pt x="1110" y="1387"/>
                  <a:pt x="1104" y="1361"/>
                </a:cubicBezTo>
                <a:cubicBezTo>
                  <a:pt x="1098" y="1336"/>
                  <a:pt x="1091" y="1294"/>
                  <a:pt x="1081" y="1274"/>
                </a:cubicBezTo>
                <a:cubicBezTo>
                  <a:pt x="1071" y="1255"/>
                  <a:pt x="1062" y="1203"/>
                  <a:pt x="1072" y="1146"/>
                </a:cubicBezTo>
                <a:cubicBezTo>
                  <a:pt x="1083" y="1089"/>
                  <a:pt x="1108" y="1004"/>
                  <a:pt x="1133" y="950"/>
                </a:cubicBezTo>
                <a:cubicBezTo>
                  <a:pt x="1158" y="895"/>
                  <a:pt x="1220" y="789"/>
                  <a:pt x="1220" y="789"/>
                </a:cubicBezTo>
                <a:cubicBezTo>
                  <a:pt x="1220" y="789"/>
                  <a:pt x="1239" y="789"/>
                  <a:pt x="1285" y="799"/>
                </a:cubicBezTo>
                <a:cubicBezTo>
                  <a:pt x="1317" y="806"/>
                  <a:pt x="1401" y="811"/>
                  <a:pt x="1451" y="813"/>
                </a:cubicBezTo>
                <a:cubicBezTo>
                  <a:pt x="1443" y="837"/>
                  <a:pt x="1436" y="862"/>
                  <a:pt x="1434" y="885"/>
                </a:cubicBezTo>
                <a:cubicBezTo>
                  <a:pt x="1427" y="955"/>
                  <a:pt x="1372" y="1079"/>
                  <a:pt x="1372" y="1079"/>
                </a:cubicBezTo>
                <a:cubicBezTo>
                  <a:pt x="1380" y="1074"/>
                  <a:pt x="1349" y="1156"/>
                  <a:pt x="1354" y="1259"/>
                </a:cubicBezTo>
                <a:cubicBezTo>
                  <a:pt x="1359" y="1363"/>
                  <a:pt x="1351" y="1409"/>
                  <a:pt x="1340" y="1462"/>
                </a:cubicBezTo>
                <a:cubicBezTo>
                  <a:pt x="1328" y="1515"/>
                  <a:pt x="1321" y="1542"/>
                  <a:pt x="1321" y="1542"/>
                </a:cubicBezTo>
                <a:cubicBezTo>
                  <a:pt x="1294" y="1565"/>
                  <a:pt x="1243" y="1629"/>
                  <a:pt x="1196" y="1725"/>
                </a:cubicBezTo>
                <a:cubicBezTo>
                  <a:pt x="1150" y="1820"/>
                  <a:pt x="1157" y="1946"/>
                  <a:pt x="1157" y="1946"/>
                </a:cubicBezTo>
                <a:cubicBezTo>
                  <a:pt x="1157" y="1946"/>
                  <a:pt x="1153" y="1955"/>
                  <a:pt x="1145" y="1969"/>
                </a:cubicBezTo>
                <a:cubicBezTo>
                  <a:pt x="1136" y="1982"/>
                  <a:pt x="1103" y="2011"/>
                  <a:pt x="1037" y="2070"/>
                </a:cubicBezTo>
                <a:cubicBezTo>
                  <a:pt x="970" y="2129"/>
                  <a:pt x="897" y="2288"/>
                  <a:pt x="897" y="2288"/>
                </a:cubicBezTo>
                <a:cubicBezTo>
                  <a:pt x="897" y="2288"/>
                  <a:pt x="881" y="2310"/>
                  <a:pt x="813" y="2380"/>
                </a:cubicBezTo>
                <a:cubicBezTo>
                  <a:pt x="745" y="2449"/>
                  <a:pt x="698" y="2444"/>
                  <a:pt x="611" y="2503"/>
                </a:cubicBezTo>
                <a:cubicBezTo>
                  <a:pt x="524" y="2563"/>
                  <a:pt x="459" y="2643"/>
                  <a:pt x="454" y="2650"/>
                </a:cubicBezTo>
                <a:cubicBezTo>
                  <a:pt x="449" y="2657"/>
                  <a:pt x="430" y="2675"/>
                  <a:pt x="379" y="2734"/>
                </a:cubicBezTo>
                <a:cubicBezTo>
                  <a:pt x="329" y="2793"/>
                  <a:pt x="215" y="2950"/>
                  <a:pt x="215" y="2950"/>
                </a:cubicBezTo>
                <a:cubicBezTo>
                  <a:pt x="215" y="2950"/>
                  <a:pt x="208" y="2944"/>
                  <a:pt x="191" y="2940"/>
                </a:cubicBezTo>
                <a:cubicBezTo>
                  <a:pt x="174" y="2936"/>
                  <a:pt x="179" y="2947"/>
                  <a:pt x="157" y="2948"/>
                </a:cubicBezTo>
                <a:cubicBezTo>
                  <a:pt x="135" y="2948"/>
                  <a:pt x="91" y="2951"/>
                  <a:pt x="80" y="2953"/>
                </a:cubicBezTo>
                <a:cubicBezTo>
                  <a:pt x="69" y="2954"/>
                  <a:pt x="55" y="2955"/>
                  <a:pt x="44" y="2970"/>
                </a:cubicBezTo>
                <a:cubicBezTo>
                  <a:pt x="34" y="2984"/>
                  <a:pt x="37" y="2998"/>
                  <a:pt x="41" y="3034"/>
                </a:cubicBezTo>
                <a:cubicBezTo>
                  <a:pt x="45" y="3070"/>
                  <a:pt x="42" y="3179"/>
                  <a:pt x="30" y="3217"/>
                </a:cubicBezTo>
                <a:cubicBezTo>
                  <a:pt x="17" y="3255"/>
                  <a:pt x="0" y="3281"/>
                  <a:pt x="0" y="3319"/>
                </a:cubicBezTo>
                <a:cubicBezTo>
                  <a:pt x="0" y="3357"/>
                  <a:pt x="9" y="3459"/>
                  <a:pt x="12" y="3466"/>
                </a:cubicBezTo>
                <a:cubicBezTo>
                  <a:pt x="14" y="3472"/>
                  <a:pt x="13" y="3484"/>
                  <a:pt x="17" y="3496"/>
                </a:cubicBezTo>
                <a:cubicBezTo>
                  <a:pt x="21" y="3509"/>
                  <a:pt x="33" y="3526"/>
                  <a:pt x="41" y="3534"/>
                </a:cubicBezTo>
                <a:cubicBezTo>
                  <a:pt x="50" y="3542"/>
                  <a:pt x="63" y="3535"/>
                  <a:pt x="67" y="3535"/>
                </a:cubicBezTo>
                <a:cubicBezTo>
                  <a:pt x="72" y="3534"/>
                  <a:pt x="94" y="3529"/>
                  <a:pt x="102" y="3512"/>
                </a:cubicBezTo>
                <a:cubicBezTo>
                  <a:pt x="110" y="3494"/>
                  <a:pt x="122" y="3407"/>
                  <a:pt x="124" y="3392"/>
                </a:cubicBezTo>
                <a:cubicBezTo>
                  <a:pt x="126" y="3378"/>
                  <a:pt x="131" y="3367"/>
                  <a:pt x="150" y="3338"/>
                </a:cubicBezTo>
                <a:cubicBezTo>
                  <a:pt x="170" y="3308"/>
                  <a:pt x="239" y="3248"/>
                  <a:pt x="243" y="3244"/>
                </a:cubicBezTo>
                <a:cubicBezTo>
                  <a:pt x="246" y="3240"/>
                  <a:pt x="269" y="3230"/>
                  <a:pt x="282" y="3220"/>
                </a:cubicBezTo>
                <a:cubicBezTo>
                  <a:pt x="294" y="3209"/>
                  <a:pt x="297" y="3191"/>
                  <a:pt x="295" y="3179"/>
                </a:cubicBezTo>
                <a:cubicBezTo>
                  <a:pt x="292" y="3167"/>
                  <a:pt x="272" y="3165"/>
                  <a:pt x="272" y="3165"/>
                </a:cubicBezTo>
                <a:cubicBezTo>
                  <a:pt x="272" y="3165"/>
                  <a:pt x="283" y="3145"/>
                  <a:pt x="289" y="3136"/>
                </a:cubicBezTo>
                <a:cubicBezTo>
                  <a:pt x="295" y="3127"/>
                  <a:pt x="287" y="3128"/>
                  <a:pt x="287" y="3124"/>
                </a:cubicBezTo>
                <a:cubicBezTo>
                  <a:pt x="288" y="3120"/>
                  <a:pt x="312" y="3075"/>
                  <a:pt x="368" y="3011"/>
                </a:cubicBezTo>
                <a:cubicBezTo>
                  <a:pt x="425" y="2947"/>
                  <a:pt x="514" y="2874"/>
                  <a:pt x="587" y="2822"/>
                </a:cubicBezTo>
                <a:cubicBezTo>
                  <a:pt x="659" y="2771"/>
                  <a:pt x="758" y="2683"/>
                  <a:pt x="784" y="2662"/>
                </a:cubicBezTo>
                <a:cubicBezTo>
                  <a:pt x="809" y="2640"/>
                  <a:pt x="846" y="2626"/>
                  <a:pt x="882" y="2614"/>
                </a:cubicBezTo>
                <a:cubicBezTo>
                  <a:pt x="917" y="2602"/>
                  <a:pt x="979" y="2568"/>
                  <a:pt x="993" y="2542"/>
                </a:cubicBezTo>
                <a:cubicBezTo>
                  <a:pt x="1007" y="2516"/>
                  <a:pt x="1017" y="2508"/>
                  <a:pt x="1050" y="2478"/>
                </a:cubicBezTo>
                <a:cubicBezTo>
                  <a:pt x="1084" y="2448"/>
                  <a:pt x="1220" y="2345"/>
                  <a:pt x="1295" y="227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A595491-5996-450A-702E-CC63E8AF9A16}"/>
              </a:ext>
            </a:extLst>
          </p:cNvPr>
          <p:cNvGrpSpPr/>
          <p:nvPr/>
        </p:nvGrpSpPr>
        <p:grpSpPr>
          <a:xfrm>
            <a:off x="4619085" y="2042939"/>
            <a:ext cx="2953829" cy="3269453"/>
            <a:chOff x="3203575" y="1044711"/>
            <a:chExt cx="2733675" cy="3025775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42796E87-A832-FF3F-6926-4641030B3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150" y="1044711"/>
              <a:ext cx="409575" cy="728663"/>
            </a:xfrm>
            <a:custGeom>
              <a:avLst/>
              <a:gdLst>
                <a:gd name="T0" fmla="*/ 79 w 160"/>
                <a:gd name="T1" fmla="*/ 0 h 285"/>
                <a:gd name="T2" fmla="*/ 160 w 160"/>
                <a:gd name="T3" fmla="*/ 137 h 285"/>
                <a:gd name="T4" fmla="*/ 82 w 160"/>
                <a:gd name="T5" fmla="*/ 285 h 285"/>
                <a:gd name="T6" fmla="*/ 0 w 160"/>
                <a:gd name="T7" fmla="*/ 142 h 285"/>
                <a:gd name="T8" fmla="*/ 79 w 160"/>
                <a:gd name="T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85">
                  <a:moveTo>
                    <a:pt x="79" y="0"/>
                  </a:moveTo>
                  <a:cubicBezTo>
                    <a:pt x="79" y="0"/>
                    <a:pt x="160" y="48"/>
                    <a:pt x="160" y="137"/>
                  </a:cubicBezTo>
                  <a:cubicBezTo>
                    <a:pt x="160" y="194"/>
                    <a:pt x="128" y="258"/>
                    <a:pt x="82" y="285"/>
                  </a:cubicBezTo>
                  <a:cubicBezTo>
                    <a:pt x="64" y="264"/>
                    <a:pt x="0" y="230"/>
                    <a:pt x="0" y="142"/>
                  </a:cubicBezTo>
                  <a:cubicBezTo>
                    <a:pt x="0" y="89"/>
                    <a:pt x="25" y="31"/>
                    <a:pt x="79" y="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D4BB5546-5785-15C4-6219-295B94C6C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2838" y="1563824"/>
              <a:ext cx="614363" cy="609600"/>
            </a:xfrm>
            <a:custGeom>
              <a:avLst/>
              <a:gdLst>
                <a:gd name="T0" fmla="*/ 210 w 240"/>
                <a:gd name="T1" fmla="*/ 11 h 239"/>
                <a:gd name="T2" fmla="*/ 183 w 240"/>
                <a:gd name="T3" fmla="*/ 168 h 239"/>
                <a:gd name="T4" fmla="*/ 27 w 240"/>
                <a:gd name="T5" fmla="*/ 230 h 239"/>
                <a:gd name="T6" fmla="*/ 57 w 240"/>
                <a:gd name="T7" fmla="*/ 68 h 239"/>
                <a:gd name="T8" fmla="*/ 210 w 240"/>
                <a:gd name="T9" fmla="*/ 1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39">
                  <a:moveTo>
                    <a:pt x="210" y="11"/>
                  </a:moveTo>
                  <a:cubicBezTo>
                    <a:pt x="210" y="11"/>
                    <a:pt x="240" y="101"/>
                    <a:pt x="183" y="168"/>
                  </a:cubicBezTo>
                  <a:cubicBezTo>
                    <a:pt x="145" y="212"/>
                    <a:pt x="79" y="239"/>
                    <a:pt x="27" y="230"/>
                  </a:cubicBezTo>
                  <a:cubicBezTo>
                    <a:pt x="27" y="202"/>
                    <a:pt x="0" y="135"/>
                    <a:pt x="57" y="68"/>
                  </a:cubicBezTo>
                  <a:cubicBezTo>
                    <a:pt x="92" y="28"/>
                    <a:pt x="148" y="0"/>
                    <a:pt x="210" y="11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CA7DFC93-B83F-BD22-7027-133DE2BE9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2213" y="1362211"/>
              <a:ext cx="452438" cy="635000"/>
            </a:xfrm>
            <a:custGeom>
              <a:avLst/>
              <a:gdLst>
                <a:gd name="T0" fmla="*/ 45 w 177"/>
                <a:gd name="T1" fmla="*/ 0 h 249"/>
                <a:gd name="T2" fmla="*/ 160 w 177"/>
                <a:gd name="T3" fmla="*/ 95 h 249"/>
                <a:gd name="T4" fmla="*/ 133 w 177"/>
                <a:gd name="T5" fmla="*/ 249 h 249"/>
                <a:gd name="T6" fmla="*/ 16 w 177"/>
                <a:gd name="T7" fmla="*/ 149 h 249"/>
                <a:gd name="T8" fmla="*/ 45 w 177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249">
                  <a:moveTo>
                    <a:pt x="45" y="0"/>
                  </a:moveTo>
                  <a:cubicBezTo>
                    <a:pt x="45" y="0"/>
                    <a:pt x="134" y="16"/>
                    <a:pt x="160" y="95"/>
                  </a:cubicBezTo>
                  <a:cubicBezTo>
                    <a:pt x="177" y="145"/>
                    <a:pt x="167" y="211"/>
                    <a:pt x="133" y="249"/>
                  </a:cubicBezTo>
                  <a:cubicBezTo>
                    <a:pt x="110" y="236"/>
                    <a:pt x="42" y="226"/>
                    <a:pt x="16" y="149"/>
                  </a:cubicBezTo>
                  <a:cubicBezTo>
                    <a:pt x="0" y="102"/>
                    <a:pt x="5" y="44"/>
                    <a:pt x="45" y="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74014168-2840-4B06-1290-5E6E87B58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3575" y="2181361"/>
              <a:ext cx="649288" cy="503238"/>
            </a:xfrm>
            <a:custGeom>
              <a:avLst/>
              <a:gdLst>
                <a:gd name="T0" fmla="*/ 0 w 254"/>
                <a:gd name="T1" fmla="*/ 62 h 197"/>
                <a:gd name="T2" fmla="*/ 144 w 254"/>
                <a:gd name="T3" fmla="*/ 24 h 197"/>
                <a:gd name="T4" fmla="*/ 254 w 254"/>
                <a:gd name="T5" fmla="*/ 136 h 197"/>
                <a:gd name="T6" fmla="*/ 104 w 254"/>
                <a:gd name="T7" fmla="*/ 173 h 197"/>
                <a:gd name="T8" fmla="*/ 0 w 254"/>
                <a:gd name="T9" fmla="*/ 6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97">
                  <a:moveTo>
                    <a:pt x="0" y="62"/>
                  </a:moveTo>
                  <a:cubicBezTo>
                    <a:pt x="0" y="62"/>
                    <a:pt x="65" y="0"/>
                    <a:pt x="144" y="24"/>
                  </a:cubicBezTo>
                  <a:cubicBezTo>
                    <a:pt x="195" y="40"/>
                    <a:pt x="243" y="87"/>
                    <a:pt x="254" y="136"/>
                  </a:cubicBezTo>
                  <a:cubicBezTo>
                    <a:pt x="230" y="147"/>
                    <a:pt x="182" y="197"/>
                    <a:pt x="104" y="173"/>
                  </a:cubicBezTo>
                  <a:cubicBezTo>
                    <a:pt x="57" y="159"/>
                    <a:pt x="12" y="120"/>
                    <a:pt x="0" y="62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5103B6D4-474A-9FCD-F44C-8F9416B3B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7788" y="2181361"/>
              <a:ext cx="363538" cy="403225"/>
            </a:xfrm>
            <a:custGeom>
              <a:avLst/>
              <a:gdLst>
                <a:gd name="T0" fmla="*/ 16 w 142"/>
                <a:gd name="T1" fmla="*/ 9 h 158"/>
                <a:gd name="T2" fmla="*/ 113 w 142"/>
                <a:gd name="T3" fmla="*/ 46 h 158"/>
                <a:gd name="T4" fmla="*/ 128 w 142"/>
                <a:gd name="T5" fmla="*/ 153 h 158"/>
                <a:gd name="T6" fmla="*/ 30 w 142"/>
                <a:gd name="T7" fmla="*/ 113 h 158"/>
                <a:gd name="T8" fmla="*/ 16 w 142"/>
                <a:gd name="T9" fmla="*/ 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58">
                  <a:moveTo>
                    <a:pt x="16" y="9"/>
                  </a:moveTo>
                  <a:cubicBezTo>
                    <a:pt x="16" y="9"/>
                    <a:pt x="78" y="0"/>
                    <a:pt x="113" y="46"/>
                  </a:cubicBezTo>
                  <a:cubicBezTo>
                    <a:pt x="135" y="75"/>
                    <a:pt x="142" y="121"/>
                    <a:pt x="128" y="153"/>
                  </a:cubicBezTo>
                  <a:cubicBezTo>
                    <a:pt x="111" y="150"/>
                    <a:pt x="64" y="158"/>
                    <a:pt x="30" y="113"/>
                  </a:cubicBezTo>
                  <a:cubicBezTo>
                    <a:pt x="9" y="86"/>
                    <a:pt x="0" y="46"/>
                    <a:pt x="16" y="9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BE28126D-6A6D-5552-5882-0488E5B67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5175" y="1774961"/>
              <a:ext cx="314325" cy="417513"/>
            </a:xfrm>
            <a:custGeom>
              <a:avLst/>
              <a:gdLst>
                <a:gd name="T0" fmla="*/ 83 w 123"/>
                <a:gd name="T1" fmla="*/ 0 h 163"/>
                <a:gd name="T2" fmla="*/ 109 w 123"/>
                <a:gd name="T3" fmla="*/ 91 h 163"/>
                <a:gd name="T4" fmla="*/ 39 w 123"/>
                <a:gd name="T5" fmla="*/ 163 h 163"/>
                <a:gd name="T6" fmla="*/ 13 w 123"/>
                <a:gd name="T7" fmla="*/ 68 h 163"/>
                <a:gd name="T8" fmla="*/ 83 w 123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63">
                  <a:moveTo>
                    <a:pt x="83" y="0"/>
                  </a:moveTo>
                  <a:cubicBezTo>
                    <a:pt x="83" y="0"/>
                    <a:pt x="123" y="40"/>
                    <a:pt x="109" y="91"/>
                  </a:cubicBezTo>
                  <a:cubicBezTo>
                    <a:pt x="100" y="124"/>
                    <a:pt x="71" y="155"/>
                    <a:pt x="39" y="163"/>
                  </a:cubicBezTo>
                  <a:cubicBezTo>
                    <a:pt x="32" y="148"/>
                    <a:pt x="0" y="119"/>
                    <a:pt x="13" y="68"/>
                  </a:cubicBezTo>
                  <a:cubicBezTo>
                    <a:pt x="22" y="38"/>
                    <a:pt x="46" y="9"/>
                    <a:pt x="83" y="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FC7D8A28-EDB6-29D0-DFA6-208BA2D48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800" y="2886211"/>
              <a:ext cx="441325" cy="349250"/>
            </a:xfrm>
            <a:custGeom>
              <a:avLst/>
              <a:gdLst>
                <a:gd name="T0" fmla="*/ 173 w 173"/>
                <a:gd name="T1" fmla="*/ 95 h 137"/>
                <a:gd name="T2" fmla="*/ 74 w 173"/>
                <a:gd name="T3" fmla="*/ 119 h 137"/>
                <a:gd name="T4" fmla="*/ 0 w 173"/>
                <a:gd name="T5" fmla="*/ 41 h 137"/>
                <a:gd name="T6" fmla="*/ 103 w 173"/>
                <a:gd name="T7" fmla="*/ 17 h 137"/>
                <a:gd name="T8" fmla="*/ 173 w 173"/>
                <a:gd name="T9" fmla="*/ 9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37">
                  <a:moveTo>
                    <a:pt x="173" y="95"/>
                  </a:moveTo>
                  <a:cubicBezTo>
                    <a:pt x="173" y="95"/>
                    <a:pt x="128" y="137"/>
                    <a:pt x="74" y="119"/>
                  </a:cubicBezTo>
                  <a:cubicBezTo>
                    <a:pt x="39" y="108"/>
                    <a:pt x="7" y="75"/>
                    <a:pt x="0" y="41"/>
                  </a:cubicBezTo>
                  <a:cubicBezTo>
                    <a:pt x="16" y="34"/>
                    <a:pt x="49" y="0"/>
                    <a:pt x="103" y="17"/>
                  </a:cubicBezTo>
                  <a:cubicBezTo>
                    <a:pt x="135" y="28"/>
                    <a:pt x="165" y="55"/>
                    <a:pt x="173" y="95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9D73C6C6-4BAE-5D3B-FF9C-1643BD9BF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350" y="2781436"/>
              <a:ext cx="425450" cy="258763"/>
            </a:xfrm>
            <a:custGeom>
              <a:avLst/>
              <a:gdLst>
                <a:gd name="T0" fmla="*/ 0 w 166"/>
                <a:gd name="T1" fmla="*/ 56 h 101"/>
                <a:gd name="T2" fmla="*/ 77 w 166"/>
                <a:gd name="T3" fmla="*/ 2 h 101"/>
                <a:gd name="T4" fmla="*/ 166 w 166"/>
                <a:gd name="T5" fmla="*/ 44 h 101"/>
                <a:gd name="T6" fmla="*/ 86 w 166"/>
                <a:gd name="T7" fmla="*/ 99 h 101"/>
                <a:gd name="T8" fmla="*/ 0 w 166"/>
                <a:gd name="T9" fmla="*/ 5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01">
                  <a:moveTo>
                    <a:pt x="0" y="56"/>
                  </a:moveTo>
                  <a:cubicBezTo>
                    <a:pt x="0" y="56"/>
                    <a:pt x="25" y="5"/>
                    <a:pt x="77" y="2"/>
                  </a:cubicBezTo>
                  <a:cubicBezTo>
                    <a:pt x="111" y="0"/>
                    <a:pt x="149" y="17"/>
                    <a:pt x="166" y="44"/>
                  </a:cubicBezTo>
                  <a:cubicBezTo>
                    <a:pt x="155" y="56"/>
                    <a:pt x="137" y="96"/>
                    <a:pt x="86" y="99"/>
                  </a:cubicBezTo>
                  <a:cubicBezTo>
                    <a:pt x="55" y="101"/>
                    <a:pt x="21" y="88"/>
                    <a:pt x="0" y="56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id="{D69D6DAF-8D96-2994-FB39-19B4773A4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800" y="1874974"/>
              <a:ext cx="276225" cy="276225"/>
            </a:xfrm>
            <a:custGeom>
              <a:avLst/>
              <a:gdLst>
                <a:gd name="T0" fmla="*/ 5 w 108"/>
                <a:gd name="T1" fmla="*/ 15 h 108"/>
                <a:gd name="T2" fmla="*/ 76 w 108"/>
                <a:gd name="T3" fmla="*/ 25 h 108"/>
                <a:gd name="T4" fmla="*/ 103 w 108"/>
                <a:gd name="T5" fmla="*/ 95 h 108"/>
                <a:gd name="T6" fmla="*/ 31 w 108"/>
                <a:gd name="T7" fmla="*/ 83 h 108"/>
                <a:gd name="T8" fmla="*/ 5 w 108"/>
                <a:gd name="T9" fmla="*/ 1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5" y="15"/>
                  </a:moveTo>
                  <a:cubicBezTo>
                    <a:pt x="5" y="15"/>
                    <a:pt x="45" y="0"/>
                    <a:pt x="76" y="25"/>
                  </a:cubicBezTo>
                  <a:cubicBezTo>
                    <a:pt x="95" y="41"/>
                    <a:pt x="108" y="71"/>
                    <a:pt x="103" y="95"/>
                  </a:cubicBezTo>
                  <a:cubicBezTo>
                    <a:pt x="91" y="95"/>
                    <a:pt x="61" y="108"/>
                    <a:pt x="31" y="83"/>
                  </a:cubicBezTo>
                  <a:cubicBezTo>
                    <a:pt x="13" y="68"/>
                    <a:pt x="0" y="43"/>
                    <a:pt x="5" y="15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id="{B2346A10-796E-E8D2-15FB-13D859876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2688" y="2311536"/>
              <a:ext cx="277813" cy="234950"/>
            </a:xfrm>
            <a:custGeom>
              <a:avLst/>
              <a:gdLst>
                <a:gd name="T0" fmla="*/ 108 w 109"/>
                <a:gd name="T1" fmla="*/ 14 h 92"/>
                <a:gd name="T2" fmla="*/ 75 w 109"/>
                <a:gd name="T3" fmla="*/ 77 h 92"/>
                <a:gd name="T4" fmla="*/ 0 w 109"/>
                <a:gd name="T5" fmla="*/ 80 h 92"/>
                <a:gd name="T6" fmla="*/ 35 w 109"/>
                <a:gd name="T7" fmla="*/ 16 h 92"/>
                <a:gd name="T8" fmla="*/ 108 w 109"/>
                <a:gd name="T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2">
                  <a:moveTo>
                    <a:pt x="108" y="14"/>
                  </a:moveTo>
                  <a:cubicBezTo>
                    <a:pt x="108" y="14"/>
                    <a:pt x="109" y="57"/>
                    <a:pt x="75" y="77"/>
                  </a:cubicBezTo>
                  <a:cubicBezTo>
                    <a:pt x="53" y="90"/>
                    <a:pt x="21" y="92"/>
                    <a:pt x="0" y="80"/>
                  </a:cubicBezTo>
                  <a:cubicBezTo>
                    <a:pt x="4" y="68"/>
                    <a:pt x="2" y="36"/>
                    <a:pt x="35" y="16"/>
                  </a:cubicBezTo>
                  <a:cubicBezTo>
                    <a:pt x="55" y="3"/>
                    <a:pt x="83" y="0"/>
                    <a:pt x="108" y="14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551915F2-56E3-16B9-3CDF-D7341EEE3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650" y="1987686"/>
              <a:ext cx="279400" cy="236538"/>
            </a:xfrm>
            <a:custGeom>
              <a:avLst/>
              <a:gdLst>
                <a:gd name="T0" fmla="*/ 108 w 109"/>
                <a:gd name="T1" fmla="*/ 14 h 93"/>
                <a:gd name="T2" fmla="*/ 75 w 109"/>
                <a:gd name="T3" fmla="*/ 78 h 93"/>
                <a:gd name="T4" fmla="*/ 0 w 109"/>
                <a:gd name="T5" fmla="*/ 81 h 93"/>
                <a:gd name="T6" fmla="*/ 35 w 109"/>
                <a:gd name="T7" fmla="*/ 16 h 93"/>
                <a:gd name="T8" fmla="*/ 108 w 109"/>
                <a:gd name="T9" fmla="*/ 1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3">
                  <a:moveTo>
                    <a:pt x="108" y="14"/>
                  </a:moveTo>
                  <a:cubicBezTo>
                    <a:pt x="108" y="14"/>
                    <a:pt x="109" y="57"/>
                    <a:pt x="75" y="78"/>
                  </a:cubicBezTo>
                  <a:cubicBezTo>
                    <a:pt x="54" y="91"/>
                    <a:pt x="22" y="93"/>
                    <a:pt x="0" y="81"/>
                  </a:cubicBezTo>
                  <a:cubicBezTo>
                    <a:pt x="4" y="69"/>
                    <a:pt x="2" y="36"/>
                    <a:pt x="35" y="16"/>
                  </a:cubicBezTo>
                  <a:cubicBezTo>
                    <a:pt x="55" y="4"/>
                    <a:pt x="83" y="0"/>
                    <a:pt x="108" y="14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id="{3AA1BFC0-E9AE-7528-982C-9E22ED691F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75" y="1351099"/>
              <a:ext cx="273050" cy="279400"/>
            </a:xfrm>
            <a:custGeom>
              <a:avLst/>
              <a:gdLst>
                <a:gd name="T0" fmla="*/ 90 w 107"/>
                <a:gd name="T1" fmla="*/ 4 h 109"/>
                <a:gd name="T2" fmla="*/ 84 w 107"/>
                <a:gd name="T3" fmla="*/ 75 h 109"/>
                <a:gd name="T4" fmla="*/ 16 w 107"/>
                <a:gd name="T5" fmla="*/ 106 h 109"/>
                <a:gd name="T6" fmla="*/ 23 w 107"/>
                <a:gd name="T7" fmla="*/ 33 h 109"/>
                <a:gd name="T8" fmla="*/ 90 w 107"/>
                <a:gd name="T9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9">
                  <a:moveTo>
                    <a:pt x="90" y="4"/>
                  </a:moveTo>
                  <a:cubicBezTo>
                    <a:pt x="90" y="4"/>
                    <a:pt x="107" y="43"/>
                    <a:pt x="84" y="75"/>
                  </a:cubicBezTo>
                  <a:cubicBezTo>
                    <a:pt x="68" y="95"/>
                    <a:pt x="40" y="109"/>
                    <a:pt x="16" y="106"/>
                  </a:cubicBezTo>
                  <a:cubicBezTo>
                    <a:pt x="15" y="93"/>
                    <a:pt x="0" y="64"/>
                    <a:pt x="23" y="33"/>
                  </a:cubicBezTo>
                  <a:cubicBezTo>
                    <a:pt x="37" y="14"/>
                    <a:pt x="62" y="0"/>
                    <a:pt x="90" y="4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id="{0A6049AE-3AD6-10A2-E202-73907F1DF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3500" y="3075124"/>
              <a:ext cx="244475" cy="238125"/>
            </a:xfrm>
            <a:custGeom>
              <a:avLst/>
              <a:gdLst>
                <a:gd name="T0" fmla="*/ 11 w 96"/>
                <a:gd name="T1" fmla="*/ 87 h 93"/>
                <a:gd name="T2" fmla="*/ 24 w 96"/>
                <a:gd name="T3" fmla="*/ 25 h 93"/>
                <a:gd name="T4" fmla="*/ 87 w 96"/>
                <a:gd name="T5" fmla="*/ 6 h 93"/>
                <a:gd name="T6" fmla="*/ 73 w 96"/>
                <a:gd name="T7" fmla="*/ 69 h 93"/>
                <a:gd name="T8" fmla="*/ 11 w 96"/>
                <a:gd name="T9" fmla="*/ 8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3">
                  <a:moveTo>
                    <a:pt x="11" y="87"/>
                  </a:moveTo>
                  <a:cubicBezTo>
                    <a:pt x="11" y="87"/>
                    <a:pt x="0" y="50"/>
                    <a:pt x="24" y="25"/>
                  </a:cubicBezTo>
                  <a:cubicBezTo>
                    <a:pt x="40" y="9"/>
                    <a:pt x="67" y="0"/>
                    <a:pt x="87" y="6"/>
                  </a:cubicBezTo>
                  <a:cubicBezTo>
                    <a:pt x="87" y="17"/>
                    <a:pt x="96" y="44"/>
                    <a:pt x="73" y="69"/>
                  </a:cubicBezTo>
                  <a:cubicBezTo>
                    <a:pt x="58" y="84"/>
                    <a:pt x="35" y="93"/>
                    <a:pt x="11" y="87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id="{231D8859-3283-CAE7-5540-40E2BB7CB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3200" y="2322649"/>
              <a:ext cx="654050" cy="441325"/>
            </a:xfrm>
            <a:custGeom>
              <a:avLst/>
              <a:gdLst>
                <a:gd name="T0" fmla="*/ 256 w 256"/>
                <a:gd name="T1" fmla="*/ 55 h 173"/>
                <a:gd name="T2" fmla="*/ 151 w 256"/>
                <a:gd name="T3" fmla="*/ 160 h 173"/>
                <a:gd name="T4" fmla="*/ 0 w 256"/>
                <a:gd name="T5" fmla="*/ 119 h 173"/>
                <a:gd name="T6" fmla="*/ 110 w 256"/>
                <a:gd name="T7" fmla="*/ 12 h 173"/>
                <a:gd name="T8" fmla="*/ 256 w 256"/>
                <a:gd name="T9" fmla="*/ 5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173">
                  <a:moveTo>
                    <a:pt x="256" y="55"/>
                  </a:moveTo>
                  <a:cubicBezTo>
                    <a:pt x="256" y="55"/>
                    <a:pt x="231" y="141"/>
                    <a:pt x="151" y="160"/>
                  </a:cubicBezTo>
                  <a:cubicBezTo>
                    <a:pt x="99" y="173"/>
                    <a:pt x="34" y="156"/>
                    <a:pt x="0" y="119"/>
                  </a:cubicBezTo>
                  <a:cubicBezTo>
                    <a:pt x="15" y="98"/>
                    <a:pt x="31" y="30"/>
                    <a:pt x="110" y="12"/>
                  </a:cubicBezTo>
                  <a:cubicBezTo>
                    <a:pt x="158" y="0"/>
                    <a:pt x="216" y="11"/>
                    <a:pt x="256" y="55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id="{48F013D2-7FE2-8217-56E0-47DE83A3C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8738" y="2105161"/>
              <a:ext cx="1397000" cy="1965325"/>
            </a:xfrm>
            <a:custGeom>
              <a:avLst/>
              <a:gdLst>
                <a:gd name="T0" fmla="*/ 0 w 547"/>
                <a:gd name="T1" fmla="*/ 766 h 770"/>
                <a:gd name="T2" fmla="*/ 192 w 547"/>
                <a:gd name="T3" fmla="*/ 701 h 770"/>
                <a:gd name="T4" fmla="*/ 245 w 547"/>
                <a:gd name="T5" fmla="*/ 527 h 770"/>
                <a:gd name="T6" fmla="*/ 35 w 547"/>
                <a:gd name="T7" fmla="*/ 243 h 770"/>
                <a:gd name="T8" fmla="*/ 257 w 547"/>
                <a:gd name="T9" fmla="*/ 386 h 770"/>
                <a:gd name="T10" fmla="*/ 239 w 547"/>
                <a:gd name="T11" fmla="*/ 180 h 770"/>
                <a:gd name="T12" fmla="*/ 229 w 547"/>
                <a:gd name="T13" fmla="*/ 0 h 770"/>
                <a:gd name="T14" fmla="*/ 265 w 547"/>
                <a:gd name="T15" fmla="*/ 130 h 770"/>
                <a:gd name="T16" fmla="*/ 294 w 547"/>
                <a:gd name="T17" fmla="*/ 198 h 770"/>
                <a:gd name="T18" fmla="*/ 317 w 547"/>
                <a:gd name="T19" fmla="*/ 204 h 770"/>
                <a:gd name="T20" fmla="*/ 394 w 547"/>
                <a:gd name="T21" fmla="*/ 103 h 770"/>
                <a:gd name="T22" fmla="*/ 336 w 547"/>
                <a:gd name="T23" fmla="*/ 273 h 770"/>
                <a:gd name="T24" fmla="*/ 356 w 547"/>
                <a:gd name="T25" fmla="*/ 358 h 770"/>
                <a:gd name="T26" fmla="*/ 507 w 547"/>
                <a:gd name="T27" fmla="*/ 242 h 770"/>
                <a:gd name="T28" fmla="*/ 385 w 547"/>
                <a:gd name="T29" fmla="*/ 408 h 770"/>
                <a:gd name="T30" fmla="*/ 378 w 547"/>
                <a:gd name="T31" fmla="*/ 478 h 770"/>
                <a:gd name="T32" fmla="*/ 382 w 547"/>
                <a:gd name="T33" fmla="*/ 590 h 770"/>
                <a:gd name="T34" fmla="*/ 365 w 547"/>
                <a:gd name="T35" fmla="*/ 689 h 770"/>
                <a:gd name="T36" fmla="*/ 547 w 547"/>
                <a:gd name="T37" fmla="*/ 770 h 770"/>
                <a:gd name="T38" fmla="*/ 0 w 547"/>
                <a:gd name="T39" fmla="*/ 766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7" h="770">
                  <a:moveTo>
                    <a:pt x="0" y="766"/>
                  </a:moveTo>
                  <a:cubicBezTo>
                    <a:pt x="0" y="766"/>
                    <a:pt x="84" y="704"/>
                    <a:pt x="192" y="701"/>
                  </a:cubicBezTo>
                  <a:cubicBezTo>
                    <a:pt x="220" y="629"/>
                    <a:pt x="247" y="587"/>
                    <a:pt x="245" y="527"/>
                  </a:cubicBezTo>
                  <a:cubicBezTo>
                    <a:pt x="243" y="477"/>
                    <a:pt x="171" y="349"/>
                    <a:pt x="35" y="243"/>
                  </a:cubicBezTo>
                  <a:cubicBezTo>
                    <a:pt x="71" y="249"/>
                    <a:pt x="208" y="338"/>
                    <a:pt x="257" y="386"/>
                  </a:cubicBezTo>
                  <a:cubicBezTo>
                    <a:pt x="262" y="307"/>
                    <a:pt x="256" y="265"/>
                    <a:pt x="239" y="180"/>
                  </a:cubicBezTo>
                  <a:cubicBezTo>
                    <a:pt x="222" y="94"/>
                    <a:pt x="216" y="31"/>
                    <a:pt x="229" y="0"/>
                  </a:cubicBezTo>
                  <a:cubicBezTo>
                    <a:pt x="234" y="68"/>
                    <a:pt x="243" y="85"/>
                    <a:pt x="265" y="130"/>
                  </a:cubicBezTo>
                  <a:cubicBezTo>
                    <a:pt x="287" y="175"/>
                    <a:pt x="292" y="187"/>
                    <a:pt x="294" y="198"/>
                  </a:cubicBezTo>
                  <a:cubicBezTo>
                    <a:pt x="296" y="210"/>
                    <a:pt x="309" y="217"/>
                    <a:pt x="317" y="204"/>
                  </a:cubicBezTo>
                  <a:cubicBezTo>
                    <a:pt x="324" y="192"/>
                    <a:pt x="364" y="125"/>
                    <a:pt x="394" y="103"/>
                  </a:cubicBezTo>
                  <a:cubicBezTo>
                    <a:pt x="366" y="162"/>
                    <a:pt x="335" y="238"/>
                    <a:pt x="336" y="273"/>
                  </a:cubicBezTo>
                  <a:cubicBezTo>
                    <a:pt x="338" y="309"/>
                    <a:pt x="339" y="350"/>
                    <a:pt x="356" y="358"/>
                  </a:cubicBezTo>
                  <a:cubicBezTo>
                    <a:pt x="370" y="346"/>
                    <a:pt x="458" y="255"/>
                    <a:pt x="507" y="242"/>
                  </a:cubicBezTo>
                  <a:cubicBezTo>
                    <a:pt x="463" y="296"/>
                    <a:pt x="394" y="390"/>
                    <a:pt x="385" y="408"/>
                  </a:cubicBezTo>
                  <a:cubicBezTo>
                    <a:pt x="373" y="431"/>
                    <a:pt x="377" y="446"/>
                    <a:pt x="378" y="478"/>
                  </a:cubicBezTo>
                  <a:cubicBezTo>
                    <a:pt x="378" y="510"/>
                    <a:pt x="384" y="565"/>
                    <a:pt x="382" y="590"/>
                  </a:cubicBezTo>
                  <a:cubicBezTo>
                    <a:pt x="380" y="614"/>
                    <a:pt x="370" y="684"/>
                    <a:pt x="365" y="689"/>
                  </a:cubicBezTo>
                  <a:cubicBezTo>
                    <a:pt x="415" y="692"/>
                    <a:pt x="519" y="730"/>
                    <a:pt x="547" y="770"/>
                  </a:cubicBezTo>
                  <a:cubicBezTo>
                    <a:pt x="279" y="770"/>
                    <a:pt x="0" y="766"/>
                    <a:pt x="0" y="766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BC18C6E-E257-1CED-342F-7EA8BE71196D}"/>
              </a:ext>
            </a:extLst>
          </p:cNvPr>
          <p:cNvGrpSpPr/>
          <p:nvPr/>
        </p:nvGrpSpPr>
        <p:grpSpPr>
          <a:xfrm>
            <a:off x="7209202" y="1988237"/>
            <a:ext cx="2746182" cy="754330"/>
            <a:chOff x="101199" y="1886576"/>
            <a:chExt cx="2746182" cy="75433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38A8F5F-F1B7-9769-9857-7D70CF7A6C7B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06494FD-E6F2-E763-3A28-7F1C22172849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83F7C3A-30D7-BCC7-C76C-C70638FFE415}"/>
              </a:ext>
            </a:extLst>
          </p:cNvPr>
          <p:cNvGrpSpPr/>
          <p:nvPr/>
        </p:nvGrpSpPr>
        <p:grpSpPr>
          <a:xfrm>
            <a:off x="2375501" y="2025150"/>
            <a:ext cx="2746182" cy="754330"/>
            <a:chOff x="101199" y="1886576"/>
            <a:chExt cx="2746182" cy="75433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7005E01-013A-D0D5-2E9F-2058E9C76832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7323298-70A7-3AD3-9FFD-E40DCA9A99CC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6FB6FAB-16D0-6FE9-D9CF-2D221EFD8FEC}"/>
              </a:ext>
            </a:extLst>
          </p:cNvPr>
          <p:cNvGrpSpPr/>
          <p:nvPr/>
        </p:nvGrpSpPr>
        <p:grpSpPr>
          <a:xfrm>
            <a:off x="7353349" y="3959099"/>
            <a:ext cx="3114626" cy="754330"/>
            <a:chOff x="101199" y="1886576"/>
            <a:chExt cx="3114626" cy="75433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ADE0714-BD87-0AF2-AFF4-ED716D650174}"/>
                </a:ext>
              </a:extLst>
            </p:cNvPr>
            <p:cNvSpPr txBox="1"/>
            <p:nvPr/>
          </p:nvSpPr>
          <p:spPr>
            <a:xfrm>
              <a:off x="101199" y="2152503"/>
              <a:ext cx="311462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 .51pptm oban.com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8B5A1C4-F913-9EB6-CF59-DAABAAB41CF3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F093144-CA47-9F40-B10D-2B4860A86178}"/>
              </a:ext>
            </a:extLst>
          </p:cNvPr>
          <p:cNvGrpSpPr/>
          <p:nvPr/>
        </p:nvGrpSpPr>
        <p:grpSpPr>
          <a:xfrm>
            <a:off x="2024984" y="3996012"/>
            <a:ext cx="2746182" cy="754330"/>
            <a:chOff x="101199" y="1886576"/>
            <a:chExt cx="2746182" cy="754330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C36F3FC-6592-CF5D-02BF-E42E8E3D7173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8A44C78-05B9-9CAE-DF66-F19495F3B5B6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59860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54E6471D-07C0-C0BA-31E6-FBDDC4E79896}"/>
              </a:ext>
            </a:extLst>
          </p:cNvPr>
          <p:cNvSpPr/>
          <p:nvPr/>
        </p:nvSpPr>
        <p:spPr>
          <a:xfrm>
            <a:off x="3843573" y="347262"/>
            <a:ext cx="4520175" cy="532801"/>
          </a:xfrm>
          <a:custGeom>
            <a:avLst/>
            <a:gdLst>
              <a:gd name="connsiteX0" fmla="*/ 0 w 4520175"/>
              <a:gd name="connsiteY0" fmla="*/ 0 h 532801"/>
              <a:gd name="connsiteX1" fmla="*/ 4253775 w 4520175"/>
              <a:gd name="connsiteY1" fmla="*/ 0 h 532801"/>
              <a:gd name="connsiteX2" fmla="*/ 4520175 w 4520175"/>
              <a:gd name="connsiteY2" fmla="*/ 266401 h 532801"/>
              <a:gd name="connsiteX3" fmla="*/ 4253775 w 4520175"/>
              <a:gd name="connsiteY3" fmla="*/ 532801 h 532801"/>
              <a:gd name="connsiteX4" fmla="*/ 0 w 4520175"/>
              <a:gd name="connsiteY4" fmla="*/ 532801 h 532801"/>
              <a:gd name="connsiteX5" fmla="*/ 266401 w 4520175"/>
              <a:gd name="connsiteY5" fmla="*/ 266401 h 532801"/>
              <a:gd name="connsiteX6" fmla="*/ 0 w 4520175"/>
              <a:gd name="connsiteY6" fmla="*/ 0 h 5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0175" h="532801" fill="none" extrusionOk="0">
                <a:moveTo>
                  <a:pt x="0" y="0"/>
                </a:moveTo>
                <a:cubicBezTo>
                  <a:pt x="1785132" y="48231"/>
                  <a:pt x="2860849" y="-84455"/>
                  <a:pt x="4253775" y="0"/>
                </a:cubicBezTo>
                <a:cubicBezTo>
                  <a:pt x="4303687" y="66680"/>
                  <a:pt x="4463802" y="165544"/>
                  <a:pt x="4520175" y="266401"/>
                </a:cubicBezTo>
                <a:cubicBezTo>
                  <a:pt x="4416574" y="369566"/>
                  <a:pt x="4370610" y="410379"/>
                  <a:pt x="4253775" y="532801"/>
                </a:cubicBezTo>
                <a:cubicBezTo>
                  <a:pt x="2199271" y="401847"/>
                  <a:pt x="1062704" y="489227"/>
                  <a:pt x="0" y="532801"/>
                </a:cubicBezTo>
                <a:cubicBezTo>
                  <a:pt x="35413" y="451198"/>
                  <a:pt x="200612" y="369631"/>
                  <a:pt x="266401" y="266401"/>
                </a:cubicBezTo>
                <a:cubicBezTo>
                  <a:pt x="214334" y="212937"/>
                  <a:pt x="83565" y="79324"/>
                  <a:pt x="0" y="0"/>
                </a:cubicBezTo>
                <a:close/>
              </a:path>
              <a:path w="4520175" h="532801" stroke="0" extrusionOk="0">
                <a:moveTo>
                  <a:pt x="0" y="0"/>
                </a:moveTo>
                <a:cubicBezTo>
                  <a:pt x="1444264" y="118645"/>
                  <a:pt x="2383016" y="116012"/>
                  <a:pt x="4253775" y="0"/>
                </a:cubicBezTo>
                <a:cubicBezTo>
                  <a:pt x="4351008" y="81105"/>
                  <a:pt x="4508772" y="221825"/>
                  <a:pt x="4520175" y="266401"/>
                </a:cubicBezTo>
                <a:cubicBezTo>
                  <a:pt x="4470577" y="350560"/>
                  <a:pt x="4270515" y="496115"/>
                  <a:pt x="4253775" y="532801"/>
                </a:cubicBezTo>
                <a:cubicBezTo>
                  <a:pt x="2519170" y="552988"/>
                  <a:pt x="1608599" y="685281"/>
                  <a:pt x="0" y="532801"/>
                </a:cubicBezTo>
                <a:cubicBezTo>
                  <a:pt x="51432" y="518363"/>
                  <a:pt x="192537" y="297118"/>
                  <a:pt x="266401" y="266401"/>
                </a:cubicBezTo>
                <a:cubicBezTo>
                  <a:pt x="216891" y="255419"/>
                  <a:pt x="91328" y="10939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706EDC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chevron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8D794F-D225-CD99-0886-87FE8B2D4BF4}"/>
              </a:ext>
            </a:extLst>
          </p:cNvPr>
          <p:cNvSpPr txBox="1"/>
          <p:nvPr/>
        </p:nvSpPr>
        <p:spPr>
          <a:xfrm>
            <a:off x="3016459" y="226376"/>
            <a:ext cx="9108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267" dirty="0">
              <a:ln>
                <a:gradFill>
                  <a:gsLst>
                    <a:gs pos="32000">
                      <a:srgbClr val="706EDC"/>
                    </a:gs>
                    <a:gs pos="100000">
                      <a:srgbClr val="FF66A7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D2F933-8B88-45FA-3611-EB26C23D11C9}"/>
              </a:ext>
            </a:extLst>
          </p:cNvPr>
          <p:cNvSpPr txBox="1"/>
          <p:nvPr/>
        </p:nvSpPr>
        <p:spPr>
          <a:xfrm>
            <a:off x="5146709" y="352393"/>
            <a:ext cx="243197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b="1" dirty="0">
                <a:gradFill>
                  <a:gsLst>
                    <a:gs pos="0">
                      <a:srgbClr val="FF66A7"/>
                    </a:gs>
                    <a:gs pos="100000">
                      <a:srgbClr val="3E54A3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28" name="Freeform 8">
            <a:extLst>
              <a:ext uri="{FF2B5EF4-FFF2-40B4-BE49-F238E27FC236}">
                <a16:creationId xmlns:a16="http://schemas.microsoft.com/office/drawing/2014/main" id="{08E7B3BF-8607-0C03-B47E-FC1E93C78796}"/>
              </a:ext>
            </a:extLst>
          </p:cNvPr>
          <p:cNvSpPr/>
          <p:nvPr/>
        </p:nvSpPr>
        <p:spPr bwMode="auto">
          <a:xfrm>
            <a:off x="7667256" y="402359"/>
            <a:ext cx="303960" cy="422606"/>
          </a:xfrm>
          <a:custGeom>
            <a:avLst/>
            <a:gdLst>
              <a:gd name="T0" fmla="*/ 1469 w 2549"/>
              <a:gd name="T1" fmla="*/ 2082 h 3542"/>
              <a:gd name="T2" fmla="*/ 1500 w 2549"/>
              <a:gd name="T3" fmla="*/ 2085 h 3542"/>
              <a:gd name="T4" fmla="*/ 1920 w 2549"/>
              <a:gd name="T5" fmla="*/ 2256 h 3542"/>
              <a:gd name="T6" fmla="*/ 1607 w 2549"/>
              <a:gd name="T7" fmla="*/ 2759 h 3542"/>
              <a:gd name="T8" fmla="*/ 1535 w 2549"/>
              <a:gd name="T9" fmla="*/ 2889 h 3542"/>
              <a:gd name="T10" fmla="*/ 1651 w 2549"/>
              <a:gd name="T11" fmla="*/ 3003 h 3542"/>
              <a:gd name="T12" fmla="*/ 2005 w 2549"/>
              <a:gd name="T13" fmla="*/ 3177 h 3542"/>
              <a:gd name="T14" fmla="*/ 1939 w 2549"/>
              <a:gd name="T15" fmla="*/ 3072 h 3542"/>
              <a:gd name="T16" fmla="*/ 1843 w 2549"/>
              <a:gd name="T17" fmla="*/ 2859 h 3542"/>
              <a:gd name="T18" fmla="*/ 1852 w 2549"/>
              <a:gd name="T19" fmla="*/ 2758 h 3542"/>
              <a:gd name="T20" fmla="*/ 2315 w 2549"/>
              <a:gd name="T21" fmla="*/ 2201 h 3542"/>
              <a:gd name="T22" fmla="*/ 2221 w 2549"/>
              <a:gd name="T23" fmla="*/ 1974 h 3542"/>
              <a:gd name="T24" fmla="*/ 1726 w 2549"/>
              <a:gd name="T25" fmla="*/ 1743 h 3542"/>
              <a:gd name="T26" fmla="*/ 1762 w 2549"/>
              <a:gd name="T27" fmla="*/ 1603 h 3542"/>
              <a:gd name="T28" fmla="*/ 2142 w 2549"/>
              <a:gd name="T29" fmla="*/ 1251 h 3542"/>
              <a:gd name="T30" fmla="*/ 2339 w 2549"/>
              <a:gd name="T31" fmla="*/ 1175 h 3542"/>
              <a:gd name="T32" fmla="*/ 2505 w 2549"/>
              <a:gd name="T33" fmla="*/ 730 h 3542"/>
              <a:gd name="T34" fmla="*/ 2538 w 2549"/>
              <a:gd name="T35" fmla="*/ 611 h 3542"/>
              <a:gd name="T36" fmla="*/ 2543 w 2549"/>
              <a:gd name="T37" fmla="*/ 545 h 3542"/>
              <a:gd name="T38" fmla="*/ 2508 w 2549"/>
              <a:gd name="T39" fmla="*/ 530 h 3542"/>
              <a:gd name="T40" fmla="*/ 2404 w 2549"/>
              <a:gd name="T41" fmla="*/ 631 h 3542"/>
              <a:gd name="T42" fmla="*/ 2352 w 2549"/>
              <a:gd name="T43" fmla="*/ 646 h 3542"/>
              <a:gd name="T44" fmla="*/ 2317 w 2549"/>
              <a:gd name="T45" fmla="*/ 620 h 3542"/>
              <a:gd name="T46" fmla="*/ 2323 w 2549"/>
              <a:gd name="T47" fmla="*/ 842 h 3542"/>
              <a:gd name="T48" fmla="*/ 2214 w 2549"/>
              <a:gd name="T49" fmla="*/ 1038 h 3542"/>
              <a:gd name="T50" fmla="*/ 2029 w 2549"/>
              <a:gd name="T51" fmla="*/ 665 h 3542"/>
              <a:gd name="T52" fmla="*/ 2039 w 2549"/>
              <a:gd name="T53" fmla="*/ 540 h 3542"/>
              <a:gd name="T54" fmla="*/ 2078 w 2549"/>
              <a:gd name="T55" fmla="*/ 446 h 3542"/>
              <a:gd name="T56" fmla="*/ 2088 w 2549"/>
              <a:gd name="T57" fmla="*/ 377 h 3542"/>
              <a:gd name="T58" fmla="*/ 2077 w 2549"/>
              <a:gd name="T59" fmla="*/ 240 h 3542"/>
              <a:gd name="T60" fmla="*/ 1792 w 2549"/>
              <a:gd name="T61" fmla="*/ 42 h 3542"/>
              <a:gd name="T62" fmla="*/ 1699 w 2549"/>
              <a:gd name="T63" fmla="*/ 421 h 3542"/>
              <a:gd name="T64" fmla="*/ 1618 w 2549"/>
              <a:gd name="T65" fmla="*/ 568 h 3542"/>
              <a:gd name="T66" fmla="*/ 1398 w 2549"/>
              <a:gd name="T67" fmla="*/ 586 h 3542"/>
              <a:gd name="T68" fmla="*/ 1059 w 2549"/>
              <a:gd name="T69" fmla="*/ 687 h 3542"/>
              <a:gd name="T70" fmla="*/ 950 w 2549"/>
              <a:gd name="T71" fmla="*/ 1160 h 3542"/>
              <a:gd name="T72" fmla="*/ 873 w 2549"/>
              <a:gd name="T73" fmla="*/ 1342 h 3542"/>
              <a:gd name="T74" fmla="*/ 824 w 2549"/>
              <a:gd name="T75" fmla="*/ 1449 h 3542"/>
              <a:gd name="T76" fmla="*/ 868 w 2549"/>
              <a:gd name="T77" fmla="*/ 1448 h 3542"/>
              <a:gd name="T78" fmla="*/ 864 w 2549"/>
              <a:gd name="T79" fmla="*/ 1536 h 3542"/>
              <a:gd name="T80" fmla="*/ 868 w 2549"/>
              <a:gd name="T81" fmla="*/ 1547 h 3542"/>
              <a:gd name="T82" fmla="*/ 892 w 2549"/>
              <a:gd name="T83" fmla="*/ 1565 h 3542"/>
              <a:gd name="T84" fmla="*/ 918 w 2549"/>
              <a:gd name="T85" fmla="*/ 1582 h 3542"/>
              <a:gd name="T86" fmla="*/ 1074 w 2549"/>
              <a:gd name="T87" fmla="*/ 1385 h 3542"/>
              <a:gd name="T88" fmla="*/ 1104 w 2549"/>
              <a:gd name="T89" fmla="*/ 1361 h 3542"/>
              <a:gd name="T90" fmla="*/ 1133 w 2549"/>
              <a:gd name="T91" fmla="*/ 950 h 3542"/>
              <a:gd name="T92" fmla="*/ 1451 w 2549"/>
              <a:gd name="T93" fmla="*/ 813 h 3542"/>
              <a:gd name="T94" fmla="*/ 1354 w 2549"/>
              <a:gd name="T95" fmla="*/ 1259 h 3542"/>
              <a:gd name="T96" fmla="*/ 1196 w 2549"/>
              <a:gd name="T97" fmla="*/ 1725 h 3542"/>
              <a:gd name="T98" fmla="*/ 1037 w 2549"/>
              <a:gd name="T99" fmla="*/ 2070 h 3542"/>
              <a:gd name="T100" fmla="*/ 611 w 2549"/>
              <a:gd name="T101" fmla="*/ 2503 h 3542"/>
              <a:gd name="T102" fmla="*/ 215 w 2549"/>
              <a:gd name="T103" fmla="*/ 2950 h 3542"/>
              <a:gd name="T104" fmla="*/ 80 w 2549"/>
              <a:gd name="T105" fmla="*/ 2953 h 3542"/>
              <a:gd name="T106" fmla="*/ 30 w 2549"/>
              <a:gd name="T107" fmla="*/ 3217 h 3542"/>
              <a:gd name="T108" fmla="*/ 17 w 2549"/>
              <a:gd name="T109" fmla="*/ 3496 h 3542"/>
              <a:gd name="T110" fmla="*/ 102 w 2549"/>
              <a:gd name="T111" fmla="*/ 3512 h 3542"/>
              <a:gd name="T112" fmla="*/ 243 w 2549"/>
              <a:gd name="T113" fmla="*/ 3244 h 3542"/>
              <a:gd name="T114" fmla="*/ 272 w 2549"/>
              <a:gd name="T115" fmla="*/ 3165 h 3542"/>
              <a:gd name="T116" fmla="*/ 368 w 2549"/>
              <a:gd name="T117" fmla="*/ 3011 h 3542"/>
              <a:gd name="T118" fmla="*/ 882 w 2549"/>
              <a:gd name="T119" fmla="*/ 2614 h 3542"/>
              <a:gd name="T120" fmla="*/ 1295 w 2549"/>
              <a:gd name="T121" fmla="*/ 2273 h 3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49" h="3542">
                <a:moveTo>
                  <a:pt x="1295" y="2273"/>
                </a:moveTo>
                <a:cubicBezTo>
                  <a:pt x="1371" y="2201"/>
                  <a:pt x="1456" y="2089"/>
                  <a:pt x="1456" y="2089"/>
                </a:cubicBezTo>
                <a:cubicBezTo>
                  <a:pt x="1469" y="2082"/>
                  <a:pt x="1469" y="2082"/>
                  <a:pt x="1469" y="2082"/>
                </a:cubicBezTo>
                <a:cubicBezTo>
                  <a:pt x="1469" y="2082"/>
                  <a:pt x="1474" y="2082"/>
                  <a:pt x="1479" y="2084"/>
                </a:cubicBezTo>
                <a:cubicBezTo>
                  <a:pt x="1483" y="2085"/>
                  <a:pt x="1488" y="2084"/>
                  <a:pt x="1492" y="2082"/>
                </a:cubicBezTo>
                <a:cubicBezTo>
                  <a:pt x="1495" y="2079"/>
                  <a:pt x="1494" y="2081"/>
                  <a:pt x="1500" y="2085"/>
                </a:cubicBezTo>
                <a:cubicBezTo>
                  <a:pt x="1506" y="2088"/>
                  <a:pt x="1597" y="2122"/>
                  <a:pt x="1718" y="2141"/>
                </a:cubicBezTo>
                <a:cubicBezTo>
                  <a:pt x="1838" y="2160"/>
                  <a:pt x="2003" y="2171"/>
                  <a:pt x="2003" y="2171"/>
                </a:cubicBezTo>
                <a:cubicBezTo>
                  <a:pt x="2003" y="2171"/>
                  <a:pt x="1982" y="2188"/>
                  <a:pt x="1920" y="2256"/>
                </a:cubicBezTo>
                <a:cubicBezTo>
                  <a:pt x="1858" y="2324"/>
                  <a:pt x="1833" y="2478"/>
                  <a:pt x="1773" y="2580"/>
                </a:cubicBezTo>
                <a:cubicBezTo>
                  <a:pt x="1713" y="2682"/>
                  <a:pt x="1622" y="2761"/>
                  <a:pt x="1622" y="2761"/>
                </a:cubicBezTo>
                <a:cubicBezTo>
                  <a:pt x="1622" y="2761"/>
                  <a:pt x="1615" y="2757"/>
                  <a:pt x="1607" y="2759"/>
                </a:cubicBezTo>
                <a:cubicBezTo>
                  <a:pt x="1599" y="2761"/>
                  <a:pt x="1593" y="2781"/>
                  <a:pt x="1589" y="2789"/>
                </a:cubicBezTo>
                <a:cubicBezTo>
                  <a:pt x="1584" y="2796"/>
                  <a:pt x="1566" y="2812"/>
                  <a:pt x="1549" y="2840"/>
                </a:cubicBezTo>
                <a:cubicBezTo>
                  <a:pt x="1532" y="2869"/>
                  <a:pt x="1538" y="2882"/>
                  <a:pt x="1535" y="2889"/>
                </a:cubicBezTo>
                <a:cubicBezTo>
                  <a:pt x="1531" y="2895"/>
                  <a:pt x="1528" y="2894"/>
                  <a:pt x="1524" y="2900"/>
                </a:cubicBezTo>
                <a:cubicBezTo>
                  <a:pt x="1520" y="2906"/>
                  <a:pt x="1525" y="2914"/>
                  <a:pt x="1543" y="2938"/>
                </a:cubicBezTo>
                <a:cubicBezTo>
                  <a:pt x="1561" y="2962"/>
                  <a:pt x="1582" y="2965"/>
                  <a:pt x="1651" y="3003"/>
                </a:cubicBezTo>
                <a:cubicBezTo>
                  <a:pt x="1719" y="3040"/>
                  <a:pt x="1775" y="3098"/>
                  <a:pt x="1785" y="3112"/>
                </a:cubicBezTo>
                <a:cubicBezTo>
                  <a:pt x="1795" y="3125"/>
                  <a:pt x="1815" y="3136"/>
                  <a:pt x="1856" y="3150"/>
                </a:cubicBezTo>
                <a:cubicBezTo>
                  <a:pt x="1897" y="3165"/>
                  <a:pt x="1997" y="3187"/>
                  <a:pt x="2005" y="3177"/>
                </a:cubicBezTo>
                <a:cubicBezTo>
                  <a:pt x="2013" y="3167"/>
                  <a:pt x="2006" y="3161"/>
                  <a:pt x="2007" y="3157"/>
                </a:cubicBezTo>
                <a:cubicBezTo>
                  <a:pt x="2009" y="3153"/>
                  <a:pt x="2015" y="3140"/>
                  <a:pt x="2007" y="3121"/>
                </a:cubicBezTo>
                <a:cubicBezTo>
                  <a:pt x="2000" y="3101"/>
                  <a:pt x="1979" y="3097"/>
                  <a:pt x="1939" y="3072"/>
                </a:cubicBezTo>
                <a:cubicBezTo>
                  <a:pt x="1899" y="3048"/>
                  <a:pt x="1863" y="2987"/>
                  <a:pt x="1853" y="2962"/>
                </a:cubicBezTo>
                <a:cubicBezTo>
                  <a:pt x="1843" y="2937"/>
                  <a:pt x="1847" y="2933"/>
                  <a:pt x="1843" y="2906"/>
                </a:cubicBezTo>
                <a:cubicBezTo>
                  <a:pt x="1839" y="2879"/>
                  <a:pt x="1840" y="2872"/>
                  <a:pt x="1843" y="2859"/>
                </a:cubicBezTo>
                <a:cubicBezTo>
                  <a:pt x="1847" y="2847"/>
                  <a:pt x="1844" y="2839"/>
                  <a:pt x="1831" y="2827"/>
                </a:cubicBezTo>
                <a:cubicBezTo>
                  <a:pt x="1819" y="2814"/>
                  <a:pt x="1810" y="2829"/>
                  <a:pt x="1810" y="2829"/>
                </a:cubicBezTo>
                <a:cubicBezTo>
                  <a:pt x="1810" y="2829"/>
                  <a:pt x="1817" y="2792"/>
                  <a:pt x="1852" y="2758"/>
                </a:cubicBezTo>
                <a:cubicBezTo>
                  <a:pt x="1887" y="2724"/>
                  <a:pt x="1911" y="2668"/>
                  <a:pt x="2000" y="2589"/>
                </a:cubicBezTo>
                <a:cubicBezTo>
                  <a:pt x="2089" y="2510"/>
                  <a:pt x="2180" y="2367"/>
                  <a:pt x="2204" y="2342"/>
                </a:cubicBezTo>
                <a:cubicBezTo>
                  <a:pt x="2228" y="2316"/>
                  <a:pt x="2292" y="2246"/>
                  <a:pt x="2315" y="2201"/>
                </a:cubicBezTo>
                <a:cubicBezTo>
                  <a:pt x="2339" y="2156"/>
                  <a:pt x="2338" y="2135"/>
                  <a:pt x="2331" y="2106"/>
                </a:cubicBezTo>
                <a:cubicBezTo>
                  <a:pt x="2323" y="2078"/>
                  <a:pt x="2318" y="2069"/>
                  <a:pt x="2300" y="2037"/>
                </a:cubicBezTo>
                <a:cubicBezTo>
                  <a:pt x="2283" y="2004"/>
                  <a:pt x="2266" y="2007"/>
                  <a:pt x="2221" y="1974"/>
                </a:cubicBezTo>
                <a:cubicBezTo>
                  <a:pt x="2176" y="1941"/>
                  <a:pt x="2116" y="1880"/>
                  <a:pt x="1987" y="1809"/>
                </a:cubicBezTo>
                <a:cubicBezTo>
                  <a:pt x="1857" y="1739"/>
                  <a:pt x="1732" y="1749"/>
                  <a:pt x="1732" y="1749"/>
                </a:cubicBezTo>
                <a:cubicBezTo>
                  <a:pt x="1732" y="1749"/>
                  <a:pt x="1731" y="1747"/>
                  <a:pt x="1726" y="1743"/>
                </a:cubicBezTo>
                <a:cubicBezTo>
                  <a:pt x="1720" y="1740"/>
                  <a:pt x="1708" y="1742"/>
                  <a:pt x="1708" y="1742"/>
                </a:cubicBezTo>
                <a:cubicBezTo>
                  <a:pt x="1708" y="1742"/>
                  <a:pt x="1730" y="1702"/>
                  <a:pt x="1737" y="1667"/>
                </a:cubicBezTo>
                <a:cubicBezTo>
                  <a:pt x="1745" y="1631"/>
                  <a:pt x="1752" y="1642"/>
                  <a:pt x="1762" y="1603"/>
                </a:cubicBezTo>
                <a:cubicBezTo>
                  <a:pt x="1791" y="1491"/>
                  <a:pt x="2005" y="1084"/>
                  <a:pt x="1984" y="988"/>
                </a:cubicBezTo>
                <a:cubicBezTo>
                  <a:pt x="1984" y="988"/>
                  <a:pt x="2011" y="1034"/>
                  <a:pt x="2030" y="1067"/>
                </a:cubicBezTo>
                <a:cubicBezTo>
                  <a:pt x="2050" y="1100"/>
                  <a:pt x="2127" y="1215"/>
                  <a:pt x="2142" y="1251"/>
                </a:cubicBezTo>
                <a:cubicBezTo>
                  <a:pt x="2157" y="1287"/>
                  <a:pt x="2185" y="1293"/>
                  <a:pt x="2206" y="1305"/>
                </a:cubicBezTo>
                <a:cubicBezTo>
                  <a:pt x="2226" y="1318"/>
                  <a:pt x="2255" y="1326"/>
                  <a:pt x="2270" y="1310"/>
                </a:cubicBezTo>
                <a:cubicBezTo>
                  <a:pt x="2285" y="1294"/>
                  <a:pt x="2305" y="1262"/>
                  <a:pt x="2339" y="1175"/>
                </a:cubicBezTo>
                <a:cubicBezTo>
                  <a:pt x="2374" y="1088"/>
                  <a:pt x="2428" y="887"/>
                  <a:pt x="2428" y="883"/>
                </a:cubicBezTo>
                <a:cubicBezTo>
                  <a:pt x="2429" y="879"/>
                  <a:pt x="2439" y="870"/>
                  <a:pt x="2462" y="835"/>
                </a:cubicBezTo>
                <a:cubicBezTo>
                  <a:pt x="2486" y="800"/>
                  <a:pt x="2503" y="734"/>
                  <a:pt x="2505" y="730"/>
                </a:cubicBezTo>
                <a:cubicBezTo>
                  <a:pt x="2507" y="726"/>
                  <a:pt x="2512" y="717"/>
                  <a:pt x="2519" y="698"/>
                </a:cubicBezTo>
                <a:cubicBezTo>
                  <a:pt x="2527" y="680"/>
                  <a:pt x="2540" y="637"/>
                  <a:pt x="2543" y="630"/>
                </a:cubicBezTo>
                <a:cubicBezTo>
                  <a:pt x="2546" y="623"/>
                  <a:pt x="2545" y="616"/>
                  <a:pt x="2538" y="611"/>
                </a:cubicBezTo>
                <a:cubicBezTo>
                  <a:pt x="2531" y="605"/>
                  <a:pt x="2522" y="617"/>
                  <a:pt x="2522" y="617"/>
                </a:cubicBezTo>
                <a:cubicBezTo>
                  <a:pt x="2522" y="617"/>
                  <a:pt x="2543" y="575"/>
                  <a:pt x="2546" y="563"/>
                </a:cubicBezTo>
                <a:cubicBezTo>
                  <a:pt x="2548" y="551"/>
                  <a:pt x="2543" y="545"/>
                  <a:pt x="2543" y="545"/>
                </a:cubicBezTo>
                <a:cubicBezTo>
                  <a:pt x="2543" y="545"/>
                  <a:pt x="2549" y="527"/>
                  <a:pt x="2547" y="520"/>
                </a:cubicBezTo>
                <a:cubicBezTo>
                  <a:pt x="2546" y="512"/>
                  <a:pt x="2540" y="506"/>
                  <a:pt x="2530" y="510"/>
                </a:cubicBezTo>
                <a:cubicBezTo>
                  <a:pt x="2521" y="515"/>
                  <a:pt x="2508" y="530"/>
                  <a:pt x="2508" y="530"/>
                </a:cubicBezTo>
                <a:cubicBezTo>
                  <a:pt x="2508" y="530"/>
                  <a:pt x="2503" y="518"/>
                  <a:pt x="2492" y="518"/>
                </a:cubicBezTo>
                <a:cubicBezTo>
                  <a:pt x="2482" y="518"/>
                  <a:pt x="2473" y="532"/>
                  <a:pt x="2457" y="553"/>
                </a:cubicBezTo>
                <a:cubicBezTo>
                  <a:pt x="2442" y="574"/>
                  <a:pt x="2406" y="629"/>
                  <a:pt x="2404" y="631"/>
                </a:cubicBezTo>
                <a:cubicBezTo>
                  <a:pt x="2402" y="633"/>
                  <a:pt x="2401" y="636"/>
                  <a:pt x="2392" y="641"/>
                </a:cubicBezTo>
                <a:cubicBezTo>
                  <a:pt x="2383" y="645"/>
                  <a:pt x="2362" y="683"/>
                  <a:pt x="2355" y="682"/>
                </a:cubicBezTo>
                <a:cubicBezTo>
                  <a:pt x="2348" y="682"/>
                  <a:pt x="2352" y="654"/>
                  <a:pt x="2352" y="646"/>
                </a:cubicBezTo>
                <a:cubicBezTo>
                  <a:pt x="2351" y="638"/>
                  <a:pt x="2351" y="621"/>
                  <a:pt x="2341" y="595"/>
                </a:cubicBezTo>
                <a:cubicBezTo>
                  <a:pt x="2331" y="568"/>
                  <a:pt x="2322" y="571"/>
                  <a:pt x="2317" y="574"/>
                </a:cubicBezTo>
                <a:cubicBezTo>
                  <a:pt x="2312" y="577"/>
                  <a:pt x="2315" y="596"/>
                  <a:pt x="2317" y="620"/>
                </a:cubicBezTo>
                <a:cubicBezTo>
                  <a:pt x="2320" y="644"/>
                  <a:pt x="2313" y="693"/>
                  <a:pt x="2311" y="704"/>
                </a:cubicBezTo>
                <a:cubicBezTo>
                  <a:pt x="2308" y="715"/>
                  <a:pt x="2306" y="727"/>
                  <a:pt x="2308" y="764"/>
                </a:cubicBezTo>
                <a:cubicBezTo>
                  <a:pt x="2310" y="801"/>
                  <a:pt x="2322" y="833"/>
                  <a:pt x="2323" y="842"/>
                </a:cubicBezTo>
                <a:cubicBezTo>
                  <a:pt x="2324" y="850"/>
                  <a:pt x="2306" y="936"/>
                  <a:pt x="2292" y="970"/>
                </a:cubicBezTo>
                <a:cubicBezTo>
                  <a:pt x="2277" y="1004"/>
                  <a:pt x="2234" y="1066"/>
                  <a:pt x="2234" y="1066"/>
                </a:cubicBezTo>
                <a:cubicBezTo>
                  <a:pt x="2234" y="1066"/>
                  <a:pt x="2226" y="1063"/>
                  <a:pt x="2214" y="1038"/>
                </a:cubicBezTo>
                <a:cubicBezTo>
                  <a:pt x="2202" y="1012"/>
                  <a:pt x="2204" y="987"/>
                  <a:pt x="2175" y="923"/>
                </a:cubicBezTo>
                <a:cubicBezTo>
                  <a:pt x="2147" y="858"/>
                  <a:pt x="2106" y="824"/>
                  <a:pt x="2090" y="800"/>
                </a:cubicBezTo>
                <a:cubicBezTo>
                  <a:pt x="2074" y="776"/>
                  <a:pt x="2060" y="725"/>
                  <a:pt x="2029" y="665"/>
                </a:cubicBezTo>
                <a:cubicBezTo>
                  <a:pt x="2013" y="636"/>
                  <a:pt x="1969" y="578"/>
                  <a:pt x="1934" y="576"/>
                </a:cubicBezTo>
                <a:cubicBezTo>
                  <a:pt x="1943" y="568"/>
                  <a:pt x="1953" y="561"/>
                  <a:pt x="1965" y="553"/>
                </a:cubicBezTo>
                <a:cubicBezTo>
                  <a:pt x="1994" y="535"/>
                  <a:pt x="2017" y="547"/>
                  <a:pt x="2039" y="540"/>
                </a:cubicBezTo>
                <a:cubicBezTo>
                  <a:pt x="2061" y="532"/>
                  <a:pt x="2064" y="512"/>
                  <a:pt x="2067" y="492"/>
                </a:cubicBezTo>
                <a:cubicBezTo>
                  <a:pt x="2069" y="472"/>
                  <a:pt x="2070" y="460"/>
                  <a:pt x="2072" y="459"/>
                </a:cubicBezTo>
                <a:cubicBezTo>
                  <a:pt x="2074" y="458"/>
                  <a:pt x="2078" y="453"/>
                  <a:pt x="2078" y="446"/>
                </a:cubicBezTo>
                <a:cubicBezTo>
                  <a:pt x="2079" y="440"/>
                  <a:pt x="2073" y="434"/>
                  <a:pt x="2078" y="429"/>
                </a:cubicBezTo>
                <a:cubicBezTo>
                  <a:pt x="2083" y="425"/>
                  <a:pt x="2083" y="422"/>
                  <a:pt x="2082" y="413"/>
                </a:cubicBezTo>
                <a:cubicBezTo>
                  <a:pt x="2081" y="404"/>
                  <a:pt x="2083" y="382"/>
                  <a:pt x="2088" y="377"/>
                </a:cubicBezTo>
                <a:cubicBezTo>
                  <a:pt x="2092" y="371"/>
                  <a:pt x="2114" y="371"/>
                  <a:pt x="2119" y="361"/>
                </a:cubicBezTo>
                <a:cubicBezTo>
                  <a:pt x="2123" y="351"/>
                  <a:pt x="2108" y="329"/>
                  <a:pt x="2094" y="306"/>
                </a:cubicBezTo>
                <a:cubicBezTo>
                  <a:pt x="2080" y="283"/>
                  <a:pt x="2072" y="252"/>
                  <a:pt x="2077" y="240"/>
                </a:cubicBezTo>
                <a:cubicBezTo>
                  <a:pt x="2081" y="228"/>
                  <a:pt x="2078" y="208"/>
                  <a:pt x="2068" y="184"/>
                </a:cubicBezTo>
                <a:cubicBezTo>
                  <a:pt x="2006" y="34"/>
                  <a:pt x="1887" y="0"/>
                  <a:pt x="1793" y="42"/>
                </a:cubicBezTo>
                <a:cubicBezTo>
                  <a:pt x="1792" y="42"/>
                  <a:pt x="1792" y="42"/>
                  <a:pt x="1792" y="42"/>
                </a:cubicBezTo>
                <a:cubicBezTo>
                  <a:pt x="1736" y="68"/>
                  <a:pt x="1688" y="121"/>
                  <a:pt x="1668" y="192"/>
                </a:cubicBezTo>
                <a:cubicBezTo>
                  <a:pt x="1653" y="244"/>
                  <a:pt x="1680" y="315"/>
                  <a:pt x="1688" y="346"/>
                </a:cubicBezTo>
                <a:cubicBezTo>
                  <a:pt x="1695" y="376"/>
                  <a:pt x="1699" y="413"/>
                  <a:pt x="1699" y="421"/>
                </a:cubicBezTo>
                <a:cubicBezTo>
                  <a:pt x="1699" y="429"/>
                  <a:pt x="1688" y="487"/>
                  <a:pt x="1678" y="504"/>
                </a:cubicBezTo>
                <a:cubicBezTo>
                  <a:pt x="1672" y="513"/>
                  <a:pt x="1660" y="520"/>
                  <a:pt x="1644" y="531"/>
                </a:cubicBezTo>
                <a:cubicBezTo>
                  <a:pt x="1618" y="568"/>
                  <a:pt x="1618" y="568"/>
                  <a:pt x="1618" y="568"/>
                </a:cubicBezTo>
                <a:cubicBezTo>
                  <a:pt x="1607" y="567"/>
                  <a:pt x="1595" y="566"/>
                  <a:pt x="1583" y="566"/>
                </a:cubicBezTo>
                <a:cubicBezTo>
                  <a:pt x="1527" y="565"/>
                  <a:pt x="1496" y="579"/>
                  <a:pt x="1458" y="585"/>
                </a:cubicBezTo>
                <a:cubicBezTo>
                  <a:pt x="1398" y="586"/>
                  <a:pt x="1398" y="586"/>
                  <a:pt x="1398" y="586"/>
                </a:cubicBezTo>
                <a:cubicBezTo>
                  <a:pt x="1360" y="585"/>
                  <a:pt x="1324" y="581"/>
                  <a:pt x="1270" y="596"/>
                </a:cubicBezTo>
                <a:cubicBezTo>
                  <a:pt x="1201" y="615"/>
                  <a:pt x="1100" y="651"/>
                  <a:pt x="1088" y="656"/>
                </a:cubicBezTo>
                <a:cubicBezTo>
                  <a:pt x="1077" y="662"/>
                  <a:pt x="1072" y="657"/>
                  <a:pt x="1059" y="687"/>
                </a:cubicBezTo>
                <a:cubicBezTo>
                  <a:pt x="1047" y="717"/>
                  <a:pt x="1023" y="777"/>
                  <a:pt x="995" y="902"/>
                </a:cubicBezTo>
                <a:cubicBezTo>
                  <a:pt x="968" y="1028"/>
                  <a:pt x="967" y="1080"/>
                  <a:pt x="965" y="1102"/>
                </a:cubicBezTo>
                <a:cubicBezTo>
                  <a:pt x="963" y="1123"/>
                  <a:pt x="950" y="1160"/>
                  <a:pt x="950" y="1160"/>
                </a:cubicBezTo>
                <a:cubicBezTo>
                  <a:pt x="950" y="1160"/>
                  <a:pt x="951" y="1173"/>
                  <a:pt x="952" y="1184"/>
                </a:cubicBezTo>
                <a:cubicBezTo>
                  <a:pt x="954" y="1196"/>
                  <a:pt x="946" y="1205"/>
                  <a:pt x="930" y="1223"/>
                </a:cubicBezTo>
                <a:cubicBezTo>
                  <a:pt x="914" y="1240"/>
                  <a:pt x="880" y="1327"/>
                  <a:pt x="873" y="1342"/>
                </a:cubicBezTo>
                <a:cubicBezTo>
                  <a:pt x="866" y="1357"/>
                  <a:pt x="805" y="1428"/>
                  <a:pt x="798" y="1437"/>
                </a:cubicBezTo>
                <a:cubicBezTo>
                  <a:pt x="792" y="1446"/>
                  <a:pt x="794" y="1456"/>
                  <a:pt x="799" y="1460"/>
                </a:cubicBezTo>
                <a:cubicBezTo>
                  <a:pt x="805" y="1463"/>
                  <a:pt x="817" y="1456"/>
                  <a:pt x="824" y="1449"/>
                </a:cubicBezTo>
                <a:cubicBezTo>
                  <a:pt x="832" y="1442"/>
                  <a:pt x="872" y="1401"/>
                  <a:pt x="877" y="1394"/>
                </a:cubicBezTo>
                <a:cubicBezTo>
                  <a:pt x="882" y="1388"/>
                  <a:pt x="885" y="1380"/>
                  <a:pt x="892" y="1385"/>
                </a:cubicBezTo>
                <a:cubicBezTo>
                  <a:pt x="898" y="1391"/>
                  <a:pt x="878" y="1425"/>
                  <a:pt x="868" y="1448"/>
                </a:cubicBezTo>
                <a:cubicBezTo>
                  <a:pt x="858" y="1470"/>
                  <a:pt x="836" y="1531"/>
                  <a:pt x="833" y="1539"/>
                </a:cubicBezTo>
                <a:cubicBezTo>
                  <a:pt x="830" y="1548"/>
                  <a:pt x="836" y="1554"/>
                  <a:pt x="843" y="1555"/>
                </a:cubicBezTo>
                <a:cubicBezTo>
                  <a:pt x="849" y="1556"/>
                  <a:pt x="853" y="1555"/>
                  <a:pt x="864" y="1536"/>
                </a:cubicBezTo>
                <a:cubicBezTo>
                  <a:pt x="875" y="1516"/>
                  <a:pt x="905" y="1449"/>
                  <a:pt x="908" y="1446"/>
                </a:cubicBezTo>
                <a:cubicBezTo>
                  <a:pt x="911" y="1442"/>
                  <a:pt x="910" y="1448"/>
                  <a:pt x="906" y="1462"/>
                </a:cubicBezTo>
                <a:cubicBezTo>
                  <a:pt x="903" y="1475"/>
                  <a:pt x="873" y="1538"/>
                  <a:pt x="868" y="1547"/>
                </a:cubicBezTo>
                <a:cubicBezTo>
                  <a:pt x="864" y="1557"/>
                  <a:pt x="848" y="1581"/>
                  <a:pt x="847" y="1589"/>
                </a:cubicBezTo>
                <a:cubicBezTo>
                  <a:pt x="846" y="1598"/>
                  <a:pt x="856" y="1603"/>
                  <a:pt x="867" y="1597"/>
                </a:cubicBezTo>
                <a:cubicBezTo>
                  <a:pt x="878" y="1591"/>
                  <a:pt x="892" y="1565"/>
                  <a:pt x="892" y="1565"/>
                </a:cubicBezTo>
                <a:cubicBezTo>
                  <a:pt x="892" y="1565"/>
                  <a:pt x="891" y="1571"/>
                  <a:pt x="891" y="1576"/>
                </a:cubicBezTo>
                <a:cubicBezTo>
                  <a:pt x="890" y="1581"/>
                  <a:pt x="891" y="1586"/>
                  <a:pt x="897" y="1589"/>
                </a:cubicBezTo>
                <a:cubicBezTo>
                  <a:pt x="903" y="1591"/>
                  <a:pt x="911" y="1590"/>
                  <a:pt x="918" y="1582"/>
                </a:cubicBezTo>
                <a:cubicBezTo>
                  <a:pt x="925" y="1575"/>
                  <a:pt x="966" y="1504"/>
                  <a:pt x="983" y="1469"/>
                </a:cubicBezTo>
                <a:cubicBezTo>
                  <a:pt x="1001" y="1433"/>
                  <a:pt x="1048" y="1376"/>
                  <a:pt x="1048" y="1376"/>
                </a:cubicBezTo>
                <a:cubicBezTo>
                  <a:pt x="1048" y="1376"/>
                  <a:pt x="1062" y="1374"/>
                  <a:pt x="1074" y="1385"/>
                </a:cubicBezTo>
                <a:cubicBezTo>
                  <a:pt x="1086" y="1396"/>
                  <a:pt x="1083" y="1423"/>
                  <a:pt x="1104" y="1435"/>
                </a:cubicBezTo>
                <a:cubicBezTo>
                  <a:pt x="1125" y="1447"/>
                  <a:pt x="1142" y="1444"/>
                  <a:pt x="1140" y="1427"/>
                </a:cubicBezTo>
                <a:cubicBezTo>
                  <a:pt x="1138" y="1411"/>
                  <a:pt x="1110" y="1387"/>
                  <a:pt x="1104" y="1361"/>
                </a:cubicBezTo>
                <a:cubicBezTo>
                  <a:pt x="1098" y="1336"/>
                  <a:pt x="1091" y="1294"/>
                  <a:pt x="1081" y="1274"/>
                </a:cubicBezTo>
                <a:cubicBezTo>
                  <a:pt x="1071" y="1255"/>
                  <a:pt x="1062" y="1203"/>
                  <a:pt x="1072" y="1146"/>
                </a:cubicBezTo>
                <a:cubicBezTo>
                  <a:pt x="1083" y="1089"/>
                  <a:pt x="1108" y="1004"/>
                  <a:pt x="1133" y="950"/>
                </a:cubicBezTo>
                <a:cubicBezTo>
                  <a:pt x="1158" y="895"/>
                  <a:pt x="1220" y="789"/>
                  <a:pt x="1220" y="789"/>
                </a:cubicBezTo>
                <a:cubicBezTo>
                  <a:pt x="1220" y="789"/>
                  <a:pt x="1239" y="789"/>
                  <a:pt x="1285" y="799"/>
                </a:cubicBezTo>
                <a:cubicBezTo>
                  <a:pt x="1317" y="806"/>
                  <a:pt x="1401" y="811"/>
                  <a:pt x="1451" y="813"/>
                </a:cubicBezTo>
                <a:cubicBezTo>
                  <a:pt x="1443" y="837"/>
                  <a:pt x="1436" y="862"/>
                  <a:pt x="1434" y="885"/>
                </a:cubicBezTo>
                <a:cubicBezTo>
                  <a:pt x="1427" y="955"/>
                  <a:pt x="1372" y="1079"/>
                  <a:pt x="1372" y="1079"/>
                </a:cubicBezTo>
                <a:cubicBezTo>
                  <a:pt x="1380" y="1074"/>
                  <a:pt x="1349" y="1156"/>
                  <a:pt x="1354" y="1259"/>
                </a:cubicBezTo>
                <a:cubicBezTo>
                  <a:pt x="1359" y="1363"/>
                  <a:pt x="1351" y="1409"/>
                  <a:pt x="1340" y="1462"/>
                </a:cubicBezTo>
                <a:cubicBezTo>
                  <a:pt x="1328" y="1515"/>
                  <a:pt x="1321" y="1542"/>
                  <a:pt x="1321" y="1542"/>
                </a:cubicBezTo>
                <a:cubicBezTo>
                  <a:pt x="1294" y="1565"/>
                  <a:pt x="1243" y="1629"/>
                  <a:pt x="1196" y="1725"/>
                </a:cubicBezTo>
                <a:cubicBezTo>
                  <a:pt x="1150" y="1820"/>
                  <a:pt x="1157" y="1946"/>
                  <a:pt x="1157" y="1946"/>
                </a:cubicBezTo>
                <a:cubicBezTo>
                  <a:pt x="1157" y="1946"/>
                  <a:pt x="1153" y="1955"/>
                  <a:pt x="1145" y="1969"/>
                </a:cubicBezTo>
                <a:cubicBezTo>
                  <a:pt x="1136" y="1982"/>
                  <a:pt x="1103" y="2011"/>
                  <a:pt x="1037" y="2070"/>
                </a:cubicBezTo>
                <a:cubicBezTo>
                  <a:pt x="970" y="2129"/>
                  <a:pt x="897" y="2288"/>
                  <a:pt x="897" y="2288"/>
                </a:cubicBezTo>
                <a:cubicBezTo>
                  <a:pt x="897" y="2288"/>
                  <a:pt x="881" y="2310"/>
                  <a:pt x="813" y="2380"/>
                </a:cubicBezTo>
                <a:cubicBezTo>
                  <a:pt x="745" y="2449"/>
                  <a:pt x="698" y="2444"/>
                  <a:pt x="611" y="2503"/>
                </a:cubicBezTo>
                <a:cubicBezTo>
                  <a:pt x="524" y="2563"/>
                  <a:pt x="459" y="2643"/>
                  <a:pt x="454" y="2650"/>
                </a:cubicBezTo>
                <a:cubicBezTo>
                  <a:pt x="449" y="2657"/>
                  <a:pt x="430" y="2675"/>
                  <a:pt x="379" y="2734"/>
                </a:cubicBezTo>
                <a:cubicBezTo>
                  <a:pt x="329" y="2793"/>
                  <a:pt x="215" y="2950"/>
                  <a:pt x="215" y="2950"/>
                </a:cubicBezTo>
                <a:cubicBezTo>
                  <a:pt x="215" y="2950"/>
                  <a:pt x="208" y="2944"/>
                  <a:pt x="191" y="2940"/>
                </a:cubicBezTo>
                <a:cubicBezTo>
                  <a:pt x="174" y="2936"/>
                  <a:pt x="179" y="2947"/>
                  <a:pt x="157" y="2948"/>
                </a:cubicBezTo>
                <a:cubicBezTo>
                  <a:pt x="135" y="2948"/>
                  <a:pt x="91" y="2951"/>
                  <a:pt x="80" y="2953"/>
                </a:cubicBezTo>
                <a:cubicBezTo>
                  <a:pt x="69" y="2954"/>
                  <a:pt x="55" y="2955"/>
                  <a:pt x="44" y="2970"/>
                </a:cubicBezTo>
                <a:cubicBezTo>
                  <a:pt x="34" y="2984"/>
                  <a:pt x="37" y="2998"/>
                  <a:pt x="41" y="3034"/>
                </a:cubicBezTo>
                <a:cubicBezTo>
                  <a:pt x="45" y="3070"/>
                  <a:pt x="42" y="3179"/>
                  <a:pt x="30" y="3217"/>
                </a:cubicBezTo>
                <a:cubicBezTo>
                  <a:pt x="17" y="3255"/>
                  <a:pt x="0" y="3281"/>
                  <a:pt x="0" y="3319"/>
                </a:cubicBezTo>
                <a:cubicBezTo>
                  <a:pt x="0" y="3357"/>
                  <a:pt x="9" y="3459"/>
                  <a:pt x="12" y="3466"/>
                </a:cubicBezTo>
                <a:cubicBezTo>
                  <a:pt x="14" y="3472"/>
                  <a:pt x="13" y="3484"/>
                  <a:pt x="17" y="3496"/>
                </a:cubicBezTo>
                <a:cubicBezTo>
                  <a:pt x="21" y="3509"/>
                  <a:pt x="33" y="3526"/>
                  <a:pt x="41" y="3534"/>
                </a:cubicBezTo>
                <a:cubicBezTo>
                  <a:pt x="50" y="3542"/>
                  <a:pt x="63" y="3535"/>
                  <a:pt x="67" y="3535"/>
                </a:cubicBezTo>
                <a:cubicBezTo>
                  <a:pt x="72" y="3534"/>
                  <a:pt x="94" y="3529"/>
                  <a:pt x="102" y="3512"/>
                </a:cubicBezTo>
                <a:cubicBezTo>
                  <a:pt x="110" y="3494"/>
                  <a:pt x="122" y="3407"/>
                  <a:pt x="124" y="3392"/>
                </a:cubicBezTo>
                <a:cubicBezTo>
                  <a:pt x="126" y="3378"/>
                  <a:pt x="131" y="3367"/>
                  <a:pt x="150" y="3338"/>
                </a:cubicBezTo>
                <a:cubicBezTo>
                  <a:pt x="170" y="3308"/>
                  <a:pt x="239" y="3248"/>
                  <a:pt x="243" y="3244"/>
                </a:cubicBezTo>
                <a:cubicBezTo>
                  <a:pt x="246" y="3240"/>
                  <a:pt x="269" y="3230"/>
                  <a:pt x="282" y="3220"/>
                </a:cubicBezTo>
                <a:cubicBezTo>
                  <a:pt x="294" y="3209"/>
                  <a:pt x="297" y="3191"/>
                  <a:pt x="295" y="3179"/>
                </a:cubicBezTo>
                <a:cubicBezTo>
                  <a:pt x="292" y="3167"/>
                  <a:pt x="272" y="3165"/>
                  <a:pt x="272" y="3165"/>
                </a:cubicBezTo>
                <a:cubicBezTo>
                  <a:pt x="272" y="3165"/>
                  <a:pt x="283" y="3145"/>
                  <a:pt x="289" y="3136"/>
                </a:cubicBezTo>
                <a:cubicBezTo>
                  <a:pt x="295" y="3127"/>
                  <a:pt x="287" y="3128"/>
                  <a:pt x="287" y="3124"/>
                </a:cubicBezTo>
                <a:cubicBezTo>
                  <a:pt x="288" y="3120"/>
                  <a:pt x="312" y="3075"/>
                  <a:pt x="368" y="3011"/>
                </a:cubicBezTo>
                <a:cubicBezTo>
                  <a:pt x="425" y="2947"/>
                  <a:pt x="514" y="2874"/>
                  <a:pt x="587" y="2822"/>
                </a:cubicBezTo>
                <a:cubicBezTo>
                  <a:pt x="659" y="2771"/>
                  <a:pt x="758" y="2683"/>
                  <a:pt x="784" y="2662"/>
                </a:cubicBezTo>
                <a:cubicBezTo>
                  <a:pt x="809" y="2640"/>
                  <a:pt x="846" y="2626"/>
                  <a:pt x="882" y="2614"/>
                </a:cubicBezTo>
                <a:cubicBezTo>
                  <a:pt x="917" y="2602"/>
                  <a:pt x="979" y="2568"/>
                  <a:pt x="993" y="2542"/>
                </a:cubicBezTo>
                <a:cubicBezTo>
                  <a:pt x="1007" y="2516"/>
                  <a:pt x="1017" y="2508"/>
                  <a:pt x="1050" y="2478"/>
                </a:cubicBezTo>
                <a:cubicBezTo>
                  <a:pt x="1084" y="2448"/>
                  <a:pt x="1220" y="2345"/>
                  <a:pt x="1295" y="227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2" name="任意多边形 1">
            <a:extLst>
              <a:ext uri="{FF2B5EF4-FFF2-40B4-BE49-F238E27FC236}">
                <a16:creationId xmlns:a16="http://schemas.microsoft.com/office/drawing/2014/main" id="{3E29A44A-94AF-3040-D88F-44F56404C96A}"/>
              </a:ext>
            </a:extLst>
          </p:cNvPr>
          <p:cNvSpPr/>
          <p:nvPr/>
        </p:nvSpPr>
        <p:spPr>
          <a:xfrm>
            <a:off x="5278484" y="2732767"/>
            <a:ext cx="1650351" cy="3271155"/>
          </a:xfrm>
          <a:custGeom>
            <a:avLst/>
            <a:gdLst>
              <a:gd name="connsiteX0" fmla="*/ 1190550 w 2375317"/>
              <a:gd name="connsiteY0" fmla="*/ 3478574 h 4708109"/>
              <a:gd name="connsiteX1" fmla="*/ 1463413 w 2375317"/>
              <a:gd name="connsiteY1" fmla="*/ 3592252 h 4708109"/>
              <a:gd name="connsiteX2" fmla="*/ 1464995 w 2375317"/>
              <a:gd name="connsiteY2" fmla="*/ 4137323 h 4708109"/>
              <a:gd name="connsiteX3" fmla="*/ 1194119 w 2375317"/>
              <a:gd name="connsiteY3" fmla="*/ 4708109 h 4708109"/>
              <a:gd name="connsiteX4" fmla="*/ 919925 w 2375317"/>
              <a:gd name="connsiteY4" fmla="*/ 4135740 h 4708109"/>
              <a:gd name="connsiteX5" fmla="*/ 918342 w 2375317"/>
              <a:gd name="connsiteY5" fmla="*/ 3590670 h 4708109"/>
              <a:gd name="connsiteX6" fmla="*/ 1190550 w 2375317"/>
              <a:gd name="connsiteY6" fmla="*/ 3478574 h 4708109"/>
              <a:gd name="connsiteX7" fmla="*/ 1198298 w 2375317"/>
              <a:gd name="connsiteY7" fmla="*/ 0 h 4708109"/>
              <a:gd name="connsiteX8" fmla="*/ 1804585 w 2375317"/>
              <a:gd name="connsiteY8" fmla="*/ 835974 h 4708109"/>
              <a:gd name="connsiteX9" fmla="*/ 1806001 w 2375317"/>
              <a:gd name="connsiteY9" fmla="*/ 838966 h 4708109"/>
              <a:gd name="connsiteX10" fmla="*/ 1906364 w 2375317"/>
              <a:gd name="connsiteY10" fmla="*/ 1051119 h 4708109"/>
              <a:gd name="connsiteX11" fmla="*/ 2088213 w 2375317"/>
              <a:gd name="connsiteY11" fmla="*/ 1646727 h 4708109"/>
              <a:gd name="connsiteX12" fmla="*/ 2091019 w 2375317"/>
              <a:gd name="connsiteY12" fmla="*/ 1664395 h 4708109"/>
              <a:gd name="connsiteX13" fmla="*/ 2092401 w 2375317"/>
              <a:gd name="connsiteY13" fmla="*/ 1664395 h 4708109"/>
              <a:gd name="connsiteX14" fmla="*/ 2111818 w 2375317"/>
              <a:gd name="connsiteY14" fmla="*/ 1786683 h 4708109"/>
              <a:gd name="connsiteX15" fmla="*/ 2120422 w 2375317"/>
              <a:gd name="connsiteY15" fmla="*/ 2392075 h 4708109"/>
              <a:gd name="connsiteX16" fmla="*/ 2102278 w 2375317"/>
              <a:gd name="connsiteY16" fmla="*/ 2520098 h 4708109"/>
              <a:gd name="connsiteX17" fmla="*/ 2092467 w 2375317"/>
              <a:gd name="connsiteY17" fmla="*/ 2589319 h 4708109"/>
              <a:gd name="connsiteX18" fmla="*/ 2087859 w 2375317"/>
              <a:gd name="connsiteY18" fmla="*/ 2610178 h 4708109"/>
              <a:gd name="connsiteX19" fmla="*/ 2159269 w 2375317"/>
              <a:gd name="connsiteY19" fmla="*/ 2631605 h 4708109"/>
              <a:gd name="connsiteX20" fmla="*/ 2250446 w 2375317"/>
              <a:gd name="connsiteY20" fmla="*/ 3976882 h 4708109"/>
              <a:gd name="connsiteX21" fmla="*/ 1968346 w 2375317"/>
              <a:gd name="connsiteY21" fmla="*/ 3125282 h 4708109"/>
              <a:gd name="connsiteX22" fmla="*/ 1937610 w 2375317"/>
              <a:gd name="connsiteY22" fmla="*/ 3114739 h 4708109"/>
              <a:gd name="connsiteX23" fmla="*/ 1920265 w 2375317"/>
              <a:gd name="connsiteY23" fmla="*/ 3159649 h 4708109"/>
              <a:gd name="connsiteX24" fmla="*/ 1834402 w 2375317"/>
              <a:gd name="connsiteY24" fmla="*/ 3340779 h 4708109"/>
              <a:gd name="connsiteX25" fmla="*/ 542315 w 2375317"/>
              <a:gd name="connsiteY25" fmla="*/ 3340779 h 4708109"/>
              <a:gd name="connsiteX26" fmla="*/ 460550 w 2375317"/>
              <a:gd name="connsiteY26" fmla="*/ 3158474 h 4708109"/>
              <a:gd name="connsiteX27" fmla="*/ 446018 w 2375317"/>
              <a:gd name="connsiteY27" fmla="*/ 3118524 h 4708109"/>
              <a:gd name="connsiteX28" fmla="*/ 406972 w 2375317"/>
              <a:gd name="connsiteY28" fmla="*/ 3125282 h 4708109"/>
              <a:gd name="connsiteX29" fmla="*/ 124871 w 2375317"/>
              <a:gd name="connsiteY29" fmla="*/ 3976882 h 4708109"/>
              <a:gd name="connsiteX30" fmla="*/ 216048 w 2375317"/>
              <a:gd name="connsiteY30" fmla="*/ 2631605 h 4708109"/>
              <a:gd name="connsiteX31" fmla="*/ 301277 w 2375317"/>
              <a:gd name="connsiteY31" fmla="*/ 2606032 h 4708109"/>
              <a:gd name="connsiteX32" fmla="*/ 294623 w 2375317"/>
              <a:gd name="connsiteY32" fmla="*/ 2574059 h 4708109"/>
              <a:gd name="connsiteX33" fmla="*/ 287381 w 2375317"/>
              <a:gd name="connsiteY33" fmla="*/ 2520098 h 4708109"/>
              <a:gd name="connsiteX34" fmla="*/ 267246 w 2375317"/>
              <a:gd name="connsiteY34" fmla="*/ 2370074 h 4708109"/>
              <a:gd name="connsiteX35" fmla="*/ 275108 w 2375317"/>
              <a:gd name="connsiteY35" fmla="*/ 1744530 h 4708109"/>
              <a:gd name="connsiteX36" fmla="*/ 287282 w 2375317"/>
              <a:gd name="connsiteY36" fmla="*/ 1664395 h 4708109"/>
              <a:gd name="connsiteX37" fmla="*/ 288605 w 2375317"/>
              <a:gd name="connsiteY37" fmla="*/ 1664395 h 4708109"/>
              <a:gd name="connsiteX38" fmla="*/ 298288 w 2375317"/>
              <a:gd name="connsiteY38" fmla="*/ 1600649 h 4708109"/>
              <a:gd name="connsiteX39" fmla="*/ 479215 w 2375317"/>
              <a:gd name="connsiteY39" fmla="*/ 998269 h 4708109"/>
              <a:gd name="connsiteX40" fmla="*/ 555817 w 2375317"/>
              <a:gd name="connsiteY40" fmla="*/ 838966 h 4708109"/>
              <a:gd name="connsiteX41" fmla="*/ 581451 w 2375317"/>
              <a:gd name="connsiteY41" fmla="*/ 785657 h 4708109"/>
              <a:gd name="connsiteX42" fmla="*/ 1198298 w 2375317"/>
              <a:gd name="connsiteY42" fmla="*/ 0 h 4708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375317" h="4708109">
                <a:moveTo>
                  <a:pt x="1190550" y="3478574"/>
                </a:moveTo>
                <a:cubicBezTo>
                  <a:pt x="1289188" y="3478860"/>
                  <a:pt x="1387936" y="3516775"/>
                  <a:pt x="1463413" y="3592252"/>
                </a:cubicBezTo>
                <a:cubicBezTo>
                  <a:pt x="1614367" y="3743206"/>
                  <a:pt x="1615075" y="3987243"/>
                  <a:pt x="1464995" y="4137323"/>
                </a:cubicBezTo>
                <a:cubicBezTo>
                  <a:pt x="1324719" y="4277599"/>
                  <a:pt x="1234426" y="4467861"/>
                  <a:pt x="1194119" y="4708109"/>
                </a:cubicBezTo>
                <a:cubicBezTo>
                  <a:pt x="1152417" y="4467623"/>
                  <a:pt x="1061019" y="4276834"/>
                  <a:pt x="919925" y="4135740"/>
                </a:cubicBezTo>
                <a:cubicBezTo>
                  <a:pt x="768971" y="3984786"/>
                  <a:pt x="768263" y="3740750"/>
                  <a:pt x="918342" y="3590670"/>
                </a:cubicBezTo>
                <a:cubicBezTo>
                  <a:pt x="993382" y="3515630"/>
                  <a:pt x="1091911" y="3478287"/>
                  <a:pt x="1190550" y="3478574"/>
                </a:cubicBezTo>
                <a:close/>
                <a:moveTo>
                  <a:pt x="1198298" y="0"/>
                </a:moveTo>
                <a:cubicBezTo>
                  <a:pt x="1455059" y="269185"/>
                  <a:pt x="1655912" y="550173"/>
                  <a:pt x="1804585" y="835974"/>
                </a:cubicBezTo>
                <a:lnTo>
                  <a:pt x="1806001" y="838966"/>
                </a:lnTo>
                <a:lnTo>
                  <a:pt x="1906364" y="1051119"/>
                </a:lnTo>
                <a:cubicBezTo>
                  <a:pt x="1990800" y="1248962"/>
                  <a:pt x="2051013" y="1448255"/>
                  <a:pt x="2088213" y="1646727"/>
                </a:cubicBezTo>
                <a:lnTo>
                  <a:pt x="2091019" y="1664395"/>
                </a:lnTo>
                <a:lnTo>
                  <a:pt x="2092401" y="1664395"/>
                </a:lnTo>
                <a:lnTo>
                  <a:pt x="2111818" y="1786683"/>
                </a:lnTo>
                <a:cubicBezTo>
                  <a:pt x="2138394" y="1990788"/>
                  <a:pt x="2140819" y="2193415"/>
                  <a:pt x="2120422" y="2392075"/>
                </a:cubicBezTo>
                <a:lnTo>
                  <a:pt x="2102278" y="2520098"/>
                </a:lnTo>
                <a:lnTo>
                  <a:pt x="2092467" y="2589319"/>
                </a:lnTo>
                <a:lnTo>
                  <a:pt x="2087859" y="2610178"/>
                </a:lnTo>
                <a:lnTo>
                  <a:pt x="2159269" y="2631605"/>
                </a:lnTo>
                <a:cubicBezTo>
                  <a:pt x="2553280" y="2809228"/>
                  <a:pt x="2297035" y="3650755"/>
                  <a:pt x="2250446" y="3976882"/>
                </a:cubicBezTo>
                <a:cubicBezTo>
                  <a:pt x="2198266" y="3646406"/>
                  <a:pt x="2130866" y="3209396"/>
                  <a:pt x="1968346" y="3125282"/>
                </a:cubicBezTo>
                <a:lnTo>
                  <a:pt x="1937610" y="3114739"/>
                </a:lnTo>
                <a:lnTo>
                  <a:pt x="1920265" y="3159649"/>
                </a:lnTo>
                <a:cubicBezTo>
                  <a:pt x="1893967" y="3220867"/>
                  <a:pt x="1865329" y="3281274"/>
                  <a:pt x="1834402" y="3340779"/>
                </a:cubicBezTo>
                <a:lnTo>
                  <a:pt x="542315" y="3340779"/>
                </a:lnTo>
                <a:cubicBezTo>
                  <a:pt x="512954" y="3281274"/>
                  <a:pt x="485674" y="3220450"/>
                  <a:pt x="460550" y="3158474"/>
                </a:cubicBezTo>
                <a:lnTo>
                  <a:pt x="446018" y="3118524"/>
                </a:lnTo>
                <a:lnTo>
                  <a:pt x="406972" y="3125282"/>
                </a:lnTo>
                <a:cubicBezTo>
                  <a:pt x="244451" y="3209396"/>
                  <a:pt x="177051" y="3646406"/>
                  <a:pt x="124871" y="3976882"/>
                </a:cubicBezTo>
                <a:cubicBezTo>
                  <a:pt x="78282" y="3650755"/>
                  <a:pt x="-177963" y="2809228"/>
                  <a:pt x="216048" y="2631605"/>
                </a:cubicBezTo>
                <a:lnTo>
                  <a:pt x="301277" y="2606032"/>
                </a:lnTo>
                <a:lnTo>
                  <a:pt x="294623" y="2574059"/>
                </a:lnTo>
                <a:lnTo>
                  <a:pt x="287381" y="2520098"/>
                </a:lnTo>
                <a:lnTo>
                  <a:pt x="267246" y="2370074"/>
                </a:lnTo>
                <a:cubicBezTo>
                  <a:pt x="247147" y="2164459"/>
                  <a:pt x="249103" y="1954450"/>
                  <a:pt x="275108" y="1744530"/>
                </a:cubicBezTo>
                <a:lnTo>
                  <a:pt x="287282" y="1664395"/>
                </a:lnTo>
                <a:lnTo>
                  <a:pt x="288605" y="1664395"/>
                </a:lnTo>
                <a:lnTo>
                  <a:pt x="298288" y="1600649"/>
                </a:lnTo>
                <a:cubicBezTo>
                  <a:pt x="334925" y="1397387"/>
                  <a:pt x="394628" y="1195232"/>
                  <a:pt x="479215" y="998269"/>
                </a:cubicBezTo>
                <a:lnTo>
                  <a:pt x="555817" y="838966"/>
                </a:lnTo>
                <a:lnTo>
                  <a:pt x="581451" y="785657"/>
                </a:lnTo>
                <a:cubicBezTo>
                  <a:pt x="731159" y="505447"/>
                  <a:pt x="934911" y="239368"/>
                  <a:pt x="1198298" y="0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>
            <a:extLst>
              <a:ext uri="{FF2B5EF4-FFF2-40B4-BE49-F238E27FC236}">
                <a16:creationId xmlns:a16="http://schemas.microsoft.com/office/drawing/2014/main" id="{BD09739C-45A4-08D6-3219-ACC7BF014E38}"/>
              </a:ext>
            </a:extLst>
          </p:cNvPr>
          <p:cNvSpPr>
            <a:spLocks/>
          </p:cNvSpPr>
          <p:nvPr/>
        </p:nvSpPr>
        <p:spPr bwMode="auto">
          <a:xfrm>
            <a:off x="7217503" y="3829572"/>
            <a:ext cx="1118607" cy="622712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D7DD712-E587-34CD-C025-DC3837ED25B2}"/>
              </a:ext>
            </a:extLst>
          </p:cNvPr>
          <p:cNvGrpSpPr/>
          <p:nvPr/>
        </p:nvGrpSpPr>
        <p:grpSpPr>
          <a:xfrm>
            <a:off x="7499814" y="4006143"/>
            <a:ext cx="490193" cy="372452"/>
            <a:chOff x="4268086" y="4221191"/>
            <a:chExt cx="509646" cy="387231"/>
          </a:xfrm>
          <a:solidFill>
            <a:schemeClr val="bg1">
              <a:lumMod val="85000"/>
            </a:schemeClr>
          </a:solidFill>
        </p:grpSpPr>
        <p:sp>
          <p:nvSpPr>
            <p:cNvPr id="7" name="Freeform 20">
              <a:extLst>
                <a:ext uri="{FF2B5EF4-FFF2-40B4-BE49-F238E27FC236}">
                  <a16:creationId xmlns:a16="http://schemas.microsoft.com/office/drawing/2014/main" id="{8A3D7157-BD00-0C29-D8AA-05BBAD900E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1">
              <a:extLst>
                <a:ext uri="{FF2B5EF4-FFF2-40B4-BE49-F238E27FC236}">
                  <a16:creationId xmlns:a16="http://schemas.microsoft.com/office/drawing/2014/main" id="{0C8C8CB7-AB89-2788-AB72-5298A26E8D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任意多边形 5">
            <a:extLst>
              <a:ext uri="{FF2B5EF4-FFF2-40B4-BE49-F238E27FC236}">
                <a16:creationId xmlns:a16="http://schemas.microsoft.com/office/drawing/2014/main" id="{0530B2F9-73AB-EE5F-8710-025231372B67}"/>
              </a:ext>
            </a:extLst>
          </p:cNvPr>
          <p:cNvSpPr>
            <a:spLocks/>
          </p:cNvSpPr>
          <p:nvPr/>
        </p:nvSpPr>
        <p:spPr bwMode="auto">
          <a:xfrm>
            <a:off x="6914891" y="2280926"/>
            <a:ext cx="981937" cy="546630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D09BD4B-95B7-4431-4B03-910375F1A1E0}"/>
              </a:ext>
            </a:extLst>
          </p:cNvPr>
          <p:cNvGrpSpPr/>
          <p:nvPr/>
        </p:nvGrpSpPr>
        <p:grpSpPr>
          <a:xfrm>
            <a:off x="7239048" y="2477802"/>
            <a:ext cx="260766" cy="258078"/>
            <a:chOff x="6967126" y="4092464"/>
            <a:chExt cx="453105" cy="448433"/>
          </a:xfrm>
          <a:solidFill>
            <a:schemeClr val="bg1">
              <a:lumMod val="85000"/>
            </a:schemeClr>
          </a:solidFill>
        </p:grpSpPr>
        <p:sp>
          <p:nvSpPr>
            <p:cNvPr id="12" name="Freeform 136">
              <a:extLst>
                <a:ext uri="{FF2B5EF4-FFF2-40B4-BE49-F238E27FC236}">
                  <a16:creationId xmlns:a16="http://schemas.microsoft.com/office/drawing/2014/main" id="{F1561DD3-A787-9F19-D774-C6A065613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7">
              <a:extLst>
                <a:ext uri="{FF2B5EF4-FFF2-40B4-BE49-F238E27FC236}">
                  <a16:creationId xmlns:a16="http://schemas.microsoft.com/office/drawing/2014/main" id="{BEB5F5AC-F92B-34FA-1796-F791F2B973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B90B04A8-3A20-6224-188D-D34D0DE9F705}"/>
              </a:ext>
            </a:extLst>
          </p:cNvPr>
          <p:cNvSpPr>
            <a:spLocks/>
          </p:cNvSpPr>
          <p:nvPr/>
        </p:nvSpPr>
        <p:spPr bwMode="auto">
          <a:xfrm>
            <a:off x="4521854" y="2254076"/>
            <a:ext cx="1016952" cy="566123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5D5B8AB-6EAE-55AE-B31B-BBF4BD50EFF1}"/>
              </a:ext>
            </a:extLst>
          </p:cNvPr>
          <p:cNvGrpSpPr/>
          <p:nvPr/>
        </p:nvGrpSpPr>
        <p:grpSpPr>
          <a:xfrm>
            <a:off x="4859661" y="2473677"/>
            <a:ext cx="268513" cy="256801"/>
            <a:chOff x="1004888" y="993775"/>
            <a:chExt cx="2438400" cy="2332038"/>
          </a:xfrm>
          <a:solidFill>
            <a:schemeClr val="bg1">
              <a:lumMod val="85000"/>
            </a:schemeClr>
          </a:solidFill>
        </p:grpSpPr>
        <p:sp>
          <p:nvSpPr>
            <p:cNvPr id="17" name="Freeform 25">
              <a:extLst>
                <a:ext uri="{FF2B5EF4-FFF2-40B4-BE49-F238E27FC236}">
                  <a16:creationId xmlns:a16="http://schemas.microsoft.com/office/drawing/2014/main" id="{781EC475-95AE-4DA3-E188-7B0526799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任意多边形 14">
              <a:extLst>
                <a:ext uri="{FF2B5EF4-FFF2-40B4-BE49-F238E27FC236}">
                  <a16:creationId xmlns:a16="http://schemas.microsoft.com/office/drawing/2014/main" id="{E7556DCA-F84A-973F-5CFA-459F802F2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任意多边形 3">
            <a:extLst>
              <a:ext uri="{FF2B5EF4-FFF2-40B4-BE49-F238E27FC236}">
                <a16:creationId xmlns:a16="http://schemas.microsoft.com/office/drawing/2014/main" id="{B14FE736-C009-961C-4D8C-838E853B8C32}"/>
              </a:ext>
            </a:extLst>
          </p:cNvPr>
          <p:cNvSpPr>
            <a:spLocks/>
          </p:cNvSpPr>
          <p:nvPr/>
        </p:nvSpPr>
        <p:spPr bwMode="auto">
          <a:xfrm>
            <a:off x="3843379" y="3955719"/>
            <a:ext cx="1216571" cy="677247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98C74FE-8E24-AB72-A734-757DAA1B25C5}"/>
              </a:ext>
            </a:extLst>
          </p:cNvPr>
          <p:cNvGrpSpPr/>
          <p:nvPr/>
        </p:nvGrpSpPr>
        <p:grpSpPr>
          <a:xfrm>
            <a:off x="4309280" y="4155969"/>
            <a:ext cx="284769" cy="364185"/>
            <a:chOff x="1605187" y="572440"/>
            <a:chExt cx="563561" cy="720725"/>
          </a:xfrm>
          <a:solidFill>
            <a:schemeClr val="bg1">
              <a:lumMod val="85000"/>
            </a:schemeClr>
          </a:solidFill>
        </p:grpSpPr>
        <p:sp>
          <p:nvSpPr>
            <p:cNvPr id="22" name="Freeform 32">
              <a:extLst>
                <a:ext uri="{FF2B5EF4-FFF2-40B4-BE49-F238E27FC236}">
                  <a16:creationId xmlns:a16="http://schemas.microsoft.com/office/drawing/2014/main" id="{16479A52-014E-5490-C334-57A2D0755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4739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C8C1950C-9065-136D-77A0-D2D2FC656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187" y="1012177"/>
              <a:ext cx="141289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4">
              <a:extLst>
                <a:ext uri="{FF2B5EF4-FFF2-40B4-BE49-F238E27FC236}">
                  <a16:creationId xmlns:a16="http://schemas.microsoft.com/office/drawing/2014/main" id="{6DF15C89-0002-F3AA-7000-003A4133D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4625544-E6AE-7605-EEAF-A6FCA9474997}"/>
              </a:ext>
            </a:extLst>
          </p:cNvPr>
          <p:cNvGrpSpPr/>
          <p:nvPr/>
        </p:nvGrpSpPr>
        <p:grpSpPr>
          <a:xfrm>
            <a:off x="5559084" y="3837771"/>
            <a:ext cx="1089150" cy="606314"/>
            <a:chOff x="3795270" y="1989735"/>
            <a:chExt cx="1199308" cy="667637"/>
          </a:xfrm>
        </p:grpSpPr>
        <p:sp>
          <p:nvSpPr>
            <p:cNvPr id="26" name="任意多边形 19">
              <a:extLst>
                <a:ext uri="{FF2B5EF4-FFF2-40B4-BE49-F238E27FC236}">
                  <a16:creationId xmlns:a16="http://schemas.microsoft.com/office/drawing/2014/main" id="{4980F860-0870-78C9-DFC8-507CA1AF0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270" y="1989735"/>
              <a:ext cx="1199308" cy="667637"/>
            </a:xfrm>
            <a:custGeom>
              <a:avLst/>
              <a:gdLst>
                <a:gd name="connsiteX0" fmla="*/ 1770629 w 4112898"/>
                <a:gd name="connsiteY0" fmla="*/ 0 h 2289591"/>
                <a:gd name="connsiteX1" fmla="*/ 1810115 w 4112898"/>
                <a:gd name="connsiteY1" fmla="*/ 0 h 2289591"/>
                <a:gd name="connsiteX2" fmla="*/ 2481385 w 4112898"/>
                <a:gd name="connsiteY2" fmla="*/ 400012 h 2289591"/>
                <a:gd name="connsiteX3" fmla="*/ 2794239 w 4112898"/>
                <a:gd name="connsiteY3" fmla="*/ 329835 h 2289591"/>
                <a:gd name="connsiteX4" fmla="*/ 3179992 w 4112898"/>
                <a:gd name="connsiteY4" fmla="*/ 491243 h 2289591"/>
                <a:gd name="connsiteX5" fmla="*/ 3404761 w 4112898"/>
                <a:gd name="connsiteY5" fmla="*/ 1070208 h 2289591"/>
                <a:gd name="connsiteX6" fmla="*/ 3483734 w 4112898"/>
                <a:gd name="connsiteY6" fmla="*/ 1066700 h 2289591"/>
                <a:gd name="connsiteX7" fmla="*/ 4024395 w 4112898"/>
                <a:gd name="connsiteY7" fmla="*/ 1336883 h 2289591"/>
                <a:gd name="connsiteX8" fmla="*/ 4045657 w 4112898"/>
                <a:gd name="connsiteY8" fmla="*/ 1961464 h 2289591"/>
                <a:gd name="connsiteX9" fmla="*/ 3656867 w 4112898"/>
                <a:gd name="connsiteY9" fmla="*/ 2280772 h 2289591"/>
                <a:gd name="connsiteX10" fmla="*/ 3651907 w 4112898"/>
                <a:gd name="connsiteY10" fmla="*/ 2289591 h 2289591"/>
                <a:gd name="connsiteX11" fmla="*/ 370390 w 4112898"/>
                <a:gd name="connsiteY11" fmla="*/ 2289591 h 2289591"/>
                <a:gd name="connsiteX12" fmla="*/ 352533 w 4112898"/>
                <a:gd name="connsiteY12" fmla="*/ 2282088 h 2289591"/>
                <a:gd name="connsiteX13" fmla="*/ 75748 w 4112898"/>
                <a:gd name="connsiteY13" fmla="*/ 1989535 h 2289591"/>
                <a:gd name="connsiteX14" fmla="*/ 90935 w 4112898"/>
                <a:gd name="connsiteY14" fmla="*/ 1280741 h 2289591"/>
                <a:gd name="connsiteX15" fmla="*/ 510099 w 4112898"/>
                <a:gd name="connsiteY15" fmla="*/ 975469 h 2289591"/>
                <a:gd name="connsiteX16" fmla="*/ 558698 w 4112898"/>
                <a:gd name="connsiteY16" fmla="*/ 978978 h 2289591"/>
                <a:gd name="connsiteX17" fmla="*/ 953562 w 4112898"/>
                <a:gd name="connsiteY17" fmla="*/ 645634 h 2289591"/>
                <a:gd name="connsiteX18" fmla="*/ 1078097 w 4112898"/>
                <a:gd name="connsiteY18" fmla="*/ 659670 h 2289591"/>
                <a:gd name="connsiteX19" fmla="*/ 1770629 w 4112898"/>
                <a:gd name="connsiteY19" fmla="*/ 0 h 228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112898" h="2289591">
                  <a:moveTo>
                    <a:pt x="1770629" y="0"/>
                  </a:moveTo>
                  <a:cubicBezTo>
                    <a:pt x="1782778" y="0"/>
                    <a:pt x="1797965" y="0"/>
                    <a:pt x="1810115" y="0"/>
                  </a:cubicBezTo>
                  <a:cubicBezTo>
                    <a:pt x="2262691" y="0"/>
                    <a:pt x="2435824" y="298255"/>
                    <a:pt x="2481385" y="400012"/>
                  </a:cubicBezTo>
                  <a:cubicBezTo>
                    <a:pt x="2533021" y="375450"/>
                    <a:pt x="2654518" y="329835"/>
                    <a:pt x="2794239" y="329835"/>
                  </a:cubicBezTo>
                  <a:cubicBezTo>
                    <a:pt x="2946110" y="329835"/>
                    <a:pt x="3076719" y="382468"/>
                    <a:pt x="3179992" y="491243"/>
                  </a:cubicBezTo>
                  <a:cubicBezTo>
                    <a:pt x="3413873" y="729847"/>
                    <a:pt x="3416911" y="968451"/>
                    <a:pt x="3404761" y="1070208"/>
                  </a:cubicBezTo>
                  <a:cubicBezTo>
                    <a:pt x="3426023" y="1070208"/>
                    <a:pt x="3453360" y="1066700"/>
                    <a:pt x="3483734" y="1066700"/>
                  </a:cubicBezTo>
                  <a:cubicBezTo>
                    <a:pt x="3617380" y="1066700"/>
                    <a:pt x="3869486" y="1101788"/>
                    <a:pt x="4024395" y="1336883"/>
                  </a:cubicBezTo>
                  <a:cubicBezTo>
                    <a:pt x="4133742" y="1501801"/>
                    <a:pt x="4142854" y="1740405"/>
                    <a:pt x="4045657" y="1961464"/>
                  </a:cubicBezTo>
                  <a:cubicBezTo>
                    <a:pt x="3960609" y="2154452"/>
                    <a:pt x="3811775" y="2277263"/>
                    <a:pt x="3656867" y="2280772"/>
                  </a:cubicBezTo>
                  <a:lnTo>
                    <a:pt x="3651907" y="2289591"/>
                  </a:lnTo>
                  <a:lnTo>
                    <a:pt x="370390" y="2289591"/>
                  </a:lnTo>
                  <a:lnTo>
                    <a:pt x="352533" y="2282088"/>
                  </a:lnTo>
                  <a:cubicBezTo>
                    <a:pt x="248122" y="2229016"/>
                    <a:pt x="148646" y="2138663"/>
                    <a:pt x="75748" y="1989535"/>
                  </a:cubicBezTo>
                  <a:cubicBezTo>
                    <a:pt x="-30562" y="1768476"/>
                    <a:pt x="-24487" y="1505310"/>
                    <a:pt x="90935" y="1280741"/>
                  </a:cubicBezTo>
                  <a:cubicBezTo>
                    <a:pt x="191170" y="1094771"/>
                    <a:pt x="349116" y="975469"/>
                    <a:pt x="510099" y="975469"/>
                  </a:cubicBezTo>
                  <a:cubicBezTo>
                    <a:pt x="528323" y="975469"/>
                    <a:pt x="543511" y="978978"/>
                    <a:pt x="558698" y="978978"/>
                  </a:cubicBezTo>
                  <a:cubicBezTo>
                    <a:pt x="582997" y="891256"/>
                    <a:pt x="677157" y="645634"/>
                    <a:pt x="953562" y="645634"/>
                  </a:cubicBezTo>
                  <a:cubicBezTo>
                    <a:pt x="993049" y="645634"/>
                    <a:pt x="1035573" y="649143"/>
                    <a:pt x="1078097" y="659670"/>
                  </a:cubicBezTo>
                  <a:cubicBezTo>
                    <a:pt x="1102396" y="515805"/>
                    <a:pt x="1223893" y="21053"/>
                    <a:pt x="1770629" y="0"/>
                  </a:cubicBez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75AA21E-E7A1-7726-76AF-20819771C37C}"/>
                </a:ext>
              </a:extLst>
            </p:cNvPr>
            <p:cNvSpPr/>
            <p:nvPr/>
          </p:nvSpPr>
          <p:spPr>
            <a:xfrm>
              <a:off x="4064491" y="2323553"/>
              <a:ext cx="660865" cy="279597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关键词</a:t>
              </a:r>
              <a:endPara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05CED70-7838-C3DD-177D-DD4AE409034A}"/>
              </a:ext>
            </a:extLst>
          </p:cNvPr>
          <p:cNvGrpSpPr/>
          <p:nvPr/>
        </p:nvGrpSpPr>
        <p:grpSpPr>
          <a:xfrm>
            <a:off x="8037104" y="2187996"/>
            <a:ext cx="2746182" cy="754330"/>
            <a:chOff x="101199" y="1886576"/>
            <a:chExt cx="2746182" cy="75433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5700B75-5ED4-EFE5-2B92-D13D199816BB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853F201-BA04-0025-93A1-5F0666A8EF08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252EC4D-E9AD-B7A0-54FB-810FBD80DD97}"/>
              </a:ext>
            </a:extLst>
          </p:cNvPr>
          <p:cNvGrpSpPr/>
          <p:nvPr/>
        </p:nvGrpSpPr>
        <p:grpSpPr>
          <a:xfrm>
            <a:off x="1634492" y="2224909"/>
            <a:ext cx="2746182" cy="754330"/>
            <a:chOff x="101199" y="1886576"/>
            <a:chExt cx="2746182" cy="75433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F33CBB7-5934-6EE2-6692-2BEC0A8BD139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9C0316F-9395-40D0-7516-551A91619928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9A9207E-3C19-13B1-17B0-5551BAA8C938}"/>
              </a:ext>
            </a:extLst>
          </p:cNvPr>
          <p:cNvGrpSpPr/>
          <p:nvPr/>
        </p:nvGrpSpPr>
        <p:grpSpPr>
          <a:xfrm>
            <a:off x="8486667" y="3805184"/>
            <a:ext cx="3086207" cy="754330"/>
            <a:chOff x="101198" y="1886576"/>
            <a:chExt cx="3086207" cy="75433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B2AE23F-9AE8-2A5F-AE02-EC5636511CD9}"/>
                </a:ext>
              </a:extLst>
            </p:cNvPr>
            <p:cNvSpPr txBox="1"/>
            <p:nvPr/>
          </p:nvSpPr>
          <p:spPr>
            <a:xfrm>
              <a:off x="101198" y="2152503"/>
              <a:ext cx="308620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DB67885-E998-EBEA-279E-987DE2C265A7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6D818CA-931A-0751-06CF-DFC06DC00F93}"/>
              </a:ext>
            </a:extLst>
          </p:cNvPr>
          <p:cNvGrpSpPr/>
          <p:nvPr/>
        </p:nvGrpSpPr>
        <p:grpSpPr>
          <a:xfrm>
            <a:off x="974469" y="3842097"/>
            <a:ext cx="2746182" cy="754330"/>
            <a:chOff x="101199" y="1886576"/>
            <a:chExt cx="2746182" cy="75433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28070D2-2464-3C43-2FA8-57A44F29B857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55EC833-11C2-6E85-449C-5124D4B19C68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1497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54E6471D-07C0-C0BA-31E6-FBDDC4E79896}"/>
              </a:ext>
            </a:extLst>
          </p:cNvPr>
          <p:cNvSpPr/>
          <p:nvPr/>
        </p:nvSpPr>
        <p:spPr>
          <a:xfrm>
            <a:off x="3843573" y="347262"/>
            <a:ext cx="4520175" cy="532801"/>
          </a:xfrm>
          <a:custGeom>
            <a:avLst/>
            <a:gdLst>
              <a:gd name="connsiteX0" fmla="*/ 0 w 4520175"/>
              <a:gd name="connsiteY0" fmla="*/ 0 h 532801"/>
              <a:gd name="connsiteX1" fmla="*/ 4253775 w 4520175"/>
              <a:gd name="connsiteY1" fmla="*/ 0 h 532801"/>
              <a:gd name="connsiteX2" fmla="*/ 4520175 w 4520175"/>
              <a:gd name="connsiteY2" fmla="*/ 266401 h 532801"/>
              <a:gd name="connsiteX3" fmla="*/ 4253775 w 4520175"/>
              <a:gd name="connsiteY3" fmla="*/ 532801 h 532801"/>
              <a:gd name="connsiteX4" fmla="*/ 0 w 4520175"/>
              <a:gd name="connsiteY4" fmla="*/ 532801 h 532801"/>
              <a:gd name="connsiteX5" fmla="*/ 266401 w 4520175"/>
              <a:gd name="connsiteY5" fmla="*/ 266401 h 532801"/>
              <a:gd name="connsiteX6" fmla="*/ 0 w 4520175"/>
              <a:gd name="connsiteY6" fmla="*/ 0 h 5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0175" h="532801" fill="none" extrusionOk="0">
                <a:moveTo>
                  <a:pt x="0" y="0"/>
                </a:moveTo>
                <a:cubicBezTo>
                  <a:pt x="1785132" y="48231"/>
                  <a:pt x="2860849" y="-84455"/>
                  <a:pt x="4253775" y="0"/>
                </a:cubicBezTo>
                <a:cubicBezTo>
                  <a:pt x="4303687" y="66680"/>
                  <a:pt x="4463802" y="165544"/>
                  <a:pt x="4520175" y="266401"/>
                </a:cubicBezTo>
                <a:cubicBezTo>
                  <a:pt x="4416574" y="369566"/>
                  <a:pt x="4370610" y="410379"/>
                  <a:pt x="4253775" y="532801"/>
                </a:cubicBezTo>
                <a:cubicBezTo>
                  <a:pt x="2199271" y="401847"/>
                  <a:pt x="1062704" y="489227"/>
                  <a:pt x="0" y="532801"/>
                </a:cubicBezTo>
                <a:cubicBezTo>
                  <a:pt x="35413" y="451198"/>
                  <a:pt x="200612" y="369631"/>
                  <a:pt x="266401" y="266401"/>
                </a:cubicBezTo>
                <a:cubicBezTo>
                  <a:pt x="214334" y="212937"/>
                  <a:pt x="83565" y="79324"/>
                  <a:pt x="0" y="0"/>
                </a:cubicBezTo>
                <a:close/>
              </a:path>
              <a:path w="4520175" h="532801" stroke="0" extrusionOk="0">
                <a:moveTo>
                  <a:pt x="0" y="0"/>
                </a:moveTo>
                <a:cubicBezTo>
                  <a:pt x="1444264" y="118645"/>
                  <a:pt x="2383016" y="116012"/>
                  <a:pt x="4253775" y="0"/>
                </a:cubicBezTo>
                <a:cubicBezTo>
                  <a:pt x="4351008" y="81105"/>
                  <a:pt x="4508772" y="221825"/>
                  <a:pt x="4520175" y="266401"/>
                </a:cubicBezTo>
                <a:cubicBezTo>
                  <a:pt x="4470577" y="350560"/>
                  <a:pt x="4270515" y="496115"/>
                  <a:pt x="4253775" y="532801"/>
                </a:cubicBezTo>
                <a:cubicBezTo>
                  <a:pt x="2519170" y="552988"/>
                  <a:pt x="1608599" y="685281"/>
                  <a:pt x="0" y="532801"/>
                </a:cubicBezTo>
                <a:cubicBezTo>
                  <a:pt x="51432" y="518363"/>
                  <a:pt x="192537" y="297118"/>
                  <a:pt x="266401" y="266401"/>
                </a:cubicBezTo>
                <a:cubicBezTo>
                  <a:pt x="216891" y="255419"/>
                  <a:pt x="91328" y="10939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706EDC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chevron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8D794F-D225-CD99-0886-87FE8B2D4BF4}"/>
              </a:ext>
            </a:extLst>
          </p:cNvPr>
          <p:cNvSpPr txBox="1"/>
          <p:nvPr/>
        </p:nvSpPr>
        <p:spPr>
          <a:xfrm>
            <a:off x="3016459" y="226376"/>
            <a:ext cx="9108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267" dirty="0">
              <a:ln>
                <a:gradFill>
                  <a:gsLst>
                    <a:gs pos="32000">
                      <a:srgbClr val="706EDC"/>
                    </a:gs>
                    <a:gs pos="100000">
                      <a:srgbClr val="FF66A7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D2F933-8B88-45FA-3611-EB26C23D11C9}"/>
              </a:ext>
            </a:extLst>
          </p:cNvPr>
          <p:cNvSpPr txBox="1"/>
          <p:nvPr/>
        </p:nvSpPr>
        <p:spPr>
          <a:xfrm>
            <a:off x="5146709" y="352393"/>
            <a:ext cx="243197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b="1" dirty="0">
                <a:gradFill>
                  <a:gsLst>
                    <a:gs pos="0">
                      <a:srgbClr val="FF66A7"/>
                    </a:gs>
                    <a:gs pos="100000">
                      <a:srgbClr val="3E54A3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28" name="Freeform 8">
            <a:extLst>
              <a:ext uri="{FF2B5EF4-FFF2-40B4-BE49-F238E27FC236}">
                <a16:creationId xmlns:a16="http://schemas.microsoft.com/office/drawing/2014/main" id="{08E7B3BF-8607-0C03-B47E-FC1E93C78796}"/>
              </a:ext>
            </a:extLst>
          </p:cNvPr>
          <p:cNvSpPr/>
          <p:nvPr/>
        </p:nvSpPr>
        <p:spPr bwMode="auto">
          <a:xfrm>
            <a:off x="7667256" y="402359"/>
            <a:ext cx="303960" cy="422606"/>
          </a:xfrm>
          <a:custGeom>
            <a:avLst/>
            <a:gdLst>
              <a:gd name="T0" fmla="*/ 1469 w 2549"/>
              <a:gd name="T1" fmla="*/ 2082 h 3542"/>
              <a:gd name="T2" fmla="*/ 1500 w 2549"/>
              <a:gd name="T3" fmla="*/ 2085 h 3542"/>
              <a:gd name="T4" fmla="*/ 1920 w 2549"/>
              <a:gd name="T5" fmla="*/ 2256 h 3542"/>
              <a:gd name="T6" fmla="*/ 1607 w 2549"/>
              <a:gd name="T7" fmla="*/ 2759 h 3542"/>
              <a:gd name="T8" fmla="*/ 1535 w 2549"/>
              <a:gd name="T9" fmla="*/ 2889 h 3542"/>
              <a:gd name="T10" fmla="*/ 1651 w 2549"/>
              <a:gd name="T11" fmla="*/ 3003 h 3542"/>
              <a:gd name="T12" fmla="*/ 2005 w 2549"/>
              <a:gd name="T13" fmla="*/ 3177 h 3542"/>
              <a:gd name="T14" fmla="*/ 1939 w 2549"/>
              <a:gd name="T15" fmla="*/ 3072 h 3542"/>
              <a:gd name="T16" fmla="*/ 1843 w 2549"/>
              <a:gd name="T17" fmla="*/ 2859 h 3542"/>
              <a:gd name="T18" fmla="*/ 1852 w 2549"/>
              <a:gd name="T19" fmla="*/ 2758 h 3542"/>
              <a:gd name="T20" fmla="*/ 2315 w 2549"/>
              <a:gd name="T21" fmla="*/ 2201 h 3542"/>
              <a:gd name="T22" fmla="*/ 2221 w 2549"/>
              <a:gd name="T23" fmla="*/ 1974 h 3542"/>
              <a:gd name="T24" fmla="*/ 1726 w 2549"/>
              <a:gd name="T25" fmla="*/ 1743 h 3542"/>
              <a:gd name="T26" fmla="*/ 1762 w 2549"/>
              <a:gd name="T27" fmla="*/ 1603 h 3542"/>
              <a:gd name="T28" fmla="*/ 2142 w 2549"/>
              <a:gd name="T29" fmla="*/ 1251 h 3542"/>
              <a:gd name="T30" fmla="*/ 2339 w 2549"/>
              <a:gd name="T31" fmla="*/ 1175 h 3542"/>
              <a:gd name="T32" fmla="*/ 2505 w 2549"/>
              <a:gd name="T33" fmla="*/ 730 h 3542"/>
              <a:gd name="T34" fmla="*/ 2538 w 2549"/>
              <a:gd name="T35" fmla="*/ 611 h 3542"/>
              <a:gd name="T36" fmla="*/ 2543 w 2549"/>
              <a:gd name="T37" fmla="*/ 545 h 3542"/>
              <a:gd name="T38" fmla="*/ 2508 w 2549"/>
              <a:gd name="T39" fmla="*/ 530 h 3542"/>
              <a:gd name="T40" fmla="*/ 2404 w 2549"/>
              <a:gd name="T41" fmla="*/ 631 h 3542"/>
              <a:gd name="T42" fmla="*/ 2352 w 2549"/>
              <a:gd name="T43" fmla="*/ 646 h 3542"/>
              <a:gd name="T44" fmla="*/ 2317 w 2549"/>
              <a:gd name="T45" fmla="*/ 620 h 3542"/>
              <a:gd name="T46" fmla="*/ 2323 w 2549"/>
              <a:gd name="T47" fmla="*/ 842 h 3542"/>
              <a:gd name="T48" fmla="*/ 2214 w 2549"/>
              <a:gd name="T49" fmla="*/ 1038 h 3542"/>
              <a:gd name="T50" fmla="*/ 2029 w 2549"/>
              <a:gd name="T51" fmla="*/ 665 h 3542"/>
              <a:gd name="T52" fmla="*/ 2039 w 2549"/>
              <a:gd name="T53" fmla="*/ 540 h 3542"/>
              <a:gd name="T54" fmla="*/ 2078 w 2549"/>
              <a:gd name="T55" fmla="*/ 446 h 3542"/>
              <a:gd name="T56" fmla="*/ 2088 w 2549"/>
              <a:gd name="T57" fmla="*/ 377 h 3542"/>
              <a:gd name="T58" fmla="*/ 2077 w 2549"/>
              <a:gd name="T59" fmla="*/ 240 h 3542"/>
              <a:gd name="T60" fmla="*/ 1792 w 2549"/>
              <a:gd name="T61" fmla="*/ 42 h 3542"/>
              <a:gd name="T62" fmla="*/ 1699 w 2549"/>
              <a:gd name="T63" fmla="*/ 421 h 3542"/>
              <a:gd name="T64" fmla="*/ 1618 w 2549"/>
              <a:gd name="T65" fmla="*/ 568 h 3542"/>
              <a:gd name="T66" fmla="*/ 1398 w 2549"/>
              <a:gd name="T67" fmla="*/ 586 h 3542"/>
              <a:gd name="T68" fmla="*/ 1059 w 2549"/>
              <a:gd name="T69" fmla="*/ 687 h 3542"/>
              <a:gd name="T70" fmla="*/ 950 w 2549"/>
              <a:gd name="T71" fmla="*/ 1160 h 3542"/>
              <a:gd name="T72" fmla="*/ 873 w 2549"/>
              <a:gd name="T73" fmla="*/ 1342 h 3542"/>
              <a:gd name="T74" fmla="*/ 824 w 2549"/>
              <a:gd name="T75" fmla="*/ 1449 h 3542"/>
              <a:gd name="T76" fmla="*/ 868 w 2549"/>
              <a:gd name="T77" fmla="*/ 1448 h 3542"/>
              <a:gd name="T78" fmla="*/ 864 w 2549"/>
              <a:gd name="T79" fmla="*/ 1536 h 3542"/>
              <a:gd name="T80" fmla="*/ 868 w 2549"/>
              <a:gd name="T81" fmla="*/ 1547 h 3542"/>
              <a:gd name="T82" fmla="*/ 892 w 2549"/>
              <a:gd name="T83" fmla="*/ 1565 h 3542"/>
              <a:gd name="T84" fmla="*/ 918 w 2549"/>
              <a:gd name="T85" fmla="*/ 1582 h 3542"/>
              <a:gd name="T86" fmla="*/ 1074 w 2549"/>
              <a:gd name="T87" fmla="*/ 1385 h 3542"/>
              <a:gd name="T88" fmla="*/ 1104 w 2549"/>
              <a:gd name="T89" fmla="*/ 1361 h 3542"/>
              <a:gd name="T90" fmla="*/ 1133 w 2549"/>
              <a:gd name="T91" fmla="*/ 950 h 3542"/>
              <a:gd name="T92" fmla="*/ 1451 w 2549"/>
              <a:gd name="T93" fmla="*/ 813 h 3542"/>
              <a:gd name="T94" fmla="*/ 1354 w 2549"/>
              <a:gd name="T95" fmla="*/ 1259 h 3542"/>
              <a:gd name="T96" fmla="*/ 1196 w 2549"/>
              <a:gd name="T97" fmla="*/ 1725 h 3542"/>
              <a:gd name="T98" fmla="*/ 1037 w 2549"/>
              <a:gd name="T99" fmla="*/ 2070 h 3542"/>
              <a:gd name="T100" fmla="*/ 611 w 2549"/>
              <a:gd name="T101" fmla="*/ 2503 h 3542"/>
              <a:gd name="T102" fmla="*/ 215 w 2549"/>
              <a:gd name="T103" fmla="*/ 2950 h 3542"/>
              <a:gd name="T104" fmla="*/ 80 w 2549"/>
              <a:gd name="T105" fmla="*/ 2953 h 3542"/>
              <a:gd name="T106" fmla="*/ 30 w 2549"/>
              <a:gd name="T107" fmla="*/ 3217 h 3542"/>
              <a:gd name="T108" fmla="*/ 17 w 2549"/>
              <a:gd name="T109" fmla="*/ 3496 h 3542"/>
              <a:gd name="T110" fmla="*/ 102 w 2549"/>
              <a:gd name="T111" fmla="*/ 3512 h 3542"/>
              <a:gd name="T112" fmla="*/ 243 w 2549"/>
              <a:gd name="T113" fmla="*/ 3244 h 3542"/>
              <a:gd name="T114" fmla="*/ 272 w 2549"/>
              <a:gd name="T115" fmla="*/ 3165 h 3542"/>
              <a:gd name="T116" fmla="*/ 368 w 2549"/>
              <a:gd name="T117" fmla="*/ 3011 h 3542"/>
              <a:gd name="T118" fmla="*/ 882 w 2549"/>
              <a:gd name="T119" fmla="*/ 2614 h 3542"/>
              <a:gd name="T120" fmla="*/ 1295 w 2549"/>
              <a:gd name="T121" fmla="*/ 2273 h 3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49" h="3542">
                <a:moveTo>
                  <a:pt x="1295" y="2273"/>
                </a:moveTo>
                <a:cubicBezTo>
                  <a:pt x="1371" y="2201"/>
                  <a:pt x="1456" y="2089"/>
                  <a:pt x="1456" y="2089"/>
                </a:cubicBezTo>
                <a:cubicBezTo>
                  <a:pt x="1469" y="2082"/>
                  <a:pt x="1469" y="2082"/>
                  <a:pt x="1469" y="2082"/>
                </a:cubicBezTo>
                <a:cubicBezTo>
                  <a:pt x="1469" y="2082"/>
                  <a:pt x="1474" y="2082"/>
                  <a:pt x="1479" y="2084"/>
                </a:cubicBezTo>
                <a:cubicBezTo>
                  <a:pt x="1483" y="2085"/>
                  <a:pt x="1488" y="2084"/>
                  <a:pt x="1492" y="2082"/>
                </a:cubicBezTo>
                <a:cubicBezTo>
                  <a:pt x="1495" y="2079"/>
                  <a:pt x="1494" y="2081"/>
                  <a:pt x="1500" y="2085"/>
                </a:cubicBezTo>
                <a:cubicBezTo>
                  <a:pt x="1506" y="2088"/>
                  <a:pt x="1597" y="2122"/>
                  <a:pt x="1718" y="2141"/>
                </a:cubicBezTo>
                <a:cubicBezTo>
                  <a:pt x="1838" y="2160"/>
                  <a:pt x="2003" y="2171"/>
                  <a:pt x="2003" y="2171"/>
                </a:cubicBezTo>
                <a:cubicBezTo>
                  <a:pt x="2003" y="2171"/>
                  <a:pt x="1982" y="2188"/>
                  <a:pt x="1920" y="2256"/>
                </a:cubicBezTo>
                <a:cubicBezTo>
                  <a:pt x="1858" y="2324"/>
                  <a:pt x="1833" y="2478"/>
                  <a:pt x="1773" y="2580"/>
                </a:cubicBezTo>
                <a:cubicBezTo>
                  <a:pt x="1713" y="2682"/>
                  <a:pt x="1622" y="2761"/>
                  <a:pt x="1622" y="2761"/>
                </a:cubicBezTo>
                <a:cubicBezTo>
                  <a:pt x="1622" y="2761"/>
                  <a:pt x="1615" y="2757"/>
                  <a:pt x="1607" y="2759"/>
                </a:cubicBezTo>
                <a:cubicBezTo>
                  <a:pt x="1599" y="2761"/>
                  <a:pt x="1593" y="2781"/>
                  <a:pt x="1589" y="2789"/>
                </a:cubicBezTo>
                <a:cubicBezTo>
                  <a:pt x="1584" y="2796"/>
                  <a:pt x="1566" y="2812"/>
                  <a:pt x="1549" y="2840"/>
                </a:cubicBezTo>
                <a:cubicBezTo>
                  <a:pt x="1532" y="2869"/>
                  <a:pt x="1538" y="2882"/>
                  <a:pt x="1535" y="2889"/>
                </a:cubicBezTo>
                <a:cubicBezTo>
                  <a:pt x="1531" y="2895"/>
                  <a:pt x="1528" y="2894"/>
                  <a:pt x="1524" y="2900"/>
                </a:cubicBezTo>
                <a:cubicBezTo>
                  <a:pt x="1520" y="2906"/>
                  <a:pt x="1525" y="2914"/>
                  <a:pt x="1543" y="2938"/>
                </a:cubicBezTo>
                <a:cubicBezTo>
                  <a:pt x="1561" y="2962"/>
                  <a:pt x="1582" y="2965"/>
                  <a:pt x="1651" y="3003"/>
                </a:cubicBezTo>
                <a:cubicBezTo>
                  <a:pt x="1719" y="3040"/>
                  <a:pt x="1775" y="3098"/>
                  <a:pt x="1785" y="3112"/>
                </a:cubicBezTo>
                <a:cubicBezTo>
                  <a:pt x="1795" y="3125"/>
                  <a:pt x="1815" y="3136"/>
                  <a:pt x="1856" y="3150"/>
                </a:cubicBezTo>
                <a:cubicBezTo>
                  <a:pt x="1897" y="3165"/>
                  <a:pt x="1997" y="3187"/>
                  <a:pt x="2005" y="3177"/>
                </a:cubicBezTo>
                <a:cubicBezTo>
                  <a:pt x="2013" y="3167"/>
                  <a:pt x="2006" y="3161"/>
                  <a:pt x="2007" y="3157"/>
                </a:cubicBezTo>
                <a:cubicBezTo>
                  <a:pt x="2009" y="3153"/>
                  <a:pt x="2015" y="3140"/>
                  <a:pt x="2007" y="3121"/>
                </a:cubicBezTo>
                <a:cubicBezTo>
                  <a:pt x="2000" y="3101"/>
                  <a:pt x="1979" y="3097"/>
                  <a:pt x="1939" y="3072"/>
                </a:cubicBezTo>
                <a:cubicBezTo>
                  <a:pt x="1899" y="3048"/>
                  <a:pt x="1863" y="2987"/>
                  <a:pt x="1853" y="2962"/>
                </a:cubicBezTo>
                <a:cubicBezTo>
                  <a:pt x="1843" y="2937"/>
                  <a:pt x="1847" y="2933"/>
                  <a:pt x="1843" y="2906"/>
                </a:cubicBezTo>
                <a:cubicBezTo>
                  <a:pt x="1839" y="2879"/>
                  <a:pt x="1840" y="2872"/>
                  <a:pt x="1843" y="2859"/>
                </a:cubicBezTo>
                <a:cubicBezTo>
                  <a:pt x="1847" y="2847"/>
                  <a:pt x="1844" y="2839"/>
                  <a:pt x="1831" y="2827"/>
                </a:cubicBezTo>
                <a:cubicBezTo>
                  <a:pt x="1819" y="2814"/>
                  <a:pt x="1810" y="2829"/>
                  <a:pt x="1810" y="2829"/>
                </a:cubicBezTo>
                <a:cubicBezTo>
                  <a:pt x="1810" y="2829"/>
                  <a:pt x="1817" y="2792"/>
                  <a:pt x="1852" y="2758"/>
                </a:cubicBezTo>
                <a:cubicBezTo>
                  <a:pt x="1887" y="2724"/>
                  <a:pt x="1911" y="2668"/>
                  <a:pt x="2000" y="2589"/>
                </a:cubicBezTo>
                <a:cubicBezTo>
                  <a:pt x="2089" y="2510"/>
                  <a:pt x="2180" y="2367"/>
                  <a:pt x="2204" y="2342"/>
                </a:cubicBezTo>
                <a:cubicBezTo>
                  <a:pt x="2228" y="2316"/>
                  <a:pt x="2292" y="2246"/>
                  <a:pt x="2315" y="2201"/>
                </a:cubicBezTo>
                <a:cubicBezTo>
                  <a:pt x="2339" y="2156"/>
                  <a:pt x="2338" y="2135"/>
                  <a:pt x="2331" y="2106"/>
                </a:cubicBezTo>
                <a:cubicBezTo>
                  <a:pt x="2323" y="2078"/>
                  <a:pt x="2318" y="2069"/>
                  <a:pt x="2300" y="2037"/>
                </a:cubicBezTo>
                <a:cubicBezTo>
                  <a:pt x="2283" y="2004"/>
                  <a:pt x="2266" y="2007"/>
                  <a:pt x="2221" y="1974"/>
                </a:cubicBezTo>
                <a:cubicBezTo>
                  <a:pt x="2176" y="1941"/>
                  <a:pt x="2116" y="1880"/>
                  <a:pt x="1987" y="1809"/>
                </a:cubicBezTo>
                <a:cubicBezTo>
                  <a:pt x="1857" y="1739"/>
                  <a:pt x="1732" y="1749"/>
                  <a:pt x="1732" y="1749"/>
                </a:cubicBezTo>
                <a:cubicBezTo>
                  <a:pt x="1732" y="1749"/>
                  <a:pt x="1731" y="1747"/>
                  <a:pt x="1726" y="1743"/>
                </a:cubicBezTo>
                <a:cubicBezTo>
                  <a:pt x="1720" y="1740"/>
                  <a:pt x="1708" y="1742"/>
                  <a:pt x="1708" y="1742"/>
                </a:cubicBezTo>
                <a:cubicBezTo>
                  <a:pt x="1708" y="1742"/>
                  <a:pt x="1730" y="1702"/>
                  <a:pt x="1737" y="1667"/>
                </a:cubicBezTo>
                <a:cubicBezTo>
                  <a:pt x="1745" y="1631"/>
                  <a:pt x="1752" y="1642"/>
                  <a:pt x="1762" y="1603"/>
                </a:cubicBezTo>
                <a:cubicBezTo>
                  <a:pt x="1791" y="1491"/>
                  <a:pt x="2005" y="1084"/>
                  <a:pt x="1984" y="988"/>
                </a:cubicBezTo>
                <a:cubicBezTo>
                  <a:pt x="1984" y="988"/>
                  <a:pt x="2011" y="1034"/>
                  <a:pt x="2030" y="1067"/>
                </a:cubicBezTo>
                <a:cubicBezTo>
                  <a:pt x="2050" y="1100"/>
                  <a:pt x="2127" y="1215"/>
                  <a:pt x="2142" y="1251"/>
                </a:cubicBezTo>
                <a:cubicBezTo>
                  <a:pt x="2157" y="1287"/>
                  <a:pt x="2185" y="1293"/>
                  <a:pt x="2206" y="1305"/>
                </a:cubicBezTo>
                <a:cubicBezTo>
                  <a:pt x="2226" y="1318"/>
                  <a:pt x="2255" y="1326"/>
                  <a:pt x="2270" y="1310"/>
                </a:cubicBezTo>
                <a:cubicBezTo>
                  <a:pt x="2285" y="1294"/>
                  <a:pt x="2305" y="1262"/>
                  <a:pt x="2339" y="1175"/>
                </a:cubicBezTo>
                <a:cubicBezTo>
                  <a:pt x="2374" y="1088"/>
                  <a:pt x="2428" y="887"/>
                  <a:pt x="2428" y="883"/>
                </a:cubicBezTo>
                <a:cubicBezTo>
                  <a:pt x="2429" y="879"/>
                  <a:pt x="2439" y="870"/>
                  <a:pt x="2462" y="835"/>
                </a:cubicBezTo>
                <a:cubicBezTo>
                  <a:pt x="2486" y="800"/>
                  <a:pt x="2503" y="734"/>
                  <a:pt x="2505" y="730"/>
                </a:cubicBezTo>
                <a:cubicBezTo>
                  <a:pt x="2507" y="726"/>
                  <a:pt x="2512" y="717"/>
                  <a:pt x="2519" y="698"/>
                </a:cubicBezTo>
                <a:cubicBezTo>
                  <a:pt x="2527" y="680"/>
                  <a:pt x="2540" y="637"/>
                  <a:pt x="2543" y="630"/>
                </a:cubicBezTo>
                <a:cubicBezTo>
                  <a:pt x="2546" y="623"/>
                  <a:pt x="2545" y="616"/>
                  <a:pt x="2538" y="611"/>
                </a:cubicBezTo>
                <a:cubicBezTo>
                  <a:pt x="2531" y="605"/>
                  <a:pt x="2522" y="617"/>
                  <a:pt x="2522" y="617"/>
                </a:cubicBezTo>
                <a:cubicBezTo>
                  <a:pt x="2522" y="617"/>
                  <a:pt x="2543" y="575"/>
                  <a:pt x="2546" y="563"/>
                </a:cubicBezTo>
                <a:cubicBezTo>
                  <a:pt x="2548" y="551"/>
                  <a:pt x="2543" y="545"/>
                  <a:pt x="2543" y="545"/>
                </a:cubicBezTo>
                <a:cubicBezTo>
                  <a:pt x="2543" y="545"/>
                  <a:pt x="2549" y="527"/>
                  <a:pt x="2547" y="520"/>
                </a:cubicBezTo>
                <a:cubicBezTo>
                  <a:pt x="2546" y="512"/>
                  <a:pt x="2540" y="506"/>
                  <a:pt x="2530" y="510"/>
                </a:cubicBezTo>
                <a:cubicBezTo>
                  <a:pt x="2521" y="515"/>
                  <a:pt x="2508" y="530"/>
                  <a:pt x="2508" y="530"/>
                </a:cubicBezTo>
                <a:cubicBezTo>
                  <a:pt x="2508" y="530"/>
                  <a:pt x="2503" y="518"/>
                  <a:pt x="2492" y="518"/>
                </a:cubicBezTo>
                <a:cubicBezTo>
                  <a:pt x="2482" y="518"/>
                  <a:pt x="2473" y="532"/>
                  <a:pt x="2457" y="553"/>
                </a:cubicBezTo>
                <a:cubicBezTo>
                  <a:pt x="2442" y="574"/>
                  <a:pt x="2406" y="629"/>
                  <a:pt x="2404" y="631"/>
                </a:cubicBezTo>
                <a:cubicBezTo>
                  <a:pt x="2402" y="633"/>
                  <a:pt x="2401" y="636"/>
                  <a:pt x="2392" y="641"/>
                </a:cubicBezTo>
                <a:cubicBezTo>
                  <a:pt x="2383" y="645"/>
                  <a:pt x="2362" y="683"/>
                  <a:pt x="2355" y="682"/>
                </a:cubicBezTo>
                <a:cubicBezTo>
                  <a:pt x="2348" y="682"/>
                  <a:pt x="2352" y="654"/>
                  <a:pt x="2352" y="646"/>
                </a:cubicBezTo>
                <a:cubicBezTo>
                  <a:pt x="2351" y="638"/>
                  <a:pt x="2351" y="621"/>
                  <a:pt x="2341" y="595"/>
                </a:cubicBezTo>
                <a:cubicBezTo>
                  <a:pt x="2331" y="568"/>
                  <a:pt x="2322" y="571"/>
                  <a:pt x="2317" y="574"/>
                </a:cubicBezTo>
                <a:cubicBezTo>
                  <a:pt x="2312" y="577"/>
                  <a:pt x="2315" y="596"/>
                  <a:pt x="2317" y="620"/>
                </a:cubicBezTo>
                <a:cubicBezTo>
                  <a:pt x="2320" y="644"/>
                  <a:pt x="2313" y="693"/>
                  <a:pt x="2311" y="704"/>
                </a:cubicBezTo>
                <a:cubicBezTo>
                  <a:pt x="2308" y="715"/>
                  <a:pt x="2306" y="727"/>
                  <a:pt x="2308" y="764"/>
                </a:cubicBezTo>
                <a:cubicBezTo>
                  <a:pt x="2310" y="801"/>
                  <a:pt x="2322" y="833"/>
                  <a:pt x="2323" y="842"/>
                </a:cubicBezTo>
                <a:cubicBezTo>
                  <a:pt x="2324" y="850"/>
                  <a:pt x="2306" y="936"/>
                  <a:pt x="2292" y="970"/>
                </a:cubicBezTo>
                <a:cubicBezTo>
                  <a:pt x="2277" y="1004"/>
                  <a:pt x="2234" y="1066"/>
                  <a:pt x="2234" y="1066"/>
                </a:cubicBezTo>
                <a:cubicBezTo>
                  <a:pt x="2234" y="1066"/>
                  <a:pt x="2226" y="1063"/>
                  <a:pt x="2214" y="1038"/>
                </a:cubicBezTo>
                <a:cubicBezTo>
                  <a:pt x="2202" y="1012"/>
                  <a:pt x="2204" y="987"/>
                  <a:pt x="2175" y="923"/>
                </a:cubicBezTo>
                <a:cubicBezTo>
                  <a:pt x="2147" y="858"/>
                  <a:pt x="2106" y="824"/>
                  <a:pt x="2090" y="800"/>
                </a:cubicBezTo>
                <a:cubicBezTo>
                  <a:pt x="2074" y="776"/>
                  <a:pt x="2060" y="725"/>
                  <a:pt x="2029" y="665"/>
                </a:cubicBezTo>
                <a:cubicBezTo>
                  <a:pt x="2013" y="636"/>
                  <a:pt x="1969" y="578"/>
                  <a:pt x="1934" y="576"/>
                </a:cubicBezTo>
                <a:cubicBezTo>
                  <a:pt x="1943" y="568"/>
                  <a:pt x="1953" y="561"/>
                  <a:pt x="1965" y="553"/>
                </a:cubicBezTo>
                <a:cubicBezTo>
                  <a:pt x="1994" y="535"/>
                  <a:pt x="2017" y="547"/>
                  <a:pt x="2039" y="540"/>
                </a:cubicBezTo>
                <a:cubicBezTo>
                  <a:pt x="2061" y="532"/>
                  <a:pt x="2064" y="512"/>
                  <a:pt x="2067" y="492"/>
                </a:cubicBezTo>
                <a:cubicBezTo>
                  <a:pt x="2069" y="472"/>
                  <a:pt x="2070" y="460"/>
                  <a:pt x="2072" y="459"/>
                </a:cubicBezTo>
                <a:cubicBezTo>
                  <a:pt x="2074" y="458"/>
                  <a:pt x="2078" y="453"/>
                  <a:pt x="2078" y="446"/>
                </a:cubicBezTo>
                <a:cubicBezTo>
                  <a:pt x="2079" y="440"/>
                  <a:pt x="2073" y="434"/>
                  <a:pt x="2078" y="429"/>
                </a:cubicBezTo>
                <a:cubicBezTo>
                  <a:pt x="2083" y="425"/>
                  <a:pt x="2083" y="422"/>
                  <a:pt x="2082" y="413"/>
                </a:cubicBezTo>
                <a:cubicBezTo>
                  <a:pt x="2081" y="404"/>
                  <a:pt x="2083" y="382"/>
                  <a:pt x="2088" y="377"/>
                </a:cubicBezTo>
                <a:cubicBezTo>
                  <a:pt x="2092" y="371"/>
                  <a:pt x="2114" y="371"/>
                  <a:pt x="2119" y="361"/>
                </a:cubicBezTo>
                <a:cubicBezTo>
                  <a:pt x="2123" y="351"/>
                  <a:pt x="2108" y="329"/>
                  <a:pt x="2094" y="306"/>
                </a:cubicBezTo>
                <a:cubicBezTo>
                  <a:pt x="2080" y="283"/>
                  <a:pt x="2072" y="252"/>
                  <a:pt x="2077" y="240"/>
                </a:cubicBezTo>
                <a:cubicBezTo>
                  <a:pt x="2081" y="228"/>
                  <a:pt x="2078" y="208"/>
                  <a:pt x="2068" y="184"/>
                </a:cubicBezTo>
                <a:cubicBezTo>
                  <a:pt x="2006" y="34"/>
                  <a:pt x="1887" y="0"/>
                  <a:pt x="1793" y="42"/>
                </a:cubicBezTo>
                <a:cubicBezTo>
                  <a:pt x="1792" y="42"/>
                  <a:pt x="1792" y="42"/>
                  <a:pt x="1792" y="42"/>
                </a:cubicBezTo>
                <a:cubicBezTo>
                  <a:pt x="1736" y="68"/>
                  <a:pt x="1688" y="121"/>
                  <a:pt x="1668" y="192"/>
                </a:cubicBezTo>
                <a:cubicBezTo>
                  <a:pt x="1653" y="244"/>
                  <a:pt x="1680" y="315"/>
                  <a:pt x="1688" y="346"/>
                </a:cubicBezTo>
                <a:cubicBezTo>
                  <a:pt x="1695" y="376"/>
                  <a:pt x="1699" y="413"/>
                  <a:pt x="1699" y="421"/>
                </a:cubicBezTo>
                <a:cubicBezTo>
                  <a:pt x="1699" y="429"/>
                  <a:pt x="1688" y="487"/>
                  <a:pt x="1678" y="504"/>
                </a:cubicBezTo>
                <a:cubicBezTo>
                  <a:pt x="1672" y="513"/>
                  <a:pt x="1660" y="520"/>
                  <a:pt x="1644" y="531"/>
                </a:cubicBezTo>
                <a:cubicBezTo>
                  <a:pt x="1618" y="568"/>
                  <a:pt x="1618" y="568"/>
                  <a:pt x="1618" y="568"/>
                </a:cubicBezTo>
                <a:cubicBezTo>
                  <a:pt x="1607" y="567"/>
                  <a:pt x="1595" y="566"/>
                  <a:pt x="1583" y="566"/>
                </a:cubicBezTo>
                <a:cubicBezTo>
                  <a:pt x="1527" y="565"/>
                  <a:pt x="1496" y="579"/>
                  <a:pt x="1458" y="585"/>
                </a:cubicBezTo>
                <a:cubicBezTo>
                  <a:pt x="1398" y="586"/>
                  <a:pt x="1398" y="586"/>
                  <a:pt x="1398" y="586"/>
                </a:cubicBezTo>
                <a:cubicBezTo>
                  <a:pt x="1360" y="585"/>
                  <a:pt x="1324" y="581"/>
                  <a:pt x="1270" y="596"/>
                </a:cubicBezTo>
                <a:cubicBezTo>
                  <a:pt x="1201" y="615"/>
                  <a:pt x="1100" y="651"/>
                  <a:pt x="1088" y="656"/>
                </a:cubicBezTo>
                <a:cubicBezTo>
                  <a:pt x="1077" y="662"/>
                  <a:pt x="1072" y="657"/>
                  <a:pt x="1059" y="687"/>
                </a:cubicBezTo>
                <a:cubicBezTo>
                  <a:pt x="1047" y="717"/>
                  <a:pt x="1023" y="777"/>
                  <a:pt x="995" y="902"/>
                </a:cubicBezTo>
                <a:cubicBezTo>
                  <a:pt x="968" y="1028"/>
                  <a:pt x="967" y="1080"/>
                  <a:pt x="965" y="1102"/>
                </a:cubicBezTo>
                <a:cubicBezTo>
                  <a:pt x="963" y="1123"/>
                  <a:pt x="950" y="1160"/>
                  <a:pt x="950" y="1160"/>
                </a:cubicBezTo>
                <a:cubicBezTo>
                  <a:pt x="950" y="1160"/>
                  <a:pt x="951" y="1173"/>
                  <a:pt x="952" y="1184"/>
                </a:cubicBezTo>
                <a:cubicBezTo>
                  <a:pt x="954" y="1196"/>
                  <a:pt x="946" y="1205"/>
                  <a:pt x="930" y="1223"/>
                </a:cubicBezTo>
                <a:cubicBezTo>
                  <a:pt x="914" y="1240"/>
                  <a:pt x="880" y="1327"/>
                  <a:pt x="873" y="1342"/>
                </a:cubicBezTo>
                <a:cubicBezTo>
                  <a:pt x="866" y="1357"/>
                  <a:pt x="805" y="1428"/>
                  <a:pt x="798" y="1437"/>
                </a:cubicBezTo>
                <a:cubicBezTo>
                  <a:pt x="792" y="1446"/>
                  <a:pt x="794" y="1456"/>
                  <a:pt x="799" y="1460"/>
                </a:cubicBezTo>
                <a:cubicBezTo>
                  <a:pt x="805" y="1463"/>
                  <a:pt x="817" y="1456"/>
                  <a:pt x="824" y="1449"/>
                </a:cubicBezTo>
                <a:cubicBezTo>
                  <a:pt x="832" y="1442"/>
                  <a:pt x="872" y="1401"/>
                  <a:pt x="877" y="1394"/>
                </a:cubicBezTo>
                <a:cubicBezTo>
                  <a:pt x="882" y="1388"/>
                  <a:pt x="885" y="1380"/>
                  <a:pt x="892" y="1385"/>
                </a:cubicBezTo>
                <a:cubicBezTo>
                  <a:pt x="898" y="1391"/>
                  <a:pt x="878" y="1425"/>
                  <a:pt x="868" y="1448"/>
                </a:cubicBezTo>
                <a:cubicBezTo>
                  <a:pt x="858" y="1470"/>
                  <a:pt x="836" y="1531"/>
                  <a:pt x="833" y="1539"/>
                </a:cubicBezTo>
                <a:cubicBezTo>
                  <a:pt x="830" y="1548"/>
                  <a:pt x="836" y="1554"/>
                  <a:pt x="843" y="1555"/>
                </a:cubicBezTo>
                <a:cubicBezTo>
                  <a:pt x="849" y="1556"/>
                  <a:pt x="853" y="1555"/>
                  <a:pt x="864" y="1536"/>
                </a:cubicBezTo>
                <a:cubicBezTo>
                  <a:pt x="875" y="1516"/>
                  <a:pt x="905" y="1449"/>
                  <a:pt x="908" y="1446"/>
                </a:cubicBezTo>
                <a:cubicBezTo>
                  <a:pt x="911" y="1442"/>
                  <a:pt x="910" y="1448"/>
                  <a:pt x="906" y="1462"/>
                </a:cubicBezTo>
                <a:cubicBezTo>
                  <a:pt x="903" y="1475"/>
                  <a:pt x="873" y="1538"/>
                  <a:pt x="868" y="1547"/>
                </a:cubicBezTo>
                <a:cubicBezTo>
                  <a:pt x="864" y="1557"/>
                  <a:pt x="848" y="1581"/>
                  <a:pt x="847" y="1589"/>
                </a:cubicBezTo>
                <a:cubicBezTo>
                  <a:pt x="846" y="1598"/>
                  <a:pt x="856" y="1603"/>
                  <a:pt x="867" y="1597"/>
                </a:cubicBezTo>
                <a:cubicBezTo>
                  <a:pt x="878" y="1591"/>
                  <a:pt x="892" y="1565"/>
                  <a:pt x="892" y="1565"/>
                </a:cubicBezTo>
                <a:cubicBezTo>
                  <a:pt x="892" y="1565"/>
                  <a:pt x="891" y="1571"/>
                  <a:pt x="891" y="1576"/>
                </a:cubicBezTo>
                <a:cubicBezTo>
                  <a:pt x="890" y="1581"/>
                  <a:pt x="891" y="1586"/>
                  <a:pt x="897" y="1589"/>
                </a:cubicBezTo>
                <a:cubicBezTo>
                  <a:pt x="903" y="1591"/>
                  <a:pt x="911" y="1590"/>
                  <a:pt x="918" y="1582"/>
                </a:cubicBezTo>
                <a:cubicBezTo>
                  <a:pt x="925" y="1575"/>
                  <a:pt x="966" y="1504"/>
                  <a:pt x="983" y="1469"/>
                </a:cubicBezTo>
                <a:cubicBezTo>
                  <a:pt x="1001" y="1433"/>
                  <a:pt x="1048" y="1376"/>
                  <a:pt x="1048" y="1376"/>
                </a:cubicBezTo>
                <a:cubicBezTo>
                  <a:pt x="1048" y="1376"/>
                  <a:pt x="1062" y="1374"/>
                  <a:pt x="1074" y="1385"/>
                </a:cubicBezTo>
                <a:cubicBezTo>
                  <a:pt x="1086" y="1396"/>
                  <a:pt x="1083" y="1423"/>
                  <a:pt x="1104" y="1435"/>
                </a:cubicBezTo>
                <a:cubicBezTo>
                  <a:pt x="1125" y="1447"/>
                  <a:pt x="1142" y="1444"/>
                  <a:pt x="1140" y="1427"/>
                </a:cubicBezTo>
                <a:cubicBezTo>
                  <a:pt x="1138" y="1411"/>
                  <a:pt x="1110" y="1387"/>
                  <a:pt x="1104" y="1361"/>
                </a:cubicBezTo>
                <a:cubicBezTo>
                  <a:pt x="1098" y="1336"/>
                  <a:pt x="1091" y="1294"/>
                  <a:pt x="1081" y="1274"/>
                </a:cubicBezTo>
                <a:cubicBezTo>
                  <a:pt x="1071" y="1255"/>
                  <a:pt x="1062" y="1203"/>
                  <a:pt x="1072" y="1146"/>
                </a:cubicBezTo>
                <a:cubicBezTo>
                  <a:pt x="1083" y="1089"/>
                  <a:pt x="1108" y="1004"/>
                  <a:pt x="1133" y="950"/>
                </a:cubicBezTo>
                <a:cubicBezTo>
                  <a:pt x="1158" y="895"/>
                  <a:pt x="1220" y="789"/>
                  <a:pt x="1220" y="789"/>
                </a:cubicBezTo>
                <a:cubicBezTo>
                  <a:pt x="1220" y="789"/>
                  <a:pt x="1239" y="789"/>
                  <a:pt x="1285" y="799"/>
                </a:cubicBezTo>
                <a:cubicBezTo>
                  <a:pt x="1317" y="806"/>
                  <a:pt x="1401" y="811"/>
                  <a:pt x="1451" y="813"/>
                </a:cubicBezTo>
                <a:cubicBezTo>
                  <a:pt x="1443" y="837"/>
                  <a:pt x="1436" y="862"/>
                  <a:pt x="1434" y="885"/>
                </a:cubicBezTo>
                <a:cubicBezTo>
                  <a:pt x="1427" y="955"/>
                  <a:pt x="1372" y="1079"/>
                  <a:pt x="1372" y="1079"/>
                </a:cubicBezTo>
                <a:cubicBezTo>
                  <a:pt x="1380" y="1074"/>
                  <a:pt x="1349" y="1156"/>
                  <a:pt x="1354" y="1259"/>
                </a:cubicBezTo>
                <a:cubicBezTo>
                  <a:pt x="1359" y="1363"/>
                  <a:pt x="1351" y="1409"/>
                  <a:pt x="1340" y="1462"/>
                </a:cubicBezTo>
                <a:cubicBezTo>
                  <a:pt x="1328" y="1515"/>
                  <a:pt x="1321" y="1542"/>
                  <a:pt x="1321" y="1542"/>
                </a:cubicBezTo>
                <a:cubicBezTo>
                  <a:pt x="1294" y="1565"/>
                  <a:pt x="1243" y="1629"/>
                  <a:pt x="1196" y="1725"/>
                </a:cubicBezTo>
                <a:cubicBezTo>
                  <a:pt x="1150" y="1820"/>
                  <a:pt x="1157" y="1946"/>
                  <a:pt x="1157" y="1946"/>
                </a:cubicBezTo>
                <a:cubicBezTo>
                  <a:pt x="1157" y="1946"/>
                  <a:pt x="1153" y="1955"/>
                  <a:pt x="1145" y="1969"/>
                </a:cubicBezTo>
                <a:cubicBezTo>
                  <a:pt x="1136" y="1982"/>
                  <a:pt x="1103" y="2011"/>
                  <a:pt x="1037" y="2070"/>
                </a:cubicBezTo>
                <a:cubicBezTo>
                  <a:pt x="970" y="2129"/>
                  <a:pt x="897" y="2288"/>
                  <a:pt x="897" y="2288"/>
                </a:cubicBezTo>
                <a:cubicBezTo>
                  <a:pt x="897" y="2288"/>
                  <a:pt x="881" y="2310"/>
                  <a:pt x="813" y="2380"/>
                </a:cubicBezTo>
                <a:cubicBezTo>
                  <a:pt x="745" y="2449"/>
                  <a:pt x="698" y="2444"/>
                  <a:pt x="611" y="2503"/>
                </a:cubicBezTo>
                <a:cubicBezTo>
                  <a:pt x="524" y="2563"/>
                  <a:pt x="459" y="2643"/>
                  <a:pt x="454" y="2650"/>
                </a:cubicBezTo>
                <a:cubicBezTo>
                  <a:pt x="449" y="2657"/>
                  <a:pt x="430" y="2675"/>
                  <a:pt x="379" y="2734"/>
                </a:cubicBezTo>
                <a:cubicBezTo>
                  <a:pt x="329" y="2793"/>
                  <a:pt x="215" y="2950"/>
                  <a:pt x="215" y="2950"/>
                </a:cubicBezTo>
                <a:cubicBezTo>
                  <a:pt x="215" y="2950"/>
                  <a:pt x="208" y="2944"/>
                  <a:pt x="191" y="2940"/>
                </a:cubicBezTo>
                <a:cubicBezTo>
                  <a:pt x="174" y="2936"/>
                  <a:pt x="179" y="2947"/>
                  <a:pt x="157" y="2948"/>
                </a:cubicBezTo>
                <a:cubicBezTo>
                  <a:pt x="135" y="2948"/>
                  <a:pt x="91" y="2951"/>
                  <a:pt x="80" y="2953"/>
                </a:cubicBezTo>
                <a:cubicBezTo>
                  <a:pt x="69" y="2954"/>
                  <a:pt x="55" y="2955"/>
                  <a:pt x="44" y="2970"/>
                </a:cubicBezTo>
                <a:cubicBezTo>
                  <a:pt x="34" y="2984"/>
                  <a:pt x="37" y="2998"/>
                  <a:pt x="41" y="3034"/>
                </a:cubicBezTo>
                <a:cubicBezTo>
                  <a:pt x="45" y="3070"/>
                  <a:pt x="42" y="3179"/>
                  <a:pt x="30" y="3217"/>
                </a:cubicBezTo>
                <a:cubicBezTo>
                  <a:pt x="17" y="3255"/>
                  <a:pt x="0" y="3281"/>
                  <a:pt x="0" y="3319"/>
                </a:cubicBezTo>
                <a:cubicBezTo>
                  <a:pt x="0" y="3357"/>
                  <a:pt x="9" y="3459"/>
                  <a:pt x="12" y="3466"/>
                </a:cubicBezTo>
                <a:cubicBezTo>
                  <a:pt x="14" y="3472"/>
                  <a:pt x="13" y="3484"/>
                  <a:pt x="17" y="3496"/>
                </a:cubicBezTo>
                <a:cubicBezTo>
                  <a:pt x="21" y="3509"/>
                  <a:pt x="33" y="3526"/>
                  <a:pt x="41" y="3534"/>
                </a:cubicBezTo>
                <a:cubicBezTo>
                  <a:pt x="50" y="3542"/>
                  <a:pt x="63" y="3535"/>
                  <a:pt x="67" y="3535"/>
                </a:cubicBezTo>
                <a:cubicBezTo>
                  <a:pt x="72" y="3534"/>
                  <a:pt x="94" y="3529"/>
                  <a:pt x="102" y="3512"/>
                </a:cubicBezTo>
                <a:cubicBezTo>
                  <a:pt x="110" y="3494"/>
                  <a:pt x="122" y="3407"/>
                  <a:pt x="124" y="3392"/>
                </a:cubicBezTo>
                <a:cubicBezTo>
                  <a:pt x="126" y="3378"/>
                  <a:pt x="131" y="3367"/>
                  <a:pt x="150" y="3338"/>
                </a:cubicBezTo>
                <a:cubicBezTo>
                  <a:pt x="170" y="3308"/>
                  <a:pt x="239" y="3248"/>
                  <a:pt x="243" y="3244"/>
                </a:cubicBezTo>
                <a:cubicBezTo>
                  <a:pt x="246" y="3240"/>
                  <a:pt x="269" y="3230"/>
                  <a:pt x="282" y="3220"/>
                </a:cubicBezTo>
                <a:cubicBezTo>
                  <a:pt x="294" y="3209"/>
                  <a:pt x="297" y="3191"/>
                  <a:pt x="295" y="3179"/>
                </a:cubicBezTo>
                <a:cubicBezTo>
                  <a:pt x="292" y="3167"/>
                  <a:pt x="272" y="3165"/>
                  <a:pt x="272" y="3165"/>
                </a:cubicBezTo>
                <a:cubicBezTo>
                  <a:pt x="272" y="3165"/>
                  <a:pt x="283" y="3145"/>
                  <a:pt x="289" y="3136"/>
                </a:cubicBezTo>
                <a:cubicBezTo>
                  <a:pt x="295" y="3127"/>
                  <a:pt x="287" y="3128"/>
                  <a:pt x="287" y="3124"/>
                </a:cubicBezTo>
                <a:cubicBezTo>
                  <a:pt x="288" y="3120"/>
                  <a:pt x="312" y="3075"/>
                  <a:pt x="368" y="3011"/>
                </a:cubicBezTo>
                <a:cubicBezTo>
                  <a:pt x="425" y="2947"/>
                  <a:pt x="514" y="2874"/>
                  <a:pt x="587" y="2822"/>
                </a:cubicBezTo>
                <a:cubicBezTo>
                  <a:pt x="659" y="2771"/>
                  <a:pt x="758" y="2683"/>
                  <a:pt x="784" y="2662"/>
                </a:cubicBezTo>
                <a:cubicBezTo>
                  <a:pt x="809" y="2640"/>
                  <a:pt x="846" y="2626"/>
                  <a:pt x="882" y="2614"/>
                </a:cubicBezTo>
                <a:cubicBezTo>
                  <a:pt x="917" y="2602"/>
                  <a:pt x="979" y="2568"/>
                  <a:pt x="993" y="2542"/>
                </a:cubicBezTo>
                <a:cubicBezTo>
                  <a:pt x="1007" y="2516"/>
                  <a:pt x="1017" y="2508"/>
                  <a:pt x="1050" y="2478"/>
                </a:cubicBezTo>
                <a:cubicBezTo>
                  <a:pt x="1084" y="2448"/>
                  <a:pt x="1220" y="2345"/>
                  <a:pt x="1295" y="227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2" name="Rectangle 68">
            <a:extLst>
              <a:ext uri="{FF2B5EF4-FFF2-40B4-BE49-F238E27FC236}">
                <a16:creationId xmlns:a16="http://schemas.microsoft.com/office/drawing/2014/main" id="{FBB2440C-AE99-E539-16E3-04EA3DBBA5A2}"/>
              </a:ext>
            </a:extLst>
          </p:cNvPr>
          <p:cNvSpPr/>
          <p:nvPr/>
        </p:nvSpPr>
        <p:spPr>
          <a:xfrm>
            <a:off x="9389471" y="2673349"/>
            <a:ext cx="746306" cy="755651"/>
          </a:xfrm>
          <a:prstGeom prst="rect">
            <a:avLst/>
          </a:pr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Rectangle 69">
            <a:extLst>
              <a:ext uri="{FF2B5EF4-FFF2-40B4-BE49-F238E27FC236}">
                <a16:creationId xmlns:a16="http://schemas.microsoft.com/office/drawing/2014/main" id="{74C0DFC2-1CE3-851F-434A-2D624F444AB0}"/>
              </a:ext>
            </a:extLst>
          </p:cNvPr>
          <p:cNvSpPr/>
          <p:nvPr/>
        </p:nvSpPr>
        <p:spPr>
          <a:xfrm>
            <a:off x="9386055" y="3431929"/>
            <a:ext cx="746306" cy="755651"/>
          </a:xfrm>
          <a:prstGeom prst="rect">
            <a:avLst/>
          </a:pr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Rectangle 70">
            <a:extLst>
              <a:ext uri="{FF2B5EF4-FFF2-40B4-BE49-F238E27FC236}">
                <a16:creationId xmlns:a16="http://schemas.microsoft.com/office/drawing/2014/main" id="{4ED414B2-03E7-F94B-2D53-4B0FF1B71074}"/>
              </a:ext>
            </a:extLst>
          </p:cNvPr>
          <p:cNvSpPr/>
          <p:nvPr/>
        </p:nvSpPr>
        <p:spPr>
          <a:xfrm>
            <a:off x="9384164" y="4188619"/>
            <a:ext cx="746306" cy="755651"/>
          </a:xfrm>
          <a:prstGeom prst="rect">
            <a:avLst/>
          </a:pr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Rectangle 71">
            <a:extLst>
              <a:ext uri="{FF2B5EF4-FFF2-40B4-BE49-F238E27FC236}">
                <a16:creationId xmlns:a16="http://schemas.microsoft.com/office/drawing/2014/main" id="{336E4320-28E8-4298-C757-038265B8F8AE}"/>
              </a:ext>
            </a:extLst>
          </p:cNvPr>
          <p:cNvSpPr/>
          <p:nvPr/>
        </p:nvSpPr>
        <p:spPr>
          <a:xfrm>
            <a:off x="9389471" y="4941071"/>
            <a:ext cx="746306" cy="755651"/>
          </a:xfrm>
          <a:prstGeom prst="rect">
            <a:avLst/>
          </a:pr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Rectangle 64">
            <a:extLst>
              <a:ext uri="{FF2B5EF4-FFF2-40B4-BE49-F238E27FC236}">
                <a16:creationId xmlns:a16="http://schemas.microsoft.com/office/drawing/2014/main" id="{937B9A8C-68ED-D695-5226-8D1A66CAABCA}"/>
              </a:ext>
            </a:extLst>
          </p:cNvPr>
          <p:cNvSpPr/>
          <p:nvPr/>
        </p:nvSpPr>
        <p:spPr>
          <a:xfrm>
            <a:off x="2145605" y="2673349"/>
            <a:ext cx="746306" cy="755651"/>
          </a:xfrm>
          <a:prstGeom prst="rect">
            <a:avLst/>
          </a:pr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Rectangle 65">
            <a:extLst>
              <a:ext uri="{FF2B5EF4-FFF2-40B4-BE49-F238E27FC236}">
                <a16:creationId xmlns:a16="http://schemas.microsoft.com/office/drawing/2014/main" id="{2990C969-0F76-1C5F-96A6-5BAA03A3BDA9}"/>
              </a:ext>
            </a:extLst>
          </p:cNvPr>
          <p:cNvSpPr/>
          <p:nvPr/>
        </p:nvSpPr>
        <p:spPr>
          <a:xfrm>
            <a:off x="2142189" y="3431929"/>
            <a:ext cx="746306" cy="755651"/>
          </a:xfrm>
          <a:prstGeom prst="rect">
            <a:avLst/>
          </a:pr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Rectangle 66">
            <a:extLst>
              <a:ext uri="{FF2B5EF4-FFF2-40B4-BE49-F238E27FC236}">
                <a16:creationId xmlns:a16="http://schemas.microsoft.com/office/drawing/2014/main" id="{482D4808-74A7-D707-26DD-E2AD6C3AD60C}"/>
              </a:ext>
            </a:extLst>
          </p:cNvPr>
          <p:cNvSpPr/>
          <p:nvPr/>
        </p:nvSpPr>
        <p:spPr>
          <a:xfrm>
            <a:off x="2150384" y="4188619"/>
            <a:ext cx="746306" cy="755651"/>
          </a:xfrm>
          <a:prstGeom prst="rect">
            <a:avLst/>
          </a:pr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Rectangle 67">
            <a:extLst>
              <a:ext uri="{FF2B5EF4-FFF2-40B4-BE49-F238E27FC236}">
                <a16:creationId xmlns:a16="http://schemas.microsoft.com/office/drawing/2014/main" id="{DB99FD59-EC0F-E93E-11C0-57BAE90CC576}"/>
              </a:ext>
            </a:extLst>
          </p:cNvPr>
          <p:cNvSpPr/>
          <p:nvPr/>
        </p:nvSpPr>
        <p:spPr>
          <a:xfrm>
            <a:off x="2145605" y="4941071"/>
            <a:ext cx="746306" cy="755651"/>
          </a:xfrm>
          <a:prstGeom prst="rect">
            <a:avLst/>
          </a:pr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1" name="Group 7675">
            <a:extLst>
              <a:ext uri="{FF2B5EF4-FFF2-40B4-BE49-F238E27FC236}">
                <a16:creationId xmlns:a16="http://schemas.microsoft.com/office/drawing/2014/main" id="{44EF69BF-5E23-72E3-317A-F09B06A132D3}"/>
              </a:ext>
            </a:extLst>
          </p:cNvPr>
          <p:cNvGrpSpPr>
            <a:grpSpLocks noChangeAspect="1"/>
          </p:cNvGrpSpPr>
          <p:nvPr/>
        </p:nvGrpSpPr>
        <p:grpSpPr bwMode="auto">
          <a:xfrm rot="5400000">
            <a:off x="4629431" y="935831"/>
            <a:ext cx="3019425" cy="6494463"/>
            <a:chOff x="1934" y="-412"/>
            <a:chExt cx="1902" cy="4091"/>
          </a:xfrm>
        </p:grpSpPr>
        <p:sp>
          <p:nvSpPr>
            <p:cNvPr id="12" name="Rectangle 7676">
              <a:extLst>
                <a:ext uri="{FF2B5EF4-FFF2-40B4-BE49-F238E27FC236}">
                  <a16:creationId xmlns:a16="http://schemas.microsoft.com/office/drawing/2014/main" id="{26A41EBC-EB07-79AF-42A6-EDF67E40B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4" y="2585"/>
              <a:ext cx="476" cy="1094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3" name="Freeform 7677">
              <a:extLst>
                <a:ext uri="{FF2B5EF4-FFF2-40B4-BE49-F238E27FC236}">
                  <a16:creationId xmlns:a16="http://schemas.microsoft.com/office/drawing/2014/main" id="{A6B375DC-0DDF-1615-866C-EB0C9192A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4" y="2273"/>
              <a:ext cx="739" cy="312"/>
            </a:xfrm>
            <a:custGeom>
              <a:avLst/>
              <a:gdLst>
                <a:gd name="T0" fmla="*/ 0 w 739"/>
                <a:gd name="T1" fmla="*/ 312 h 312"/>
                <a:gd name="T2" fmla="*/ 476 w 739"/>
                <a:gd name="T3" fmla="*/ 312 h 312"/>
                <a:gd name="T4" fmla="*/ 739 w 739"/>
                <a:gd name="T5" fmla="*/ 0 h 312"/>
                <a:gd name="T6" fmla="*/ 527 w 739"/>
                <a:gd name="T7" fmla="*/ 0 h 312"/>
                <a:gd name="T8" fmla="*/ 0 w 739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312">
                  <a:moveTo>
                    <a:pt x="0" y="312"/>
                  </a:moveTo>
                  <a:lnTo>
                    <a:pt x="476" y="312"/>
                  </a:lnTo>
                  <a:lnTo>
                    <a:pt x="739" y="0"/>
                  </a:lnTo>
                  <a:lnTo>
                    <a:pt x="527" y="0"/>
                  </a:lnTo>
                  <a:lnTo>
                    <a:pt x="0" y="312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4" name="Rectangle 7678">
              <a:extLst>
                <a:ext uri="{FF2B5EF4-FFF2-40B4-BE49-F238E27FC236}">
                  <a16:creationId xmlns:a16="http://schemas.microsoft.com/office/drawing/2014/main" id="{83CD44A2-FA43-7FD2-469B-0FF2D17366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" y="1073"/>
              <a:ext cx="212" cy="1200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5" name="Rectangle 7679">
              <a:extLst>
                <a:ext uri="{FF2B5EF4-FFF2-40B4-BE49-F238E27FC236}">
                  <a16:creationId xmlns:a16="http://schemas.microsoft.com/office/drawing/2014/main" id="{15522CD4-0B68-6267-BEBA-487F1D076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4" y="-412"/>
              <a:ext cx="476" cy="1174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6" name="Freeform 7680">
              <a:extLst>
                <a:ext uri="{FF2B5EF4-FFF2-40B4-BE49-F238E27FC236}">
                  <a16:creationId xmlns:a16="http://schemas.microsoft.com/office/drawing/2014/main" id="{FC25C178-33C0-DBB2-FE70-3809F579F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4" y="762"/>
              <a:ext cx="739" cy="311"/>
            </a:xfrm>
            <a:custGeom>
              <a:avLst/>
              <a:gdLst>
                <a:gd name="T0" fmla="*/ 527 w 739"/>
                <a:gd name="T1" fmla="*/ 311 h 311"/>
                <a:gd name="T2" fmla="*/ 739 w 739"/>
                <a:gd name="T3" fmla="*/ 311 h 311"/>
                <a:gd name="T4" fmla="*/ 476 w 739"/>
                <a:gd name="T5" fmla="*/ 0 h 311"/>
                <a:gd name="T6" fmla="*/ 0 w 739"/>
                <a:gd name="T7" fmla="*/ 0 h 311"/>
                <a:gd name="T8" fmla="*/ 527 w 739"/>
                <a:gd name="T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311">
                  <a:moveTo>
                    <a:pt x="527" y="311"/>
                  </a:moveTo>
                  <a:lnTo>
                    <a:pt x="739" y="311"/>
                  </a:lnTo>
                  <a:lnTo>
                    <a:pt x="476" y="0"/>
                  </a:lnTo>
                  <a:lnTo>
                    <a:pt x="0" y="0"/>
                  </a:lnTo>
                  <a:lnTo>
                    <a:pt x="527" y="311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7" name="Rectangle 7681">
              <a:extLst>
                <a:ext uri="{FF2B5EF4-FFF2-40B4-BE49-F238E27FC236}">
                  <a16:creationId xmlns:a16="http://schemas.microsoft.com/office/drawing/2014/main" id="{078DAC1C-5CF0-22DB-9C17-6091D511E9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0" y="2585"/>
              <a:ext cx="475" cy="1094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8" name="Freeform 7682">
              <a:extLst>
                <a:ext uri="{FF2B5EF4-FFF2-40B4-BE49-F238E27FC236}">
                  <a16:creationId xmlns:a16="http://schemas.microsoft.com/office/drawing/2014/main" id="{3E9031FD-C3C2-CE9C-5B0B-0504FA749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" y="2273"/>
              <a:ext cx="475" cy="312"/>
            </a:xfrm>
            <a:custGeom>
              <a:avLst/>
              <a:gdLst>
                <a:gd name="T0" fmla="*/ 0 w 475"/>
                <a:gd name="T1" fmla="*/ 312 h 312"/>
                <a:gd name="T2" fmla="*/ 475 w 475"/>
                <a:gd name="T3" fmla="*/ 312 h 312"/>
                <a:gd name="T4" fmla="*/ 475 w 475"/>
                <a:gd name="T5" fmla="*/ 0 h 312"/>
                <a:gd name="T6" fmla="*/ 263 w 475"/>
                <a:gd name="T7" fmla="*/ 0 h 312"/>
                <a:gd name="T8" fmla="*/ 0 w 4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312">
                  <a:moveTo>
                    <a:pt x="0" y="312"/>
                  </a:moveTo>
                  <a:lnTo>
                    <a:pt x="475" y="312"/>
                  </a:lnTo>
                  <a:lnTo>
                    <a:pt x="475" y="0"/>
                  </a:lnTo>
                  <a:lnTo>
                    <a:pt x="263" y="0"/>
                  </a:lnTo>
                  <a:lnTo>
                    <a:pt x="0" y="312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9" name="Rectangle 7683">
              <a:extLst>
                <a:ext uri="{FF2B5EF4-FFF2-40B4-BE49-F238E27FC236}">
                  <a16:creationId xmlns:a16="http://schemas.microsoft.com/office/drawing/2014/main" id="{B74A0093-28EF-A119-CC3F-2530580B8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3" y="1073"/>
              <a:ext cx="212" cy="1200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0" name="Rectangle 7684">
              <a:extLst>
                <a:ext uri="{FF2B5EF4-FFF2-40B4-BE49-F238E27FC236}">
                  <a16:creationId xmlns:a16="http://schemas.microsoft.com/office/drawing/2014/main" id="{DAAE74FE-3203-3CD0-1354-9EEF8B7468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0" y="-412"/>
              <a:ext cx="475" cy="1174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1" name="Freeform 7685">
              <a:extLst>
                <a:ext uri="{FF2B5EF4-FFF2-40B4-BE49-F238E27FC236}">
                  <a16:creationId xmlns:a16="http://schemas.microsoft.com/office/drawing/2014/main" id="{6D47CBC9-36DB-23CC-8438-5F82FCD7E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" y="762"/>
              <a:ext cx="475" cy="311"/>
            </a:xfrm>
            <a:custGeom>
              <a:avLst/>
              <a:gdLst>
                <a:gd name="T0" fmla="*/ 263 w 475"/>
                <a:gd name="T1" fmla="*/ 311 h 311"/>
                <a:gd name="T2" fmla="*/ 475 w 475"/>
                <a:gd name="T3" fmla="*/ 311 h 311"/>
                <a:gd name="T4" fmla="*/ 475 w 475"/>
                <a:gd name="T5" fmla="*/ 0 h 311"/>
                <a:gd name="T6" fmla="*/ 0 w 475"/>
                <a:gd name="T7" fmla="*/ 0 h 311"/>
                <a:gd name="T8" fmla="*/ 263 w 475"/>
                <a:gd name="T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311">
                  <a:moveTo>
                    <a:pt x="263" y="311"/>
                  </a:moveTo>
                  <a:lnTo>
                    <a:pt x="475" y="311"/>
                  </a:lnTo>
                  <a:lnTo>
                    <a:pt x="475" y="0"/>
                  </a:lnTo>
                  <a:lnTo>
                    <a:pt x="0" y="0"/>
                  </a:lnTo>
                  <a:lnTo>
                    <a:pt x="263" y="311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2" name="Rectangle 7686">
              <a:extLst>
                <a:ext uri="{FF2B5EF4-FFF2-40B4-BE49-F238E27FC236}">
                  <a16:creationId xmlns:a16="http://schemas.microsoft.com/office/drawing/2014/main" id="{AB88BA2F-8386-2A11-76E9-20FE2BA26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5" y="2585"/>
              <a:ext cx="475" cy="1094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3" name="Freeform 7687">
              <a:extLst>
                <a:ext uri="{FF2B5EF4-FFF2-40B4-BE49-F238E27FC236}">
                  <a16:creationId xmlns:a16="http://schemas.microsoft.com/office/drawing/2014/main" id="{DA3C653E-8DF3-1BCC-3490-DB966CD767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5" y="2273"/>
              <a:ext cx="475" cy="312"/>
            </a:xfrm>
            <a:custGeom>
              <a:avLst/>
              <a:gdLst>
                <a:gd name="T0" fmla="*/ 0 w 475"/>
                <a:gd name="T1" fmla="*/ 312 h 312"/>
                <a:gd name="T2" fmla="*/ 475 w 475"/>
                <a:gd name="T3" fmla="*/ 312 h 312"/>
                <a:gd name="T4" fmla="*/ 212 w 475"/>
                <a:gd name="T5" fmla="*/ 0 h 312"/>
                <a:gd name="T6" fmla="*/ 0 w 475"/>
                <a:gd name="T7" fmla="*/ 0 h 312"/>
                <a:gd name="T8" fmla="*/ 0 w 4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312">
                  <a:moveTo>
                    <a:pt x="0" y="312"/>
                  </a:moveTo>
                  <a:lnTo>
                    <a:pt x="475" y="312"/>
                  </a:lnTo>
                  <a:lnTo>
                    <a:pt x="212" y="0"/>
                  </a:lnTo>
                  <a:lnTo>
                    <a:pt x="0" y="0"/>
                  </a:lnTo>
                  <a:lnTo>
                    <a:pt x="0" y="312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4" name="Rectangle 7688">
              <a:extLst>
                <a:ext uri="{FF2B5EF4-FFF2-40B4-BE49-F238E27FC236}">
                  <a16:creationId xmlns:a16="http://schemas.microsoft.com/office/drawing/2014/main" id="{2F10F649-9BA8-8C76-BB23-632345E56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5" y="1073"/>
              <a:ext cx="212" cy="1200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5" name="Rectangle 7689">
              <a:extLst>
                <a:ext uri="{FF2B5EF4-FFF2-40B4-BE49-F238E27FC236}">
                  <a16:creationId xmlns:a16="http://schemas.microsoft.com/office/drawing/2014/main" id="{DDFDC398-21D9-719E-DBAE-1A4F59AED4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5" y="-412"/>
              <a:ext cx="475" cy="1174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6" name="Freeform 7690">
              <a:extLst>
                <a:ext uri="{FF2B5EF4-FFF2-40B4-BE49-F238E27FC236}">
                  <a16:creationId xmlns:a16="http://schemas.microsoft.com/office/drawing/2014/main" id="{C39700B9-551F-567D-1D0D-5631D3B53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5" y="762"/>
              <a:ext cx="475" cy="311"/>
            </a:xfrm>
            <a:custGeom>
              <a:avLst/>
              <a:gdLst>
                <a:gd name="T0" fmla="*/ 0 w 475"/>
                <a:gd name="T1" fmla="*/ 311 h 311"/>
                <a:gd name="T2" fmla="*/ 212 w 475"/>
                <a:gd name="T3" fmla="*/ 311 h 311"/>
                <a:gd name="T4" fmla="*/ 475 w 475"/>
                <a:gd name="T5" fmla="*/ 0 h 311"/>
                <a:gd name="T6" fmla="*/ 0 w 475"/>
                <a:gd name="T7" fmla="*/ 0 h 311"/>
                <a:gd name="T8" fmla="*/ 0 w 475"/>
                <a:gd name="T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311">
                  <a:moveTo>
                    <a:pt x="0" y="311"/>
                  </a:moveTo>
                  <a:lnTo>
                    <a:pt x="212" y="311"/>
                  </a:lnTo>
                  <a:lnTo>
                    <a:pt x="475" y="0"/>
                  </a:lnTo>
                  <a:lnTo>
                    <a:pt x="0" y="0"/>
                  </a:lnTo>
                  <a:lnTo>
                    <a:pt x="0" y="311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7" name="Rectangle 7691">
              <a:extLst>
                <a:ext uri="{FF2B5EF4-FFF2-40B4-BE49-F238E27FC236}">
                  <a16:creationId xmlns:a16="http://schemas.microsoft.com/office/drawing/2014/main" id="{A84A5464-81E5-3AF6-A1FB-BD38742D3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2585"/>
              <a:ext cx="476" cy="1094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9" name="Freeform 7692">
              <a:extLst>
                <a:ext uri="{FF2B5EF4-FFF2-40B4-BE49-F238E27FC236}">
                  <a16:creationId xmlns:a16="http://schemas.microsoft.com/office/drawing/2014/main" id="{6F11A38C-9BA6-C885-10D2-2D97B23C8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" y="2273"/>
              <a:ext cx="739" cy="312"/>
            </a:xfrm>
            <a:custGeom>
              <a:avLst/>
              <a:gdLst>
                <a:gd name="T0" fmla="*/ 263 w 739"/>
                <a:gd name="T1" fmla="*/ 312 h 312"/>
                <a:gd name="T2" fmla="*/ 739 w 739"/>
                <a:gd name="T3" fmla="*/ 312 h 312"/>
                <a:gd name="T4" fmla="*/ 212 w 739"/>
                <a:gd name="T5" fmla="*/ 0 h 312"/>
                <a:gd name="T6" fmla="*/ 0 w 739"/>
                <a:gd name="T7" fmla="*/ 0 h 312"/>
                <a:gd name="T8" fmla="*/ 263 w 739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312">
                  <a:moveTo>
                    <a:pt x="263" y="312"/>
                  </a:moveTo>
                  <a:lnTo>
                    <a:pt x="739" y="312"/>
                  </a:lnTo>
                  <a:lnTo>
                    <a:pt x="212" y="0"/>
                  </a:lnTo>
                  <a:lnTo>
                    <a:pt x="0" y="0"/>
                  </a:lnTo>
                  <a:lnTo>
                    <a:pt x="263" y="312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0" name="Rectangle 7693">
              <a:extLst>
                <a:ext uri="{FF2B5EF4-FFF2-40B4-BE49-F238E27FC236}">
                  <a16:creationId xmlns:a16="http://schemas.microsoft.com/office/drawing/2014/main" id="{BB880E44-0DCC-4293-B8B3-E0F7AC48A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" y="1073"/>
              <a:ext cx="212" cy="1200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1" name="Rectangle 7694">
              <a:extLst>
                <a:ext uri="{FF2B5EF4-FFF2-40B4-BE49-F238E27FC236}">
                  <a16:creationId xmlns:a16="http://schemas.microsoft.com/office/drawing/2014/main" id="{BFC9B507-0860-A986-5926-FAC769A4C0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-412"/>
              <a:ext cx="476" cy="1174"/>
            </a:xfrm>
            <a:prstGeom prst="rect">
              <a:avLst/>
            </a:pr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3" name="Freeform 7695">
              <a:extLst>
                <a:ext uri="{FF2B5EF4-FFF2-40B4-BE49-F238E27FC236}">
                  <a16:creationId xmlns:a16="http://schemas.microsoft.com/office/drawing/2014/main" id="{8FDB3B9E-0B97-205B-F79A-54A8CCB7F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" y="762"/>
              <a:ext cx="739" cy="311"/>
            </a:xfrm>
            <a:custGeom>
              <a:avLst/>
              <a:gdLst>
                <a:gd name="T0" fmla="*/ 0 w 739"/>
                <a:gd name="T1" fmla="*/ 311 h 311"/>
                <a:gd name="T2" fmla="*/ 212 w 739"/>
                <a:gd name="T3" fmla="*/ 311 h 311"/>
                <a:gd name="T4" fmla="*/ 739 w 739"/>
                <a:gd name="T5" fmla="*/ 0 h 311"/>
                <a:gd name="T6" fmla="*/ 263 w 739"/>
                <a:gd name="T7" fmla="*/ 0 h 311"/>
                <a:gd name="T8" fmla="*/ 0 w 739"/>
                <a:gd name="T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311">
                  <a:moveTo>
                    <a:pt x="0" y="311"/>
                  </a:moveTo>
                  <a:lnTo>
                    <a:pt x="212" y="311"/>
                  </a:lnTo>
                  <a:lnTo>
                    <a:pt x="739" y="0"/>
                  </a:lnTo>
                  <a:lnTo>
                    <a:pt x="263" y="0"/>
                  </a:lnTo>
                  <a:lnTo>
                    <a:pt x="0" y="311"/>
                  </a:lnTo>
                  <a:close/>
                </a:path>
              </a:pathLst>
            </a:custGeom>
            <a:ln w="25400" cap="rnd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F93468D1-7356-9DE3-C7B4-47F9951085B9}"/>
              </a:ext>
            </a:extLst>
          </p:cNvPr>
          <p:cNvSpPr txBox="1"/>
          <p:nvPr/>
        </p:nvSpPr>
        <p:spPr>
          <a:xfrm>
            <a:off x="7704483" y="2857520"/>
            <a:ext cx="1463716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2FDCCAB-0D5F-3075-0AA5-0E904632FD8A}"/>
              </a:ext>
            </a:extLst>
          </p:cNvPr>
          <p:cNvSpPr txBox="1"/>
          <p:nvPr/>
        </p:nvSpPr>
        <p:spPr>
          <a:xfrm>
            <a:off x="7704483" y="3664910"/>
            <a:ext cx="1463716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2A3CE423-DC26-7713-9FD8-04304EDA83BE}"/>
              </a:ext>
            </a:extLst>
          </p:cNvPr>
          <p:cNvSpPr txBox="1"/>
          <p:nvPr/>
        </p:nvSpPr>
        <p:spPr>
          <a:xfrm>
            <a:off x="7704483" y="4413214"/>
            <a:ext cx="1463716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74705B83-B99B-BA7B-1432-0020DAD07633}"/>
              </a:ext>
            </a:extLst>
          </p:cNvPr>
          <p:cNvSpPr txBox="1"/>
          <p:nvPr/>
        </p:nvSpPr>
        <p:spPr>
          <a:xfrm>
            <a:off x="7704483" y="5130039"/>
            <a:ext cx="1463716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E77BAB3-574D-9221-498E-66784604BE0A}"/>
              </a:ext>
            </a:extLst>
          </p:cNvPr>
          <p:cNvSpPr txBox="1"/>
          <p:nvPr/>
        </p:nvSpPr>
        <p:spPr>
          <a:xfrm>
            <a:off x="3095895" y="2857520"/>
            <a:ext cx="1463716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4D3839D3-C45A-B13C-8D34-546E92A04BDA}"/>
              </a:ext>
            </a:extLst>
          </p:cNvPr>
          <p:cNvSpPr txBox="1"/>
          <p:nvPr/>
        </p:nvSpPr>
        <p:spPr>
          <a:xfrm>
            <a:off x="3095895" y="3664910"/>
            <a:ext cx="1463716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1A32F2E2-CC50-19B8-652A-2A77D2D9E8B6}"/>
              </a:ext>
            </a:extLst>
          </p:cNvPr>
          <p:cNvSpPr txBox="1"/>
          <p:nvPr/>
        </p:nvSpPr>
        <p:spPr>
          <a:xfrm>
            <a:off x="3095895" y="4413214"/>
            <a:ext cx="1463716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E7629295-D18B-10E1-5D45-AC551A17CAA1}"/>
              </a:ext>
            </a:extLst>
          </p:cNvPr>
          <p:cNvSpPr txBox="1"/>
          <p:nvPr/>
        </p:nvSpPr>
        <p:spPr>
          <a:xfrm>
            <a:off x="3095895" y="5130039"/>
            <a:ext cx="1463716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41243AA6-638D-DD89-ECF1-3D8F874BB45F}"/>
              </a:ext>
            </a:extLst>
          </p:cNvPr>
          <p:cNvSpPr txBox="1"/>
          <p:nvPr/>
        </p:nvSpPr>
        <p:spPr>
          <a:xfrm>
            <a:off x="5709332" y="3555787"/>
            <a:ext cx="7906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gradFill flip="none" rotWithShape="1">
                  <a:gsLst>
                    <a:gs pos="0">
                      <a:srgbClr val="706EDC"/>
                    </a:gs>
                    <a:gs pos="100000">
                      <a:srgbClr val="FF66A7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/>
              <a:t>第一步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5BA2ED2C-3806-0061-E5E3-EFDE83B16C5B}"/>
              </a:ext>
            </a:extLst>
          </p:cNvPr>
          <p:cNvSpPr txBox="1"/>
          <p:nvPr/>
        </p:nvSpPr>
        <p:spPr>
          <a:xfrm>
            <a:off x="5709332" y="3892337"/>
            <a:ext cx="7906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gradFill flip="none" rotWithShape="1">
                  <a:gsLst>
                    <a:gs pos="0">
                      <a:srgbClr val="706EDC"/>
                    </a:gs>
                    <a:gs pos="100000">
                      <a:srgbClr val="FF66A7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/>
              <a:t>第二步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318066D2-1EC9-F91B-4698-41F5EA571985}"/>
              </a:ext>
            </a:extLst>
          </p:cNvPr>
          <p:cNvSpPr txBox="1"/>
          <p:nvPr/>
        </p:nvSpPr>
        <p:spPr>
          <a:xfrm>
            <a:off x="5709332" y="4228887"/>
            <a:ext cx="7906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gradFill flip="none" rotWithShape="1">
                  <a:gsLst>
                    <a:gs pos="0">
                      <a:srgbClr val="706EDC"/>
                    </a:gs>
                    <a:gs pos="100000">
                      <a:srgbClr val="FF66A7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/>
              <a:t>第三步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1F235185-8338-E69B-1BB5-4AA7198D5D21}"/>
              </a:ext>
            </a:extLst>
          </p:cNvPr>
          <p:cNvSpPr txBox="1"/>
          <p:nvPr/>
        </p:nvSpPr>
        <p:spPr>
          <a:xfrm>
            <a:off x="5709332" y="4565437"/>
            <a:ext cx="7906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gradFill flip="none" rotWithShape="1">
                  <a:gsLst>
                    <a:gs pos="0">
                      <a:srgbClr val="706EDC"/>
                    </a:gs>
                    <a:gs pos="100000">
                      <a:srgbClr val="FF66A7"/>
                    </a:gs>
                  </a:gsLst>
                  <a:lin ang="16200000" scaled="1"/>
                  <a:tileRect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/>
              <a:t>第四步</a:t>
            </a:r>
          </a:p>
        </p:txBody>
      </p:sp>
      <p:grpSp>
        <p:nvGrpSpPr>
          <p:cNvPr id="88" name="组合 8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E5D302E-9B5A-97DC-6FB5-DA3BD698071C}"/>
              </a:ext>
            </a:extLst>
          </p:cNvPr>
          <p:cNvGrpSpPr/>
          <p:nvPr/>
        </p:nvGrpSpPr>
        <p:grpSpPr>
          <a:xfrm>
            <a:off x="5287206" y="1043187"/>
            <a:ext cx="1863726" cy="2453049"/>
            <a:chOff x="3445978" y="1382640"/>
            <a:chExt cx="1283338" cy="1689138"/>
          </a:xfrm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6BCB3B3-A814-2052-8BFA-4D3F015C1500}"/>
                </a:ext>
              </a:extLst>
            </p:cNvPr>
            <p:cNvSpPr/>
            <p:nvPr/>
          </p:nvSpPr>
          <p:spPr>
            <a:xfrm>
              <a:off x="4419896" y="1438437"/>
              <a:ext cx="5072" cy="20290"/>
            </a:xfrm>
            <a:custGeom>
              <a:avLst/>
              <a:gdLst>
                <a:gd name="connsiteX0" fmla="*/ 5072 w 5072"/>
                <a:gd name="connsiteY0" fmla="*/ 0 h 20290"/>
                <a:gd name="connsiteX1" fmla="*/ 0 w 5072"/>
                <a:gd name="connsiteY1" fmla="*/ 20290 h 20290"/>
                <a:gd name="connsiteX2" fmla="*/ 5072 w 5072"/>
                <a:gd name="connsiteY2" fmla="*/ 0 h 2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72" h="20290">
                  <a:moveTo>
                    <a:pt x="5072" y="0"/>
                  </a:moveTo>
                  <a:lnTo>
                    <a:pt x="0" y="20290"/>
                  </a:lnTo>
                  <a:cubicBezTo>
                    <a:pt x="0" y="5073"/>
                    <a:pt x="0" y="0"/>
                    <a:pt x="5072" y="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A80F470-37CE-FB2D-DA90-22157313A9CC}"/>
                </a:ext>
              </a:extLst>
            </p:cNvPr>
            <p:cNvSpPr/>
            <p:nvPr/>
          </p:nvSpPr>
          <p:spPr>
            <a:xfrm>
              <a:off x="3445978" y="1382640"/>
              <a:ext cx="1283338" cy="1689138"/>
            </a:xfrm>
            <a:custGeom>
              <a:avLst/>
              <a:gdLst>
                <a:gd name="connsiteX0" fmla="*/ 776090 w 1283338"/>
                <a:gd name="connsiteY0" fmla="*/ 0 h 1689138"/>
                <a:gd name="connsiteX1" fmla="*/ 938409 w 1283338"/>
                <a:gd name="connsiteY1" fmla="*/ 96377 h 1689138"/>
                <a:gd name="connsiteX2" fmla="*/ 963772 w 1283338"/>
                <a:gd name="connsiteY2" fmla="*/ 50725 h 1689138"/>
                <a:gd name="connsiteX3" fmla="*/ 984062 w 1283338"/>
                <a:gd name="connsiteY3" fmla="*/ 45652 h 1689138"/>
                <a:gd name="connsiteX4" fmla="*/ 989134 w 1283338"/>
                <a:gd name="connsiteY4" fmla="*/ 65942 h 1689138"/>
                <a:gd name="connsiteX5" fmla="*/ 978989 w 1283338"/>
                <a:gd name="connsiteY5" fmla="*/ 86232 h 1689138"/>
                <a:gd name="connsiteX6" fmla="*/ 1050004 w 1283338"/>
                <a:gd name="connsiteY6" fmla="*/ 157247 h 1689138"/>
                <a:gd name="connsiteX7" fmla="*/ 1080439 w 1283338"/>
                <a:gd name="connsiteY7" fmla="*/ 136957 h 1689138"/>
                <a:gd name="connsiteX8" fmla="*/ 1095656 w 1283338"/>
                <a:gd name="connsiteY8" fmla="*/ 152175 h 1689138"/>
                <a:gd name="connsiteX9" fmla="*/ 1156526 w 1283338"/>
                <a:gd name="connsiteY9" fmla="*/ 182609 h 1689138"/>
                <a:gd name="connsiteX10" fmla="*/ 1222468 w 1283338"/>
                <a:gd name="connsiteY10" fmla="*/ 223189 h 1689138"/>
                <a:gd name="connsiteX11" fmla="*/ 1212323 w 1283338"/>
                <a:gd name="connsiteY11" fmla="*/ 309422 h 1689138"/>
                <a:gd name="connsiteX12" fmla="*/ 1197106 w 1283338"/>
                <a:gd name="connsiteY12" fmla="*/ 355074 h 1689138"/>
                <a:gd name="connsiteX13" fmla="*/ 1212323 w 1283338"/>
                <a:gd name="connsiteY13" fmla="*/ 441306 h 1689138"/>
                <a:gd name="connsiteX14" fmla="*/ 1242758 w 1283338"/>
                <a:gd name="connsiteY14" fmla="*/ 471741 h 1689138"/>
                <a:gd name="connsiteX15" fmla="*/ 1283338 w 1283338"/>
                <a:gd name="connsiteY15" fmla="*/ 603626 h 1689138"/>
                <a:gd name="connsiteX16" fmla="*/ 1268121 w 1283338"/>
                <a:gd name="connsiteY16" fmla="*/ 644206 h 1689138"/>
                <a:gd name="connsiteX17" fmla="*/ 1283338 w 1283338"/>
                <a:gd name="connsiteY17" fmla="*/ 730438 h 1689138"/>
                <a:gd name="connsiteX18" fmla="*/ 1121019 w 1283338"/>
                <a:gd name="connsiteY18" fmla="*/ 1146382 h 1689138"/>
                <a:gd name="connsiteX19" fmla="*/ 1060149 w 1283338"/>
                <a:gd name="connsiteY19" fmla="*/ 1171744 h 1689138"/>
                <a:gd name="connsiteX20" fmla="*/ 1024642 w 1283338"/>
                <a:gd name="connsiteY20" fmla="*/ 1171744 h 1689138"/>
                <a:gd name="connsiteX21" fmla="*/ 994207 w 1283338"/>
                <a:gd name="connsiteY21" fmla="*/ 1227541 h 1689138"/>
                <a:gd name="connsiteX22" fmla="*/ 1115946 w 1283338"/>
                <a:gd name="connsiteY22" fmla="*/ 1689138 h 1689138"/>
                <a:gd name="connsiteX23" fmla="*/ 0 w 1283338"/>
                <a:gd name="connsiteY23" fmla="*/ 1689138 h 1689138"/>
                <a:gd name="connsiteX24" fmla="*/ 0 w 1283338"/>
                <a:gd name="connsiteY24" fmla="*/ 1643485 h 1689138"/>
                <a:gd name="connsiteX25" fmla="*/ 55797 w 1283338"/>
                <a:gd name="connsiteY25" fmla="*/ 1486238 h 1689138"/>
                <a:gd name="connsiteX26" fmla="*/ 65942 w 1283338"/>
                <a:gd name="connsiteY26" fmla="*/ 1445658 h 1689138"/>
                <a:gd name="connsiteX27" fmla="*/ 55797 w 1283338"/>
                <a:gd name="connsiteY27" fmla="*/ 1328991 h 1689138"/>
                <a:gd name="connsiteX28" fmla="*/ 60869 w 1283338"/>
                <a:gd name="connsiteY28" fmla="*/ 1303629 h 1689138"/>
                <a:gd name="connsiteX29" fmla="*/ 81159 w 1283338"/>
                <a:gd name="connsiteY29" fmla="*/ 1288411 h 1689138"/>
                <a:gd name="connsiteX30" fmla="*/ 55797 w 1283338"/>
                <a:gd name="connsiteY30" fmla="*/ 1121019 h 1689138"/>
                <a:gd name="connsiteX31" fmla="*/ 65942 w 1283338"/>
                <a:gd name="connsiteY31" fmla="*/ 1100729 h 1689138"/>
                <a:gd name="connsiteX32" fmla="*/ 177536 w 1283338"/>
                <a:gd name="connsiteY32" fmla="*/ 1080439 h 1689138"/>
                <a:gd name="connsiteX33" fmla="*/ 207971 w 1283338"/>
                <a:gd name="connsiteY33" fmla="*/ 1100729 h 1689138"/>
                <a:gd name="connsiteX34" fmla="*/ 172464 w 1283338"/>
                <a:gd name="connsiteY34" fmla="*/ 1222469 h 1689138"/>
                <a:gd name="connsiteX35" fmla="*/ 157247 w 1283338"/>
                <a:gd name="connsiteY35" fmla="*/ 1242759 h 1689138"/>
                <a:gd name="connsiteX36" fmla="*/ 152174 w 1283338"/>
                <a:gd name="connsiteY36" fmla="*/ 1273194 h 1689138"/>
                <a:gd name="connsiteX37" fmla="*/ 207971 w 1283338"/>
                <a:gd name="connsiteY37" fmla="*/ 1339136 h 1689138"/>
                <a:gd name="connsiteX38" fmla="*/ 243479 w 1283338"/>
                <a:gd name="connsiteY38" fmla="*/ 1288411 h 1689138"/>
                <a:gd name="connsiteX39" fmla="*/ 294204 w 1283338"/>
                <a:gd name="connsiteY39" fmla="*/ 1247831 h 1689138"/>
                <a:gd name="connsiteX40" fmla="*/ 431161 w 1283338"/>
                <a:gd name="connsiteY40" fmla="*/ 1110874 h 1689138"/>
                <a:gd name="connsiteX41" fmla="*/ 415943 w 1283338"/>
                <a:gd name="connsiteY41" fmla="*/ 1075367 h 1689138"/>
                <a:gd name="connsiteX42" fmla="*/ 456523 w 1283338"/>
                <a:gd name="connsiteY42" fmla="*/ 1024642 h 1689138"/>
                <a:gd name="connsiteX43" fmla="*/ 400726 w 1283338"/>
                <a:gd name="connsiteY43" fmla="*/ 933337 h 1689138"/>
                <a:gd name="connsiteX44" fmla="*/ 370291 w 1283338"/>
                <a:gd name="connsiteY44" fmla="*/ 816670 h 1689138"/>
                <a:gd name="connsiteX45" fmla="*/ 380436 w 1283338"/>
                <a:gd name="connsiteY45" fmla="*/ 740583 h 1689138"/>
                <a:gd name="connsiteX46" fmla="*/ 329711 w 1283338"/>
                <a:gd name="connsiteY46" fmla="*/ 715220 h 1689138"/>
                <a:gd name="connsiteX47" fmla="*/ 309421 w 1283338"/>
                <a:gd name="connsiteY47" fmla="*/ 705075 h 1689138"/>
                <a:gd name="connsiteX48" fmla="*/ 451451 w 1283338"/>
                <a:gd name="connsiteY48" fmla="*/ 502176 h 1689138"/>
                <a:gd name="connsiteX49" fmla="*/ 776090 w 1283338"/>
                <a:gd name="connsiteY49" fmla="*/ 639133 h 1689138"/>
                <a:gd name="connsiteX50" fmla="*/ 649278 w 1283338"/>
                <a:gd name="connsiteY50" fmla="*/ 801453 h 1689138"/>
                <a:gd name="connsiteX51" fmla="*/ 669568 w 1283338"/>
                <a:gd name="connsiteY51" fmla="*/ 831888 h 1689138"/>
                <a:gd name="connsiteX52" fmla="*/ 644205 w 1283338"/>
                <a:gd name="connsiteY52" fmla="*/ 887685 h 1689138"/>
                <a:gd name="connsiteX53" fmla="*/ 639133 w 1283338"/>
                <a:gd name="connsiteY53" fmla="*/ 984062 h 1689138"/>
                <a:gd name="connsiteX54" fmla="*/ 654350 w 1283338"/>
                <a:gd name="connsiteY54" fmla="*/ 989135 h 1689138"/>
                <a:gd name="connsiteX55" fmla="*/ 796380 w 1283338"/>
                <a:gd name="connsiteY55" fmla="*/ 933337 h 1689138"/>
                <a:gd name="connsiteX56" fmla="*/ 806525 w 1283338"/>
                <a:gd name="connsiteY56" fmla="*/ 907975 h 1689138"/>
                <a:gd name="connsiteX57" fmla="*/ 847105 w 1283338"/>
                <a:gd name="connsiteY57" fmla="*/ 862323 h 1689138"/>
                <a:gd name="connsiteX58" fmla="*/ 963772 w 1283338"/>
                <a:gd name="connsiteY58" fmla="*/ 831888 h 1689138"/>
                <a:gd name="connsiteX59" fmla="*/ 1055076 w 1283338"/>
                <a:gd name="connsiteY59" fmla="*/ 715220 h 1689138"/>
                <a:gd name="connsiteX60" fmla="*/ 1090584 w 1283338"/>
                <a:gd name="connsiteY60" fmla="*/ 649278 h 1689138"/>
                <a:gd name="connsiteX61" fmla="*/ 1090584 w 1283338"/>
                <a:gd name="connsiteY61" fmla="*/ 573191 h 1689138"/>
                <a:gd name="connsiteX62" fmla="*/ 1110874 w 1283338"/>
                <a:gd name="connsiteY62" fmla="*/ 446379 h 1689138"/>
                <a:gd name="connsiteX63" fmla="*/ 1080439 w 1283338"/>
                <a:gd name="connsiteY63" fmla="*/ 344929 h 1689138"/>
                <a:gd name="connsiteX64" fmla="*/ 1004352 w 1283338"/>
                <a:gd name="connsiteY64" fmla="*/ 278987 h 1689138"/>
                <a:gd name="connsiteX65" fmla="*/ 984062 w 1283338"/>
                <a:gd name="connsiteY65" fmla="*/ 218117 h 1689138"/>
                <a:gd name="connsiteX66" fmla="*/ 740582 w 1283338"/>
                <a:gd name="connsiteY66" fmla="*/ 30435 h 1689138"/>
                <a:gd name="connsiteX67" fmla="*/ 776090 w 1283338"/>
                <a:gd name="connsiteY67" fmla="*/ 0 h 1689138"/>
                <a:gd name="connsiteX68" fmla="*/ 978989 w 1283338"/>
                <a:gd name="connsiteY68" fmla="*/ 55797 h 1689138"/>
                <a:gd name="connsiteX69" fmla="*/ 973917 w 1283338"/>
                <a:gd name="connsiteY69" fmla="*/ 76087 h 1689138"/>
                <a:gd name="connsiteX70" fmla="*/ 978989 w 1283338"/>
                <a:gd name="connsiteY70" fmla="*/ 55797 h 168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283338" h="1689138">
                  <a:moveTo>
                    <a:pt x="776090" y="0"/>
                  </a:moveTo>
                  <a:cubicBezTo>
                    <a:pt x="806525" y="0"/>
                    <a:pt x="933337" y="91305"/>
                    <a:pt x="938409" y="96377"/>
                  </a:cubicBezTo>
                  <a:cubicBezTo>
                    <a:pt x="953627" y="86232"/>
                    <a:pt x="963772" y="65942"/>
                    <a:pt x="963772" y="50725"/>
                  </a:cubicBezTo>
                  <a:cubicBezTo>
                    <a:pt x="968844" y="50725"/>
                    <a:pt x="978989" y="45652"/>
                    <a:pt x="984062" y="45652"/>
                  </a:cubicBezTo>
                  <a:cubicBezTo>
                    <a:pt x="984062" y="50725"/>
                    <a:pt x="989134" y="50725"/>
                    <a:pt x="989134" y="65942"/>
                  </a:cubicBezTo>
                  <a:cubicBezTo>
                    <a:pt x="989134" y="76087"/>
                    <a:pt x="978989" y="71015"/>
                    <a:pt x="978989" y="86232"/>
                  </a:cubicBezTo>
                  <a:cubicBezTo>
                    <a:pt x="978989" y="96377"/>
                    <a:pt x="1024642" y="136957"/>
                    <a:pt x="1050004" y="157247"/>
                  </a:cubicBezTo>
                  <a:cubicBezTo>
                    <a:pt x="1060149" y="152175"/>
                    <a:pt x="1070294" y="142030"/>
                    <a:pt x="1080439" y="136957"/>
                  </a:cubicBezTo>
                  <a:cubicBezTo>
                    <a:pt x="1085511" y="136957"/>
                    <a:pt x="1095656" y="147102"/>
                    <a:pt x="1095656" y="152175"/>
                  </a:cubicBezTo>
                  <a:cubicBezTo>
                    <a:pt x="1115946" y="162320"/>
                    <a:pt x="1136236" y="177537"/>
                    <a:pt x="1156526" y="182609"/>
                  </a:cubicBezTo>
                  <a:cubicBezTo>
                    <a:pt x="1161599" y="182609"/>
                    <a:pt x="1222468" y="202899"/>
                    <a:pt x="1222468" y="223189"/>
                  </a:cubicBezTo>
                  <a:cubicBezTo>
                    <a:pt x="1222468" y="233334"/>
                    <a:pt x="1217396" y="278987"/>
                    <a:pt x="1212323" y="309422"/>
                  </a:cubicBezTo>
                  <a:cubicBezTo>
                    <a:pt x="1212323" y="324639"/>
                    <a:pt x="1197106" y="339857"/>
                    <a:pt x="1197106" y="355074"/>
                  </a:cubicBezTo>
                  <a:cubicBezTo>
                    <a:pt x="1197106" y="365219"/>
                    <a:pt x="1197106" y="410871"/>
                    <a:pt x="1212323" y="441306"/>
                  </a:cubicBezTo>
                  <a:cubicBezTo>
                    <a:pt x="1217396" y="456524"/>
                    <a:pt x="1237686" y="456524"/>
                    <a:pt x="1242758" y="471741"/>
                  </a:cubicBezTo>
                  <a:cubicBezTo>
                    <a:pt x="1263048" y="507249"/>
                    <a:pt x="1283338" y="588408"/>
                    <a:pt x="1283338" y="603626"/>
                  </a:cubicBezTo>
                  <a:cubicBezTo>
                    <a:pt x="1283338" y="613771"/>
                    <a:pt x="1268121" y="634061"/>
                    <a:pt x="1268121" y="644206"/>
                  </a:cubicBezTo>
                  <a:cubicBezTo>
                    <a:pt x="1268121" y="659423"/>
                    <a:pt x="1283338" y="720293"/>
                    <a:pt x="1283338" y="730438"/>
                  </a:cubicBezTo>
                  <a:cubicBezTo>
                    <a:pt x="1283338" y="857250"/>
                    <a:pt x="1232613" y="1034787"/>
                    <a:pt x="1121019" y="1146382"/>
                  </a:cubicBezTo>
                  <a:cubicBezTo>
                    <a:pt x="1105801" y="1161599"/>
                    <a:pt x="1080439" y="1171744"/>
                    <a:pt x="1060149" y="1171744"/>
                  </a:cubicBezTo>
                  <a:lnTo>
                    <a:pt x="1024642" y="1171744"/>
                  </a:lnTo>
                  <a:cubicBezTo>
                    <a:pt x="1009424" y="1181889"/>
                    <a:pt x="994207" y="1202179"/>
                    <a:pt x="994207" y="1227541"/>
                  </a:cubicBezTo>
                  <a:lnTo>
                    <a:pt x="1115946" y="1689138"/>
                  </a:lnTo>
                  <a:lnTo>
                    <a:pt x="0" y="1689138"/>
                  </a:lnTo>
                  <a:lnTo>
                    <a:pt x="0" y="1643485"/>
                  </a:lnTo>
                  <a:cubicBezTo>
                    <a:pt x="5072" y="1597833"/>
                    <a:pt x="25362" y="1526818"/>
                    <a:pt x="55797" y="1486238"/>
                  </a:cubicBezTo>
                  <a:cubicBezTo>
                    <a:pt x="60869" y="1476093"/>
                    <a:pt x="65942" y="1455803"/>
                    <a:pt x="65942" y="1445658"/>
                  </a:cubicBezTo>
                  <a:cubicBezTo>
                    <a:pt x="65942" y="1430441"/>
                    <a:pt x="55797" y="1339136"/>
                    <a:pt x="55797" y="1328991"/>
                  </a:cubicBezTo>
                  <a:cubicBezTo>
                    <a:pt x="55797" y="1313774"/>
                    <a:pt x="60869" y="1313774"/>
                    <a:pt x="60869" y="1303629"/>
                  </a:cubicBezTo>
                  <a:cubicBezTo>
                    <a:pt x="65942" y="1298556"/>
                    <a:pt x="81159" y="1298556"/>
                    <a:pt x="81159" y="1288411"/>
                  </a:cubicBezTo>
                  <a:cubicBezTo>
                    <a:pt x="81159" y="1273194"/>
                    <a:pt x="55797" y="1131164"/>
                    <a:pt x="55797" y="1121019"/>
                  </a:cubicBezTo>
                  <a:cubicBezTo>
                    <a:pt x="55797" y="1105802"/>
                    <a:pt x="60869" y="1110874"/>
                    <a:pt x="65942" y="1100729"/>
                  </a:cubicBezTo>
                  <a:cubicBezTo>
                    <a:pt x="101449" y="1095657"/>
                    <a:pt x="162319" y="1080439"/>
                    <a:pt x="177536" y="1080439"/>
                  </a:cubicBezTo>
                  <a:cubicBezTo>
                    <a:pt x="182609" y="1080439"/>
                    <a:pt x="207971" y="1085512"/>
                    <a:pt x="207971" y="1100729"/>
                  </a:cubicBezTo>
                  <a:cubicBezTo>
                    <a:pt x="207971" y="1115947"/>
                    <a:pt x="187681" y="1181889"/>
                    <a:pt x="172464" y="1222469"/>
                  </a:cubicBezTo>
                  <a:cubicBezTo>
                    <a:pt x="172464" y="1227541"/>
                    <a:pt x="162319" y="1237686"/>
                    <a:pt x="157247" y="1242759"/>
                  </a:cubicBezTo>
                  <a:cubicBezTo>
                    <a:pt x="157247" y="1252904"/>
                    <a:pt x="152174" y="1257976"/>
                    <a:pt x="152174" y="1273194"/>
                  </a:cubicBezTo>
                  <a:cubicBezTo>
                    <a:pt x="152174" y="1283339"/>
                    <a:pt x="197826" y="1339136"/>
                    <a:pt x="207971" y="1339136"/>
                  </a:cubicBezTo>
                  <a:cubicBezTo>
                    <a:pt x="218116" y="1339136"/>
                    <a:pt x="233334" y="1293484"/>
                    <a:pt x="243479" y="1288411"/>
                  </a:cubicBezTo>
                  <a:cubicBezTo>
                    <a:pt x="258696" y="1268121"/>
                    <a:pt x="278986" y="1257976"/>
                    <a:pt x="294204" y="1247831"/>
                  </a:cubicBezTo>
                  <a:cubicBezTo>
                    <a:pt x="329711" y="1202179"/>
                    <a:pt x="431161" y="1121019"/>
                    <a:pt x="431161" y="1110874"/>
                  </a:cubicBezTo>
                  <a:cubicBezTo>
                    <a:pt x="431161" y="1095657"/>
                    <a:pt x="415943" y="1090584"/>
                    <a:pt x="415943" y="1075367"/>
                  </a:cubicBezTo>
                  <a:cubicBezTo>
                    <a:pt x="415943" y="1065222"/>
                    <a:pt x="446378" y="1044932"/>
                    <a:pt x="456523" y="1024642"/>
                  </a:cubicBezTo>
                  <a:cubicBezTo>
                    <a:pt x="441306" y="1014497"/>
                    <a:pt x="400726" y="963772"/>
                    <a:pt x="400726" y="933337"/>
                  </a:cubicBezTo>
                  <a:cubicBezTo>
                    <a:pt x="400726" y="918120"/>
                    <a:pt x="370291" y="826815"/>
                    <a:pt x="370291" y="816670"/>
                  </a:cubicBezTo>
                  <a:cubicBezTo>
                    <a:pt x="370291" y="801453"/>
                    <a:pt x="380436" y="755800"/>
                    <a:pt x="380436" y="740583"/>
                  </a:cubicBezTo>
                  <a:cubicBezTo>
                    <a:pt x="380436" y="720293"/>
                    <a:pt x="334784" y="715220"/>
                    <a:pt x="329711" y="715220"/>
                  </a:cubicBezTo>
                  <a:cubicBezTo>
                    <a:pt x="324639" y="710148"/>
                    <a:pt x="314494" y="705075"/>
                    <a:pt x="309421" y="705075"/>
                  </a:cubicBezTo>
                  <a:cubicBezTo>
                    <a:pt x="350001" y="639133"/>
                    <a:pt x="405798" y="563046"/>
                    <a:pt x="451451" y="502176"/>
                  </a:cubicBezTo>
                  <a:lnTo>
                    <a:pt x="776090" y="639133"/>
                  </a:lnTo>
                  <a:cubicBezTo>
                    <a:pt x="740582" y="689858"/>
                    <a:pt x="649278" y="791308"/>
                    <a:pt x="649278" y="801453"/>
                  </a:cubicBezTo>
                  <a:cubicBezTo>
                    <a:pt x="649278" y="816670"/>
                    <a:pt x="669568" y="821743"/>
                    <a:pt x="669568" y="831888"/>
                  </a:cubicBezTo>
                  <a:cubicBezTo>
                    <a:pt x="669568" y="847105"/>
                    <a:pt x="649278" y="867395"/>
                    <a:pt x="644205" y="887685"/>
                  </a:cubicBezTo>
                  <a:cubicBezTo>
                    <a:pt x="634060" y="918120"/>
                    <a:pt x="644205" y="933337"/>
                    <a:pt x="639133" y="984062"/>
                  </a:cubicBezTo>
                  <a:cubicBezTo>
                    <a:pt x="644205" y="984062"/>
                    <a:pt x="639133" y="989135"/>
                    <a:pt x="654350" y="989135"/>
                  </a:cubicBezTo>
                  <a:cubicBezTo>
                    <a:pt x="664495" y="989135"/>
                    <a:pt x="750727" y="958700"/>
                    <a:pt x="796380" y="933337"/>
                  </a:cubicBezTo>
                  <a:cubicBezTo>
                    <a:pt x="806525" y="928265"/>
                    <a:pt x="806525" y="918120"/>
                    <a:pt x="806525" y="907975"/>
                  </a:cubicBezTo>
                  <a:cubicBezTo>
                    <a:pt x="821742" y="902902"/>
                    <a:pt x="831887" y="877540"/>
                    <a:pt x="847105" y="862323"/>
                  </a:cubicBezTo>
                  <a:cubicBezTo>
                    <a:pt x="872467" y="831888"/>
                    <a:pt x="928264" y="852178"/>
                    <a:pt x="963772" y="831888"/>
                  </a:cubicBezTo>
                  <a:cubicBezTo>
                    <a:pt x="1009424" y="806525"/>
                    <a:pt x="1039859" y="740583"/>
                    <a:pt x="1055076" y="715220"/>
                  </a:cubicBezTo>
                  <a:cubicBezTo>
                    <a:pt x="1070294" y="694931"/>
                    <a:pt x="1085511" y="674641"/>
                    <a:pt x="1090584" y="649278"/>
                  </a:cubicBezTo>
                  <a:cubicBezTo>
                    <a:pt x="1095656" y="623916"/>
                    <a:pt x="1090584" y="583336"/>
                    <a:pt x="1090584" y="573191"/>
                  </a:cubicBezTo>
                  <a:cubicBezTo>
                    <a:pt x="1090584" y="557973"/>
                    <a:pt x="1110874" y="461596"/>
                    <a:pt x="1110874" y="446379"/>
                  </a:cubicBezTo>
                  <a:cubicBezTo>
                    <a:pt x="1110874" y="400726"/>
                    <a:pt x="1110874" y="380436"/>
                    <a:pt x="1080439" y="344929"/>
                  </a:cubicBezTo>
                  <a:cubicBezTo>
                    <a:pt x="1070294" y="324639"/>
                    <a:pt x="1029714" y="309422"/>
                    <a:pt x="1004352" y="278987"/>
                  </a:cubicBezTo>
                  <a:cubicBezTo>
                    <a:pt x="994207" y="263769"/>
                    <a:pt x="994207" y="233334"/>
                    <a:pt x="984062" y="218117"/>
                  </a:cubicBezTo>
                  <a:cubicBezTo>
                    <a:pt x="978989" y="202899"/>
                    <a:pt x="740582" y="60870"/>
                    <a:pt x="740582" y="30435"/>
                  </a:cubicBezTo>
                  <a:cubicBezTo>
                    <a:pt x="740582" y="15217"/>
                    <a:pt x="755800" y="0"/>
                    <a:pt x="776090" y="0"/>
                  </a:cubicBezTo>
                  <a:close/>
                  <a:moveTo>
                    <a:pt x="978989" y="55797"/>
                  </a:moveTo>
                  <a:cubicBezTo>
                    <a:pt x="973917" y="55797"/>
                    <a:pt x="973917" y="60870"/>
                    <a:pt x="973917" y="76087"/>
                  </a:cubicBezTo>
                  <a:lnTo>
                    <a:pt x="978989" y="55797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8301F2D-FA56-D2C7-7D5C-57E89EE3A500}"/>
                </a:ext>
              </a:extLst>
            </p:cNvPr>
            <p:cNvSpPr/>
            <p:nvPr/>
          </p:nvSpPr>
          <p:spPr>
            <a:xfrm>
              <a:off x="3674240" y="2097860"/>
              <a:ext cx="101450" cy="243480"/>
            </a:xfrm>
            <a:custGeom>
              <a:avLst/>
              <a:gdLst>
                <a:gd name="connsiteX0" fmla="*/ 101450 w 101450"/>
                <a:gd name="connsiteY0" fmla="*/ 0 h 243480"/>
                <a:gd name="connsiteX1" fmla="*/ 35508 w 101450"/>
                <a:gd name="connsiteY1" fmla="*/ 243480 h 243480"/>
                <a:gd name="connsiteX2" fmla="*/ 0 w 101450"/>
                <a:gd name="connsiteY2" fmla="*/ 238407 h 243480"/>
                <a:gd name="connsiteX3" fmla="*/ 101450 w 101450"/>
                <a:gd name="connsiteY3" fmla="*/ 0 h 243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50" h="243480">
                  <a:moveTo>
                    <a:pt x="101450" y="0"/>
                  </a:moveTo>
                  <a:cubicBezTo>
                    <a:pt x="71015" y="81160"/>
                    <a:pt x="76088" y="162320"/>
                    <a:pt x="35508" y="243480"/>
                  </a:cubicBezTo>
                  <a:cubicBezTo>
                    <a:pt x="20290" y="243480"/>
                    <a:pt x="10145" y="238407"/>
                    <a:pt x="0" y="238407"/>
                  </a:cubicBezTo>
                  <a:cubicBezTo>
                    <a:pt x="60870" y="172465"/>
                    <a:pt x="50725" y="60870"/>
                    <a:pt x="101450" y="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DD9F6E81-FC42-162A-4C1C-D443253686B1}"/>
              </a:ext>
            </a:extLst>
          </p:cNvPr>
          <p:cNvGrpSpPr/>
          <p:nvPr/>
        </p:nvGrpSpPr>
        <p:grpSpPr>
          <a:xfrm>
            <a:off x="2339033" y="3552796"/>
            <a:ext cx="352618" cy="465930"/>
            <a:chOff x="2193926" y="3366856"/>
            <a:chExt cx="599824" cy="792574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D95655D-7CBA-9172-F433-7438CD51D628}"/>
                </a:ext>
              </a:extLst>
            </p:cNvPr>
            <p:cNvSpPr/>
            <p:nvPr/>
          </p:nvSpPr>
          <p:spPr>
            <a:xfrm>
              <a:off x="2479485" y="3538806"/>
              <a:ext cx="113538" cy="105226"/>
            </a:xfrm>
            <a:custGeom>
              <a:avLst/>
              <a:gdLst>
                <a:gd name="connsiteX0" fmla="*/ 7049 w 113538"/>
                <a:gd name="connsiteY0" fmla="*/ 70746 h 105226"/>
                <a:gd name="connsiteX1" fmla="*/ 36100 w 113538"/>
                <a:gd name="connsiteY1" fmla="*/ 105227 h 105226"/>
                <a:gd name="connsiteX2" fmla="*/ 110300 w 113538"/>
                <a:gd name="connsiteY2" fmla="*/ 31027 h 105226"/>
                <a:gd name="connsiteX3" fmla="*/ 113538 w 113538"/>
                <a:gd name="connsiteY3" fmla="*/ 28074 h 105226"/>
                <a:gd name="connsiteX4" fmla="*/ 75528 w 113538"/>
                <a:gd name="connsiteY4" fmla="*/ 410 h 105226"/>
                <a:gd name="connsiteX5" fmla="*/ 57150 w 113538"/>
                <a:gd name="connsiteY5" fmla="*/ 9786 h 105226"/>
                <a:gd name="connsiteX6" fmla="*/ 0 w 113538"/>
                <a:gd name="connsiteY6" fmla="*/ 66936 h 105226"/>
                <a:gd name="connsiteX7" fmla="*/ 7049 w 113538"/>
                <a:gd name="connsiteY7" fmla="*/ 70746 h 10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8" h="105226">
                  <a:moveTo>
                    <a:pt x="7049" y="70746"/>
                  </a:moveTo>
                  <a:cubicBezTo>
                    <a:pt x="19989" y="79046"/>
                    <a:pt x="30116" y="91066"/>
                    <a:pt x="36100" y="105227"/>
                  </a:cubicBezTo>
                  <a:lnTo>
                    <a:pt x="110300" y="31027"/>
                  </a:lnTo>
                  <a:lnTo>
                    <a:pt x="113538" y="28074"/>
                  </a:lnTo>
                  <a:cubicBezTo>
                    <a:pt x="110681" y="9939"/>
                    <a:pt x="93663" y="-2447"/>
                    <a:pt x="75528" y="410"/>
                  </a:cubicBezTo>
                  <a:cubicBezTo>
                    <a:pt x="68563" y="1507"/>
                    <a:pt x="62127" y="4790"/>
                    <a:pt x="57150" y="9786"/>
                  </a:cubicBezTo>
                  <a:lnTo>
                    <a:pt x="0" y="66936"/>
                  </a:lnTo>
                  <a:cubicBezTo>
                    <a:pt x="2381" y="68174"/>
                    <a:pt x="4953" y="69317"/>
                    <a:pt x="7049" y="70746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FC1434C-E7D3-D548-286E-83DBAE746D49}"/>
                </a:ext>
              </a:extLst>
            </p:cNvPr>
            <p:cNvSpPr/>
            <p:nvPr/>
          </p:nvSpPr>
          <p:spPr>
            <a:xfrm>
              <a:off x="2193926" y="3587337"/>
              <a:ext cx="207073" cy="393499"/>
            </a:xfrm>
            <a:custGeom>
              <a:avLst/>
              <a:gdLst>
                <a:gd name="connsiteX0" fmla="*/ 37147 w 207073"/>
                <a:gd name="connsiteY0" fmla="*/ 393500 h 393499"/>
                <a:gd name="connsiteX1" fmla="*/ 53150 w 207073"/>
                <a:gd name="connsiteY1" fmla="*/ 377498 h 393499"/>
                <a:gd name="connsiteX2" fmla="*/ 79153 w 207073"/>
                <a:gd name="connsiteY2" fmla="*/ 351495 h 393499"/>
                <a:gd name="connsiteX3" fmla="*/ 68485 w 207073"/>
                <a:gd name="connsiteY3" fmla="*/ 268056 h 393499"/>
                <a:gd name="connsiteX4" fmla="*/ 68485 w 207073"/>
                <a:gd name="connsiteY4" fmla="*/ 267389 h 393499"/>
                <a:gd name="connsiteX5" fmla="*/ 77533 w 207073"/>
                <a:gd name="connsiteY5" fmla="*/ 220526 h 393499"/>
                <a:gd name="connsiteX6" fmla="*/ 78200 w 207073"/>
                <a:gd name="connsiteY6" fmla="*/ 219288 h 393499"/>
                <a:gd name="connsiteX7" fmla="*/ 78962 w 207073"/>
                <a:gd name="connsiteY7" fmla="*/ 218145 h 393499"/>
                <a:gd name="connsiteX8" fmla="*/ 188690 w 207073"/>
                <a:gd name="connsiteY8" fmla="*/ 45456 h 393499"/>
                <a:gd name="connsiteX9" fmla="*/ 207074 w 207073"/>
                <a:gd name="connsiteY9" fmla="*/ 25644 h 393499"/>
                <a:gd name="connsiteX10" fmla="*/ 160735 w 207073"/>
                <a:gd name="connsiteY10" fmla="*/ 1761 h 393499"/>
                <a:gd name="connsiteX11" fmla="*/ 140399 w 207073"/>
                <a:gd name="connsiteY11" fmla="*/ 17834 h 393499"/>
                <a:gd name="connsiteX12" fmla="*/ 30861 w 207073"/>
                <a:gd name="connsiteY12" fmla="*/ 190427 h 393499"/>
                <a:gd name="connsiteX13" fmla="*/ 26194 w 207073"/>
                <a:gd name="connsiteY13" fmla="*/ 215097 h 393499"/>
                <a:gd name="connsiteX14" fmla="*/ 39243 w 207073"/>
                <a:gd name="connsiteY14" fmla="*/ 317109 h 393499"/>
                <a:gd name="connsiteX15" fmla="*/ 0 w 207073"/>
                <a:gd name="connsiteY15" fmla="*/ 356352 h 3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073" h="393499">
                  <a:moveTo>
                    <a:pt x="37147" y="393500"/>
                  </a:moveTo>
                  <a:lnTo>
                    <a:pt x="53150" y="377498"/>
                  </a:lnTo>
                  <a:lnTo>
                    <a:pt x="79153" y="351495"/>
                  </a:lnTo>
                  <a:lnTo>
                    <a:pt x="68485" y="268056"/>
                  </a:lnTo>
                  <a:lnTo>
                    <a:pt x="68485" y="267389"/>
                  </a:lnTo>
                  <a:cubicBezTo>
                    <a:pt x="66651" y="251211"/>
                    <a:pt x="69808" y="234858"/>
                    <a:pt x="77533" y="220526"/>
                  </a:cubicBezTo>
                  <a:lnTo>
                    <a:pt x="78200" y="219288"/>
                  </a:lnTo>
                  <a:lnTo>
                    <a:pt x="78962" y="218145"/>
                  </a:lnTo>
                  <a:lnTo>
                    <a:pt x="188690" y="45456"/>
                  </a:lnTo>
                  <a:cubicBezTo>
                    <a:pt x="193560" y="37788"/>
                    <a:pt x="199791" y="31074"/>
                    <a:pt x="207074" y="25644"/>
                  </a:cubicBezTo>
                  <a:cubicBezTo>
                    <a:pt x="200873" y="6253"/>
                    <a:pt x="180126" y="-4439"/>
                    <a:pt x="160735" y="1761"/>
                  </a:cubicBezTo>
                  <a:cubicBezTo>
                    <a:pt x="152234" y="4481"/>
                    <a:pt x="145009" y="10191"/>
                    <a:pt x="140399" y="17834"/>
                  </a:cubicBezTo>
                  <a:lnTo>
                    <a:pt x="30861" y="190427"/>
                  </a:lnTo>
                  <a:cubicBezTo>
                    <a:pt x="26849" y="197990"/>
                    <a:pt x="25222" y="206591"/>
                    <a:pt x="26194" y="215097"/>
                  </a:cubicBezTo>
                  <a:lnTo>
                    <a:pt x="39243" y="317109"/>
                  </a:lnTo>
                  <a:lnTo>
                    <a:pt x="0" y="356352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07DC1C8-DF78-1A8B-9939-8728FEDC5F22}"/>
                </a:ext>
              </a:extLst>
            </p:cNvPr>
            <p:cNvSpPr/>
            <p:nvPr/>
          </p:nvSpPr>
          <p:spPr>
            <a:xfrm>
              <a:off x="2257839" y="3587044"/>
              <a:ext cx="535911" cy="572386"/>
            </a:xfrm>
            <a:custGeom>
              <a:avLst/>
              <a:gdLst>
                <a:gd name="connsiteX0" fmla="*/ 526352 w 535911"/>
                <a:gd name="connsiteY0" fmla="*/ 234725 h 572386"/>
                <a:gd name="connsiteX1" fmla="*/ 479746 w 535911"/>
                <a:gd name="connsiteY1" fmla="*/ 234278 h 572386"/>
                <a:gd name="connsiteX2" fmla="*/ 479298 w 535911"/>
                <a:gd name="connsiteY2" fmla="*/ 234725 h 572386"/>
                <a:gd name="connsiteX3" fmla="*/ 377190 w 535911"/>
                <a:gd name="connsiteY3" fmla="*/ 336738 h 572386"/>
                <a:gd name="connsiteX4" fmla="*/ 366808 w 535911"/>
                <a:gd name="connsiteY4" fmla="*/ 336738 h 572386"/>
                <a:gd name="connsiteX5" fmla="*/ 366808 w 535911"/>
                <a:gd name="connsiteY5" fmla="*/ 326261 h 572386"/>
                <a:gd name="connsiteX6" fmla="*/ 521113 w 535911"/>
                <a:gd name="connsiteY6" fmla="*/ 171956 h 572386"/>
                <a:gd name="connsiteX7" fmla="*/ 521398 w 535911"/>
                <a:gd name="connsiteY7" fmla="*/ 124616 h 572386"/>
                <a:gd name="connsiteX8" fmla="*/ 474059 w 535911"/>
                <a:gd name="connsiteY8" fmla="*/ 124331 h 572386"/>
                <a:gd name="connsiteX9" fmla="*/ 319659 w 535911"/>
                <a:gd name="connsiteY9" fmla="*/ 279207 h 572386"/>
                <a:gd name="connsiteX10" fmla="*/ 309182 w 535911"/>
                <a:gd name="connsiteY10" fmla="*/ 278421 h 572386"/>
                <a:gd name="connsiteX11" fmla="*/ 309182 w 535911"/>
                <a:gd name="connsiteY11" fmla="*/ 268730 h 572386"/>
                <a:gd name="connsiteX12" fmla="*/ 495491 w 535911"/>
                <a:gd name="connsiteY12" fmla="*/ 82421 h 572386"/>
                <a:gd name="connsiteX13" fmla="*/ 495205 w 535911"/>
                <a:gd name="connsiteY13" fmla="*/ 35081 h 572386"/>
                <a:gd name="connsiteX14" fmla="*/ 447866 w 535911"/>
                <a:gd name="connsiteY14" fmla="*/ 35367 h 572386"/>
                <a:gd name="connsiteX15" fmla="*/ 262128 w 535911"/>
                <a:gd name="connsiteY15" fmla="*/ 221581 h 572386"/>
                <a:gd name="connsiteX16" fmla="*/ 251651 w 535911"/>
                <a:gd name="connsiteY16" fmla="*/ 220795 h 572386"/>
                <a:gd name="connsiteX17" fmla="*/ 251651 w 535911"/>
                <a:gd name="connsiteY17" fmla="*/ 211103 h 572386"/>
                <a:gd name="connsiteX18" fmla="*/ 405956 w 535911"/>
                <a:gd name="connsiteY18" fmla="*/ 56798 h 572386"/>
                <a:gd name="connsiteX19" fmla="*/ 405956 w 535911"/>
                <a:gd name="connsiteY19" fmla="*/ 9745 h 572386"/>
                <a:gd name="connsiteX20" fmla="*/ 358902 w 535911"/>
                <a:gd name="connsiteY20" fmla="*/ 9745 h 572386"/>
                <a:gd name="connsiteX21" fmla="*/ 204597 w 535911"/>
                <a:gd name="connsiteY21" fmla="*/ 164050 h 572386"/>
                <a:gd name="connsiteX22" fmla="*/ 144399 w 535911"/>
                <a:gd name="connsiteY22" fmla="*/ 224248 h 572386"/>
                <a:gd name="connsiteX23" fmla="*/ 219742 w 535911"/>
                <a:gd name="connsiteY23" fmla="*/ 105947 h 572386"/>
                <a:gd name="connsiteX24" fmla="*/ 207220 w 535911"/>
                <a:gd name="connsiteY24" fmla="*/ 54927 h 572386"/>
                <a:gd name="connsiteX25" fmla="*/ 156972 w 535911"/>
                <a:gd name="connsiteY25" fmla="*/ 66228 h 572386"/>
                <a:gd name="connsiteX26" fmla="*/ 47054 w 535911"/>
                <a:gd name="connsiteY26" fmla="*/ 238821 h 572386"/>
                <a:gd name="connsiteX27" fmla="*/ 42386 w 535911"/>
                <a:gd name="connsiteY27" fmla="*/ 263491 h 572386"/>
                <a:gd name="connsiteX28" fmla="*/ 55150 w 535911"/>
                <a:gd name="connsiteY28" fmla="*/ 365504 h 572386"/>
                <a:gd name="connsiteX29" fmla="*/ 0 w 535911"/>
                <a:gd name="connsiteY29" fmla="*/ 420653 h 572386"/>
                <a:gd name="connsiteX30" fmla="*/ 152019 w 535911"/>
                <a:gd name="connsiteY30" fmla="*/ 572387 h 572386"/>
                <a:gd name="connsiteX31" fmla="*/ 194120 w 535911"/>
                <a:gd name="connsiteY31" fmla="*/ 530286 h 572386"/>
                <a:gd name="connsiteX32" fmla="*/ 345853 w 535911"/>
                <a:gd name="connsiteY32" fmla="*/ 462278 h 572386"/>
                <a:gd name="connsiteX33" fmla="*/ 526352 w 535911"/>
                <a:gd name="connsiteY33" fmla="*/ 281303 h 572386"/>
                <a:gd name="connsiteX34" fmla="*/ 526352 w 535911"/>
                <a:gd name="connsiteY34" fmla="*/ 234725 h 57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5911" h="572386">
                  <a:moveTo>
                    <a:pt x="526352" y="234725"/>
                  </a:moveTo>
                  <a:cubicBezTo>
                    <a:pt x="513605" y="221732"/>
                    <a:pt x="492740" y="221531"/>
                    <a:pt x="479746" y="234278"/>
                  </a:cubicBezTo>
                  <a:cubicBezTo>
                    <a:pt x="479595" y="234425"/>
                    <a:pt x="479446" y="234575"/>
                    <a:pt x="479298" y="234725"/>
                  </a:cubicBezTo>
                  <a:lnTo>
                    <a:pt x="377190" y="336738"/>
                  </a:lnTo>
                  <a:cubicBezTo>
                    <a:pt x="374214" y="339329"/>
                    <a:pt x="369783" y="339329"/>
                    <a:pt x="366808" y="336738"/>
                  </a:cubicBezTo>
                  <a:cubicBezTo>
                    <a:pt x="364162" y="333747"/>
                    <a:pt x="364162" y="329251"/>
                    <a:pt x="366808" y="326261"/>
                  </a:cubicBezTo>
                  <a:lnTo>
                    <a:pt x="521113" y="171956"/>
                  </a:lnTo>
                  <a:cubicBezTo>
                    <a:pt x="534264" y="158963"/>
                    <a:pt x="534392" y="137767"/>
                    <a:pt x="521398" y="124616"/>
                  </a:cubicBezTo>
                  <a:cubicBezTo>
                    <a:pt x="508405" y="111465"/>
                    <a:pt x="487210" y="111337"/>
                    <a:pt x="474059" y="124331"/>
                  </a:cubicBezTo>
                  <a:lnTo>
                    <a:pt x="319659" y="279207"/>
                  </a:lnTo>
                  <a:cubicBezTo>
                    <a:pt x="316549" y="281884"/>
                    <a:pt x="311858" y="281532"/>
                    <a:pt x="309182" y="278421"/>
                  </a:cubicBezTo>
                  <a:cubicBezTo>
                    <a:pt x="306784" y="275635"/>
                    <a:pt x="306784" y="271516"/>
                    <a:pt x="309182" y="268730"/>
                  </a:cubicBezTo>
                  <a:lnTo>
                    <a:pt x="495491" y="82421"/>
                  </a:lnTo>
                  <a:cubicBezTo>
                    <a:pt x="508484" y="69269"/>
                    <a:pt x="508356" y="48074"/>
                    <a:pt x="495205" y="35081"/>
                  </a:cubicBezTo>
                  <a:cubicBezTo>
                    <a:pt x="482054" y="22088"/>
                    <a:pt x="460859" y="22216"/>
                    <a:pt x="447866" y="35367"/>
                  </a:cubicBezTo>
                  <a:lnTo>
                    <a:pt x="262128" y="221581"/>
                  </a:lnTo>
                  <a:cubicBezTo>
                    <a:pt x="259018" y="224257"/>
                    <a:pt x="254327" y="223906"/>
                    <a:pt x="251651" y="220795"/>
                  </a:cubicBezTo>
                  <a:cubicBezTo>
                    <a:pt x="249253" y="218010"/>
                    <a:pt x="249253" y="213889"/>
                    <a:pt x="251651" y="211103"/>
                  </a:cubicBezTo>
                  <a:lnTo>
                    <a:pt x="405956" y="56798"/>
                  </a:lnTo>
                  <a:cubicBezTo>
                    <a:pt x="418949" y="43805"/>
                    <a:pt x="418949" y="22738"/>
                    <a:pt x="405956" y="9745"/>
                  </a:cubicBezTo>
                  <a:cubicBezTo>
                    <a:pt x="392962" y="-3248"/>
                    <a:pt x="371895" y="-3248"/>
                    <a:pt x="358902" y="9745"/>
                  </a:cubicBezTo>
                  <a:lnTo>
                    <a:pt x="204597" y="164050"/>
                  </a:lnTo>
                  <a:lnTo>
                    <a:pt x="144399" y="224248"/>
                  </a:lnTo>
                  <a:lnTo>
                    <a:pt x="219742" y="105947"/>
                  </a:lnTo>
                  <a:cubicBezTo>
                    <a:pt x="230373" y="88400"/>
                    <a:pt x="224766" y="65558"/>
                    <a:pt x="207220" y="54927"/>
                  </a:cubicBezTo>
                  <a:cubicBezTo>
                    <a:pt x="190154" y="44587"/>
                    <a:pt x="167968" y="49576"/>
                    <a:pt x="156972" y="66228"/>
                  </a:cubicBezTo>
                  <a:lnTo>
                    <a:pt x="47054" y="238821"/>
                  </a:lnTo>
                  <a:cubicBezTo>
                    <a:pt x="43042" y="246384"/>
                    <a:pt x="41415" y="254985"/>
                    <a:pt x="42386" y="263491"/>
                  </a:cubicBezTo>
                  <a:lnTo>
                    <a:pt x="55150" y="365504"/>
                  </a:lnTo>
                  <a:lnTo>
                    <a:pt x="0" y="420653"/>
                  </a:lnTo>
                  <a:lnTo>
                    <a:pt x="152019" y="572387"/>
                  </a:lnTo>
                  <a:lnTo>
                    <a:pt x="194120" y="530286"/>
                  </a:lnTo>
                  <a:cubicBezTo>
                    <a:pt x="231267" y="493139"/>
                    <a:pt x="275749" y="532382"/>
                    <a:pt x="345853" y="462278"/>
                  </a:cubicBezTo>
                  <a:lnTo>
                    <a:pt x="526352" y="281303"/>
                  </a:lnTo>
                  <a:cubicBezTo>
                    <a:pt x="539098" y="268393"/>
                    <a:pt x="539098" y="247635"/>
                    <a:pt x="526352" y="234725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D79FD98-D29A-4372-FD80-B19EEA5A4554}"/>
                </a:ext>
              </a:extLst>
            </p:cNvPr>
            <p:cNvSpPr/>
            <p:nvPr/>
          </p:nvSpPr>
          <p:spPr>
            <a:xfrm>
              <a:off x="2541589" y="3366856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4F0C170-43AA-1287-6253-B868CEB9EBF3}"/>
                </a:ext>
              </a:extLst>
            </p:cNvPr>
            <p:cNvSpPr/>
            <p:nvPr/>
          </p:nvSpPr>
          <p:spPr>
            <a:xfrm rot="18959401">
              <a:off x="2603492" y="3429986"/>
              <a:ext cx="95250" cy="38100"/>
            </a:xfrm>
            <a:custGeom>
              <a:avLst/>
              <a:gdLst>
                <a:gd name="connsiteX0" fmla="*/ 0 w 95250"/>
                <a:gd name="connsiteY0" fmla="*/ 0 h 38100"/>
                <a:gd name="connsiteX1" fmla="*/ 95250 w 95250"/>
                <a:gd name="connsiteY1" fmla="*/ 0 h 38100"/>
                <a:gd name="connsiteX2" fmla="*/ 95250 w 95250"/>
                <a:gd name="connsiteY2" fmla="*/ 38100 h 38100"/>
                <a:gd name="connsiteX3" fmla="*/ 0 w 952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8100">
                  <a:moveTo>
                    <a:pt x="0" y="0"/>
                  </a:moveTo>
                  <a:lnTo>
                    <a:pt x="95250" y="0"/>
                  </a:lnTo>
                  <a:lnTo>
                    <a:pt x="95250" y="38100"/>
                  </a:lnTo>
                  <a:lnTo>
                    <a:pt x="0" y="3810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1742D09-49F3-E423-89BE-2B55C7D547AE}"/>
                </a:ext>
              </a:extLst>
            </p:cNvPr>
            <p:cNvSpPr/>
            <p:nvPr/>
          </p:nvSpPr>
          <p:spPr>
            <a:xfrm rot="18840599">
              <a:off x="2451140" y="3401384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A5A96A44-E92D-DAF6-886D-23A202F2BB3B}"/>
              </a:ext>
            </a:extLst>
          </p:cNvPr>
          <p:cNvGrpSpPr/>
          <p:nvPr/>
        </p:nvGrpSpPr>
        <p:grpSpPr>
          <a:xfrm>
            <a:off x="2330250" y="4377571"/>
            <a:ext cx="375731" cy="375731"/>
            <a:chOff x="2300216" y="4214379"/>
            <a:chExt cx="723900" cy="723900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3D069F7-7749-583E-C91A-EB91B0012B4C}"/>
                </a:ext>
              </a:extLst>
            </p:cNvPr>
            <p:cNvSpPr/>
            <p:nvPr/>
          </p:nvSpPr>
          <p:spPr>
            <a:xfrm>
              <a:off x="2300216" y="4214379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357FB7C-E4F8-5195-CE39-0332FD4B3530}"/>
                </a:ext>
              </a:extLst>
            </p:cNvPr>
            <p:cNvSpPr/>
            <p:nvPr/>
          </p:nvSpPr>
          <p:spPr>
            <a:xfrm>
              <a:off x="2643116" y="4385829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10E0342-025E-DFAA-277C-3DF482FA2059}"/>
                </a:ext>
              </a:extLst>
            </p:cNvPr>
            <p:cNvSpPr/>
            <p:nvPr/>
          </p:nvSpPr>
          <p:spPr>
            <a:xfrm>
              <a:off x="2643116" y="4309629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38857A7-184A-8DB4-6FA7-577374D0D8CD}"/>
                </a:ext>
              </a:extLst>
            </p:cNvPr>
            <p:cNvSpPr/>
            <p:nvPr/>
          </p:nvSpPr>
          <p:spPr>
            <a:xfrm>
              <a:off x="2643116" y="4804929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B9826D3-9080-CE68-67D3-8A8CFE0F3390}"/>
                </a:ext>
              </a:extLst>
            </p:cNvPr>
            <p:cNvSpPr/>
            <p:nvPr/>
          </p:nvSpPr>
          <p:spPr>
            <a:xfrm>
              <a:off x="2395466" y="4557279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B3EE3A23-5F67-76A7-54D2-CB6C210316CA}"/>
                </a:ext>
              </a:extLst>
            </p:cNvPr>
            <p:cNvSpPr/>
            <p:nvPr/>
          </p:nvSpPr>
          <p:spPr>
            <a:xfrm>
              <a:off x="2890766" y="4557279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图形 65" descr="游标 纯色填充">
            <a:extLst>
              <a:ext uri="{FF2B5EF4-FFF2-40B4-BE49-F238E27FC236}">
                <a16:creationId xmlns:a16="http://schemas.microsoft.com/office/drawing/2014/main" id="{74B32F64-62C2-9319-B348-612AE6A698C9}"/>
              </a:ext>
            </a:extLst>
          </p:cNvPr>
          <p:cNvSpPr/>
          <p:nvPr/>
        </p:nvSpPr>
        <p:spPr>
          <a:xfrm>
            <a:off x="2354811" y="2857520"/>
            <a:ext cx="330766" cy="330987"/>
          </a:xfrm>
          <a:custGeom>
            <a:avLst/>
            <a:gdLst>
              <a:gd name="connsiteX0" fmla="*/ 533045 w 533044"/>
              <a:gd name="connsiteY0" fmla="*/ 448628 h 533400"/>
              <a:gd name="connsiteX1" fmla="*/ 340640 w 533044"/>
              <a:gd name="connsiteY1" fmla="*/ 256318 h 533400"/>
              <a:gd name="connsiteX2" fmla="*/ 510185 w 533044"/>
              <a:gd name="connsiteY2" fmla="*/ 195263 h 533400"/>
              <a:gd name="connsiteX3" fmla="*/ 520531 w 533044"/>
              <a:gd name="connsiteY3" fmla="*/ 174082 h 533400"/>
              <a:gd name="connsiteX4" fmla="*/ 510185 w 533044"/>
              <a:gd name="connsiteY4" fmla="*/ 163735 h 533400"/>
              <a:gd name="connsiteX5" fmla="*/ 21648 w 533044"/>
              <a:gd name="connsiteY5" fmla="*/ 857 h 533400"/>
              <a:gd name="connsiteX6" fmla="*/ 16218 w 533044"/>
              <a:gd name="connsiteY6" fmla="*/ 0 h 533400"/>
              <a:gd name="connsiteX7" fmla="*/ 16218 w 533044"/>
              <a:gd name="connsiteY7" fmla="*/ 0 h 533400"/>
              <a:gd name="connsiteX8" fmla="*/ 4 w 533044"/>
              <a:gd name="connsiteY8" fmla="*/ 16925 h 533400"/>
              <a:gd name="connsiteX9" fmla="*/ 883 w 533044"/>
              <a:gd name="connsiteY9" fmla="*/ 21908 h 533400"/>
              <a:gd name="connsiteX10" fmla="*/ 163380 w 533044"/>
              <a:gd name="connsiteY10" fmla="*/ 510921 h 533400"/>
              <a:gd name="connsiteX11" fmla="*/ 184650 w 533044"/>
              <a:gd name="connsiteY11" fmla="*/ 521083 h 533400"/>
              <a:gd name="connsiteX12" fmla="*/ 194812 w 533044"/>
              <a:gd name="connsiteY12" fmla="*/ 510921 h 533400"/>
              <a:gd name="connsiteX13" fmla="*/ 255963 w 533044"/>
              <a:gd name="connsiteY13" fmla="*/ 341186 h 533400"/>
              <a:gd name="connsiteX14" fmla="*/ 448177 w 533044"/>
              <a:gd name="connsiteY14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044" h="533400">
                <a:moveTo>
                  <a:pt x="533045" y="448628"/>
                </a:moveTo>
                <a:lnTo>
                  <a:pt x="340640" y="256318"/>
                </a:lnTo>
                <a:lnTo>
                  <a:pt x="510185" y="195263"/>
                </a:lnTo>
                <a:cubicBezTo>
                  <a:pt x="518891" y="192271"/>
                  <a:pt x="523524" y="182788"/>
                  <a:pt x="520531" y="174082"/>
                </a:cubicBezTo>
                <a:cubicBezTo>
                  <a:pt x="518861" y="169222"/>
                  <a:pt x="515044" y="165405"/>
                  <a:pt x="510185" y="163735"/>
                </a:cubicBezTo>
                <a:lnTo>
                  <a:pt x="21648" y="857"/>
                </a:lnTo>
                <a:cubicBezTo>
                  <a:pt x="19896" y="280"/>
                  <a:pt x="18062" y="-9"/>
                  <a:pt x="16218" y="0"/>
                </a:cubicBezTo>
                <a:lnTo>
                  <a:pt x="16218" y="0"/>
                </a:lnTo>
                <a:cubicBezTo>
                  <a:pt x="7067" y="196"/>
                  <a:pt x="-192" y="7774"/>
                  <a:pt x="4" y="16925"/>
                </a:cubicBezTo>
                <a:cubicBezTo>
                  <a:pt x="40" y="18622"/>
                  <a:pt x="336" y="20302"/>
                  <a:pt x="883" y="21908"/>
                </a:cubicBezTo>
                <a:lnTo>
                  <a:pt x="163380" y="510921"/>
                </a:lnTo>
                <a:cubicBezTo>
                  <a:pt x="166447" y="519601"/>
                  <a:pt x="175970" y="524151"/>
                  <a:pt x="184650" y="521083"/>
                </a:cubicBezTo>
                <a:cubicBezTo>
                  <a:pt x="189399" y="519405"/>
                  <a:pt x="193134" y="515670"/>
                  <a:pt x="194812" y="510921"/>
                </a:cubicBezTo>
                <a:lnTo>
                  <a:pt x="255963" y="341186"/>
                </a:lnTo>
                <a:lnTo>
                  <a:pt x="448177" y="533400"/>
                </a:ln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F065575E-D95E-3462-0771-0AB1EF552748}"/>
              </a:ext>
            </a:extLst>
          </p:cNvPr>
          <p:cNvGrpSpPr/>
          <p:nvPr/>
        </p:nvGrpSpPr>
        <p:grpSpPr>
          <a:xfrm>
            <a:off x="2412106" y="5080267"/>
            <a:ext cx="310814" cy="476510"/>
            <a:chOff x="2250169" y="4851266"/>
            <a:chExt cx="546734" cy="838200"/>
          </a:xfrm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482188B-F61E-D06E-1B74-A680C997C9A4}"/>
                </a:ext>
              </a:extLst>
            </p:cNvPr>
            <p:cNvSpPr/>
            <p:nvPr/>
          </p:nvSpPr>
          <p:spPr>
            <a:xfrm>
              <a:off x="2294937" y="5060816"/>
              <a:ext cx="457200" cy="304800"/>
            </a:xfrm>
            <a:custGeom>
              <a:avLst/>
              <a:gdLst>
                <a:gd name="connsiteX0" fmla="*/ 0 w 457200"/>
                <a:gd name="connsiteY0" fmla="*/ 0 h 304800"/>
                <a:gd name="connsiteX1" fmla="*/ 457200 w 457200"/>
                <a:gd name="connsiteY1" fmla="*/ 0 h 304800"/>
                <a:gd name="connsiteX2" fmla="*/ 457200 w 457200"/>
                <a:gd name="connsiteY2" fmla="*/ 304800 h 304800"/>
                <a:gd name="connsiteX3" fmla="*/ 0 w 457200"/>
                <a:gd name="connsiteY3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304800">
                  <a:moveTo>
                    <a:pt x="0" y="0"/>
                  </a:moveTo>
                  <a:lnTo>
                    <a:pt x="457200" y="0"/>
                  </a:lnTo>
                  <a:lnTo>
                    <a:pt x="457200" y="304800"/>
                  </a:lnTo>
                  <a:lnTo>
                    <a:pt x="0" y="30480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A8A79E6-6ABB-3642-2ABA-8269E4635AFF}"/>
                </a:ext>
              </a:extLst>
            </p:cNvPr>
            <p:cNvSpPr/>
            <p:nvPr/>
          </p:nvSpPr>
          <p:spPr>
            <a:xfrm>
              <a:off x="2428287" y="4851266"/>
              <a:ext cx="190500" cy="171450"/>
            </a:xfrm>
            <a:custGeom>
              <a:avLst/>
              <a:gdLst>
                <a:gd name="connsiteX0" fmla="*/ 190500 w 190500"/>
                <a:gd name="connsiteY0" fmla="*/ 114300 h 171450"/>
                <a:gd name="connsiteX1" fmla="*/ 114300 w 190500"/>
                <a:gd name="connsiteY1" fmla="*/ 114300 h 171450"/>
                <a:gd name="connsiteX2" fmla="*/ 114300 w 190500"/>
                <a:gd name="connsiteY2" fmla="*/ 0 h 171450"/>
                <a:gd name="connsiteX3" fmla="*/ 76200 w 190500"/>
                <a:gd name="connsiteY3" fmla="*/ 0 h 171450"/>
                <a:gd name="connsiteX4" fmla="*/ 76200 w 190500"/>
                <a:gd name="connsiteY4" fmla="*/ 114300 h 171450"/>
                <a:gd name="connsiteX5" fmla="*/ 0 w 190500"/>
                <a:gd name="connsiteY5" fmla="*/ 114300 h 171450"/>
                <a:gd name="connsiteX6" fmla="*/ 0 w 190500"/>
                <a:gd name="connsiteY6" fmla="*/ 171450 h 171450"/>
                <a:gd name="connsiteX7" fmla="*/ 190500 w 190500"/>
                <a:gd name="connsiteY7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71450">
                  <a:moveTo>
                    <a:pt x="190500" y="114300"/>
                  </a:moveTo>
                  <a:lnTo>
                    <a:pt x="114300" y="114300"/>
                  </a:lnTo>
                  <a:lnTo>
                    <a:pt x="114300" y="0"/>
                  </a:lnTo>
                  <a:lnTo>
                    <a:pt x="76200" y="0"/>
                  </a:lnTo>
                  <a:lnTo>
                    <a:pt x="76200" y="114300"/>
                  </a:lnTo>
                  <a:lnTo>
                    <a:pt x="0" y="114300"/>
                  </a:lnTo>
                  <a:lnTo>
                    <a:pt x="0" y="171450"/>
                  </a:lnTo>
                  <a:lnTo>
                    <a:pt x="190500" y="17145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B6E0FE6-B986-50FA-E827-DD326F9370A1}"/>
                </a:ext>
              </a:extLst>
            </p:cNvPr>
            <p:cNvSpPr/>
            <p:nvPr/>
          </p:nvSpPr>
          <p:spPr>
            <a:xfrm>
              <a:off x="2250169" y="5403716"/>
              <a:ext cx="546734" cy="285750"/>
            </a:xfrm>
            <a:custGeom>
              <a:avLst/>
              <a:gdLst>
                <a:gd name="connsiteX0" fmla="*/ 546735 w 546734"/>
                <a:gd name="connsiteY0" fmla="*/ 285750 h 285750"/>
                <a:gd name="connsiteX1" fmla="*/ 452438 w 546734"/>
                <a:gd name="connsiteY1" fmla="*/ 57150 h 285750"/>
                <a:gd name="connsiteX2" fmla="*/ 501968 w 546734"/>
                <a:gd name="connsiteY2" fmla="*/ 57150 h 285750"/>
                <a:gd name="connsiteX3" fmla="*/ 501968 w 546734"/>
                <a:gd name="connsiteY3" fmla="*/ 0 h 285750"/>
                <a:gd name="connsiteX4" fmla="*/ 44768 w 546734"/>
                <a:gd name="connsiteY4" fmla="*/ 0 h 285750"/>
                <a:gd name="connsiteX5" fmla="*/ 44768 w 546734"/>
                <a:gd name="connsiteY5" fmla="*/ 57150 h 285750"/>
                <a:gd name="connsiteX6" fmla="*/ 94298 w 546734"/>
                <a:gd name="connsiteY6" fmla="*/ 57150 h 285750"/>
                <a:gd name="connsiteX7" fmla="*/ 0 w 546734"/>
                <a:gd name="connsiteY7" fmla="*/ 285750 h 285750"/>
                <a:gd name="connsiteX8" fmla="*/ 40958 w 546734"/>
                <a:gd name="connsiteY8" fmla="*/ 285750 h 285750"/>
                <a:gd name="connsiteX9" fmla="*/ 136208 w 546734"/>
                <a:gd name="connsiteY9" fmla="*/ 57150 h 285750"/>
                <a:gd name="connsiteX10" fmla="*/ 254318 w 546734"/>
                <a:gd name="connsiteY10" fmla="*/ 57150 h 285750"/>
                <a:gd name="connsiteX11" fmla="*/ 254318 w 546734"/>
                <a:gd name="connsiteY11" fmla="*/ 190500 h 285750"/>
                <a:gd name="connsiteX12" fmla="*/ 292418 w 546734"/>
                <a:gd name="connsiteY12" fmla="*/ 190500 h 285750"/>
                <a:gd name="connsiteX13" fmla="*/ 292418 w 546734"/>
                <a:gd name="connsiteY13" fmla="*/ 57150 h 285750"/>
                <a:gd name="connsiteX14" fmla="*/ 410528 w 546734"/>
                <a:gd name="connsiteY14" fmla="*/ 57150 h 285750"/>
                <a:gd name="connsiteX15" fmla="*/ 505778 w 546734"/>
                <a:gd name="connsiteY15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6734" h="285750">
                  <a:moveTo>
                    <a:pt x="546735" y="285750"/>
                  </a:moveTo>
                  <a:lnTo>
                    <a:pt x="452438" y="57150"/>
                  </a:lnTo>
                  <a:lnTo>
                    <a:pt x="501968" y="57150"/>
                  </a:lnTo>
                  <a:lnTo>
                    <a:pt x="501968" y="0"/>
                  </a:lnTo>
                  <a:lnTo>
                    <a:pt x="44768" y="0"/>
                  </a:lnTo>
                  <a:lnTo>
                    <a:pt x="44768" y="57150"/>
                  </a:lnTo>
                  <a:lnTo>
                    <a:pt x="94298" y="57150"/>
                  </a:lnTo>
                  <a:lnTo>
                    <a:pt x="0" y="285750"/>
                  </a:lnTo>
                  <a:lnTo>
                    <a:pt x="40958" y="285750"/>
                  </a:lnTo>
                  <a:lnTo>
                    <a:pt x="136208" y="57150"/>
                  </a:lnTo>
                  <a:lnTo>
                    <a:pt x="254318" y="57150"/>
                  </a:lnTo>
                  <a:lnTo>
                    <a:pt x="254318" y="190500"/>
                  </a:lnTo>
                  <a:lnTo>
                    <a:pt x="292418" y="190500"/>
                  </a:lnTo>
                  <a:lnTo>
                    <a:pt x="292418" y="57150"/>
                  </a:lnTo>
                  <a:lnTo>
                    <a:pt x="410528" y="57150"/>
                  </a:lnTo>
                  <a:lnTo>
                    <a:pt x="505778" y="28575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图形 102" descr="雇员徽章 纯色填充">
            <a:extLst>
              <a:ext uri="{FF2B5EF4-FFF2-40B4-BE49-F238E27FC236}">
                <a16:creationId xmlns:a16="http://schemas.microsoft.com/office/drawing/2014/main" id="{F80ADCE6-2FB1-86E8-2A42-CE30C9050BC2}"/>
              </a:ext>
            </a:extLst>
          </p:cNvPr>
          <p:cNvGrpSpPr/>
          <p:nvPr/>
        </p:nvGrpSpPr>
        <p:grpSpPr>
          <a:xfrm>
            <a:off x="9562290" y="2851850"/>
            <a:ext cx="390054" cy="331546"/>
            <a:chOff x="9583128" y="2659064"/>
            <a:chExt cx="762000" cy="647700"/>
          </a:xfrm>
          <a:solidFill>
            <a:srgbClr val="000000"/>
          </a:solidFill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748A4B8-0FAC-2740-B563-DC453D1BDE6E}"/>
                </a:ext>
              </a:extLst>
            </p:cNvPr>
            <p:cNvSpPr/>
            <p:nvPr/>
          </p:nvSpPr>
          <p:spPr>
            <a:xfrm>
              <a:off x="9906978" y="2659064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73AC4C5-6333-2E75-E06E-B20423F53BA8}"/>
                </a:ext>
              </a:extLst>
            </p:cNvPr>
            <p:cNvSpPr/>
            <p:nvPr/>
          </p:nvSpPr>
          <p:spPr>
            <a:xfrm>
              <a:off x="9583128" y="2773364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D71690EA-87E0-A12E-023F-13373E2575F0}"/>
              </a:ext>
            </a:extLst>
          </p:cNvPr>
          <p:cNvGrpSpPr/>
          <p:nvPr/>
        </p:nvGrpSpPr>
        <p:grpSpPr>
          <a:xfrm>
            <a:off x="9492069" y="5128855"/>
            <a:ext cx="554326" cy="457912"/>
            <a:chOff x="9420571" y="5048743"/>
            <a:chExt cx="876318" cy="723900"/>
          </a:xfrm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7DBCA57-32D3-5C17-9C5B-F801CF541F9E}"/>
                </a:ext>
              </a:extLst>
            </p:cNvPr>
            <p:cNvSpPr/>
            <p:nvPr/>
          </p:nvSpPr>
          <p:spPr>
            <a:xfrm>
              <a:off x="9632904" y="5340065"/>
              <a:ext cx="155158" cy="89680"/>
            </a:xfrm>
            <a:custGeom>
              <a:avLst/>
              <a:gdLst>
                <a:gd name="connsiteX0" fmla="*/ 19046 w 155158"/>
                <a:gd name="connsiteY0" fmla="*/ 89677 h 89680"/>
                <a:gd name="connsiteX1" fmla="*/ 3997 w 155158"/>
                <a:gd name="connsiteY1" fmla="*/ 82248 h 89680"/>
                <a:gd name="connsiteX2" fmla="*/ 7377 w 155158"/>
                <a:gd name="connsiteY2" fmla="*/ 55520 h 89680"/>
                <a:gd name="connsiteX3" fmla="*/ 7426 w 155158"/>
                <a:gd name="connsiteY3" fmla="*/ 55483 h 89680"/>
                <a:gd name="connsiteX4" fmla="*/ 132870 w 155158"/>
                <a:gd name="connsiteY4" fmla="*/ 238 h 89680"/>
                <a:gd name="connsiteX5" fmla="*/ 154921 w 155158"/>
                <a:gd name="connsiteY5" fmla="*/ 16287 h 89680"/>
                <a:gd name="connsiteX6" fmla="*/ 138871 w 155158"/>
                <a:gd name="connsiteY6" fmla="*/ 38338 h 89680"/>
                <a:gd name="connsiteX7" fmla="*/ 30667 w 155158"/>
                <a:gd name="connsiteY7" fmla="*/ 85963 h 89680"/>
                <a:gd name="connsiteX8" fmla="*/ 19046 w 155158"/>
                <a:gd name="connsiteY8" fmla="*/ 89677 h 8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158" h="89680">
                  <a:moveTo>
                    <a:pt x="19046" y="89677"/>
                  </a:moveTo>
                  <a:cubicBezTo>
                    <a:pt x="13150" y="89663"/>
                    <a:pt x="7594" y="86920"/>
                    <a:pt x="3997" y="82248"/>
                  </a:cubicBezTo>
                  <a:cubicBezTo>
                    <a:pt x="-2451" y="73934"/>
                    <a:pt x="-937" y="61967"/>
                    <a:pt x="7377" y="55520"/>
                  </a:cubicBezTo>
                  <a:cubicBezTo>
                    <a:pt x="7394" y="55507"/>
                    <a:pt x="7410" y="55495"/>
                    <a:pt x="7426" y="55483"/>
                  </a:cubicBezTo>
                  <a:cubicBezTo>
                    <a:pt x="44016" y="26957"/>
                    <a:pt x="87124" y="7973"/>
                    <a:pt x="132870" y="238"/>
                  </a:cubicBezTo>
                  <a:cubicBezTo>
                    <a:pt x="143392" y="-1420"/>
                    <a:pt x="153263" y="5766"/>
                    <a:pt x="154921" y="16287"/>
                  </a:cubicBezTo>
                  <a:cubicBezTo>
                    <a:pt x="156578" y="26809"/>
                    <a:pt x="149392" y="36680"/>
                    <a:pt x="138871" y="38338"/>
                  </a:cubicBezTo>
                  <a:cubicBezTo>
                    <a:pt x="99412" y="44994"/>
                    <a:pt x="62227" y="61360"/>
                    <a:pt x="30667" y="85963"/>
                  </a:cubicBezTo>
                  <a:cubicBezTo>
                    <a:pt x="27306" y="88441"/>
                    <a:pt x="23222" y="89747"/>
                    <a:pt x="19046" y="89677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7723691-5573-BFB0-5E9E-E5C39C96572C}"/>
                </a:ext>
              </a:extLst>
            </p:cNvPr>
            <p:cNvSpPr/>
            <p:nvPr/>
          </p:nvSpPr>
          <p:spPr>
            <a:xfrm>
              <a:off x="9532963" y="5476559"/>
              <a:ext cx="64503" cy="130824"/>
            </a:xfrm>
            <a:custGeom>
              <a:avLst/>
              <a:gdLst>
                <a:gd name="connsiteX0" fmla="*/ 19071 w 64503"/>
                <a:gd name="connsiteY0" fmla="*/ 130824 h 130824"/>
                <a:gd name="connsiteX1" fmla="*/ 18118 w 64503"/>
                <a:gd name="connsiteY1" fmla="*/ 130824 h 130824"/>
                <a:gd name="connsiteX2" fmla="*/ 21 w 64503"/>
                <a:gd name="connsiteY2" fmla="*/ 110917 h 130824"/>
                <a:gd name="connsiteX3" fmla="*/ 28596 w 64503"/>
                <a:gd name="connsiteY3" fmla="*/ 10047 h 130824"/>
                <a:gd name="connsiteX4" fmla="*/ 54456 w 64503"/>
                <a:gd name="connsiteY4" fmla="*/ 2284 h 130824"/>
                <a:gd name="connsiteX5" fmla="*/ 62219 w 64503"/>
                <a:gd name="connsiteY5" fmla="*/ 28145 h 130824"/>
                <a:gd name="connsiteX6" fmla="*/ 37644 w 64503"/>
                <a:gd name="connsiteY6" fmla="*/ 112727 h 130824"/>
                <a:gd name="connsiteX7" fmla="*/ 19071 w 64503"/>
                <a:gd name="connsiteY7" fmla="*/ 130824 h 13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03" h="130824">
                  <a:moveTo>
                    <a:pt x="19071" y="130824"/>
                  </a:moveTo>
                  <a:lnTo>
                    <a:pt x="18118" y="130824"/>
                  </a:lnTo>
                  <a:cubicBezTo>
                    <a:pt x="7630" y="130311"/>
                    <a:pt x="-464" y="121407"/>
                    <a:pt x="21" y="110917"/>
                  </a:cubicBezTo>
                  <a:cubicBezTo>
                    <a:pt x="1966" y="75594"/>
                    <a:pt x="11725" y="41143"/>
                    <a:pt x="28596" y="10047"/>
                  </a:cubicBezTo>
                  <a:cubicBezTo>
                    <a:pt x="33593" y="762"/>
                    <a:pt x="45171" y="-2713"/>
                    <a:pt x="54456" y="2284"/>
                  </a:cubicBezTo>
                  <a:cubicBezTo>
                    <a:pt x="63741" y="7282"/>
                    <a:pt x="67217" y="18860"/>
                    <a:pt x="62219" y="28145"/>
                  </a:cubicBezTo>
                  <a:cubicBezTo>
                    <a:pt x="47845" y="54162"/>
                    <a:pt x="39449" y="83057"/>
                    <a:pt x="37644" y="112727"/>
                  </a:cubicBezTo>
                  <a:cubicBezTo>
                    <a:pt x="37148" y="122693"/>
                    <a:pt x="29046" y="130587"/>
                    <a:pt x="19071" y="130824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5EE3D20-31B4-8F6C-C024-6FEA593365A8}"/>
                </a:ext>
              </a:extLst>
            </p:cNvPr>
            <p:cNvSpPr/>
            <p:nvPr/>
          </p:nvSpPr>
          <p:spPr>
            <a:xfrm>
              <a:off x="9432078" y="5272576"/>
              <a:ext cx="327944" cy="91444"/>
            </a:xfrm>
            <a:custGeom>
              <a:avLst/>
              <a:gdLst>
                <a:gd name="connsiteX0" fmla="*/ 19086 w 327944"/>
                <a:gd name="connsiteY0" fmla="*/ 91444 h 91444"/>
                <a:gd name="connsiteX1" fmla="*/ 3846 w 327944"/>
                <a:gd name="connsiteY1" fmla="*/ 83824 h 91444"/>
                <a:gd name="connsiteX2" fmla="*/ 7560 w 327944"/>
                <a:gd name="connsiteY2" fmla="*/ 57154 h 91444"/>
                <a:gd name="connsiteX3" fmla="*/ 212253 w 327944"/>
                <a:gd name="connsiteY3" fmla="*/ 4 h 91444"/>
                <a:gd name="connsiteX4" fmla="*/ 311313 w 327944"/>
                <a:gd name="connsiteY4" fmla="*/ 11148 h 91444"/>
                <a:gd name="connsiteX5" fmla="*/ 327788 w 327944"/>
                <a:gd name="connsiteY5" fmla="*/ 32464 h 91444"/>
                <a:gd name="connsiteX6" fmla="*/ 306473 w 327944"/>
                <a:gd name="connsiteY6" fmla="*/ 48939 h 91444"/>
                <a:gd name="connsiteX7" fmla="*/ 302835 w 327944"/>
                <a:gd name="connsiteY7" fmla="*/ 48105 h 91444"/>
                <a:gd name="connsiteX8" fmla="*/ 212443 w 327944"/>
                <a:gd name="connsiteY8" fmla="*/ 38008 h 91444"/>
                <a:gd name="connsiteX9" fmla="*/ 30611 w 327944"/>
                <a:gd name="connsiteY9" fmla="*/ 87729 h 91444"/>
                <a:gd name="connsiteX10" fmla="*/ 19086 w 327944"/>
                <a:gd name="connsiteY10" fmla="*/ 91444 h 9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944" h="91444">
                  <a:moveTo>
                    <a:pt x="19086" y="91444"/>
                  </a:moveTo>
                  <a:cubicBezTo>
                    <a:pt x="13089" y="91444"/>
                    <a:pt x="7443" y="88620"/>
                    <a:pt x="3846" y="83824"/>
                  </a:cubicBezTo>
                  <a:cubicBezTo>
                    <a:pt x="-2488" y="75432"/>
                    <a:pt x="-825" y="63495"/>
                    <a:pt x="7560" y="57154"/>
                  </a:cubicBezTo>
                  <a:cubicBezTo>
                    <a:pt x="56138" y="20768"/>
                    <a:pt x="130719" y="4"/>
                    <a:pt x="212253" y="4"/>
                  </a:cubicBezTo>
                  <a:cubicBezTo>
                    <a:pt x="245593" y="-134"/>
                    <a:pt x="278836" y="3607"/>
                    <a:pt x="311313" y="11148"/>
                  </a:cubicBezTo>
                  <a:cubicBezTo>
                    <a:pt x="321748" y="12484"/>
                    <a:pt x="329124" y="22027"/>
                    <a:pt x="327788" y="32464"/>
                  </a:cubicBezTo>
                  <a:cubicBezTo>
                    <a:pt x="326452" y="42899"/>
                    <a:pt x="316908" y="50276"/>
                    <a:pt x="306473" y="48939"/>
                  </a:cubicBezTo>
                  <a:cubicBezTo>
                    <a:pt x="305236" y="48781"/>
                    <a:pt x="304017" y="48501"/>
                    <a:pt x="302835" y="48105"/>
                  </a:cubicBezTo>
                  <a:cubicBezTo>
                    <a:pt x="273190" y="41294"/>
                    <a:pt x="242861" y="37906"/>
                    <a:pt x="212443" y="38008"/>
                  </a:cubicBezTo>
                  <a:cubicBezTo>
                    <a:pt x="140053" y="38008"/>
                    <a:pt x="72140" y="56582"/>
                    <a:pt x="30611" y="87729"/>
                  </a:cubicBezTo>
                  <a:cubicBezTo>
                    <a:pt x="27275" y="90187"/>
                    <a:pt x="23229" y="91492"/>
                    <a:pt x="19086" y="91444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F9F9DFA1-60D8-AC4B-E11B-B4FE4866DB00}"/>
                </a:ext>
              </a:extLst>
            </p:cNvPr>
            <p:cNvSpPr/>
            <p:nvPr/>
          </p:nvSpPr>
          <p:spPr>
            <a:xfrm>
              <a:off x="9544985" y="5103416"/>
              <a:ext cx="293128" cy="194500"/>
            </a:xfrm>
            <a:custGeom>
              <a:avLst/>
              <a:gdLst>
                <a:gd name="connsiteX0" fmla="*/ 272796 w 293128"/>
                <a:gd name="connsiteY0" fmla="*/ 194501 h 194500"/>
                <a:gd name="connsiteX1" fmla="*/ 255651 w 293128"/>
                <a:gd name="connsiteY1" fmla="*/ 184976 h 194500"/>
                <a:gd name="connsiteX2" fmla="*/ 176022 w 293128"/>
                <a:gd name="connsiteY2" fmla="*/ 102489 h 194500"/>
                <a:gd name="connsiteX3" fmla="*/ 20479 w 293128"/>
                <a:gd name="connsiteY3" fmla="*/ 40958 h 194500"/>
                <a:gd name="connsiteX4" fmla="*/ 0 w 293128"/>
                <a:gd name="connsiteY4" fmla="*/ 20479 h 194500"/>
                <a:gd name="connsiteX5" fmla="*/ 20479 w 293128"/>
                <a:gd name="connsiteY5" fmla="*/ 0 h 194500"/>
                <a:gd name="connsiteX6" fmla="*/ 20479 w 293128"/>
                <a:gd name="connsiteY6" fmla="*/ 0 h 194500"/>
                <a:gd name="connsiteX7" fmla="*/ 200406 w 293128"/>
                <a:gd name="connsiteY7" fmla="*/ 69628 h 194500"/>
                <a:gd name="connsiteX8" fmla="*/ 289846 w 293128"/>
                <a:gd name="connsiteY8" fmla="*/ 162592 h 194500"/>
                <a:gd name="connsiteX9" fmla="*/ 283696 w 293128"/>
                <a:gd name="connsiteY9" fmla="*/ 191031 h 194500"/>
                <a:gd name="connsiteX10" fmla="*/ 272701 w 293128"/>
                <a:gd name="connsiteY10" fmla="*/ 194310 h 19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3128" h="194500">
                  <a:moveTo>
                    <a:pt x="272796" y="194501"/>
                  </a:moveTo>
                  <a:cubicBezTo>
                    <a:pt x="265843" y="194412"/>
                    <a:pt x="259400" y="190832"/>
                    <a:pt x="255651" y="184976"/>
                  </a:cubicBezTo>
                  <a:cubicBezTo>
                    <a:pt x="234022" y="153128"/>
                    <a:pt x="207088" y="125227"/>
                    <a:pt x="176022" y="102489"/>
                  </a:cubicBezTo>
                  <a:cubicBezTo>
                    <a:pt x="124492" y="64389"/>
                    <a:pt x="66294" y="41053"/>
                    <a:pt x="20479" y="40958"/>
                  </a:cubicBezTo>
                  <a:cubicBezTo>
                    <a:pt x="9169" y="40958"/>
                    <a:pt x="0" y="31789"/>
                    <a:pt x="0" y="20479"/>
                  </a:cubicBezTo>
                  <a:cubicBezTo>
                    <a:pt x="0" y="9169"/>
                    <a:pt x="9169" y="0"/>
                    <a:pt x="20479" y="0"/>
                  </a:cubicBezTo>
                  <a:lnTo>
                    <a:pt x="20479" y="0"/>
                  </a:lnTo>
                  <a:cubicBezTo>
                    <a:pt x="75533" y="0"/>
                    <a:pt x="141160" y="25432"/>
                    <a:pt x="200406" y="69628"/>
                  </a:cubicBezTo>
                  <a:cubicBezTo>
                    <a:pt x="235355" y="95228"/>
                    <a:pt x="265614" y="126680"/>
                    <a:pt x="289846" y="162592"/>
                  </a:cubicBezTo>
                  <a:cubicBezTo>
                    <a:pt x="296001" y="172143"/>
                    <a:pt x="293248" y="184876"/>
                    <a:pt x="283696" y="191031"/>
                  </a:cubicBezTo>
                  <a:cubicBezTo>
                    <a:pt x="280416" y="193144"/>
                    <a:pt x="276603" y="194281"/>
                    <a:pt x="272701" y="19431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EE4D633A-1B56-2C77-B9E4-7B34656BD570}"/>
                </a:ext>
              </a:extLst>
            </p:cNvPr>
            <p:cNvSpPr/>
            <p:nvPr/>
          </p:nvSpPr>
          <p:spPr>
            <a:xfrm>
              <a:off x="9960982" y="5335866"/>
              <a:ext cx="233330" cy="186183"/>
            </a:xfrm>
            <a:custGeom>
              <a:avLst/>
              <a:gdLst>
                <a:gd name="connsiteX0" fmla="*/ 214273 w 233330"/>
                <a:gd name="connsiteY0" fmla="*/ 186174 h 186183"/>
                <a:gd name="connsiteX1" fmla="*/ 196461 w 233330"/>
                <a:gd name="connsiteY1" fmla="*/ 173887 h 186183"/>
                <a:gd name="connsiteX2" fmla="*/ 82161 w 233330"/>
                <a:gd name="connsiteY2" fmla="*/ 60254 h 186183"/>
                <a:gd name="connsiteX3" fmla="*/ 15486 w 233330"/>
                <a:gd name="connsiteY3" fmla="*/ 37774 h 186183"/>
                <a:gd name="connsiteX4" fmla="*/ 341 w 233330"/>
                <a:gd name="connsiteY4" fmla="*/ 15486 h 186183"/>
                <a:gd name="connsiteX5" fmla="*/ 22630 w 233330"/>
                <a:gd name="connsiteY5" fmla="*/ 341 h 186183"/>
                <a:gd name="connsiteX6" fmla="*/ 98830 w 233330"/>
                <a:gd name="connsiteY6" fmla="*/ 25963 h 186183"/>
                <a:gd name="connsiteX7" fmla="*/ 232084 w 233330"/>
                <a:gd name="connsiteY7" fmla="*/ 160552 h 186183"/>
                <a:gd name="connsiteX8" fmla="*/ 221040 w 233330"/>
                <a:gd name="connsiteY8" fmla="*/ 185124 h 186183"/>
                <a:gd name="connsiteX9" fmla="*/ 221036 w 233330"/>
                <a:gd name="connsiteY9" fmla="*/ 185126 h 186183"/>
                <a:gd name="connsiteX10" fmla="*/ 214273 w 233330"/>
                <a:gd name="connsiteY10" fmla="*/ 186174 h 18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330" h="186183">
                  <a:moveTo>
                    <a:pt x="214273" y="186174"/>
                  </a:moveTo>
                  <a:cubicBezTo>
                    <a:pt x="206359" y="186175"/>
                    <a:pt x="199270" y="181284"/>
                    <a:pt x="196461" y="173887"/>
                  </a:cubicBezTo>
                  <a:cubicBezTo>
                    <a:pt x="179507" y="129119"/>
                    <a:pt x="137025" y="86638"/>
                    <a:pt x="82161" y="60254"/>
                  </a:cubicBezTo>
                  <a:cubicBezTo>
                    <a:pt x="61021" y="49862"/>
                    <a:pt x="38602" y="42304"/>
                    <a:pt x="15486" y="37774"/>
                  </a:cubicBezTo>
                  <a:cubicBezTo>
                    <a:pt x="5149" y="35802"/>
                    <a:pt x="-1631" y="25823"/>
                    <a:pt x="341" y="15486"/>
                  </a:cubicBezTo>
                  <a:cubicBezTo>
                    <a:pt x="2314" y="5149"/>
                    <a:pt x="12293" y="-1631"/>
                    <a:pt x="22630" y="341"/>
                  </a:cubicBezTo>
                  <a:cubicBezTo>
                    <a:pt x="49039" y="5521"/>
                    <a:pt x="74656" y="14134"/>
                    <a:pt x="98830" y="25963"/>
                  </a:cubicBezTo>
                  <a:cubicBezTo>
                    <a:pt x="163123" y="57015"/>
                    <a:pt x="211511" y="105973"/>
                    <a:pt x="232084" y="160552"/>
                  </a:cubicBezTo>
                  <a:cubicBezTo>
                    <a:pt x="235820" y="170387"/>
                    <a:pt x="230876" y="181389"/>
                    <a:pt x="221040" y="185124"/>
                  </a:cubicBezTo>
                  <a:cubicBezTo>
                    <a:pt x="221038" y="185125"/>
                    <a:pt x="221037" y="185125"/>
                    <a:pt x="221036" y="185126"/>
                  </a:cubicBezTo>
                  <a:cubicBezTo>
                    <a:pt x="218866" y="185894"/>
                    <a:pt x="216573" y="186249"/>
                    <a:pt x="214273" y="186174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E081994-7388-0A12-12EC-A661FEB7FC31}"/>
                </a:ext>
              </a:extLst>
            </p:cNvPr>
            <p:cNvSpPr/>
            <p:nvPr/>
          </p:nvSpPr>
          <p:spPr>
            <a:xfrm>
              <a:off x="9906499" y="5384747"/>
              <a:ext cx="111116" cy="159295"/>
            </a:xfrm>
            <a:custGeom>
              <a:avLst/>
              <a:gdLst>
                <a:gd name="connsiteX0" fmla="*/ 92353 w 111116"/>
                <a:gd name="connsiteY0" fmla="*/ 159295 h 159295"/>
                <a:gd name="connsiteX1" fmla="*/ 92353 w 111116"/>
                <a:gd name="connsiteY1" fmla="*/ 159295 h 159295"/>
                <a:gd name="connsiteX2" fmla="*/ 73303 w 111116"/>
                <a:gd name="connsiteY2" fmla="*/ 140245 h 159295"/>
                <a:gd name="connsiteX3" fmla="*/ 38727 w 111116"/>
                <a:gd name="connsiteY3" fmla="*/ 60616 h 159295"/>
                <a:gd name="connsiteX4" fmla="*/ 9390 w 111116"/>
                <a:gd name="connsiteY4" fmla="*/ 35470 h 159295"/>
                <a:gd name="connsiteX5" fmla="*/ 2636 w 111116"/>
                <a:gd name="connsiteY5" fmla="*/ 9390 h 159295"/>
                <a:gd name="connsiteX6" fmla="*/ 28716 w 111116"/>
                <a:gd name="connsiteY6" fmla="*/ 2636 h 159295"/>
                <a:gd name="connsiteX7" fmla="*/ 29869 w 111116"/>
                <a:gd name="connsiteY7" fmla="*/ 3371 h 159295"/>
                <a:gd name="connsiteX8" fmla="*/ 66540 w 111116"/>
                <a:gd name="connsiteY8" fmla="*/ 34613 h 159295"/>
                <a:gd name="connsiteX9" fmla="*/ 111117 w 111116"/>
                <a:gd name="connsiteY9" fmla="*/ 140722 h 159295"/>
                <a:gd name="connsiteX10" fmla="*/ 92353 w 111116"/>
                <a:gd name="connsiteY10" fmla="*/ 159295 h 15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116" h="159295">
                  <a:moveTo>
                    <a:pt x="92353" y="159295"/>
                  </a:moveTo>
                  <a:lnTo>
                    <a:pt x="92353" y="159295"/>
                  </a:lnTo>
                  <a:cubicBezTo>
                    <a:pt x="81831" y="159295"/>
                    <a:pt x="73303" y="150767"/>
                    <a:pt x="73303" y="140245"/>
                  </a:cubicBezTo>
                  <a:cubicBezTo>
                    <a:pt x="72018" y="110341"/>
                    <a:pt x="59700" y="81972"/>
                    <a:pt x="38727" y="60616"/>
                  </a:cubicBezTo>
                  <a:cubicBezTo>
                    <a:pt x="30116" y="50961"/>
                    <a:pt x="20249" y="42503"/>
                    <a:pt x="9390" y="35470"/>
                  </a:cubicBezTo>
                  <a:cubicBezTo>
                    <a:pt x="323" y="30133"/>
                    <a:pt x="-2701" y="18457"/>
                    <a:pt x="2636" y="9390"/>
                  </a:cubicBezTo>
                  <a:cubicBezTo>
                    <a:pt x="7973" y="323"/>
                    <a:pt x="19649" y="-2701"/>
                    <a:pt x="28716" y="2636"/>
                  </a:cubicBezTo>
                  <a:cubicBezTo>
                    <a:pt x="29109" y="2867"/>
                    <a:pt x="29493" y="3112"/>
                    <a:pt x="29869" y="3371"/>
                  </a:cubicBezTo>
                  <a:cubicBezTo>
                    <a:pt x="43421" y="12117"/>
                    <a:pt x="55752" y="22623"/>
                    <a:pt x="66540" y="34613"/>
                  </a:cubicBezTo>
                  <a:cubicBezTo>
                    <a:pt x="94281" y="63074"/>
                    <a:pt x="110209" y="100988"/>
                    <a:pt x="111117" y="140722"/>
                  </a:cubicBezTo>
                  <a:cubicBezTo>
                    <a:pt x="110863" y="150946"/>
                    <a:pt x="102580" y="159145"/>
                    <a:pt x="92353" y="159295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3B5E174-F0B9-B9CB-7389-130FFBC6CD9D}"/>
                </a:ext>
              </a:extLst>
            </p:cNvPr>
            <p:cNvSpPr/>
            <p:nvPr/>
          </p:nvSpPr>
          <p:spPr>
            <a:xfrm>
              <a:off x="9904851" y="5258659"/>
              <a:ext cx="111588" cy="64975"/>
            </a:xfrm>
            <a:custGeom>
              <a:avLst/>
              <a:gdLst>
                <a:gd name="connsiteX0" fmla="*/ 19134 w 111588"/>
                <a:gd name="connsiteY0" fmla="*/ 64975 h 64975"/>
                <a:gd name="connsiteX1" fmla="*/ 0 w 111588"/>
                <a:gd name="connsiteY1" fmla="*/ 46010 h 64975"/>
                <a:gd name="connsiteX2" fmla="*/ 10180 w 111588"/>
                <a:gd name="connsiteY2" fmla="*/ 29066 h 64975"/>
                <a:gd name="connsiteX3" fmla="*/ 88190 w 111588"/>
                <a:gd name="connsiteY3" fmla="*/ 491 h 64975"/>
                <a:gd name="connsiteX4" fmla="*/ 111098 w 111588"/>
                <a:gd name="connsiteY4" fmla="*/ 14826 h 64975"/>
                <a:gd name="connsiteX5" fmla="*/ 96763 w 111588"/>
                <a:gd name="connsiteY5" fmla="*/ 37734 h 64975"/>
                <a:gd name="connsiteX6" fmla="*/ 28088 w 111588"/>
                <a:gd name="connsiteY6" fmla="*/ 62594 h 64975"/>
                <a:gd name="connsiteX7" fmla="*/ 19134 w 111588"/>
                <a:gd name="connsiteY7" fmla="*/ 64975 h 6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588" h="64975">
                  <a:moveTo>
                    <a:pt x="19134" y="64975"/>
                  </a:moveTo>
                  <a:cubicBezTo>
                    <a:pt x="8613" y="65022"/>
                    <a:pt x="47" y="56530"/>
                    <a:pt x="0" y="46010"/>
                  </a:cubicBezTo>
                  <a:cubicBezTo>
                    <a:pt x="-31" y="38905"/>
                    <a:pt x="3893" y="32374"/>
                    <a:pt x="10180" y="29066"/>
                  </a:cubicBezTo>
                  <a:cubicBezTo>
                    <a:pt x="34828" y="16185"/>
                    <a:pt x="61054" y="6578"/>
                    <a:pt x="88190" y="491"/>
                  </a:cubicBezTo>
                  <a:cubicBezTo>
                    <a:pt x="98474" y="-1876"/>
                    <a:pt x="108731" y="4542"/>
                    <a:pt x="111098" y="14826"/>
                  </a:cubicBezTo>
                  <a:cubicBezTo>
                    <a:pt x="113465" y="25110"/>
                    <a:pt x="107047" y="35367"/>
                    <a:pt x="96763" y="37734"/>
                  </a:cubicBezTo>
                  <a:cubicBezTo>
                    <a:pt x="72898" y="43034"/>
                    <a:pt x="49816" y="51391"/>
                    <a:pt x="28088" y="62594"/>
                  </a:cubicBezTo>
                  <a:cubicBezTo>
                    <a:pt x="25344" y="64112"/>
                    <a:pt x="22269" y="64931"/>
                    <a:pt x="19134" y="64975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D092EDD-BD49-6522-A9E3-F603F36678BA}"/>
                </a:ext>
              </a:extLst>
            </p:cNvPr>
            <p:cNvSpPr/>
            <p:nvPr/>
          </p:nvSpPr>
          <p:spPr>
            <a:xfrm>
              <a:off x="10099857" y="5250047"/>
              <a:ext cx="181219" cy="80254"/>
            </a:xfrm>
            <a:custGeom>
              <a:avLst/>
              <a:gdLst>
                <a:gd name="connsiteX0" fmla="*/ 161789 w 181219"/>
                <a:gd name="connsiteY0" fmla="*/ 80255 h 80254"/>
                <a:gd name="connsiteX1" fmla="*/ 151026 w 181219"/>
                <a:gd name="connsiteY1" fmla="*/ 76921 h 80254"/>
                <a:gd name="connsiteX2" fmla="*/ 17676 w 181219"/>
                <a:gd name="connsiteY2" fmla="*/ 38154 h 80254"/>
                <a:gd name="connsiteX3" fmla="*/ 54 w 181219"/>
                <a:gd name="connsiteY3" fmla="*/ 17676 h 80254"/>
                <a:gd name="connsiteX4" fmla="*/ 20533 w 181219"/>
                <a:gd name="connsiteY4" fmla="*/ 54 h 80254"/>
                <a:gd name="connsiteX5" fmla="*/ 172933 w 181219"/>
                <a:gd name="connsiteY5" fmla="*/ 45393 h 80254"/>
                <a:gd name="connsiteX6" fmla="*/ 177883 w 181219"/>
                <a:gd name="connsiteY6" fmla="*/ 71876 h 80254"/>
                <a:gd name="connsiteX7" fmla="*/ 162170 w 181219"/>
                <a:gd name="connsiteY7" fmla="*/ 80160 h 80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219" h="80254">
                  <a:moveTo>
                    <a:pt x="161789" y="80255"/>
                  </a:moveTo>
                  <a:cubicBezTo>
                    <a:pt x="157947" y="80254"/>
                    <a:pt x="154196" y="79092"/>
                    <a:pt x="151026" y="76921"/>
                  </a:cubicBezTo>
                  <a:cubicBezTo>
                    <a:pt x="121498" y="56633"/>
                    <a:pt x="71587" y="42155"/>
                    <a:pt x="17676" y="38154"/>
                  </a:cubicBezTo>
                  <a:cubicBezTo>
                    <a:pt x="7154" y="37366"/>
                    <a:pt x="-734" y="28197"/>
                    <a:pt x="54" y="17676"/>
                  </a:cubicBezTo>
                  <a:cubicBezTo>
                    <a:pt x="843" y="7154"/>
                    <a:pt x="10012" y="-734"/>
                    <a:pt x="20533" y="54"/>
                  </a:cubicBezTo>
                  <a:cubicBezTo>
                    <a:pt x="81969" y="4626"/>
                    <a:pt x="137500" y="21105"/>
                    <a:pt x="172933" y="45393"/>
                  </a:cubicBezTo>
                  <a:cubicBezTo>
                    <a:pt x="181613" y="51339"/>
                    <a:pt x="183830" y="63196"/>
                    <a:pt x="177883" y="71876"/>
                  </a:cubicBezTo>
                  <a:cubicBezTo>
                    <a:pt x="174332" y="77059"/>
                    <a:pt x="168454" y="80159"/>
                    <a:pt x="162170" y="8016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B2E1137A-F00A-5F66-E7DB-ED9CD666892C}"/>
                </a:ext>
              </a:extLst>
            </p:cNvPr>
            <p:cNvSpPr/>
            <p:nvPr/>
          </p:nvSpPr>
          <p:spPr>
            <a:xfrm>
              <a:off x="9869696" y="5063526"/>
              <a:ext cx="236558" cy="210581"/>
            </a:xfrm>
            <a:custGeom>
              <a:avLst/>
              <a:gdLst>
                <a:gd name="connsiteX0" fmla="*/ 19046 w 236558"/>
                <a:gd name="connsiteY0" fmla="*/ 210578 h 210581"/>
                <a:gd name="connsiteX1" fmla="*/ 0 w 236558"/>
                <a:gd name="connsiteY1" fmla="*/ 191525 h 210581"/>
                <a:gd name="connsiteX2" fmla="*/ 1806 w 236558"/>
                <a:gd name="connsiteY2" fmla="*/ 183432 h 210581"/>
                <a:gd name="connsiteX3" fmla="*/ 56765 w 236558"/>
                <a:gd name="connsiteY3" fmla="*/ 100088 h 210581"/>
                <a:gd name="connsiteX4" fmla="*/ 214975 w 236558"/>
                <a:gd name="connsiteY4" fmla="*/ 171 h 210581"/>
                <a:gd name="connsiteX5" fmla="*/ 236388 w 236558"/>
                <a:gd name="connsiteY5" fmla="*/ 16521 h 210581"/>
                <a:gd name="connsiteX6" fmla="*/ 221833 w 236558"/>
                <a:gd name="connsiteY6" fmla="*/ 37604 h 210581"/>
                <a:gd name="connsiteX7" fmla="*/ 85435 w 236558"/>
                <a:gd name="connsiteY7" fmla="*/ 125234 h 210581"/>
                <a:gd name="connsiteX8" fmla="*/ 36667 w 236558"/>
                <a:gd name="connsiteY8" fmla="*/ 199529 h 210581"/>
                <a:gd name="connsiteX9" fmla="*/ 19046 w 236558"/>
                <a:gd name="connsiteY9" fmla="*/ 210578 h 21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558" h="210581">
                  <a:moveTo>
                    <a:pt x="19046" y="210578"/>
                  </a:moveTo>
                  <a:cubicBezTo>
                    <a:pt x="8525" y="210577"/>
                    <a:pt x="-2" y="202046"/>
                    <a:pt x="0" y="191525"/>
                  </a:cubicBezTo>
                  <a:cubicBezTo>
                    <a:pt x="0" y="188727"/>
                    <a:pt x="617" y="185964"/>
                    <a:pt x="1806" y="183432"/>
                  </a:cubicBezTo>
                  <a:cubicBezTo>
                    <a:pt x="16067" y="153177"/>
                    <a:pt x="34573" y="125113"/>
                    <a:pt x="56765" y="100088"/>
                  </a:cubicBezTo>
                  <a:cubicBezTo>
                    <a:pt x="103723" y="46367"/>
                    <a:pt x="161540" y="9982"/>
                    <a:pt x="214975" y="171"/>
                  </a:cubicBezTo>
                  <a:cubicBezTo>
                    <a:pt x="225403" y="-1227"/>
                    <a:pt x="234990" y="6093"/>
                    <a:pt x="236388" y="16521"/>
                  </a:cubicBezTo>
                  <a:cubicBezTo>
                    <a:pt x="237693" y="26249"/>
                    <a:pt x="231392" y="35376"/>
                    <a:pt x="221833" y="37604"/>
                  </a:cubicBezTo>
                  <a:cubicBezTo>
                    <a:pt x="177256" y="45796"/>
                    <a:pt x="126583" y="78562"/>
                    <a:pt x="85435" y="125234"/>
                  </a:cubicBezTo>
                  <a:cubicBezTo>
                    <a:pt x="65782" y="147594"/>
                    <a:pt x="49365" y="172603"/>
                    <a:pt x="36667" y="199529"/>
                  </a:cubicBezTo>
                  <a:cubicBezTo>
                    <a:pt x="33499" y="206377"/>
                    <a:pt x="26590" y="210710"/>
                    <a:pt x="19046" y="210578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F6CE0FF-D4BC-C576-35FA-629BFCD68CE7}"/>
                </a:ext>
              </a:extLst>
            </p:cNvPr>
            <p:cNvSpPr/>
            <p:nvPr/>
          </p:nvSpPr>
          <p:spPr>
            <a:xfrm>
              <a:off x="9765807" y="5420291"/>
              <a:ext cx="80522" cy="335982"/>
            </a:xfrm>
            <a:custGeom>
              <a:avLst/>
              <a:gdLst>
                <a:gd name="connsiteX0" fmla="*/ 23399 w 80522"/>
                <a:gd name="connsiteY0" fmla="*/ 335969 h 335982"/>
                <a:gd name="connsiteX1" fmla="*/ 4349 w 80522"/>
                <a:gd name="connsiteY1" fmla="*/ 319586 h 335982"/>
                <a:gd name="connsiteX2" fmla="*/ 5015 w 80522"/>
                <a:gd name="connsiteY2" fmla="*/ 168710 h 335982"/>
                <a:gd name="connsiteX3" fmla="*/ 43973 w 80522"/>
                <a:gd name="connsiteY3" fmla="*/ 11452 h 335982"/>
                <a:gd name="connsiteX4" fmla="*/ 69071 w 80522"/>
                <a:gd name="connsiteY4" fmla="*/ 1593 h 335982"/>
                <a:gd name="connsiteX5" fmla="*/ 78929 w 80522"/>
                <a:gd name="connsiteY5" fmla="*/ 26692 h 335982"/>
                <a:gd name="connsiteX6" fmla="*/ 42925 w 80522"/>
                <a:gd name="connsiteY6" fmla="*/ 173186 h 335982"/>
                <a:gd name="connsiteX7" fmla="*/ 42258 w 80522"/>
                <a:gd name="connsiteY7" fmla="*/ 314252 h 335982"/>
                <a:gd name="connsiteX8" fmla="*/ 26256 w 80522"/>
                <a:gd name="connsiteY8" fmla="*/ 335778 h 335982"/>
                <a:gd name="connsiteX9" fmla="*/ 23399 w 80522"/>
                <a:gd name="connsiteY9" fmla="*/ 335969 h 33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522" h="335982">
                  <a:moveTo>
                    <a:pt x="23399" y="335969"/>
                  </a:moveTo>
                  <a:cubicBezTo>
                    <a:pt x="13836" y="336063"/>
                    <a:pt x="5687" y="329053"/>
                    <a:pt x="4349" y="319586"/>
                  </a:cubicBezTo>
                  <a:cubicBezTo>
                    <a:pt x="-1665" y="269459"/>
                    <a:pt x="-1441" y="218781"/>
                    <a:pt x="5015" y="168710"/>
                  </a:cubicBezTo>
                  <a:cubicBezTo>
                    <a:pt x="10618" y="114732"/>
                    <a:pt x="23730" y="61802"/>
                    <a:pt x="43973" y="11452"/>
                  </a:cubicBezTo>
                  <a:cubicBezTo>
                    <a:pt x="48181" y="1799"/>
                    <a:pt x="59418" y="-2615"/>
                    <a:pt x="69071" y="1593"/>
                  </a:cubicBezTo>
                  <a:cubicBezTo>
                    <a:pt x="78724" y="5802"/>
                    <a:pt x="83137" y="17039"/>
                    <a:pt x="78929" y="26692"/>
                  </a:cubicBezTo>
                  <a:cubicBezTo>
                    <a:pt x="60156" y="73605"/>
                    <a:pt x="48037" y="122915"/>
                    <a:pt x="42925" y="173186"/>
                  </a:cubicBezTo>
                  <a:cubicBezTo>
                    <a:pt x="36811" y="219996"/>
                    <a:pt x="36587" y="267387"/>
                    <a:pt x="42258" y="314252"/>
                  </a:cubicBezTo>
                  <a:cubicBezTo>
                    <a:pt x="43735" y="324602"/>
                    <a:pt x="36594" y="334210"/>
                    <a:pt x="26256" y="335778"/>
                  </a:cubicBezTo>
                  <a:cubicBezTo>
                    <a:pt x="25314" y="335951"/>
                    <a:pt x="24355" y="336014"/>
                    <a:pt x="23399" y="335969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51EF29E-4CA0-B66C-9AB4-276C3ADA7FA2}"/>
                </a:ext>
              </a:extLst>
            </p:cNvPr>
            <p:cNvSpPr/>
            <p:nvPr/>
          </p:nvSpPr>
          <p:spPr>
            <a:xfrm>
              <a:off x="9694739" y="5405434"/>
              <a:ext cx="85914" cy="123413"/>
            </a:xfrm>
            <a:custGeom>
              <a:avLst/>
              <a:gdLst>
                <a:gd name="connsiteX0" fmla="*/ 19125 w 85914"/>
                <a:gd name="connsiteY0" fmla="*/ 123274 h 123413"/>
                <a:gd name="connsiteX1" fmla="*/ 15124 w 85914"/>
                <a:gd name="connsiteY1" fmla="*/ 123274 h 123413"/>
                <a:gd name="connsiteX2" fmla="*/ 414 w 85914"/>
                <a:gd name="connsiteY2" fmla="*/ 100704 h 123413"/>
                <a:gd name="connsiteX3" fmla="*/ 456 w 85914"/>
                <a:gd name="connsiteY3" fmla="*/ 100509 h 123413"/>
                <a:gd name="connsiteX4" fmla="*/ 33888 w 85914"/>
                <a:gd name="connsiteY4" fmla="*/ 28786 h 123413"/>
                <a:gd name="connsiteX5" fmla="*/ 52938 w 85914"/>
                <a:gd name="connsiteY5" fmla="*/ 6021 h 123413"/>
                <a:gd name="connsiteX6" fmla="*/ 79894 w 85914"/>
                <a:gd name="connsiteY6" fmla="*/ 5164 h 123413"/>
                <a:gd name="connsiteX7" fmla="*/ 80751 w 85914"/>
                <a:gd name="connsiteY7" fmla="*/ 32119 h 123413"/>
                <a:gd name="connsiteX8" fmla="*/ 65130 w 85914"/>
                <a:gd name="connsiteY8" fmla="*/ 51169 h 123413"/>
                <a:gd name="connsiteX9" fmla="*/ 38079 w 85914"/>
                <a:gd name="connsiteY9" fmla="*/ 108319 h 123413"/>
                <a:gd name="connsiteX10" fmla="*/ 19125 w 85914"/>
                <a:gd name="connsiteY10" fmla="*/ 123274 h 12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914" h="123413">
                  <a:moveTo>
                    <a:pt x="19125" y="123274"/>
                  </a:moveTo>
                  <a:cubicBezTo>
                    <a:pt x="17798" y="123460"/>
                    <a:pt x="16451" y="123460"/>
                    <a:pt x="15124" y="123274"/>
                  </a:cubicBezTo>
                  <a:cubicBezTo>
                    <a:pt x="4830" y="121103"/>
                    <a:pt x="-1757" y="110999"/>
                    <a:pt x="414" y="100704"/>
                  </a:cubicBezTo>
                  <a:cubicBezTo>
                    <a:pt x="427" y="100638"/>
                    <a:pt x="441" y="100574"/>
                    <a:pt x="456" y="100509"/>
                  </a:cubicBezTo>
                  <a:cubicBezTo>
                    <a:pt x="6686" y="74604"/>
                    <a:pt x="18055" y="50214"/>
                    <a:pt x="33888" y="28786"/>
                  </a:cubicBezTo>
                  <a:cubicBezTo>
                    <a:pt x="39743" y="20796"/>
                    <a:pt x="46106" y="13192"/>
                    <a:pt x="52938" y="6021"/>
                  </a:cubicBezTo>
                  <a:cubicBezTo>
                    <a:pt x="60145" y="-1659"/>
                    <a:pt x="72214" y="-2043"/>
                    <a:pt x="79894" y="5164"/>
                  </a:cubicBezTo>
                  <a:cubicBezTo>
                    <a:pt x="87574" y="12370"/>
                    <a:pt x="87958" y="24439"/>
                    <a:pt x="80751" y="32119"/>
                  </a:cubicBezTo>
                  <a:cubicBezTo>
                    <a:pt x="75171" y="38153"/>
                    <a:pt x="69954" y="44514"/>
                    <a:pt x="65130" y="51169"/>
                  </a:cubicBezTo>
                  <a:cubicBezTo>
                    <a:pt x="52417" y="68240"/>
                    <a:pt x="43223" y="87665"/>
                    <a:pt x="38079" y="108319"/>
                  </a:cubicBezTo>
                  <a:cubicBezTo>
                    <a:pt x="36130" y="117182"/>
                    <a:pt x="28198" y="123440"/>
                    <a:pt x="19125" y="123274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9ECA4B8-A820-F8E3-9DB7-E99A7A6546FC}"/>
                </a:ext>
              </a:extLst>
            </p:cNvPr>
            <p:cNvSpPr/>
            <p:nvPr/>
          </p:nvSpPr>
          <p:spPr>
            <a:xfrm>
              <a:off x="9786786" y="5049465"/>
              <a:ext cx="60082" cy="109293"/>
            </a:xfrm>
            <a:custGeom>
              <a:avLst/>
              <a:gdLst>
                <a:gd name="connsiteX0" fmla="*/ 40997 w 60082"/>
                <a:gd name="connsiteY0" fmla="*/ 109291 h 109293"/>
                <a:gd name="connsiteX1" fmla="*/ 21947 w 60082"/>
                <a:gd name="connsiteY1" fmla="*/ 93670 h 109293"/>
                <a:gd name="connsiteX2" fmla="*/ 2135 w 60082"/>
                <a:gd name="connsiteY2" fmla="*/ 27852 h 109293"/>
                <a:gd name="connsiteX3" fmla="*/ 10326 w 60082"/>
                <a:gd name="connsiteY3" fmla="*/ 2135 h 109293"/>
                <a:gd name="connsiteX4" fmla="*/ 36044 w 60082"/>
                <a:gd name="connsiteY4" fmla="*/ 10326 h 109293"/>
                <a:gd name="connsiteX5" fmla="*/ 59761 w 60082"/>
                <a:gd name="connsiteY5" fmla="*/ 86526 h 109293"/>
                <a:gd name="connsiteX6" fmla="*/ 44521 w 60082"/>
                <a:gd name="connsiteY6" fmla="*/ 108719 h 109293"/>
                <a:gd name="connsiteX7" fmla="*/ 40997 w 60082"/>
                <a:gd name="connsiteY7" fmla="*/ 109291 h 10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082" h="109293">
                  <a:moveTo>
                    <a:pt x="40997" y="109291"/>
                  </a:moveTo>
                  <a:cubicBezTo>
                    <a:pt x="31681" y="109443"/>
                    <a:pt x="23622" y="102835"/>
                    <a:pt x="21947" y="93670"/>
                  </a:cubicBezTo>
                  <a:cubicBezTo>
                    <a:pt x="18310" y="70945"/>
                    <a:pt x="11646" y="48809"/>
                    <a:pt x="2135" y="27852"/>
                  </a:cubicBezTo>
                  <a:cubicBezTo>
                    <a:pt x="-2705" y="18488"/>
                    <a:pt x="962" y="6974"/>
                    <a:pt x="10326" y="2135"/>
                  </a:cubicBezTo>
                  <a:cubicBezTo>
                    <a:pt x="19690" y="-2705"/>
                    <a:pt x="31204" y="962"/>
                    <a:pt x="36044" y="10326"/>
                  </a:cubicBezTo>
                  <a:cubicBezTo>
                    <a:pt x="47391" y="34524"/>
                    <a:pt x="55371" y="60163"/>
                    <a:pt x="59761" y="86526"/>
                  </a:cubicBezTo>
                  <a:cubicBezTo>
                    <a:pt x="61674" y="96862"/>
                    <a:pt x="54854" y="106793"/>
                    <a:pt x="44521" y="108719"/>
                  </a:cubicBezTo>
                  <a:cubicBezTo>
                    <a:pt x="43373" y="109052"/>
                    <a:pt x="42190" y="109243"/>
                    <a:pt x="40997" y="109291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B36388F-27E1-9564-C02C-6F149310EED3}"/>
                </a:ext>
              </a:extLst>
            </p:cNvPr>
            <p:cNvSpPr/>
            <p:nvPr/>
          </p:nvSpPr>
          <p:spPr>
            <a:xfrm>
              <a:off x="9880892" y="5448610"/>
              <a:ext cx="81351" cy="228782"/>
            </a:xfrm>
            <a:custGeom>
              <a:avLst/>
              <a:gdLst>
                <a:gd name="connsiteX0" fmla="*/ 62428 w 81351"/>
                <a:gd name="connsiteY0" fmla="*/ 228782 h 228782"/>
                <a:gd name="connsiteX1" fmla="*/ 43378 w 81351"/>
                <a:gd name="connsiteY1" fmla="*/ 212114 h 228782"/>
                <a:gd name="connsiteX2" fmla="*/ 1087 w 81351"/>
                <a:gd name="connsiteY2" fmla="*/ 25424 h 228782"/>
                <a:gd name="connsiteX3" fmla="*/ 12755 w 81351"/>
                <a:gd name="connsiteY3" fmla="*/ 1087 h 228782"/>
                <a:gd name="connsiteX4" fmla="*/ 37092 w 81351"/>
                <a:gd name="connsiteY4" fmla="*/ 12755 h 228782"/>
                <a:gd name="connsiteX5" fmla="*/ 81192 w 81351"/>
                <a:gd name="connsiteY5" fmla="*/ 207446 h 228782"/>
                <a:gd name="connsiteX6" fmla="*/ 64739 w 81351"/>
                <a:gd name="connsiteY6" fmla="*/ 228779 h 228782"/>
                <a:gd name="connsiteX7" fmla="*/ 64714 w 81351"/>
                <a:gd name="connsiteY7" fmla="*/ 228782 h 22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351" h="228782">
                  <a:moveTo>
                    <a:pt x="62428" y="228782"/>
                  </a:moveTo>
                  <a:cubicBezTo>
                    <a:pt x="52771" y="228857"/>
                    <a:pt x="44585" y="221696"/>
                    <a:pt x="43378" y="212114"/>
                  </a:cubicBezTo>
                  <a:cubicBezTo>
                    <a:pt x="36039" y="148544"/>
                    <a:pt x="21859" y="85951"/>
                    <a:pt x="1087" y="25424"/>
                  </a:cubicBezTo>
                  <a:cubicBezTo>
                    <a:pt x="-2411" y="15481"/>
                    <a:pt x="2813" y="4586"/>
                    <a:pt x="12755" y="1087"/>
                  </a:cubicBezTo>
                  <a:cubicBezTo>
                    <a:pt x="22697" y="-2411"/>
                    <a:pt x="33593" y="2813"/>
                    <a:pt x="37092" y="12755"/>
                  </a:cubicBezTo>
                  <a:cubicBezTo>
                    <a:pt x="58713" y="75888"/>
                    <a:pt x="73498" y="141159"/>
                    <a:pt x="81192" y="207446"/>
                  </a:cubicBezTo>
                  <a:cubicBezTo>
                    <a:pt x="82540" y="217881"/>
                    <a:pt x="75174" y="227432"/>
                    <a:pt x="64739" y="228779"/>
                  </a:cubicBezTo>
                  <a:cubicBezTo>
                    <a:pt x="64730" y="228780"/>
                    <a:pt x="64723" y="228781"/>
                    <a:pt x="64714" y="228782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169E971-7022-984F-1AB2-3765077663E4}"/>
                </a:ext>
              </a:extLst>
            </p:cNvPr>
            <p:cNvSpPr/>
            <p:nvPr/>
          </p:nvSpPr>
          <p:spPr>
            <a:xfrm>
              <a:off x="9468214" y="5401168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BF47D99-07A1-690C-F71F-A9B0A51F99F0}"/>
                </a:ext>
              </a:extLst>
            </p:cNvPr>
            <p:cNvSpPr/>
            <p:nvPr/>
          </p:nvSpPr>
          <p:spPr>
            <a:xfrm>
              <a:off x="9668239" y="5563093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D9AD8E9F-969B-8F3B-F6CC-DA3B09F3634F}"/>
                </a:ext>
              </a:extLst>
            </p:cNvPr>
            <p:cNvSpPr/>
            <p:nvPr/>
          </p:nvSpPr>
          <p:spPr>
            <a:xfrm>
              <a:off x="10058764" y="5515468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479B4A9C-68EF-324B-FDFB-8C6C68871073}"/>
                </a:ext>
              </a:extLst>
            </p:cNvPr>
            <p:cNvSpPr/>
            <p:nvPr/>
          </p:nvSpPr>
          <p:spPr>
            <a:xfrm>
              <a:off x="9934939" y="5734543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66BE215-5D95-1611-D36B-5E230B806F2C}"/>
                </a:ext>
              </a:extLst>
            </p:cNvPr>
            <p:cNvSpPr/>
            <p:nvPr/>
          </p:nvSpPr>
          <p:spPr>
            <a:xfrm>
              <a:off x="9896839" y="5077318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3FFFF2D-AD80-C8C4-1F1C-94737A1086D7}"/>
                </a:ext>
              </a:extLst>
            </p:cNvPr>
            <p:cNvSpPr/>
            <p:nvPr/>
          </p:nvSpPr>
          <p:spPr>
            <a:xfrm>
              <a:off x="9677764" y="5048743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DF26F82-E87D-AB86-F55C-9A730661C50D}"/>
                </a:ext>
              </a:extLst>
            </p:cNvPr>
            <p:cNvSpPr/>
            <p:nvPr/>
          </p:nvSpPr>
          <p:spPr>
            <a:xfrm>
              <a:off x="10039714" y="5248768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0831367-8F2A-2789-A46D-20CC7D1D0D32}"/>
                </a:ext>
              </a:extLst>
            </p:cNvPr>
            <p:cNvSpPr/>
            <p:nvPr/>
          </p:nvSpPr>
          <p:spPr>
            <a:xfrm>
              <a:off x="9592039" y="5429743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249D78E6-999B-106C-9D9E-B9437A601C4D}"/>
                </a:ext>
              </a:extLst>
            </p:cNvPr>
            <p:cNvSpPr/>
            <p:nvPr/>
          </p:nvSpPr>
          <p:spPr>
            <a:xfrm>
              <a:off x="9820639" y="5181712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5D04259-6C6A-2E2F-F500-CC769927A677}"/>
                </a:ext>
              </a:extLst>
            </p:cNvPr>
            <p:cNvSpPr/>
            <p:nvPr/>
          </p:nvSpPr>
          <p:spPr>
            <a:xfrm>
              <a:off x="9496771" y="5658343"/>
              <a:ext cx="95246" cy="94930"/>
            </a:xfrm>
            <a:custGeom>
              <a:avLst/>
              <a:gdLst>
                <a:gd name="connsiteX0" fmla="*/ 92982 w 95246"/>
                <a:gd name="connsiteY0" fmla="*/ 42291 h 94930"/>
                <a:gd name="connsiteX1" fmla="*/ 94982 w 95246"/>
                <a:gd name="connsiteY1" fmla="*/ 35147 h 94930"/>
                <a:gd name="connsiteX2" fmla="*/ 88981 w 95246"/>
                <a:gd name="connsiteY2" fmla="*/ 30766 h 94930"/>
                <a:gd name="connsiteX3" fmla="*/ 67169 w 95246"/>
                <a:gd name="connsiteY3" fmla="*/ 30766 h 94930"/>
                <a:gd name="connsiteX4" fmla="*/ 61168 w 95246"/>
                <a:gd name="connsiteY4" fmla="*/ 26384 h 94930"/>
                <a:gd name="connsiteX5" fmla="*/ 54024 w 95246"/>
                <a:gd name="connsiteY5" fmla="*/ 4858 h 94930"/>
                <a:gd name="connsiteX6" fmla="*/ 47643 w 95246"/>
                <a:gd name="connsiteY6" fmla="*/ 0 h 94930"/>
                <a:gd name="connsiteX7" fmla="*/ 41261 w 95246"/>
                <a:gd name="connsiteY7" fmla="*/ 4381 h 94930"/>
                <a:gd name="connsiteX8" fmla="*/ 34117 w 95246"/>
                <a:gd name="connsiteY8" fmla="*/ 25813 h 94930"/>
                <a:gd name="connsiteX9" fmla="*/ 28116 w 95246"/>
                <a:gd name="connsiteY9" fmla="*/ 30194 h 94930"/>
                <a:gd name="connsiteX10" fmla="*/ 6304 w 95246"/>
                <a:gd name="connsiteY10" fmla="*/ 30194 h 94930"/>
                <a:gd name="connsiteX11" fmla="*/ 303 w 95246"/>
                <a:gd name="connsiteY11" fmla="*/ 34576 h 94930"/>
                <a:gd name="connsiteX12" fmla="*/ 2304 w 95246"/>
                <a:gd name="connsiteY12" fmla="*/ 41719 h 94930"/>
                <a:gd name="connsiteX13" fmla="*/ 9828 w 95246"/>
                <a:gd name="connsiteY13" fmla="*/ 48482 h 94930"/>
                <a:gd name="connsiteX14" fmla="*/ 19068 w 95246"/>
                <a:gd name="connsiteY14" fmla="*/ 57150 h 94930"/>
                <a:gd name="connsiteX15" fmla="*/ 20973 w 95246"/>
                <a:gd name="connsiteY15" fmla="*/ 60388 h 94930"/>
                <a:gd name="connsiteX16" fmla="*/ 20973 w 95246"/>
                <a:gd name="connsiteY16" fmla="*/ 63913 h 94930"/>
                <a:gd name="connsiteX17" fmla="*/ 14210 w 95246"/>
                <a:gd name="connsiteY17" fmla="*/ 86582 h 94930"/>
                <a:gd name="connsiteX18" fmla="*/ 16686 w 95246"/>
                <a:gd name="connsiteY18" fmla="*/ 93726 h 94930"/>
                <a:gd name="connsiteX19" fmla="*/ 24211 w 95246"/>
                <a:gd name="connsiteY19" fmla="*/ 93726 h 94930"/>
                <a:gd name="connsiteX20" fmla="*/ 43261 w 95246"/>
                <a:gd name="connsiteY20" fmla="*/ 80200 h 94930"/>
                <a:gd name="connsiteX21" fmla="*/ 50881 w 95246"/>
                <a:gd name="connsiteY21" fmla="*/ 80200 h 94930"/>
                <a:gd name="connsiteX22" fmla="*/ 69931 w 95246"/>
                <a:gd name="connsiteY22" fmla="*/ 93726 h 94930"/>
                <a:gd name="connsiteX23" fmla="*/ 77456 w 95246"/>
                <a:gd name="connsiteY23" fmla="*/ 93726 h 94930"/>
                <a:gd name="connsiteX24" fmla="*/ 79837 w 95246"/>
                <a:gd name="connsiteY24" fmla="*/ 86582 h 94930"/>
                <a:gd name="connsiteX25" fmla="*/ 73074 w 95246"/>
                <a:gd name="connsiteY25" fmla="*/ 63913 h 94930"/>
                <a:gd name="connsiteX26" fmla="*/ 75075 w 95246"/>
                <a:gd name="connsiteY26" fmla="*/ 57150 h 94930"/>
                <a:gd name="connsiteX27" fmla="*/ 92601 w 95246"/>
                <a:gd name="connsiteY27" fmla="*/ 42100 h 9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6" h="94930">
                  <a:moveTo>
                    <a:pt x="92982" y="42291"/>
                  </a:moveTo>
                  <a:cubicBezTo>
                    <a:pt x="94930" y="40470"/>
                    <a:pt x="95701" y="37715"/>
                    <a:pt x="94982" y="35147"/>
                  </a:cubicBezTo>
                  <a:cubicBezTo>
                    <a:pt x="94014" y="32636"/>
                    <a:pt x="91668" y="30922"/>
                    <a:pt x="88981" y="30766"/>
                  </a:cubicBezTo>
                  <a:lnTo>
                    <a:pt x="67169" y="30766"/>
                  </a:lnTo>
                  <a:cubicBezTo>
                    <a:pt x="64437" y="30740"/>
                    <a:pt x="62024" y="28979"/>
                    <a:pt x="61168" y="26384"/>
                  </a:cubicBezTo>
                  <a:lnTo>
                    <a:pt x="54024" y="4858"/>
                  </a:lnTo>
                  <a:cubicBezTo>
                    <a:pt x="53049" y="2115"/>
                    <a:pt x="50545" y="210"/>
                    <a:pt x="47643" y="0"/>
                  </a:cubicBezTo>
                  <a:cubicBezTo>
                    <a:pt x="44877" y="190"/>
                    <a:pt x="42432" y="1869"/>
                    <a:pt x="41261" y="4381"/>
                  </a:cubicBezTo>
                  <a:lnTo>
                    <a:pt x="34117" y="25813"/>
                  </a:lnTo>
                  <a:cubicBezTo>
                    <a:pt x="33434" y="28528"/>
                    <a:pt x="30911" y="30370"/>
                    <a:pt x="28116" y="30194"/>
                  </a:cubicBezTo>
                  <a:lnTo>
                    <a:pt x="6304" y="30194"/>
                  </a:lnTo>
                  <a:cubicBezTo>
                    <a:pt x="3542" y="30126"/>
                    <a:pt x="1080" y="31924"/>
                    <a:pt x="303" y="34576"/>
                  </a:cubicBezTo>
                  <a:cubicBezTo>
                    <a:pt x="-487" y="37144"/>
                    <a:pt x="296" y="39936"/>
                    <a:pt x="2304" y="41719"/>
                  </a:cubicBezTo>
                  <a:lnTo>
                    <a:pt x="9828" y="48482"/>
                  </a:lnTo>
                  <a:lnTo>
                    <a:pt x="19068" y="57150"/>
                  </a:lnTo>
                  <a:cubicBezTo>
                    <a:pt x="19912" y="58092"/>
                    <a:pt x="20559" y="59193"/>
                    <a:pt x="20973" y="60388"/>
                  </a:cubicBezTo>
                  <a:cubicBezTo>
                    <a:pt x="21443" y="61516"/>
                    <a:pt x="21443" y="62785"/>
                    <a:pt x="20973" y="63913"/>
                  </a:cubicBezTo>
                  <a:lnTo>
                    <a:pt x="14210" y="86582"/>
                  </a:lnTo>
                  <a:cubicBezTo>
                    <a:pt x="13316" y="89249"/>
                    <a:pt x="14334" y="92184"/>
                    <a:pt x="16686" y="93726"/>
                  </a:cubicBezTo>
                  <a:cubicBezTo>
                    <a:pt x="18937" y="95332"/>
                    <a:pt x="21960" y="95332"/>
                    <a:pt x="24211" y="93726"/>
                  </a:cubicBezTo>
                  <a:lnTo>
                    <a:pt x="43261" y="80200"/>
                  </a:lnTo>
                  <a:cubicBezTo>
                    <a:pt x="45575" y="78685"/>
                    <a:pt x="48568" y="78685"/>
                    <a:pt x="50881" y="80200"/>
                  </a:cubicBezTo>
                  <a:lnTo>
                    <a:pt x="69931" y="93726"/>
                  </a:lnTo>
                  <a:cubicBezTo>
                    <a:pt x="72182" y="95332"/>
                    <a:pt x="75205" y="95332"/>
                    <a:pt x="77456" y="93726"/>
                  </a:cubicBezTo>
                  <a:cubicBezTo>
                    <a:pt x="79746" y="92136"/>
                    <a:pt x="80715" y="89228"/>
                    <a:pt x="79837" y="86582"/>
                  </a:cubicBezTo>
                  <a:lnTo>
                    <a:pt x="73074" y="63913"/>
                  </a:lnTo>
                  <a:cubicBezTo>
                    <a:pt x="72295" y="61462"/>
                    <a:pt x="73087" y="58783"/>
                    <a:pt x="75075" y="57150"/>
                  </a:cubicBezTo>
                  <a:lnTo>
                    <a:pt x="92601" y="4210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583EF94F-B47A-C049-C62E-E1FB31429F61}"/>
                </a:ext>
              </a:extLst>
            </p:cNvPr>
            <p:cNvSpPr/>
            <p:nvPr/>
          </p:nvSpPr>
          <p:spPr>
            <a:xfrm>
              <a:off x="9420571" y="5143993"/>
              <a:ext cx="95246" cy="94931"/>
            </a:xfrm>
            <a:custGeom>
              <a:avLst/>
              <a:gdLst>
                <a:gd name="connsiteX0" fmla="*/ 92982 w 95246"/>
                <a:gd name="connsiteY0" fmla="*/ 42291 h 94931"/>
                <a:gd name="connsiteX1" fmla="*/ 94982 w 95246"/>
                <a:gd name="connsiteY1" fmla="*/ 35147 h 94931"/>
                <a:gd name="connsiteX2" fmla="*/ 88981 w 95246"/>
                <a:gd name="connsiteY2" fmla="*/ 30766 h 94931"/>
                <a:gd name="connsiteX3" fmla="*/ 67169 w 95246"/>
                <a:gd name="connsiteY3" fmla="*/ 30766 h 94931"/>
                <a:gd name="connsiteX4" fmla="*/ 61168 w 95246"/>
                <a:gd name="connsiteY4" fmla="*/ 26384 h 94931"/>
                <a:gd name="connsiteX5" fmla="*/ 54024 w 95246"/>
                <a:gd name="connsiteY5" fmla="*/ 4858 h 94931"/>
                <a:gd name="connsiteX6" fmla="*/ 47643 w 95246"/>
                <a:gd name="connsiteY6" fmla="*/ 0 h 94931"/>
                <a:gd name="connsiteX7" fmla="*/ 41261 w 95246"/>
                <a:gd name="connsiteY7" fmla="*/ 4381 h 94931"/>
                <a:gd name="connsiteX8" fmla="*/ 34117 w 95246"/>
                <a:gd name="connsiteY8" fmla="*/ 25813 h 94931"/>
                <a:gd name="connsiteX9" fmla="*/ 28116 w 95246"/>
                <a:gd name="connsiteY9" fmla="*/ 30194 h 94931"/>
                <a:gd name="connsiteX10" fmla="*/ 6304 w 95246"/>
                <a:gd name="connsiteY10" fmla="*/ 30194 h 94931"/>
                <a:gd name="connsiteX11" fmla="*/ 303 w 95246"/>
                <a:gd name="connsiteY11" fmla="*/ 34576 h 94931"/>
                <a:gd name="connsiteX12" fmla="*/ 2304 w 95246"/>
                <a:gd name="connsiteY12" fmla="*/ 41719 h 94931"/>
                <a:gd name="connsiteX13" fmla="*/ 9543 w 95246"/>
                <a:gd name="connsiteY13" fmla="*/ 48578 h 94931"/>
                <a:gd name="connsiteX14" fmla="*/ 19068 w 95246"/>
                <a:gd name="connsiteY14" fmla="*/ 57150 h 94931"/>
                <a:gd name="connsiteX15" fmla="*/ 20973 w 95246"/>
                <a:gd name="connsiteY15" fmla="*/ 60389 h 94931"/>
                <a:gd name="connsiteX16" fmla="*/ 20973 w 95246"/>
                <a:gd name="connsiteY16" fmla="*/ 63913 h 94931"/>
                <a:gd name="connsiteX17" fmla="*/ 14210 w 95246"/>
                <a:gd name="connsiteY17" fmla="*/ 86582 h 94931"/>
                <a:gd name="connsiteX18" fmla="*/ 16686 w 95246"/>
                <a:gd name="connsiteY18" fmla="*/ 93726 h 94931"/>
                <a:gd name="connsiteX19" fmla="*/ 24211 w 95246"/>
                <a:gd name="connsiteY19" fmla="*/ 93726 h 94931"/>
                <a:gd name="connsiteX20" fmla="*/ 43261 w 95246"/>
                <a:gd name="connsiteY20" fmla="*/ 80201 h 94931"/>
                <a:gd name="connsiteX21" fmla="*/ 50881 w 95246"/>
                <a:gd name="connsiteY21" fmla="*/ 80201 h 94931"/>
                <a:gd name="connsiteX22" fmla="*/ 69931 w 95246"/>
                <a:gd name="connsiteY22" fmla="*/ 93726 h 94931"/>
                <a:gd name="connsiteX23" fmla="*/ 77456 w 95246"/>
                <a:gd name="connsiteY23" fmla="*/ 93726 h 94931"/>
                <a:gd name="connsiteX24" fmla="*/ 79837 w 95246"/>
                <a:gd name="connsiteY24" fmla="*/ 86582 h 94931"/>
                <a:gd name="connsiteX25" fmla="*/ 73074 w 95246"/>
                <a:gd name="connsiteY25" fmla="*/ 63913 h 94931"/>
                <a:gd name="connsiteX26" fmla="*/ 75456 w 95246"/>
                <a:gd name="connsiteY26" fmla="*/ 57150 h 94931"/>
                <a:gd name="connsiteX27" fmla="*/ 92982 w 95246"/>
                <a:gd name="connsiteY27" fmla="*/ 42101 h 9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6" h="94931">
                  <a:moveTo>
                    <a:pt x="92982" y="42291"/>
                  </a:moveTo>
                  <a:cubicBezTo>
                    <a:pt x="94930" y="40470"/>
                    <a:pt x="95701" y="37715"/>
                    <a:pt x="94982" y="35147"/>
                  </a:cubicBezTo>
                  <a:cubicBezTo>
                    <a:pt x="94014" y="32636"/>
                    <a:pt x="91668" y="30922"/>
                    <a:pt x="88981" y="30766"/>
                  </a:cubicBezTo>
                  <a:lnTo>
                    <a:pt x="67169" y="30766"/>
                  </a:lnTo>
                  <a:cubicBezTo>
                    <a:pt x="64437" y="30740"/>
                    <a:pt x="62024" y="28979"/>
                    <a:pt x="61168" y="26384"/>
                  </a:cubicBezTo>
                  <a:lnTo>
                    <a:pt x="54024" y="4858"/>
                  </a:lnTo>
                  <a:cubicBezTo>
                    <a:pt x="53049" y="2115"/>
                    <a:pt x="50545" y="210"/>
                    <a:pt x="47643" y="0"/>
                  </a:cubicBezTo>
                  <a:cubicBezTo>
                    <a:pt x="44877" y="191"/>
                    <a:pt x="42433" y="1869"/>
                    <a:pt x="41261" y="4381"/>
                  </a:cubicBezTo>
                  <a:lnTo>
                    <a:pt x="34117" y="25813"/>
                  </a:lnTo>
                  <a:cubicBezTo>
                    <a:pt x="33434" y="28528"/>
                    <a:pt x="30911" y="30370"/>
                    <a:pt x="28116" y="30194"/>
                  </a:cubicBezTo>
                  <a:lnTo>
                    <a:pt x="6304" y="30194"/>
                  </a:lnTo>
                  <a:cubicBezTo>
                    <a:pt x="3542" y="30126"/>
                    <a:pt x="1080" y="31924"/>
                    <a:pt x="303" y="34576"/>
                  </a:cubicBezTo>
                  <a:cubicBezTo>
                    <a:pt x="-486" y="37144"/>
                    <a:pt x="295" y="39935"/>
                    <a:pt x="2304" y="41719"/>
                  </a:cubicBezTo>
                  <a:lnTo>
                    <a:pt x="9543" y="48578"/>
                  </a:lnTo>
                  <a:lnTo>
                    <a:pt x="19068" y="57150"/>
                  </a:lnTo>
                  <a:cubicBezTo>
                    <a:pt x="19911" y="58092"/>
                    <a:pt x="20559" y="59193"/>
                    <a:pt x="20973" y="60389"/>
                  </a:cubicBezTo>
                  <a:cubicBezTo>
                    <a:pt x="21444" y="61516"/>
                    <a:pt x="21444" y="62785"/>
                    <a:pt x="20973" y="63913"/>
                  </a:cubicBezTo>
                  <a:lnTo>
                    <a:pt x="14210" y="86582"/>
                  </a:lnTo>
                  <a:cubicBezTo>
                    <a:pt x="13317" y="89249"/>
                    <a:pt x="14334" y="92184"/>
                    <a:pt x="16686" y="93726"/>
                  </a:cubicBezTo>
                  <a:cubicBezTo>
                    <a:pt x="18937" y="95333"/>
                    <a:pt x="21960" y="95333"/>
                    <a:pt x="24211" y="93726"/>
                  </a:cubicBezTo>
                  <a:lnTo>
                    <a:pt x="43261" y="80201"/>
                  </a:lnTo>
                  <a:cubicBezTo>
                    <a:pt x="45575" y="78685"/>
                    <a:pt x="48567" y="78685"/>
                    <a:pt x="50881" y="80201"/>
                  </a:cubicBezTo>
                  <a:lnTo>
                    <a:pt x="69931" y="93726"/>
                  </a:lnTo>
                  <a:cubicBezTo>
                    <a:pt x="72182" y="95333"/>
                    <a:pt x="75205" y="95333"/>
                    <a:pt x="77456" y="93726"/>
                  </a:cubicBezTo>
                  <a:cubicBezTo>
                    <a:pt x="79746" y="92136"/>
                    <a:pt x="80715" y="89228"/>
                    <a:pt x="79837" y="86582"/>
                  </a:cubicBezTo>
                  <a:lnTo>
                    <a:pt x="73074" y="63913"/>
                  </a:lnTo>
                  <a:cubicBezTo>
                    <a:pt x="72379" y="61383"/>
                    <a:pt x="73328" y="58686"/>
                    <a:pt x="75456" y="57150"/>
                  </a:cubicBezTo>
                  <a:lnTo>
                    <a:pt x="92982" y="42101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C51F674A-1D4A-0637-C81C-EEA6E03A4402}"/>
                </a:ext>
              </a:extLst>
            </p:cNvPr>
            <p:cNvSpPr/>
            <p:nvPr/>
          </p:nvSpPr>
          <p:spPr>
            <a:xfrm>
              <a:off x="10077796" y="5581285"/>
              <a:ext cx="95246" cy="94930"/>
            </a:xfrm>
            <a:custGeom>
              <a:avLst/>
              <a:gdLst>
                <a:gd name="connsiteX0" fmla="*/ 92982 w 95246"/>
                <a:gd name="connsiteY0" fmla="*/ 42196 h 94930"/>
                <a:gd name="connsiteX1" fmla="*/ 94982 w 95246"/>
                <a:gd name="connsiteY1" fmla="*/ 35052 h 94930"/>
                <a:gd name="connsiteX2" fmla="*/ 88981 w 95246"/>
                <a:gd name="connsiteY2" fmla="*/ 30670 h 94930"/>
                <a:gd name="connsiteX3" fmla="*/ 67169 w 95246"/>
                <a:gd name="connsiteY3" fmla="*/ 30670 h 94930"/>
                <a:gd name="connsiteX4" fmla="*/ 61168 w 95246"/>
                <a:gd name="connsiteY4" fmla="*/ 26289 h 94930"/>
                <a:gd name="connsiteX5" fmla="*/ 54024 w 95246"/>
                <a:gd name="connsiteY5" fmla="*/ 4763 h 94930"/>
                <a:gd name="connsiteX6" fmla="*/ 47643 w 95246"/>
                <a:gd name="connsiteY6" fmla="*/ 0 h 94930"/>
                <a:gd name="connsiteX7" fmla="*/ 41261 w 95246"/>
                <a:gd name="connsiteY7" fmla="*/ 4381 h 94930"/>
                <a:gd name="connsiteX8" fmla="*/ 34117 w 95246"/>
                <a:gd name="connsiteY8" fmla="*/ 25908 h 94930"/>
                <a:gd name="connsiteX9" fmla="*/ 28116 w 95246"/>
                <a:gd name="connsiteY9" fmla="*/ 30194 h 94930"/>
                <a:gd name="connsiteX10" fmla="*/ 6304 w 95246"/>
                <a:gd name="connsiteY10" fmla="*/ 30194 h 94930"/>
                <a:gd name="connsiteX11" fmla="*/ 303 w 95246"/>
                <a:gd name="connsiteY11" fmla="*/ 34576 h 94930"/>
                <a:gd name="connsiteX12" fmla="*/ 2304 w 95246"/>
                <a:gd name="connsiteY12" fmla="*/ 41719 h 94930"/>
                <a:gd name="connsiteX13" fmla="*/ 9543 w 95246"/>
                <a:gd name="connsiteY13" fmla="*/ 48482 h 94930"/>
                <a:gd name="connsiteX14" fmla="*/ 19068 w 95246"/>
                <a:gd name="connsiteY14" fmla="*/ 57245 h 94930"/>
                <a:gd name="connsiteX15" fmla="*/ 20973 w 95246"/>
                <a:gd name="connsiteY15" fmla="*/ 60484 h 94930"/>
                <a:gd name="connsiteX16" fmla="*/ 20973 w 95246"/>
                <a:gd name="connsiteY16" fmla="*/ 64008 h 94930"/>
                <a:gd name="connsiteX17" fmla="*/ 14591 w 95246"/>
                <a:gd name="connsiteY17" fmla="*/ 86582 h 94930"/>
                <a:gd name="connsiteX18" fmla="*/ 17067 w 95246"/>
                <a:gd name="connsiteY18" fmla="*/ 93726 h 94930"/>
                <a:gd name="connsiteX19" fmla="*/ 24592 w 95246"/>
                <a:gd name="connsiteY19" fmla="*/ 93726 h 94930"/>
                <a:gd name="connsiteX20" fmla="*/ 43642 w 95246"/>
                <a:gd name="connsiteY20" fmla="*/ 80200 h 94930"/>
                <a:gd name="connsiteX21" fmla="*/ 51262 w 95246"/>
                <a:gd name="connsiteY21" fmla="*/ 80200 h 94930"/>
                <a:gd name="connsiteX22" fmla="*/ 70312 w 95246"/>
                <a:gd name="connsiteY22" fmla="*/ 93726 h 94930"/>
                <a:gd name="connsiteX23" fmla="*/ 77837 w 95246"/>
                <a:gd name="connsiteY23" fmla="*/ 93726 h 94930"/>
                <a:gd name="connsiteX24" fmla="*/ 80218 w 95246"/>
                <a:gd name="connsiteY24" fmla="*/ 86582 h 94930"/>
                <a:gd name="connsiteX25" fmla="*/ 73455 w 95246"/>
                <a:gd name="connsiteY25" fmla="*/ 63913 h 94930"/>
                <a:gd name="connsiteX26" fmla="*/ 75456 w 95246"/>
                <a:gd name="connsiteY26" fmla="*/ 57150 h 94930"/>
                <a:gd name="connsiteX27" fmla="*/ 92982 w 95246"/>
                <a:gd name="connsiteY27" fmla="*/ 42100 h 9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6" h="94930">
                  <a:moveTo>
                    <a:pt x="92982" y="42196"/>
                  </a:moveTo>
                  <a:cubicBezTo>
                    <a:pt x="94929" y="40375"/>
                    <a:pt x="95701" y="37620"/>
                    <a:pt x="94982" y="35052"/>
                  </a:cubicBezTo>
                  <a:cubicBezTo>
                    <a:pt x="94014" y="32540"/>
                    <a:pt x="91668" y="30827"/>
                    <a:pt x="88981" y="30670"/>
                  </a:cubicBezTo>
                  <a:lnTo>
                    <a:pt x="67169" y="30670"/>
                  </a:lnTo>
                  <a:cubicBezTo>
                    <a:pt x="64437" y="30645"/>
                    <a:pt x="62024" y="28884"/>
                    <a:pt x="61168" y="26289"/>
                  </a:cubicBezTo>
                  <a:lnTo>
                    <a:pt x="54024" y="4763"/>
                  </a:lnTo>
                  <a:cubicBezTo>
                    <a:pt x="53019" y="2058"/>
                    <a:pt x="50521" y="194"/>
                    <a:pt x="47643" y="0"/>
                  </a:cubicBezTo>
                  <a:cubicBezTo>
                    <a:pt x="44876" y="190"/>
                    <a:pt x="42432" y="1869"/>
                    <a:pt x="41261" y="4381"/>
                  </a:cubicBezTo>
                  <a:lnTo>
                    <a:pt x="34117" y="25908"/>
                  </a:lnTo>
                  <a:cubicBezTo>
                    <a:pt x="33365" y="28564"/>
                    <a:pt x="30873" y="30344"/>
                    <a:pt x="28116" y="30194"/>
                  </a:cubicBezTo>
                  <a:lnTo>
                    <a:pt x="6304" y="30194"/>
                  </a:lnTo>
                  <a:cubicBezTo>
                    <a:pt x="3542" y="30127"/>
                    <a:pt x="1080" y="31924"/>
                    <a:pt x="303" y="34576"/>
                  </a:cubicBezTo>
                  <a:cubicBezTo>
                    <a:pt x="-486" y="37144"/>
                    <a:pt x="296" y="39935"/>
                    <a:pt x="2304" y="41719"/>
                  </a:cubicBezTo>
                  <a:lnTo>
                    <a:pt x="9543" y="48482"/>
                  </a:lnTo>
                  <a:lnTo>
                    <a:pt x="19068" y="57245"/>
                  </a:lnTo>
                  <a:cubicBezTo>
                    <a:pt x="19911" y="58187"/>
                    <a:pt x="20559" y="59288"/>
                    <a:pt x="20973" y="60484"/>
                  </a:cubicBezTo>
                  <a:cubicBezTo>
                    <a:pt x="21443" y="61612"/>
                    <a:pt x="21443" y="62880"/>
                    <a:pt x="20973" y="64008"/>
                  </a:cubicBezTo>
                  <a:lnTo>
                    <a:pt x="14591" y="86582"/>
                  </a:lnTo>
                  <a:cubicBezTo>
                    <a:pt x="13697" y="89249"/>
                    <a:pt x="14715" y="92184"/>
                    <a:pt x="17067" y="93726"/>
                  </a:cubicBezTo>
                  <a:cubicBezTo>
                    <a:pt x="19318" y="95332"/>
                    <a:pt x="22341" y="95332"/>
                    <a:pt x="24592" y="93726"/>
                  </a:cubicBezTo>
                  <a:lnTo>
                    <a:pt x="43642" y="80200"/>
                  </a:lnTo>
                  <a:cubicBezTo>
                    <a:pt x="45956" y="78685"/>
                    <a:pt x="48948" y="78685"/>
                    <a:pt x="51262" y="80200"/>
                  </a:cubicBezTo>
                  <a:lnTo>
                    <a:pt x="70312" y="93726"/>
                  </a:lnTo>
                  <a:cubicBezTo>
                    <a:pt x="72563" y="95332"/>
                    <a:pt x="75586" y="95332"/>
                    <a:pt x="77837" y="93726"/>
                  </a:cubicBezTo>
                  <a:cubicBezTo>
                    <a:pt x="80127" y="92136"/>
                    <a:pt x="81096" y="89228"/>
                    <a:pt x="80218" y="86582"/>
                  </a:cubicBezTo>
                  <a:lnTo>
                    <a:pt x="73455" y="63913"/>
                  </a:lnTo>
                  <a:cubicBezTo>
                    <a:pt x="72676" y="61462"/>
                    <a:pt x="73468" y="58783"/>
                    <a:pt x="75456" y="57150"/>
                  </a:cubicBezTo>
                  <a:lnTo>
                    <a:pt x="92982" y="4210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9D4DCB3-5EAE-0E68-635E-26518E7FA5A5}"/>
                </a:ext>
              </a:extLst>
            </p:cNvPr>
            <p:cNvSpPr/>
            <p:nvPr/>
          </p:nvSpPr>
          <p:spPr>
            <a:xfrm>
              <a:off x="10134946" y="5115418"/>
              <a:ext cx="95246" cy="94931"/>
            </a:xfrm>
            <a:custGeom>
              <a:avLst/>
              <a:gdLst>
                <a:gd name="connsiteX0" fmla="*/ 92982 w 95246"/>
                <a:gd name="connsiteY0" fmla="*/ 42291 h 94931"/>
                <a:gd name="connsiteX1" fmla="*/ 94982 w 95246"/>
                <a:gd name="connsiteY1" fmla="*/ 35147 h 94931"/>
                <a:gd name="connsiteX2" fmla="*/ 88981 w 95246"/>
                <a:gd name="connsiteY2" fmla="*/ 30766 h 94931"/>
                <a:gd name="connsiteX3" fmla="*/ 67169 w 95246"/>
                <a:gd name="connsiteY3" fmla="*/ 30766 h 94931"/>
                <a:gd name="connsiteX4" fmla="*/ 61168 w 95246"/>
                <a:gd name="connsiteY4" fmla="*/ 26384 h 94931"/>
                <a:gd name="connsiteX5" fmla="*/ 54024 w 95246"/>
                <a:gd name="connsiteY5" fmla="*/ 4858 h 94931"/>
                <a:gd name="connsiteX6" fmla="*/ 47643 w 95246"/>
                <a:gd name="connsiteY6" fmla="*/ 0 h 94931"/>
                <a:gd name="connsiteX7" fmla="*/ 41261 w 95246"/>
                <a:gd name="connsiteY7" fmla="*/ 4381 h 94931"/>
                <a:gd name="connsiteX8" fmla="*/ 34117 w 95246"/>
                <a:gd name="connsiteY8" fmla="*/ 25908 h 94931"/>
                <a:gd name="connsiteX9" fmla="*/ 28116 w 95246"/>
                <a:gd name="connsiteY9" fmla="*/ 30194 h 94931"/>
                <a:gd name="connsiteX10" fmla="*/ 6304 w 95246"/>
                <a:gd name="connsiteY10" fmla="*/ 30194 h 94931"/>
                <a:gd name="connsiteX11" fmla="*/ 303 w 95246"/>
                <a:gd name="connsiteY11" fmla="*/ 34576 h 94931"/>
                <a:gd name="connsiteX12" fmla="*/ 2304 w 95246"/>
                <a:gd name="connsiteY12" fmla="*/ 41719 h 94931"/>
                <a:gd name="connsiteX13" fmla="*/ 9828 w 95246"/>
                <a:gd name="connsiteY13" fmla="*/ 48482 h 94931"/>
                <a:gd name="connsiteX14" fmla="*/ 19068 w 95246"/>
                <a:gd name="connsiteY14" fmla="*/ 57150 h 94931"/>
                <a:gd name="connsiteX15" fmla="*/ 20973 w 95246"/>
                <a:gd name="connsiteY15" fmla="*/ 60389 h 94931"/>
                <a:gd name="connsiteX16" fmla="*/ 20973 w 95246"/>
                <a:gd name="connsiteY16" fmla="*/ 63913 h 94931"/>
                <a:gd name="connsiteX17" fmla="*/ 14210 w 95246"/>
                <a:gd name="connsiteY17" fmla="*/ 86582 h 94931"/>
                <a:gd name="connsiteX18" fmla="*/ 16686 w 95246"/>
                <a:gd name="connsiteY18" fmla="*/ 93726 h 94931"/>
                <a:gd name="connsiteX19" fmla="*/ 24211 w 95246"/>
                <a:gd name="connsiteY19" fmla="*/ 93726 h 94931"/>
                <a:gd name="connsiteX20" fmla="*/ 43261 w 95246"/>
                <a:gd name="connsiteY20" fmla="*/ 80201 h 94931"/>
                <a:gd name="connsiteX21" fmla="*/ 50881 w 95246"/>
                <a:gd name="connsiteY21" fmla="*/ 80201 h 94931"/>
                <a:gd name="connsiteX22" fmla="*/ 69931 w 95246"/>
                <a:gd name="connsiteY22" fmla="*/ 93726 h 94931"/>
                <a:gd name="connsiteX23" fmla="*/ 77456 w 95246"/>
                <a:gd name="connsiteY23" fmla="*/ 93726 h 94931"/>
                <a:gd name="connsiteX24" fmla="*/ 79837 w 95246"/>
                <a:gd name="connsiteY24" fmla="*/ 86582 h 94931"/>
                <a:gd name="connsiteX25" fmla="*/ 73074 w 95246"/>
                <a:gd name="connsiteY25" fmla="*/ 63913 h 94931"/>
                <a:gd name="connsiteX26" fmla="*/ 75075 w 95246"/>
                <a:gd name="connsiteY26" fmla="*/ 57150 h 94931"/>
                <a:gd name="connsiteX27" fmla="*/ 92601 w 95246"/>
                <a:gd name="connsiteY27" fmla="*/ 42101 h 9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6" h="94931">
                  <a:moveTo>
                    <a:pt x="92982" y="42291"/>
                  </a:moveTo>
                  <a:cubicBezTo>
                    <a:pt x="94929" y="40470"/>
                    <a:pt x="95701" y="37715"/>
                    <a:pt x="94982" y="35147"/>
                  </a:cubicBezTo>
                  <a:cubicBezTo>
                    <a:pt x="94014" y="32636"/>
                    <a:pt x="91668" y="30922"/>
                    <a:pt x="88981" y="30766"/>
                  </a:cubicBezTo>
                  <a:lnTo>
                    <a:pt x="67169" y="30766"/>
                  </a:lnTo>
                  <a:cubicBezTo>
                    <a:pt x="64437" y="30740"/>
                    <a:pt x="62024" y="28979"/>
                    <a:pt x="61168" y="26384"/>
                  </a:cubicBezTo>
                  <a:lnTo>
                    <a:pt x="54024" y="4858"/>
                  </a:lnTo>
                  <a:cubicBezTo>
                    <a:pt x="53049" y="2115"/>
                    <a:pt x="50545" y="210"/>
                    <a:pt x="47643" y="0"/>
                  </a:cubicBezTo>
                  <a:cubicBezTo>
                    <a:pt x="44876" y="191"/>
                    <a:pt x="42432" y="1869"/>
                    <a:pt x="41261" y="4381"/>
                  </a:cubicBezTo>
                  <a:lnTo>
                    <a:pt x="34117" y="25908"/>
                  </a:lnTo>
                  <a:cubicBezTo>
                    <a:pt x="33365" y="28564"/>
                    <a:pt x="30873" y="30344"/>
                    <a:pt x="28116" y="30194"/>
                  </a:cubicBezTo>
                  <a:lnTo>
                    <a:pt x="6304" y="30194"/>
                  </a:lnTo>
                  <a:cubicBezTo>
                    <a:pt x="3542" y="30126"/>
                    <a:pt x="1080" y="31924"/>
                    <a:pt x="303" y="34576"/>
                  </a:cubicBezTo>
                  <a:cubicBezTo>
                    <a:pt x="-486" y="37144"/>
                    <a:pt x="296" y="39935"/>
                    <a:pt x="2304" y="41719"/>
                  </a:cubicBezTo>
                  <a:lnTo>
                    <a:pt x="9828" y="48482"/>
                  </a:lnTo>
                  <a:lnTo>
                    <a:pt x="19068" y="57150"/>
                  </a:lnTo>
                  <a:cubicBezTo>
                    <a:pt x="19911" y="58092"/>
                    <a:pt x="20559" y="59193"/>
                    <a:pt x="20973" y="60389"/>
                  </a:cubicBezTo>
                  <a:cubicBezTo>
                    <a:pt x="21443" y="61516"/>
                    <a:pt x="21443" y="62785"/>
                    <a:pt x="20973" y="63913"/>
                  </a:cubicBezTo>
                  <a:lnTo>
                    <a:pt x="14210" y="86582"/>
                  </a:lnTo>
                  <a:cubicBezTo>
                    <a:pt x="13316" y="89249"/>
                    <a:pt x="14334" y="92184"/>
                    <a:pt x="16686" y="93726"/>
                  </a:cubicBezTo>
                  <a:cubicBezTo>
                    <a:pt x="18937" y="95333"/>
                    <a:pt x="21960" y="95333"/>
                    <a:pt x="24211" y="93726"/>
                  </a:cubicBezTo>
                  <a:lnTo>
                    <a:pt x="43261" y="80201"/>
                  </a:lnTo>
                  <a:cubicBezTo>
                    <a:pt x="45575" y="78685"/>
                    <a:pt x="48567" y="78685"/>
                    <a:pt x="50881" y="80201"/>
                  </a:cubicBezTo>
                  <a:lnTo>
                    <a:pt x="69931" y="93726"/>
                  </a:lnTo>
                  <a:cubicBezTo>
                    <a:pt x="72182" y="95333"/>
                    <a:pt x="75205" y="95333"/>
                    <a:pt x="77456" y="93726"/>
                  </a:cubicBezTo>
                  <a:cubicBezTo>
                    <a:pt x="79746" y="92136"/>
                    <a:pt x="80715" y="89228"/>
                    <a:pt x="79837" y="86582"/>
                  </a:cubicBezTo>
                  <a:lnTo>
                    <a:pt x="73074" y="63913"/>
                  </a:lnTo>
                  <a:cubicBezTo>
                    <a:pt x="72295" y="61462"/>
                    <a:pt x="73087" y="58783"/>
                    <a:pt x="75075" y="57150"/>
                  </a:cubicBezTo>
                  <a:lnTo>
                    <a:pt x="92601" y="42101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DB45F96-6339-B333-DA07-9A27E4F86976}"/>
                </a:ext>
              </a:extLst>
            </p:cNvPr>
            <p:cNvSpPr/>
            <p:nvPr/>
          </p:nvSpPr>
          <p:spPr>
            <a:xfrm>
              <a:off x="10258789" y="5429743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图形 143" descr="日程表 纯色填充">
            <a:extLst>
              <a:ext uri="{FF2B5EF4-FFF2-40B4-BE49-F238E27FC236}">
                <a16:creationId xmlns:a16="http://schemas.microsoft.com/office/drawing/2014/main" id="{433F7B69-D850-9DC9-C749-032E987C96AA}"/>
              </a:ext>
            </a:extLst>
          </p:cNvPr>
          <p:cNvGrpSpPr/>
          <p:nvPr/>
        </p:nvGrpSpPr>
        <p:grpSpPr>
          <a:xfrm>
            <a:off x="9579589" y="3633986"/>
            <a:ext cx="338532" cy="338532"/>
            <a:chOff x="10391775" y="3508936"/>
            <a:chExt cx="647700" cy="647700"/>
          </a:xfrm>
          <a:solidFill>
            <a:srgbClr val="000000"/>
          </a:solidFill>
        </p:grpSpPr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7E788FD-83CF-87E9-FFD7-801D901CF0DD}"/>
                </a:ext>
              </a:extLst>
            </p:cNvPr>
            <p:cNvSpPr/>
            <p:nvPr/>
          </p:nvSpPr>
          <p:spPr>
            <a:xfrm>
              <a:off x="10506075" y="3508936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4A6B063-CEE2-04EC-0914-05D85FB3665B}"/>
                </a:ext>
              </a:extLst>
            </p:cNvPr>
            <p:cNvSpPr/>
            <p:nvPr/>
          </p:nvSpPr>
          <p:spPr>
            <a:xfrm>
              <a:off x="10391775" y="3737536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8F5ED8B-70DB-2BFA-4C8A-01F93EFF25CA}"/>
                </a:ext>
              </a:extLst>
            </p:cNvPr>
            <p:cNvSpPr/>
            <p:nvPr/>
          </p:nvSpPr>
          <p:spPr>
            <a:xfrm>
              <a:off x="10868025" y="3508936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ED294478-8D07-7825-9A99-255E06A6285F}"/>
                </a:ext>
              </a:extLst>
            </p:cNvPr>
            <p:cNvSpPr/>
            <p:nvPr/>
          </p:nvSpPr>
          <p:spPr>
            <a:xfrm>
              <a:off x="10391775" y="3566086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7" name="图形 145" descr="无茎花朵 纯色填充">
            <a:extLst>
              <a:ext uri="{FF2B5EF4-FFF2-40B4-BE49-F238E27FC236}">
                <a16:creationId xmlns:a16="http://schemas.microsoft.com/office/drawing/2014/main" id="{511AB3DF-03FB-B87E-E450-45B0D0FD82D4}"/>
              </a:ext>
            </a:extLst>
          </p:cNvPr>
          <p:cNvSpPr/>
          <p:nvPr/>
        </p:nvSpPr>
        <p:spPr>
          <a:xfrm>
            <a:off x="9573742" y="4360584"/>
            <a:ext cx="419018" cy="458818"/>
          </a:xfrm>
          <a:custGeom>
            <a:avLst/>
            <a:gdLst>
              <a:gd name="connsiteX0" fmla="*/ 536103 w 583124"/>
              <a:gd name="connsiteY0" fmla="*/ 352689 h 638512"/>
              <a:gd name="connsiteX1" fmla="*/ 451521 w 583124"/>
              <a:gd name="connsiteY1" fmla="*/ 319256 h 638512"/>
              <a:gd name="connsiteX2" fmla="*/ 536103 w 583124"/>
              <a:gd name="connsiteY2" fmla="*/ 285823 h 638512"/>
              <a:gd name="connsiteX3" fmla="*/ 570869 w 583124"/>
              <a:gd name="connsiteY3" fmla="*/ 158188 h 638512"/>
              <a:gd name="connsiteX4" fmla="*/ 513719 w 583124"/>
              <a:gd name="connsiteY4" fmla="*/ 114659 h 638512"/>
              <a:gd name="connsiteX5" fmla="*/ 442853 w 583124"/>
              <a:gd name="connsiteY5" fmla="*/ 123422 h 638512"/>
              <a:gd name="connsiteX6" fmla="*/ 364367 w 583124"/>
              <a:gd name="connsiteY6" fmla="*/ 192383 h 638512"/>
              <a:gd name="connsiteX7" fmla="*/ 384274 w 583124"/>
              <a:gd name="connsiteY7" fmla="*/ 89989 h 638512"/>
              <a:gd name="connsiteX8" fmla="*/ 288382 w 583124"/>
              <a:gd name="connsiteY8" fmla="*/ 49 h 638512"/>
              <a:gd name="connsiteX9" fmla="*/ 198441 w 583124"/>
              <a:gd name="connsiteY9" fmla="*/ 89989 h 638512"/>
              <a:gd name="connsiteX10" fmla="*/ 218349 w 583124"/>
              <a:gd name="connsiteY10" fmla="*/ 192383 h 638512"/>
              <a:gd name="connsiteX11" fmla="*/ 139767 w 583124"/>
              <a:gd name="connsiteY11" fmla="*/ 123422 h 638512"/>
              <a:gd name="connsiteX12" fmla="*/ 68901 w 583124"/>
              <a:gd name="connsiteY12" fmla="*/ 114659 h 638512"/>
              <a:gd name="connsiteX13" fmla="*/ 11751 w 583124"/>
              <a:gd name="connsiteY13" fmla="*/ 158188 h 638512"/>
              <a:gd name="connsiteX14" fmla="*/ 46518 w 583124"/>
              <a:gd name="connsiteY14" fmla="*/ 285823 h 638512"/>
              <a:gd name="connsiteX15" fmla="*/ 131671 w 583124"/>
              <a:gd name="connsiteY15" fmla="*/ 319256 h 638512"/>
              <a:gd name="connsiteX16" fmla="*/ 47184 w 583124"/>
              <a:gd name="connsiteY16" fmla="*/ 352689 h 638512"/>
              <a:gd name="connsiteX17" fmla="*/ 12418 w 583124"/>
              <a:gd name="connsiteY17" fmla="*/ 480324 h 638512"/>
              <a:gd name="connsiteX18" fmla="*/ 69568 w 583124"/>
              <a:gd name="connsiteY18" fmla="*/ 523853 h 638512"/>
              <a:gd name="connsiteX19" fmla="*/ 94905 w 583124"/>
              <a:gd name="connsiteY19" fmla="*/ 527282 h 638512"/>
              <a:gd name="connsiteX20" fmla="*/ 140434 w 583124"/>
              <a:gd name="connsiteY20" fmla="*/ 515090 h 638512"/>
              <a:gd name="connsiteX21" fmla="*/ 219015 w 583124"/>
              <a:gd name="connsiteY21" fmla="*/ 446129 h 638512"/>
              <a:gd name="connsiteX22" fmla="*/ 199108 w 583124"/>
              <a:gd name="connsiteY22" fmla="*/ 548523 h 638512"/>
              <a:gd name="connsiteX23" fmla="*/ 295000 w 583124"/>
              <a:gd name="connsiteY23" fmla="*/ 638464 h 638512"/>
              <a:gd name="connsiteX24" fmla="*/ 384941 w 583124"/>
              <a:gd name="connsiteY24" fmla="*/ 548523 h 638512"/>
              <a:gd name="connsiteX25" fmla="*/ 365034 w 583124"/>
              <a:gd name="connsiteY25" fmla="*/ 446129 h 638512"/>
              <a:gd name="connsiteX26" fmla="*/ 443520 w 583124"/>
              <a:gd name="connsiteY26" fmla="*/ 515090 h 638512"/>
              <a:gd name="connsiteX27" fmla="*/ 489144 w 583124"/>
              <a:gd name="connsiteY27" fmla="*/ 527282 h 638512"/>
              <a:gd name="connsiteX28" fmla="*/ 514385 w 583124"/>
              <a:gd name="connsiteY28" fmla="*/ 523853 h 638512"/>
              <a:gd name="connsiteX29" fmla="*/ 571536 w 583124"/>
              <a:gd name="connsiteY29" fmla="*/ 480324 h 638512"/>
              <a:gd name="connsiteX30" fmla="*/ 536103 w 583124"/>
              <a:gd name="connsiteY30" fmla="*/ 352689 h 638512"/>
              <a:gd name="connsiteX31" fmla="*/ 291596 w 583124"/>
              <a:gd name="connsiteY31" fmla="*/ 412696 h 638512"/>
              <a:gd name="connsiteX32" fmla="*/ 198251 w 583124"/>
              <a:gd name="connsiteY32" fmla="*/ 319161 h 638512"/>
              <a:gd name="connsiteX33" fmla="*/ 291786 w 583124"/>
              <a:gd name="connsiteY33" fmla="*/ 225816 h 638512"/>
              <a:gd name="connsiteX34" fmla="*/ 385131 w 583124"/>
              <a:gd name="connsiteY34" fmla="*/ 319256 h 638512"/>
              <a:gd name="connsiteX35" fmla="*/ 291596 w 583124"/>
              <a:gd name="connsiteY35" fmla="*/ 412696 h 63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3124" h="638512">
                <a:moveTo>
                  <a:pt x="536103" y="352689"/>
                </a:moveTo>
                <a:cubicBezTo>
                  <a:pt x="508963" y="339042"/>
                  <a:pt x="480656" y="327853"/>
                  <a:pt x="451521" y="319256"/>
                </a:cubicBezTo>
                <a:cubicBezTo>
                  <a:pt x="480656" y="310659"/>
                  <a:pt x="508963" y="299470"/>
                  <a:pt x="536103" y="285823"/>
                </a:cubicBezTo>
                <a:cubicBezTo>
                  <a:pt x="580163" y="259576"/>
                  <a:pt x="595532" y="203155"/>
                  <a:pt x="570869" y="158188"/>
                </a:cubicBezTo>
                <a:cubicBezTo>
                  <a:pt x="558357" y="136664"/>
                  <a:pt x="537794" y="121003"/>
                  <a:pt x="513719" y="114659"/>
                </a:cubicBezTo>
                <a:cubicBezTo>
                  <a:pt x="489881" y="107899"/>
                  <a:pt x="464325" y="111060"/>
                  <a:pt x="442853" y="123422"/>
                </a:cubicBezTo>
                <a:cubicBezTo>
                  <a:pt x="414044" y="143209"/>
                  <a:pt x="387696" y="166360"/>
                  <a:pt x="364367" y="192383"/>
                </a:cubicBezTo>
                <a:cubicBezTo>
                  <a:pt x="375078" y="159172"/>
                  <a:pt x="381761" y="124795"/>
                  <a:pt x="384274" y="89989"/>
                </a:cubicBezTo>
                <a:cubicBezTo>
                  <a:pt x="382631" y="38673"/>
                  <a:pt x="339699" y="-1595"/>
                  <a:pt x="288382" y="49"/>
                </a:cubicBezTo>
                <a:cubicBezTo>
                  <a:pt x="239374" y="1617"/>
                  <a:pt x="200011" y="40981"/>
                  <a:pt x="198441" y="89989"/>
                </a:cubicBezTo>
                <a:cubicBezTo>
                  <a:pt x="200906" y="124800"/>
                  <a:pt x="207591" y="159184"/>
                  <a:pt x="218349" y="192383"/>
                </a:cubicBezTo>
                <a:cubicBezTo>
                  <a:pt x="195012" y="166331"/>
                  <a:pt x="168629" y="143178"/>
                  <a:pt x="139767" y="123422"/>
                </a:cubicBezTo>
                <a:cubicBezTo>
                  <a:pt x="118299" y="111049"/>
                  <a:pt x="92738" y="107889"/>
                  <a:pt x="68901" y="114659"/>
                </a:cubicBezTo>
                <a:cubicBezTo>
                  <a:pt x="44831" y="121012"/>
                  <a:pt x="24272" y="136671"/>
                  <a:pt x="11751" y="158188"/>
                </a:cubicBezTo>
                <a:cubicBezTo>
                  <a:pt x="-12912" y="203155"/>
                  <a:pt x="2457" y="259576"/>
                  <a:pt x="46518" y="285823"/>
                </a:cubicBezTo>
                <a:cubicBezTo>
                  <a:pt x="73845" y="299494"/>
                  <a:pt x="102344" y="310683"/>
                  <a:pt x="131671" y="319256"/>
                </a:cubicBezTo>
                <a:cubicBezTo>
                  <a:pt x="102571" y="327868"/>
                  <a:pt x="74297" y="339056"/>
                  <a:pt x="47184" y="352689"/>
                </a:cubicBezTo>
                <a:cubicBezTo>
                  <a:pt x="3124" y="378936"/>
                  <a:pt x="-12245" y="435357"/>
                  <a:pt x="12418" y="480324"/>
                </a:cubicBezTo>
                <a:cubicBezTo>
                  <a:pt x="24939" y="501841"/>
                  <a:pt x="45497" y="517500"/>
                  <a:pt x="69568" y="523853"/>
                </a:cubicBezTo>
                <a:cubicBezTo>
                  <a:pt x="77825" y="526108"/>
                  <a:pt x="86344" y="527260"/>
                  <a:pt x="94905" y="527282"/>
                </a:cubicBezTo>
                <a:cubicBezTo>
                  <a:pt x="110894" y="527330"/>
                  <a:pt x="126608" y="523122"/>
                  <a:pt x="140434" y="515090"/>
                </a:cubicBezTo>
                <a:cubicBezTo>
                  <a:pt x="169296" y="495334"/>
                  <a:pt x="195679" y="472181"/>
                  <a:pt x="219015" y="446129"/>
                </a:cubicBezTo>
                <a:cubicBezTo>
                  <a:pt x="208258" y="479328"/>
                  <a:pt x="201573" y="513712"/>
                  <a:pt x="199108" y="548523"/>
                </a:cubicBezTo>
                <a:cubicBezTo>
                  <a:pt x="200751" y="599839"/>
                  <a:pt x="243683" y="640108"/>
                  <a:pt x="295000" y="638464"/>
                </a:cubicBezTo>
                <a:cubicBezTo>
                  <a:pt x="344008" y="636895"/>
                  <a:pt x="383371" y="597531"/>
                  <a:pt x="384941" y="548523"/>
                </a:cubicBezTo>
                <a:cubicBezTo>
                  <a:pt x="382428" y="513718"/>
                  <a:pt x="375744" y="479341"/>
                  <a:pt x="365034" y="446129"/>
                </a:cubicBezTo>
                <a:cubicBezTo>
                  <a:pt x="388363" y="472152"/>
                  <a:pt x="414711" y="495303"/>
                  <a:pt x="443520" y="515090"/>
                </a:cubicBezTo>
                <a:cubicBezTo>
                  <a:pt x="457384" y="523113"/>
                  <a:pt x="473126" y="527319"/>
                  <a:pt x="489144" y="527282"/>
                </a:cubicBezTo>
                <a:cubicBezTo>
                  <a:pt x="497673" y="527267"/>
                  <a:pt x="506162" y="526113"/>
                  <a:pt x="514385" y="523853"/>
                </a:cubicBezTo>
                <a:cubicBezTo>
                  <a:pt x="538461" y="517509"/>
                  <a:pt x="559023" y="501848"/>
                  <a:pt x="571536" y="480324"/>
                </a:cubicBezTo>
                <a:cubicBezTo>
                  <a:pt x="596083" y="435186"/>
                  <a:pt x="580405" y="378713"/>
                  <a:pt x="536103" y="352689"/>
                </a:cubicBezTo>
                <a:close/>
                <a:moveTo>
                  <a:pt x="291596" y="412696"/>
                </a:moveTo>
                <a:cubicBezTo>
                  <a:pt x="239990" y="412644"/>
                  <a:pt x="198198" y="370766"/>
                  <a:pt x="198251" y="319161"/>
                </a:cubicBezTo>
                <a:cubicBezTo>
                  <a:pt x="198303" y="267555"/>
                  <a:pt x="240181" y="225763"/>
                  <a:pt x="291786" y="225816"/>
                </a:cubicBezTo>
                <a:cubicBezTo>
                  <a:pt x="343355" y="225868"/>
                  <a:pt x="385131" y="267688"/>
                  <a:pt x="385131" y="319256"/>
                </a:cubicBezTo>
                <a:cubicBezTo>
                  <a:pt x="385079" y="370877"/>
                  <a:pt x="343217" y="412696"/>
                  <a:pt x="291596" y="412696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8635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54E6471D-07C0-C0BA-31E6-FBDDC4E79896}"/>
              </a:ext>
            </a:extLst>
          </p:cNvPr>
          <p:cNvSpPr/>
          <p:nvPr/>
        </p:nvSpPr>
        <p:spPr>
          <a:xfrm>
            <a:off x="3843573" y="347262"/>
            <a:ext cx="4520175" cy="532801"/>
          </a:xfrm>
          <a:custGeom>
            <a:avLst/>
            <a:gdLst>
              <a:gd name="connsiteX0" fmla="*/ 0 w 4520175"/>
              <a:gd name="connsiteY0" fmla="*/ 0 h 532801"/>
              <a:gd name="connsiteX1" fmla="*/ 4253775 w 4520175"/>
              <a:gd name="connsiteY1" fmla="*/ 0 h 532801"/>
              <a:gd name="connsiteX2" fmla="*/ 4520175 w 4520175"/>
              <a:gd name="connsiteY2" fmla="*/ 266401 h 532801"/>
              <a:gd name="connsiteX3" fmla="*/ 4253775 w 4520175"/>
              <a:gd name="connsiteY3" fmla="*/ 532801 h 532801"/>
              <a:gd name="connsiteX4" fmla="*/ 0 w 4520175"/>
              <a:gd name="connsiteY4" fmla="*/ 532801 h 532801"/>
              <a:gd name="connsiteX5" fmla="*/ 266401 w 4520175"/>
              <a:gd name="connsiteY5" fmla="*/ 266401 h 532801"/>
              <a:gd name="connsiteX6" fmla="*/ 0 w 4520175"/>
              <a:gd name="connsiteY6" fmla="*/ 0 h 5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0175" h="532801" fill="none" extrusionOk="0">
                <a:moveTo>
                  <a:pt x="0" y="0"/>
                </a:moveTo>
                <a:cubicBezTo>
                  <a:pt x="1785132" y="48231"/>
                  <a:pt x="2860849" y="-84455"/>
                  <a:pt x="4253775" y="0"/>
                </a:cubicBezTo>
                <a:cubicBezTo>
                  <a:pt x="4303687" y="66680"/>
                  <a:pt x="4463802" y="165544"/>
                  <a:pt x="4520175" y="266401"/>
                </a:cubicBezTo>
                <a:cubicBezTo>
                  <a:pt x="4416574" y="369566"/>
                  <a:pt x="4370610" y="410379"/>
                  <a:pt x="4253775" y="532801"/>
                </a:cubicBezTo>
                <a:cubicBezTo>
                  <a:pt x="2199271" y="401847"/>
                  <a:pt x="1062704" y="489227"/>
                  <a:pt x="0" y="532801"/>
                </a:cubicBezTo>
                <a:cubicBezTo>
                  <a:pt x="35413" y="451198"/>
                  <a:pt x="200612" y="369631"/>
                  <a:pt x="266401" y="266401"/>
                </a:cubicBezTo>
                <a:cubicBezTo>
                  <a:pt x="214334" y="212937"/>
                  <a:pt x="83565" y="79324"/>
                  <a:pt x="0" y="0"/>
                </a:cubicBezTo>
                <a:close/>
              </a:path>
              <a:path w="4520175" h="532801" stroke="0" extrusionOk="0">
                <a:moveTo>
                  <a:pt x="0" y="0"/>
                </a:moveTo>
                <a:cubicBezTo>
                  <a:pt x="1444264" y="118645"/>
                  <a:pt x="2383016" y="116012"/>
                  <a:pt x="4253775" y="0"/>
                </a:cubicBezTo>
                <a:cubicBezTo>
                  <a:pt x="4351008" y="81105"/>
                  <a:pt x="4508772" y="221825"/>
                  <a:pt x="4520175" y="266401"/>
                </a:cubicBezTo>
                <a:cubicBezTo>
                  <a:pt x="4470577" y="350560"/>
                  <a:pt x="4270515" y="496115"/>
                  <a:pt x="4253775" y="532801"/>
                </a:cubicBezTo>
                <a:cubicBezTo>
                  <a:pt x="2519170" y="552988"/>
                  <a:pt x="1608599" y="685281"/>
                  <a:pt x="0" y="532801"/>
                </a:cubicBezTo>
                <a:cubicBezTo>
                  <a:pt x="51432" y="518363"/>
                  <a:pt x="192537" y="297118"/>
                  <a:pt x="266401" y="266401"/>
                </a:cubicBezTo>
                <a:cubicBezTo>
                  <a:pt x="216891" y="255419"/>
                  <a:pt x="91328" y="10939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706EDC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chevron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8D794F-D225-CD99-0886-87FE8B2D4BF4}"/>
              </a:ext>
            </a:extLst>
          </p:cNvPr>
          <p:cNvSpPr txBox="1"/>
          <p:nvPr/>
        </p:nvSpPr>
        <p:spPr>
          <a:xfrm>
            <a:off x="3016459" y="226376"/>
            <a:ext cx="9108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267" dirty="0">
              <a:ln>
                <a:gradFill>
                  <a:gsLst>
                    <a:gs pos="32000">
                      <a:srgbClr val="706EDC"/>
                    </a:gs>
                    <a:gs pos="100000">
                      <a:srgbClr val="FF66A7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D2F933-8B88-45FA-3611-EB26C23D11C9}"/>
              </a:ext>
            </a:extLst>
          </p:cNvPr>
          <p:cNvSpPr txBox="1"/>
          <p:nvPr/>
        </p:nvSpPr>
        <p:spPr>
          <a:xfrm>
            <a:off x="5146709" y="352393"/>
            <a:ext cx="243197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b="1" dirty="0">
                <a:gradFill>
                  <a:gsLst>
                    <a:gs pos="0">
                      <a:srgbClr val="FF66A7"/>
                    </a:gs>
                    <a:gs pos="100000">
                      <a:srgbClr val="3E54A3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28" name="Freeform 8">
            <a:extLst>
              <a:ext uri="{FF2B5EF4-FFF2-40B4-BE49-F238E27FC236}">
                <a16:creationId xmlns:a16="http://schemas.microsoft.com/office/drawing/2014/main" id="{08E7B3BF-8607-0C03-B47E-FC1E93C78796}"/>
              </a:ext>
            </a:extLst>
          </p:cNvPr>
          <p:cNvSpPr/>
          <p:nvPr/>
        </p:nvSpPr>
        <p:spPr bwMode="auto">
          <a:xfrm>
            <a:off x="7667256" y="402359"/>
            <a:ext cx="303960" cy="422606"/>
          </a:xfrm>
          <a:custGeom>
            <a:avLst/>
            <a:gdLst>
              <a:gd name="T0" fmla="*/ 1469 w 2549"/>
              <a:gd name="T1" fmla="*/ 2082 h 3542"/>
              <a:gd name="T2" fmla="*/ 1500 w 2549"/>
              <a:gd name="T3" fmla="*/ 2085 h 3542"/>
              <a:gd name="T4" fmla="*/ 1920 w 2549"/>
              <a:gd name="T5" fmla="*/ 2256 h 3542"/>
              <a:gd name="T6" fmla="*/ 1607 w 2549"/>
              <a:gd name="T7" fmla="*/ 2759 h 3542"/>
              <a:gd name="T8" fmla="*/ 1535 w 2549"/>
              <a:gd name="T9" fmla="*/ 2889 h 3542"/>
              <a:gd name="T10" fmla="*/ 1651 w 2549"/>
              <a:gd name="T11" fmla="*/ 3003 h 3542"/>
              <a:gd name="T12" fmla="*/ 2005 w 2549"/>
              <a:gd name="T13" fmla="*/ 3177 h 3542"/>
              <a:gd name="T14" fmla="*/ 1939 w 2549"/>
              <a:gd name="T15" fmla="*/ 3072 h 3542"/>
              <a:gd name="T16" fmla="*/ 1843 w 2549"/>
              <a:gd name="T17" fmla="*/ 2859 h 3542"/>
              <a:gd name="T18" fmla="*/ 1852 w 2549"/>
              <a:gd name="T19" fmla="*/ 2758 h 3542"/>
              <a:gd name="T20" fmla="*/ 2315 w 2549"/>
              <a:gd name="T21" fmla="*/ 2201 h 3542"/>
              <a:gd name="T22" fmla="*/ 2221 w 2549"/>
              <a:gd name="T23" fmla="*/ 1974 h 3542"/>
              <a:gd name="T24" fmla="*/ 1726 w 2549"/>
              <a:gd name="T25" fmla="*/ 1743 h 3542"/>
              <a:gd name="T26" fmla="*/ 1762 w 2549"/>
              <a:gd name="T27" fmla="*/ 1603 h 3542"/>
              <a:gd name="T28" fmla="*/ 2142 w 2549"/>
              <a:gd name="T29" fmla="*/ 1251 h 3542"/>
              <a:gd name="T30" fmla="*/ 2339 w 2549"/>
              <a:gd name="T31" fmla="*/ 1175 h 3542"/>
              <a:gd name="T32" fmla="*/ 2505 w 2549"/>
              <a:gd name="T33" fmla="*/ 730 h 3542"/>
              <a:gd name="T34" fmla="*/ 2538 w 2549"/>
              <a:gd name="T35" fmla="*/ 611 h 3542"/>
              <a:gd name="T36" fmla="*/ 2543 w 2549"/>
              <a:gd name="T37" fmla="*/ 545 h 3542"/>
              <a:gd name="T38" fmla="*/ 2508 w 2549"/>
              <a:gd name="T39" fmla="*/ 530 h 3542"/>
              <a:gd name="T40" fmla="*/ 2404 w 2549"/>
              <a:gd name="T41" fmla="*/ 631 h 3542"/>
              <a:gd name="T42" fmla="*/ 2352 w 2549"/>
              <a:gd name="T43" fmla="*/ 646 h 3542"/>
              <a:gd name="T44" fmla="*/ 2317 w 2549"/>
              <a:gd name="T45" fmla="*/ 620 h 3542"/>
              <a:gd name="T46" fmla="*/ 2323 w 2549"/>
              <a:gd name="T47" fmla="*/ 842 h 3542"/>
              <a:gd name="T48" fmla="*/ 2214 w 2549"/>
              <a:gd name="T49" fmla="*/ 1038 h 3542"/>
              <a:gd name="T50" fmla="*/ 2029 w 2549"/>
              <a:gd name="T51" fmla="*/ 665 h 3542"/>
              <a:gd name="T52" fmla="*/ 2039 w 2549"/>
              <a:gd name="T53" fmla="*/ 540 h 3542"/>
              <a:gd name="T54" fmla="*/ 2078 w 2549"/>
              <a:gd name="T55" fmla="*/ 446 h 3542"/>
              <a:gd name="T56" fmla="*/ 2088 w 2549"/>
              <a:gd name="T57" fmla="*/ 377 h 3542"/>
              <a:gd name="T58" fmla="*/ 2077 w 2549"/>
              <a:gd name="T59" fmla="*/ 240 h 3542"/>
              <a:gd name="T60" fmla="*/ 1792 w 2549"/>
              <a:gd name="T61" fmla="*/ 42 h 3542"/>
              <a:gd name="T62" fmla="*/ 1699 w 2549"/>
              <a:gd name="T63" fmla="*/ 421 h 3542"/>
              <a:gd name="T64" fmla="*/ 1618 w 2549"/>
              <a:gd name="T65" fmla="*/ 568 h 3542"/>
              <a:gd name="T66" fmla="*/ 1398 w 2549"/>
              <a:gd name="T67" fmla="*/ 586 h 3542"/>
              <a:gd name="T68" fmla="*/ 1059 w 2549"/>
              <a:gd name="T69" fmla="*/ 687 h 3542"/>
              <a:gd name="T70" fmla="*/ 950 w 2549"/>
              <a:gd name="T71" fmla="*/ 1160 h 3542"/>
              <a:gd name="T72" fmla="*/ 873 w 2549"/>
              <a:gd name="T73" fmla="*/ 1342 h 3542"/>
              <a:gd name="T74" fmla="*/ 824 w 2549"/>
              <a:gd name="T75" fmla="*/ 1449 h 3542"/>
              <a:gd name="T76" fmla="*/ 868 w 2549"/>
              <a:gd name="T77" fmla="*/ 1448 h 3542"/>
              <a:gd name="T78" fmla="*/ 864 w 2549"/>
              <a:gd name="T79" fmla="*/ 1536 h 3542"/>
              <a:gd name="T80" fmla="*/ 868 w 2549"/>
              <a:gd name="T81" fmla="*/ 1547 h 3542"/>
              <a:gd name="T82" fmla="*/ 892 w 2549"/>
              <a:gd name="T83" fmla="*/ 1565 h 3542"/>
              <a:gd name="T84" fmla="*/ 918 w 2549"/>
              <a:gd name="T85" fmla="*/ 1582 h 3542"/>
              <a:gd name="T86" fmla="*/ 1074 w 2549"/>
              <a:gd name="T87" fmla="*/ 1385 h 3542"/>
              <a:gd name="T88" fmla="*/ 1104 w 2549"/>
              <a:gd name="T89" fmla="*/ 1361 h 3542"/>
              <a:gd name="T90" fmla="*/ 1133 w 2549"/>
              <a:gd name="T91" fmla="*/ 950 h 3542"/>
              <a:gd name="T92" fmla="*/ 1451 w 2549"/>
              <a:gd name="T93" fmla="*/ 813 h 3542"/>
              <a:gd name="T94" fmla="*/ 1354 w 2549"/>
              <a:gd name="T95" fmla="*/ 1259 h 3542"/>
              <a:gd name="T96" fmla="*/ 1196 w 2549"/>
              <a:gd name="T97" fmla="*/ 1725 h 3542"/>
              <a:gd name="T98" fmla="*/ 1037 w 2549"/>
              <a:gd name="T99" fmla="*/ 2070 h 3542"/>
              <a:gd name="T100" fmla="*/ 611 w 2549"/>
              <a:gd name="T101" fmla="*/ 2503 h 3542"/>
              <a:gd name="T102" fmla="*/ 215 w 2549"/>
              <a:gd name="T103" fmla="*/ 2950 h 3542"/>
              <a:gd name="T104" fmla="*/ 80 w 2549"/>
              <a:gd name="T105" fmla="*/ 2953 h 3542"/>
              <a:gd name="T106" fmla="*/ 30 w 2549"/>
              <a:gd name="T107" fmla="*/ 3217 h 3542"/>
              <a:gd name="T108" fmla="*/ 17 w 2549"/>
              <a:gd name="T109" fmla="*/ 3496 h 3542"/>
              <a:gd name="T110" fmla="*/ 102 w 2549"/>
              <a:gd name="T111" fmla="*/ 3512 h 3542"/>
              <a:gd name="T112" fmla="*/ 243 w 2549"/>
              <a:gd name="T113" fmla="*/ 3244 h 3542"/>
              <a:gd name="T114" fmla="*/ 272 w 2549"/>
              <a:gd name="T115" fmla="*/ 3165 h 3542"/>
              <a:gd name="T116" fmla="*/ 368 w 2549"/>
              <a:gd name="T117" fmla="*/ 3011 h 3542"/>
              <a:gd name="T118" fmla="*/ 882 w 2549"/>
              <a:gd name="T119" fmla="*/ 2614 h 3542"/>
              <a:gd name="T120" fmla="*/ 1295 w 2549"/>
              <a:gd name="T121" fmla="*/ 2273 h 3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49" h="3542">
                <a:moveTo>
                  <a:pt x="1295" y="2273"/>
                </a:moveTo>
                <a:cubicBezTo>
                  <a:pt x="1371" y="2201"/>
                  <a:pt x="1456" y="2089"/>
                  <a:pt x="1456" y="2089"/>
                </a:cubicBezTo>
                <a:cubicBezTo>
                  <a:pt x="1469" y="2082"/>
                  <a:pt x="1469" y="2082"/>
                  <a:pt x="1469" y="2082"/>
                </a:cubicBezTo>
                <a:cubicBezTo>
                  <a:pt x="1469" y="2082"/>
                  <a:pt x="1474" y="2082"/>
                  <a:pt x="1479" y="2084"/>
                </a:cubicBezTo>
                <a:cubicBezTo>
                  <a:pt x="1483" y="2085"/>
                  <a:pt x="1488" y="2084"/>
                  <a:pt x="1492" y="2082"/>
                </a:cubicBezTo>
                <a:cubicBezTo>
                  <a:pt x="1495" y="2079"/>
                  <a:pt x="1494" y="2081"/>
                  <a:pt x="1500" y="2085"/>
                </a:cubicBezTo>
                <a:cubicBezTo>
                  <a:pt x="1506" y="2088"/>
                  <a:pt x="1597" y="2122"/>
                  <a:pt x="1718" y="2141"/>
                </a:cubicBezTo>
                <a:cubicBezTo>
                  <a:pt x="1838" y="2160"/>
                  <a:pt x="2003" y="2171"/>
                  <a:pt x="2003" y="2171"/>
                </a:cubicBezTo>
                <a:cubicBezTo>
                  <a:pt x="2003" y="2171"/>
                  <a:pt x="1982" y="2188"/>
                  <a:pt x="1920" y="2256"/>
                </a:cubicBezTo>
                <a:cubicBezTo>
                  <a:pt x="1858" y="2324"/>
                  <a:pt x="1833" y="2478"/>
                  <a:pt x="1773" y="2580"/>
                </a:cubicBezTo>
                <a:cubicBezTo>
                  <a:pt x="1713" y="2682"/>
                  <a:pt x="1622" y="2761"/>
                  <a:pt x="1622" y="2761"/>
                </a:cubicBezTo>
                <a:cubicBezTo>
                  <a:pt x="1622" y="2761"/>
                  <a:pt x="1615" y="2757"/>
                  <a:pt x="1607" y="2759"/>
                </a:cubicBezTo>
                <a:cubicBezTo>
                  <a:pt x="1599" y="2761"/>
                  <a:pt x="1593" y="2781"/>
                  <a:pt x="1589" y="2789"/>
                </a:cubicBezTo>
                <a:cubicBezTo>
                  <a:pt x="1584" y="2796"/>
                  <a:pt x="1566" y="2812"/>
                  <a:pt x="1549" y="2840"/>
                </a:cubicBezTo>
                <a:cubicBezTo>
                  <a:pt x="1532" y="2869"/>
                  <a:pt x="1538" y="2882"/>
                  <a:pt x="1535" y="2889"/>
                </a:cubicBezTo>
                <a:cubicBezTo>
                  <a:pt x="1531" y="2895"/>
                  <a:pt x="1528" y="2894"/>
                  <a:pt x="1524" y="2900"/>
                </a:cubicBezTo>
                <a:cubicBezTo>
                  <a:pt x="1520" y="2906"/>
                  <a:pt x="1525" y="2914"/>
                  <a:pt x="1543" y="2938"/>
                </a:cubicBezTo>
                <a:cubicBezTo>
                  <a:pt x="1561" y="2962"/>
                  <a:pt x="1582" y="2965"/>
                  <a:pt x="1651" y="3003"/>
                </a:cubicBezTo>
                <a:cubicBezTo>
                  <a:pt x="1719" y="3040"/>
                  <a:pt x="1775" y="3098"/>
                  <a:pt x="1785" y="3112"/>
                </a:cubicBezTo>
                <a:cubicBezTo>
                  <a:pt x="1795" y="3125"/>
                  <a:pt x="1815" y="3136"/>
                  <a:pt x="1856" y="3150"/>
                </a:cubicBezTo>
                <a:cubicBezTo>
                  <a:pt x="1897" y="3165"/>
                  <a:pt x="1997" y="3187"/>
                  <a:pt x="2005" y="3177"/>
                </a:cubicBezTo>
                <a:cubicBezTo>
                  <a:pt x="2013" y="3167"/>
                  <a:pt x="2006" y="3161"/>
                  <a:pt x="2007" y="3157"/>
                </a:cubicBezTo>
                <a:cubicBezTo>
                  <a:pt x="2009" y="3153"/>
                  <a:pt x="2015" y="3140"/>
                  <a:pt x="2007" y="3121"/>
                </a:cubicBezTo>
                <a:cubicBezTo>
                  <a:pt x="2000" y="3101"/>
                  <a:pt x="1979" y="3097"/>
                  <a:pt x="1939" y="3072"/>
                </a:cubicBezTo>
                <a:cubicBezTo>
                  <a:pt x="1899" y="3048"/>
                  <a:pt x="1863" y="2987"/>
                  <a:pt x="1853" y="2962"/>
                </a:cubicBezTo>
                <a:cubicBezTo>
                  <a:pt x="1843" y="2937"/>
                  <a:pt x="1847" y="2933"/>
                  <a:pt x="1843" y="2906"/>
                </a:cubicBezTo>
                <a:cubicBezTo>
                  <a:pt x="1839" y="2879"/>
                  <a:pt x="1840" y="2872"/>
                  <a:pt x="1843" y="2859"/>
                </a:cubicBezTo>
                <a:cubicBezTo>
                  <a:pt x="1847" y="2847"/>
                  <a:pt x="1844" y="2839"/>
                  <a:pt x="1831" y="2827"/>
                </a:cubicBezTo>
                <a:cubicBezTo>
                  <a:pt x="1819" y="2814"/>
                  <a:pt x="1810" y="2829"/>
                  <a:pt x="1810" y="2829"/>
                </a:cubicBezTo>
                <a:cubicBezTo>
                  <a:pt x="1810" y="2829"/>
                  <a:pt x="1817" y="2792"/>
                  <a:pt x="1852" y="2758"/>
                </a:cubicBezTo>
                <a:cubicBezTo>
                  <a:pt x="1887" y="2724"/>
                  <a:pt x="1911" y="2668"/>
                  <a:pt x="2000" y="2589"/>
                </a:cubicBezTo>
                <a:cubicBezTo>
                  <a:pt x="2089" y="2510"/>
                  <a:pt x="2180" y="2367"/>
                  <a:pt x="2204" y="2342"/>
                </a:cubicBezTo>
                <a:cubicBezTo>
                  <a:pt x="2228" y="2316"/>
                  <a:pt x="2292" y="2246"/>
                  <a:pt x="2315" y="2201"/>
                </a:cubicBezTo>
                <a:cubicBezTo>
                  <a:pt x="2339" y="2156"/>
                  <a:pt x="2338" y="2135"/>
                  <a:pt x="2331" y="2106"/>
                </a:cubicBezTo>
                <a:cubicBezTo>
                  <a:pt x="2323" y="2078"/>
                  <a:pt x="2318" y="2069"/>
                  <a:pt x="2300" y="2037"/>
                </a:cubicBezTo>
                <a:cubicBezTo>
                  <a:pt x="2283" y="2004"/>
                  <a:pt x="2266" y="2007"/>
                  <a:pt x="2221" y="1974"/>
                </a:cubicBezTo>
                <a:cubicBezTo>
                  <a:pt x="2176" y="1941"/>
                  <a:pt x="2116" y="1880"/>
                  <a:pt x="1987" y="1809"/>
                </a:cubicBezTo>
                <a:cubicBezTo>
                  <a:pt x="1857" y="1739"/>
                  <a:pt x="1732" y="1749"/>
                  <a:pt x="1732" y="1749"/>
                </a:cubicBezTo>
                <a:cubicBezTo>
                  <a:pt x="1732" y="1749"/>
                  <a:pt x="1731" y="1747"/>
                  <a:pt x="1726" y="1743"/>
                </a:cubicBezTo>
                <a:cubicBezTo>
                  <a:pt x="1720" y="1740"/>
                  <a:pt x="1708" y="1742"/>
                  <a:pt x="1708" y="1742"/>
                </a:cubicBezTo>
                <a:cubicBezTo>
                  <a:pt x="1708" y="1742"/>
                  <a:pt x="1730" y="1702"/>
                  <a:pt x="1737" y="1667"/>
                </a:cubicBezTo>
                <a:cubicBezTo>
                  <a:pt x="1745" y="1631"/>
                  <a:pt x="1752" y="1642"/>
                  <a:pt x="1762" y="1603"/>
                </a:cubicBezTo>
                <a:cubicBezTo>
                  <a:pt x="1791" y="1491"/>
                  <a:pt x="2005" y="1084"/>
                  <a:pt x="1984" y="988"/>
                </a:cubicBezTo>
                <a:cubicBezTo>
                  <a:pt x="1984" y="988"/>
                  <a:pt x="2011" y="1034"/>
                  <a:pt x="2030" y="1067"/>
                </a:cubicBezTo>
                <a:cubicBezTo>
                  <a:pt x="2050" y="1100"/>
                  <a:pt x="2127" y="1215"/>
                  <a:pt x="2142" y="1251"/>
                </a:cubicBezTo>
                <a:cubicBezTo>
                  <a:pt x="2157" y="1287"/>
                  <a:pt x="2185" y="1293"/>
                  <a:pt x="2206" y="1305"/>
                </a:cubicBezTo>
                <a:cubicBezTo>
                  <a:pt x="2226" y="1318"/>
                  <a:pt x="2255" y="1326"/>
                  <a:pt x="2270" y="1310"/>
                </a:cubicBezTo>
                <a:cubicBezTo>
                  <a:pt x="2285" y="1294"/>
                  <a:pt x="2305" y="1262"/>
                  <a:pt x="2339" y="1175"/>
                </a:cubicBezTo>
                <a:cubicBezTo>
                  <a:pt x="2374" y="1088"/>
                  <a:pt x="2428" y="887"/>
                  <a:pt x="2428" y="883"/>
                </a:cubicBezTo>
                <a:cubicBezTo>
                  <a:pt x="2429" y="879"/>
                  <a:pt x="2439" y="870"/>
                  <a:pt x="2462" y="835"/>
                </a:cubicBezTo>
                <a:cubicBezTo>
                  <a:pt x="2486" y="800"/>
                  <a:pt x="2503" y="734"/>
                  <a:pt x="2505" y="730"/>
                </a:cubicBezTo>
                <a:cubicBezTo>
                  <a:pt x="2507" y="726"/>
                  <a:pt x="2512" y="717"/>
                  <a:pt x="2519" y="698"/>
                </a:cubicBezTo>
                <a:cubicBezTo>
                  <a:pt x="2527" y="680"/>
                  <a:pt x="2540" y="637"/>
                  <a:pt x="2543" y="630"/>
                </a:cubicBezTo>
                <a:cubicBezTo>
                  <a:pt x="2546" y="623"/>
                  <a:pt x="2545" y="616"/>
                  <a:pt x="2538" y="611"/>
                </a:cubicBezTo>
                <a:cubicBezTo>
                  <a:pt x="2531" y="605"/>
                  <a:pt x="2522" y="617"/>
                  <a:pt x="2522" y="617"/>
                </a:cubicBezTo>
                <a:cubicBezTo>
                  <a:pt x="2522" y="617"/>
                  <a:pt x="2543" y="575"/>
                  <a:pt x="2546" y="563"/>
                </a:cubicBezTo>
                <a:cubicBezTo>
                  <a:pt x="2548" y="551"/>
                  <a:pt x="2543" y="545"/>
                  <a:pt x="2543" y="545"/>
                </a:cubicBezTo>
                <a:cubicBezTo>
                  <a:pt x="2543" y="545"/>
                  <a:pt x="2549" y="527"/>
                  <a:pt x="2547" y="520"/>
                </a:cubicBezTo>
                <a:cubicBezTo>
                  <a:pt x="2546" y="512"/>
                  <a:pt x="2540" y="506"/>
                  <a:pt x="2530" y="510"/>
                </a:cubicBezTo>
                <a:cubicBezTo>
                  <a:pt x="2521" y="515"/>
                  <a:pt x="2508" y="530"/>
                  <a:pt x="2508" y="530"/>
                </a:cubicBezTo>
                <a:cubicBezTo>
                  <a:pt x="2508" y="530"/>
                  <a:pt x="2503" y="518"/>
                  <a:pt x="2492" y="518"/>
                </a:cubicBezTo>
                <a:cubicBezTo>
                  <a:pt x="2482" y="518"/>
                  <a:pt x="2473" y="532"/>
                  <a:pt x="2457" y="553"/>
                </a:cubicBezTo>
                <a:cubicBezTo>
                  <a:pt x="2442" y="574"/>
                  <a:pt x="2406" y="629"/>
                  <a:pt x="2404" y="631"/>
                </a:cubicBezTo>
                <a:cubicBezTo>
                  <a:pt x="2402" y="633"/>
                  <a:pt x="2401" y="636"/>
                  <a:pt x="2392" y="641"/>
                </a:cubicBezTo>
                <a:cubicBezTo>
                  <a:pt x="2383" y="645"/>
                  <a:pt x="2362" y="683"/>
                  <a:pt x="2355" y="682"/>
                </a:cubicBezTo>
                <a:cubicBezTo>
                  <a:pt x="2348" y="682"/>
                  <a:pt x="2352" y="654"/>
                  <a:pt x="2352" y="646"/>
                </a:cubicBezTo>
                <a:cubicBezTo>
                  <a:pt x="2351" y="638"/>
                  <a:pt x="2351" y="621"/>
                  <a:pt x="2341" y="595"/>
                </a:cubicBezTo>
                <a:cubicBezTo>
                  <a:pt x="2331" y="568"/>
                  <a:pt x="2322" y="571"/>
                  <a:pt x="2317" y="574"/>
                </a:cubicBezTo>
                <a:cubicBezTo>
                  <a:pt x="2312" y="577"/>
                  <a:pt x="2315" y="596"/>
                  <a:pt x="2317" y="620"/>
                </a:cubicBezTo>
                <a:cubicBezTo>
                  <a:pt x="2320" y="644"/>
                  <a:pt x="2313" y="693"/>
                  <a:pt x="2311" y="704"/>
                </a:cubicBezTo>
                <a:cubicBezTo>
                  <a:pt x="2308" y="715"/>
                  <a:pt x="2306" y="727"/>
                  <a:pt x="2308" y="764"/>
                </a:cubicBezTo>
                <a:cubicBezTo>
                  <a:pt x="2310" y="801"/>
                  <a:pt x="2322" y="833"/>
                  <a:pt x="2323" y="842"/>
                </a:cubicBezTo>
                <a:cubicBezTo>
                  <a:pt x="2324" y="850"/>
                  <a:pt x="2306" y="936"/>
                  <a:pt x="2292" y="970"/>
                </a:cubicBezTo>
                <a:cubicBezTo>
                  <a:pt x="2277" y="1004"/>
                  <a:pt x="2234" y="1066"/>
                  <a:pt x="2234" y="1066"/>
                </a:cubicBezTo>
                <a:cubicBezTo>
                  <a:pt x="2234" y="1066"/>
                  <a:pt x="2226" y="1063"/>
                  <a:pt x="2214" y="1038"/>
                </a:cubicBezTo>
                <a:cubicBezTo>
                  <a:pt x="2202" y="1012"/>
                  <a:pt x="2204" y="987"/>
                  <a:pt x="2175" y="923"/>
                </a:cubicBezTo>
                <a:cubicBezTo>
                  <a:pt x="2147" y="858"/>
                  <a:pt x="2106" y="824"/>
                  <a:pt x="2090" y="800"/>
                </a:cubicBezTo>
                <a:cubicBezTo>
                  <a:pt x="2074" y="776"/>
                  <a:pt x="2060" y="725"/>
                  <a:pt x="2029" y="665"/>
                </a:cubicBezTo>
                <a:cubicBezTo>
                  <a:pt x="2013" y="636"/>
                  <a:pt x="1969" y="578"/>
                  <a:pt x="1934" y="576"/>
                </a:cubicBezTo>
                <a:cubicBezTo>
                  <a:pt x="1943" y="568"/>
                  <a:pt x="1953" y="561"/>
                  <a:pt x="1965" y="553"/>
                </a:cubicBezTo>
                <a:cubicBezTo>
                  <a:pt x="1994" y="535"/>
                  <a:pt x="2017" y="547"/>
                  <a:pt x="2039" y="540"/>
                </a:cubicBezTo>
                <a:cubicBezTo>
                  <a:pt x="2061" y="532"/>
                  <a:pt x="2064" y="512"/>
                  <a:pt x="2067" y="492"/>
                </a:cubicBezTo>
                <a:cubicBezTo>
                  <a:pt x="2069" y="472"/>
                  <a:pt x="2070" y="460"/>
                  <a:pt x="2072" y="459"/>
                </a:cubicBezTo>
                <a:cubicBezTo>
                  <a:pt x="2074" y="458"/>
                  <a:pt x="2078" y="453"/>
                  <a:pt x="2078" y="446"/>
                </a:cubicBezTo>
                <a:cubicBezTo>
                  <a:pt x="2079" y="440"/>
                  <a:pt x="2073" y="434"/>
                  <a:pt x="2078" y="429"/>
                </a:cubicBezTo>
                <a:cubicBezTo>
                  <a:pt x="2083" y="425"/>
                  <a:pt x="2083" y="422"/>
                  <a:pt x="2082" y="413"/>
                </a:cubicBezTo>
                <a:cubicBezTo>
                  <a:pt x="2081" y="404"/>
                  <a:pt x="2083" y="382"/>
                  <a:pt x="2088" y="377"/>
                </a:cubicBezTo>
                <a:cubicBezTo>
                  <a:pt x="2092" y="371"/>
                  <a:pt x="2114" y="371"/>
                  <a:pt x="2119" y="361"/>
                </a:cubicBezTo>
                <a:cubicBezTo>
                  <a:pt x="2123" y="351"/>
                  <a:pt x="2108" y="329"/>
                  <a:pt x="2094" y="306"/>
                </a:cubicBezTo>
                <a:cubicBezTo>
                  <a:pt x="2080" y="283"/>
                  <a:pt x="2072" y="252"/>
                  <a:pt x="2077" y="240"/>
                </a:cubicBezTo>
                <a:cubicBezTo>
                  <a:pt x="2081" y="228"/>
                  <a:pt x="2078" y="208"/>
                  <a:pt x="2068" y="184"/>
                </a:cubicBezTo>
                <a:cubicBezTo>
                  <a:pt x="2006" y="34"/>
                  <a:pt x="1887" y="0"/>
                  <a:pt x="1793" y="42"/>
                </a:cubicBezTo>
                <a:cubicBezTo>
                  <a:pt x="1792" y="42"/>
                  <a:pt x="1792" y="42"/>
                  <a:pt x="1792" y="42"/>
                </a:cubicBezTo>
                <a:cubicBezTo>
                  <a:pt x="1736" y="68"/>
                  <a:pt x="1688" y="121"/>
                  <a:pt x="1668" y="192"/>
                </a:cubicBezTo>
                <a:cubicBezTo>
                  <a:pt x="1653" y="244"/>
                  <a:pt x="1680" y="315"/>
                  <a:pt x="1688" y="346"/>
                </a:cubicBezTo>
                <a:cubicBezTo>
                  <a:pt x="1695" y="376"/>
                  <a:pt x="1699" y="413"/>
                  <a:pt x="1699" y="421"/>
                </a:cubicBezTo>
                <a:cubicBezTo>
                  <a:pt x="1699" y="429"/>
                  <a:pt x="1688" y="487"/>
                  <a:pt x="1678" y="504"/>
                </a:cubicBezTo>
                <a:cubicBezTo>
                  <a:pt x="1672" y="513"/>
                  <a:pt x="1660" y="520"/>
                  <a:pt x="1644" y="531"/>
                </a:cubicBezTo>
                <a:cubicBezTo>
                  <a:pt x="1618" y="568"/>
                  <a:pt x="1618" y="568"/>
                  <a:pt x="1618" y="568"/>
                </a:cubicBezTo>
                <a:cubicBezTo>
                  <a:pt x="1607" y="567"/>
                  <a:pt x="1595" y="566"/>
                  <a:pt x="1583" y="566"/>
                </a:cubicBezTo>
                <a:cubicBezTo>
                  <a:pt x="1527" y="565"/>
                  <a:pt x="1496" y="579"/>
                  <a:pt x="1458" y="585"/>
                </a:cubicBezTo>
                <a:cubicBezTo>
                  <a:pt x="1398" y="586"/>
                  <a:pt x="1398" y="586"/>
                  <a:pt x="1398" y="586"/>
                </a:cubicBezTo>
                <a:cubicBezTo>
                  <a:pt x="1360" y="585"/>
                  <a:pt x="1324" y="581"/>
                  <a:pt x="1270" y="596"/>
                </a:cubicBezTo>
                <a:cubicBezTo>
                  <a:pt x="1201" y="615"/>
                  <a:pt x="1100" y="651"/>
                  <a:pt x="1088" y="656"/>
                </a:cubicBezTo>
                <a:cubicBezTo>
                  <a:pt x="1077" y="662"/>
                  <a:pt x="1072" y="657"/>
                  <a:pt x="1059" y="687"/>
                </a:cubicBezTo>
                <a:cubicBezTo>
                  <a:pt x="1047" y="717"/>
                  <a:pt x="1023" y="777"/>
                  <a:pt x="995" y="902"/>
                </a:cubicBezTo>
                <a:cubicBezTo>
                  <a:pt x="968" y="1028"/>
                  <a:pt x="967" y="1080"/>
                  <a:pt x="965" y="1102"/>
                </a:cubicBezTo>
                <a:cubicBezTo>
                  <a:pt x="963" y="1123"/>
                  <a:pt x="950" y="1160"/>
                  <a:pt x="950" y="1160"/>
                </a:cubicBezTo>
                <a:cubicBezTo>
                  <a:pt x="950" y="1160"/>
                  <a:pt x="951" y="1173"/>
                  <a:pt x="952" y="1184"/>
                </a:cubicBezTo>
                <a:cubicBezTo>
                  <a:pt x="954" y="1196"/>
                  <a:pt x="946" y="1205"/>
                  <a:pt x="930" y="1223"/>
                </a:cubicBezTo>
                <a:cubicBezTo>
                  <a:pt x="914" y="1240"/>
                  <a:pt x="880" y="1327"/>
                  <a:pt x="873" y="1342"/>
                </a:cubicBezTo>
                <a:cubicBezTo>
                  <a:pt x="866" y="1357"/>
                  <a:pt x="805" y="1428"/>
                  <a:pt x="798" y="1437"/>
                </a:cubicBezTo>
                <a:cubicBezTo>
                  <a:pt x="792" y="1446"/>
                  <a:pt x="794" y="1456"/>
                  <a:pt x="799" y="1460"/>
                </a:cubicBezTo>
                <a:cubicBezTo>
                  <a:pt x="805" y="1463"/>
                  <a:pt x="817" y="1456"/>
                  <a:pt x="824" y="1449"/>
                </a:cubicBezTo>
                <a:cubicBezTo>
                  <a:pt x="832" y="1442"/>
                  <a:pt x="872" y="1401"/>
                  <a:pt x="877" y="1394"/>
                </a:cubicBezTo>
                <a:cubicBezTo>
                  <a:pt x="882" y="1388"/>
                  <a:pt x="885" y="1380"/>
                  <a:pt x="892" y="1385"/>
                </a:cubicBezTo>
                <a:cubicBezTo>
                  <a:pt x="898" y="1391"/>
                  <a:pt x="878" y="1425"/>
                  <a:pt x="868" y="1448"/>
                </a:cubicBezTo>
                <a:cubicBezTo>
                  <a:pt x="858" y="1470"/>
                  <a:pt x="836" y="1531"/>
                  <a:pt x="833" y="1539"/>
                </a:cubicBezTo>
                <a:cubicBezTo>
                  <a:pt x="830" y="1548"/>
                  <a:pt x="836" y="1554"/>
                  <a:pt x="843" y="1555"/>
                </a:cubicBezTo>
                <a:cubicBezTo>
                  <a:pt x="849" y="1556"/>
                  <a:pt x="853" y="1555"/>
                  <a:pt x="864" y="1536"/>
                </a:cubicBezTo>
                <a:cubicBezTo>
                  <a:pt x="875" y="1516"/>
                  <a:pt x="905" y="1449"/>
                  <a:pt x="908" y="1446"/>
                </a:cubicBezTo>
                <a:cubicBezTo>
                  <a:pt x="911" y="1442"/>
                  <a:pt x="910" y="1448"/>
                  <a:pt x="906" y="1462"/>
                </a:cubicBezTo>
                <a:cubicBezTo>
                  <a:pt x="903" y="1475"/>
                  <a:pt x="873" y="1538"/>
                  <a:pt x="868" y="1547"/>
                </a:cubicBezTo>
                <a:cubicBezTo>
                  <a:pt x="864" y="1557"/>
                  <a:pt x="848" y="1581"/>
                  <a:pt x="847" y="1589"/>
                </a:cubicBezTo>
                <a:cubicBezTo>
                  <a:pt x="846" y="1598"/>
                  <a:pt x="856" y="1603"/>
                  <a:pt x="867" y="1597"/>
                </a:cubicBezTo>
                <a:cubicBezTo>
                  <a:pt x="878" y="1591"/>
                  <a:pt x="892" y="1565"/>
                  <a:pt x="892" y="1565"/>
                </a:cubicBezTo>
                <a:cubicBezTo>
                  <a:pt x="892" y="1565"/>
                  <a:pt x="891" y="1571"/>
                  <a:pt x="891" y="1576"/>
                </a:cubicBezTo>
                <a:cubicBezTo>
                  <a:pt x="890" y="1581"/>
                  <a:pt x="891" y="1586"/>
                  <a:pt x="897" y="1589"/>
                </a:cubicBezTo>
                <a:cubicBezTo>
                  <a:pt x="903" y="1591"/>
                  <a:pt x="911" y="1590"/>
                  <a:pt x="918" y="1582"/>
                </a:cubicBezTo>
                <a:cubicBezTo>
                  <a:pt x="925" y="1575"/>
                  <a:pt x="966" y="1504"/>
                  <a:pt x="983" y="1469"/>
                </a:cubicBezTo>
                <a:cubicBezTo>
                  <a:pt x="1001" y="1433"/>
                  <a:pt x="1048" y="1376"/>
                  <a:pt x="1048" y="1376"/>
                </a:cubicBezTo>
                <a:cubicBezTo>
                  <a:pt x="1048" y="1376"/>
                  <a:pt x="1062" y="1374"/>
                  <a:pt x="1074" y="1385"/>
                </a:cubicBezTo>
                <a:cubicBezTo>
                  <a:pt x="1086" y="1396"/>
                  <a:pt x="1083" y="1423"/>
                  <a:pt x="1104" y="1435"/>
                </a:cubicBezTo>
                <a:cubicBezTo>
                  <a:pt x="1125" y="1447"/>
                  <a:pt x="1142" y="1444"/>
                  <a:pt x="1140" y="1427"/>
                </a:cubicBezTo>
                <a:cubicBezTo>
                  <a:pt x="1138" y="1411"/>
                  <a:pt x="1110" y="1387"/>
                  <a:pt x="1104" y="1361"/>
                </a:cubicBezTo>
                <a:cubicBezTo>
                  <a:pt x="1098" y="1336"/>
                  <a:pt x="1091" y="1294"/>
                  <a:pt x="1081" y="1274"/>
                </a:cubicBezTo>
                <a:cubicBezTo>
                  <a:pt x="1071" y="1255"/>
                  <a:pt x="1062" y="1203"/>
                  <a:pt x="1072" y="1146"/>
                </a:cubicBezTo>
                <a:cubicBezTo>
                  <a:pt x="1083" y="1089"/>
                  <a:pt x="1108" y="1004"/>
                  <a:pt x="1133" y="950"/>
                </a:cubicBezTo>
                <a:cubicBezTo>
                  <a:pt x="1158" y="895"/>
                  <a:pt x="1220" y="789"/>
                  <a:pt x="1220" y="789"/>
                </a:cubicBezTo>
                <a:cubicBezTo>
                  <a:pt x="1220" y="789"/>
                  <a:pt x="1239" y="789"/>
                  <a:pt x="1285" y="799"/>
                </a:cubicBezTo>
                <a:cubicBezTo>
                  <a:pt x="1317" y="806"/>
                  <a:pt x="1401" y="811"/>
                  <a:pt x="1451" y="813"/>
                </a:cubicBezTo>
                <a:cubicBezTo>
                  <a:pt x="1443" y="837"/>
                  <a:pt x="1436" y="862"/>
                  <a:pt x="1434" y="885"/>
                </a:cubicBezTo>
                <a:cubicBezTo>
                  <a:pt x="1427" y="955"/>
                  <a:pt x="1372" y="1079"/>
                  <a:pt x="1372" y="1079"/>
                </a:cubicBezTo>
                <a:cubicBezTo>
                  <a:pt x="1380" y="1074"/>
                  <a:pt x="1349" y="1156"/>
                  <a:pt x="1354" y="1259"/>
                </a:cubicBezTo>
                <a:cubicBezTo>
                  <a:pt x="1359" y="1363"/>
                  <a:pt x="1351" y="1409"/>
                  <a:pt x="1340" y="1462"/>
                </a:cubicBezTo>
                <a:cubicBezTo>
                  <a:pt x="1328" y="1515"/>
                  <a:pt x="1321" y="1542"/>
                  <a:pt x="1321" y="1542"/>
                </a:cubicBezTo>
                <a:cubicBezTo>
                  <a:pt x="1294" y="1565"/>
                  <a:pt x="1243" y="1629"/>
                  <a:pt x="1196" y="1725"/>
                </a:cubicBezTo>
                <a:cubicBezTo>
                  <a:pt x="1150" y="1820"/>
                  <a:pt x="1157" y="1946"/>
                  <a:pt x="1157" y="1946"/>
                </a:cubicBezTo>
                <a:cubicBezTo>
                  <a:pt x="1157" y="1946"/>
                  <a:pt x="1153" y="1955"/>
                  <a:pt x="1145" y="1969"/>
                </a:cubicBezTo>
                <a:cubicBezTo>
                  <a:pt x="1136" y="1982"/>
                  <a:pt x="1103" y="2011"/>
                  <a:pt x="1037" y="2070"/>
                </a:cubicBezTo>
                <a:cubicBezTo>
                  <a:pt x="970" y="2129"/>
                  <a:pt x="897" y="2288"/>
                  <a:pt x="897" y="2288"/>
                </a:cubicBezTo>
                <a:cubicBezTo>
                  <a:pt x="897" y="2288"/>
                  <a:pt x="881" y="2310"/>
                  <a:pt x="813" y="2380"/>
                </a:cubicBezTo>
                <a:cubicBezTo>
                  <a:pt x="745" y="2449"/>
                  <a:pt x="698" y="2444"/>
                  <a:pt x="611" y="2503"/>
                </a:cubicBezTo>
                <a:cubicBezTo>
                  <a:pt x="524" y="2563"/>
                  <a:pt x="459" y="2643"/>
                  <a:pt x="454" y="2650"/>
                </a:cubicBezTo>
                <a:cubicBezTo>
                  <a:pt x="449" y="2657"/>
                  <a:pt x="430" y="2675"/>
                  <a:pt x="379" y="2734"/>
                </a:cubicBezTo>
                <a:cubicBezTo>
                  <a:pt x="329" y="2793"/>
                  <a:pt x="215" y="2950"/>
                  <a:pt x="215" y="2950"/>
                </a:cubicBezTo>
                <a:cubicBezTo>
                  <a:pt x="215" y="2950"/>
                  <a:pt x="208" y="2944"/>
                  <a:pt x="191" y="2940"/>
                </a:cubicBezTo>
                <a:cubicBezTo>
                  <a:pt x="174" y="2936"/>
                  <a:pt x="179" y="2947"/>
                  <a:pt x="157" y="2948"/>
                </a:cubicBezTo>
                <a:cubicBezTo>
                  <a:pt x="135" y="2948"/>
                  <a:pt x="91" y="2951"/>
                  <a:pt x="80" y="2953"/>
                </a:cubicBezTo>
                <a:cubicBezTo>
                  <a:pt x="69" y="2954"/>
                  <a:pt x="55" y="2955"/>
                  <a:pt x="44" y="2970"/>
                </a:cubicBezTo>
                <a:cubicBezTo>
                  <a:pt x="34" y="2984"/>
                  <a:pt x="37" y="2998"/>
                  <a:pt x="41" y="3034"/>
                </a:cubicBezTo>
                <a:cubicBezTo>
                  <a:pt x="45" y="3070"/>
                  <a:pt x="42" y="3179"/>
                  <a:pt x="30" y="3217"/>
                </a:cubicBezTo>
                <a:cubicBezTo>
                  <a:pt x="17" y="3255"/>
                  <a:pt x="0" y="3281"/>
                  <a:pt x="0" y="3319"/>
                </a:cubicBezTo>
                <a:cubicBezTo>
                  <a:pt x="0" y="3357"/>
                  <a:pt x="9" y="3459"/>
                  <a:pt x="12" y="3466"/>
                </a:cubicBezTo>
                <a:cubicBezTo>
                  <a:pt x="14" y="3472"/>
                  <a:pt x="13" y="3484"/>
                  <a:pt x="17" y="3496"/>
                </a:cubicBezTo>
                <a:cubicBezTo>
                  <a:pt x="21" y="3509"/>
                  <a:pt x="33" y="3526"/>
                  <a:pt x="41" y="3534"/>
                </a:cubicBezTo>
                <a:cubicBezTo>
                  <a:pt x="50" y="3542"/>
                  <a:pt x="63" y="3535"/>
                  <a:pt x="67" y="3535"/>
                </a:cubicBezTo>
                <a:cubicBezTo>
                  <a:pt x="72" y="3534"/>
                  <a:pt x="94" y="3529"/>
                  <a:pt x="102" y="3512"/>
                </a:cubicBezTo>
                <a:cubicBezTo>
                  <a:pt x="110" y="3494"/>
                  <a:pt x="122" y="3407"/>
                  <a:pt x="124" y="3392"/>
                </a:cubicBezTo>
                <a:cubicBezTo>
                  <a:pt x="126" y="3378"/>
                  <a:pt x="131" y="3367"/>
                  <a:pt x="150" y="3338"/>
                </a:cubicBezTo>
                <a:cubicBezTo>
                  <a:pt x="170" y="3308"/>
                  <a:pt x="239" y="3248"/>
                  <a:pt x="243" y="3244"/>
                </a:cubicBezTo>
                <a:cubicBezTo>
                  <a:pt x="246" y="3240"/>
                  <a:pt x="269" y="3230"/>
                  <a:pt x="282" y="3220"/>
                </a:cubicBezTo>
                <a:cubicBezTo>
                  <a:pt x="294" y="3209"/>
                  <a:pt x="297" y="3191"/>
                  <a:pt x="295" y="3179"/>
                </a:cubicBezTo>
                <a:cubicBezTo>
                  <a:pt x="292" y="3167"/>
                  <a:pt x="272" y="3165"/>
                  <a:pt x="272" y="3165"/>
                </a:cubicBezTo>
                <a:cubicBezTo>
                  <a:pt x="272" y="3165"/>
                  <a:pt x="283" y="3145"/>
                  <a:pt x="289" y="3136"/>
                </a:cubicBezTo>
                <a:cubicBezTo>
                  <a:pt x="295" y="3127"/>
                  <a:pt x="287" y="3128"/>
                  <a:pt x="287" y="3124"/>
                </a:cubicBezTo>
                <a:cubicBezTo>
                  <a:pt x="288" y="3120"/>
                  <a:pt x="312" y="3075"/>
                  <a:pt x="368" y="3011"/>
                </a:cubicBezTo>
                <a:cubicBezTo>
                  <a:pt x="425" y="2947"/>
                  <a:pt x="514" y="2874"/>
                  <a:pt x="587" y="2822"/>
                </a:cubicBezTo>
                <a:cubicBezTo>
                  <a:pt x="659" y="2771"/>
                  <a:pt x="758" y="2683"/>
                  <a:pt x="784" y="2662"/>
                </a:cubicBezTo>
                <a:cubicBezTo>
                  <a:pt x="809" y="2640"/>
                  <a:pt x="846" y="2626"/>
                  <a:pt x="882" y="2614"/>
                </a:cubicBezTo>
                <a:cubicBezTo>
                  <a:pt x="917" y="2602"/>
                  <a:pt x="979" y="2568"/>
                  <a:pt x="993" y="2542"/>
                </a:cubicBezTo>
                <a:cubicBezTo>
                  <a:pt x="1007" y="2516"/>
                  <a:pt x="1017" y="2508"/>
                  <a:pt x="1050" y="2478"/>
                </a:cubicBezTo>
                <a:cubicBezTo>
                  <a:pt x="1084" y="2448"/>
                  <a:pt x="1220" y="2345"/>
                  <a:pt x="1295" y="227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2" name="图形1">
            <a:extLst>
              <a:ext uri="{FF2B5EF4-FFF2-40B4-BE49-F238E27FC236}">
                <a16:creationId xmlns:a16="http://schemas.microsoft.com/office/drawing/2014/main" id="{85DE2A34-86FD-495C-D421-4AA4AB26F7F5}"/>
              </a:ext>
            </a:extLst>
          </p:cNvPr>
          <p:cNvSpPr/>
          <p:nvPr/>
        </p:nvSpPr>
        <p:spPr bwMode="auto">
          <a:xfrm>
            <a:off x="5807864" y="4310851"/>
            <a:ext cx="576271" cy="410861"/>
          </a:xfrm>
          <a:custGeom>
            <a:avLst/>
            <a:gdLst/>
            <a:ahLst/>
            <a:cxnLst/>
            <a:rect l="l" t="t" r="r" b="b"/>
            <a:pathLst>
              <a:path w="514297" h="365729">
                <a:moveTo>
                  <a:pt x="257447" y="0"/>
                </a:moveTo>
                <a:cubicBezTo>
                  <a:pt x="358149" y="0"/>
                  <a:pt x="449193" y="41347"/>
                  <a:pt x="514297" y="108218"/>
                </a:cubicBezTo>
                <a:lnTo>
                  <a:pt x="256787" y="365729"/>
                </a:lnTo>
                <a:lnTo>
                  <a:pt x="0" y="108942"/>
                </a:lnTo>
                <a:cubicBezTo>
                  <a:pt x="65093" y="41624"/>
                  <a:pt x="156409" y="0"/>
                  <a:pt x="257447" y="0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同心圆 26">
            <a:extLst>
              <a:ext uri="{FF2B5EF4-FFF2-40B4-BE49-F238E27FC236}">
                <a16:creationId xmlns:a16="http://schemas.microsoft.com/office/drawing/2014/main" id="{51BF54E4-D7D7-2BE0-5034-DED15B98AE63}"/>
              </a:ext>
            </a:extLst>
          </p:cNvPr>
          <p:cNvSpPr/>
          <p:nvPr/>
        </p:nvSpPr>
        <p:spPr bwMode="auto">
          <a:xfrm>
            <a:off x="5236929" y="3505141"/>
            <a:ext cx="1718141" cy="784368"/>
          </a:xfrm>
          <a:custGeom>
            <a:avLst/>
            <a:gdLst/>
            <a:ahLst/>
            <a:cxnLst/>
            <a:rect l="l" t="t" r="r" b="b"/>
            <a:pathLst>
              <a:path w="1532806" h="700136">
                <a:moveTo>
                  <a:pt x="766717" y="0"/>
                </a:moveTo>
                <a:cubicBezTo>
                  <a:pt x="1066241" y="0"/>
                  <a:pt x="1337285" y="121931"/>
                  <a:pt x="1532806" y="318980"/>
                </a:cubicBezTo>
                <a:lnTo>
                  <a:pt x="1152374" y="699412"/>
                </a:lnTo>
                <a:cubicBezTo>
                  <a:pt x="1054305" y="599574"/>
                  <a:pt x="917721" y="537840"/>
                  <a:pt x="766717" y="537840"/>
                </a:cubicBezTo>
                <a:cubicBezTo>
                  <a:pt x="615378" y="537840"/>
                  <a:pt x="478521" y="599849"/>
                  <a:pt x="380464" y="700136"/>
                </a:cubicBezTo>
                <a:lnTo>
                  <a:pt x="0" y="319672"/>
                </a:lnTo>
                <a:cubicBezTo>
                  <a:pt x="195541" y="122204"/>
                  <a:pt x="466858" y="0"/>
                  <a:pt x="766717" y="0"/>
                </a:cubicBezTo>
                <a:close/>
              </a:path>
            </a:pathLst>
          </a:cu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同心圆 25">
            <a:extLst>
              <a:ext uri="{FF2B5EF4-FFF2-40B4-BE49-F238E27FC236}">
                <a16:creationId xmlns:a16="http://schemas.microsoft.com/office/drawing/2014/main" id="{30337833-9218-86DE-17D3-33F57C1C8D8D}"/>
              </a:ext>
            </a:extLst>
          </p:cNvPr>
          <p:cNvSpPr/>
          <p:nvPr/>
        </p:nvSpPr>
        <p:spPr bwMode="auto">
          <a:xfrm>
            <a:off x="4665994" y="2697649"/>
            <a:ext cx="2860013" cy="1020924"/>
          </a:xfrm>
          <a:custGeom>
            <a:avLst/>
            <a:gdLst/>
            <a:ahLst/>
            <a:cxnLst/>
            <a:rect l="l" t="t" r="r" b="b"/>
            <a:pathLst>
              <a:path w="2551040" h="910534">
                <a:moveTo>
                  <a:pt x="1275834" y="0"/>
                </a:moveTo>
                <a:cubicBezTo>
                  <a:pt x="1774180" y="0"/>
                  <a:pt x="2225225" y="202518"/>
                  <a:pt x="2551040" y="529863"/>
                </a:cubicBezTo>
                <a:lnTo>
                  <a:pt x="2171060" y="909843"/>
                </a:lnTo>
                <a:cubicBezTo>
                  <a:pt x="1942490" y="679744"/>
                  <a:pt x="1625789" y="537372"/>
                  <a:pt x="1275834" y="537372"/>
                </a:cubicBezTo>
                <a:cubicBezTo>
                  <a:pt x="925544" y="537372"/>
                  <a:pt x="608570" y="680017"/>
                  <a:pt x="379979" y="910534"/>
                </a:cubicBezTo>
                <a:lnTo>
                  <a:pt x="0" y="530555"/>
                </a:lnTo>
                <a:cubicBezTo>
                  <a:pt x="325836" y="202791"/>
                  <a:pt x="777153" y="0"/>
                  <a:pt x="1275834" y="0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同心圆 24">
            <a:extLst>
              <a:ext uri="{FF2B5EF4-FFF2-40B4-BE49-F238E27FC236}">
                <a16:creationId xmlns:a16="http://schemas.microsoft.com/office/drawing/2014/main" id="{643D64BB-D882-8AAA-5365-0DB7AB9C6C92}"/>
              </a:ext>
            </a:extLst>
          </p:cNvPr>
          <p:cNvSpPr/>
          <p:nvPr/>
        </p:nvSpPr>
        <p:spPr bwMode="auto">
          <a:xfrm>
            <a:off x="4096840" y="1891936"/>
            <a:ext cx="3998325" cy="1257480"/>
          </a:xfrm>
          <a:custGeom>
            <a:avLst/>
            <a:gdLst/>
            <a:ahLst/>
            <a:cxnLst/>
            <a:rect l="l" t="t" r="r" b="b"/>
            <a:pathLst>
              <a:path w="3569274" h="1123123">
                <a:moveTo>
                  <a:pt x="1784951" y="0"/>
                </a:moveTo>
                <a:cubicBezTo>
                  <a:pt x="2482120" y="0"/>
                  <a:pt x="3113164" y="283107"/>
                  <a:pt x="3569274" y="740746"/>
                </a:cubicBezTo>
                <a:lnTo>
                  <a:pt x="3187589" y="1122432"/>
                </a:lnTo>
                <a:cubicBezTo>
                  <a:pt x="2829161" y="762474"/>
                  <a:pt x="2333062" y="539784"/>
                  <a:pt x="1784951" y="539784"/>
                </a:cubicBezTo>
                <a:cubicBezTo>
                  <a:pt x="1236505" y="539784"/>
                  <a:pt x="740134" y="762747"/>
                  <a:pt x="381685" y="1123123"/>
                </a:cubicBezTo>
                <a:lnTo>
                  <a:pt x="0" y="741438"/>
                </a:lnTo>
                <a:cubicBezTo>
                  <a:pt x="456130" y="283379"/>
                  <a:pt x="1087447" y="0"/>
                  <a:pt x="1784951" y="0"/>
                </a:cubicBezTo>
                <a:close/>
              </a:path>
            </a:pathLst>
          </a:custGeom>
          <a:ln w="254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TextBox 67">
            <a:extLst>
              <a:ext uri="{FF2B5EF4-FFF2-40B4-BE49-F238E27FC236}">
                <a16:creationId xmlns:a16="http://schemas.microsoft.com/office/drawing/2014/main" id="{75CC3B92-F39C-0B1E-3318-E225AE1C2C43}"/>
              </a:ext>
            </a:extLst>
          </p:cNvPr>
          <p:cNvSpPr txBox="1"/>
          <p:nvPr/>
        </p:nvSpPr>
        <p:spPr>
          <a:xfrm>
            <a:off x="5591095" y="3739914"/>
            <a:ext cx="1074744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r" defTabSz="685663">
              <a:spcBef>
                <a:spcPct val="20000"/>
              </a:spcBef>
              <a:defRPr/>
            </a:pPr>
            <a:r>
              <a:rPr lang="zh-CN" altLang="en-US" sz="12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  <a:endParaRPr lang="en-US" altLang="zh-CN" sz="1200" b="1" kern="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9" name="TextBox 67">
            <a:extLst>
              <a:ext uri="{FF2B5EF4-FFF2-40B4-BE49-F238E27FC236}">
                <a16:creationId xmlns:a16="http://schemas.microsoft.com/office/drawing/2014/main" id="{47597729-4EE8-FE63-AB70-E0FCD51C4AA3}"/>
              </a:ext>
            </a:extLst>
          </p:cNvPr>
          <p:cNvSpPr txBox="1"/>
          <p:nvPr/>
        </p:nvSpPr>
        <p:spPr>
          <a:xfrm>
            <a:off x="5591095" y="2910678"/>
            <a:ext cx="1074744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r" defTabSz="685663">
              <a:spcBef>
                <a:spcPct val="20000"/>
              </a:spcBef>
              <a:defRPr/>
            </a:pPr>
            <a:r>
              <a:rPr lang="zh-CN" altLang="en-US" sz="1200" b="1" kern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  <a:endParaRPr lang="en-US" altLang="zh-CN" sz="1200" b="1" kern="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" name="TextBox 67">
            <a:extLst>
              <a:ext uri="{FF2B5EF4-FFF2-40B4-BE49-F238E27FC236}">
                <a16:creationId xmlns:a16="http://schemas.microsoft.com/office/drawing/2014/main" id="{2CDCBDA9-E871-67A3-2044-AA5476E37578}"/>
              </a:ext>
            </a:extLst>
          </p:cNvPr>
          <p:cNvSpPr txBox="1"/>
          <p:nvPr/>
        </p:nvSpPr>
        <p:spPr>
          <a:xfrm>
            <a:off x="5591095" y="2110432"/>
            <a:ext cx="1074744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r" defTabSz="685663">
              <a:spcBef>
                <a:spcPct val="20000"/>
              </a:spcBef>
              <a:defRPr/>
            </a:pPr>
            <a:r>
              <a:rPr lang="zh-CN" altLang="en-US" sz="12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  <a:endParaRPr lang="en-US" altLang="zh-CN" sz="1200" b="1" kern="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838793-30E5-53D5-170A-CA2518AB1BCF}"/>
              </a:ext>
            </a:extLst>
          </p:cNvPr>
          <p:cNvGrpSpPr/>
          <p:nvPr/>
        </p:nvGrpSpPr>
        <p:grpSpPr>
          <a:xfrm>
            <a:off x="6937810" y="4051874"/>
            <a:ext cx="3361890" cy="754330"/>
            <a:chOff x="101199" y="1886576"/>
            <a:chExt cx="3361890" cy="75433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6788FCC-27F5-4446-A908-DECA51FD12A1}"/>
                </a:ext>
              </a:extLst>
            </p:cNvPr>
            <p:cNvSpPr txBox="1"/>
            <p:nvPr/>
          </p:nvSpPr>
          <p:spPr>
            <a:xfrm>
              <a:off x="101199" y="2152503"/>
              <a:ext cx="336189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90F7DDC-8380-980A-13FD-40E1B6650D98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F99D37B-0383-C712-BDFA-9BEA042141AF}"/>
              </a:ext>
            </a:extLst>
          </p:cNvPr>
          <p:cNvGrpSpPr/>
          <p:nvPr/>
        </p:nvGrpSpPr>
        <p:grpSpPr>
          <a:xfrm>
            <a:off x="8128166" y="2787429"/>
            <a:ext cx="2746182" cy="754330"/>
            <a:chOff x="101199" y="1886576"/>
            <a:chExt cx="2746182" cy="75433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B25C396-87EF-B6C9-F613-546784FE6F5C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118DDAC-201B-D448-13C2-78DF248379F1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9F47C9A-C6B2-52F6-0AE2-A070D42C4B6F}"/>
              </a:ext>
            </a:extLst>
          </p:cNvPr>
          <p:cNvGrpSpPr/>
          <p:nvPr/>
        </p:nvGrpSpPr>
        <p:grpSpPr>
          <a:xfrm>
            <a:off x="1870310" y="3341408"/>
            <a:ext cx="2779183" cy="754330"/>
            <a:chOff x="101199" y="1886576"/>
            <a:chExt cx="2779183" cy="75433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A2A32B8-41D2-F4E5-83DA-301EF9EDC213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C9647CB-5809-2338-68DB-402C92DEB24D}"/>
                </a:ext>
              </a:extLst>
            </p:cNvPr>
            <p:cNvSpPr txBox="1"/>
            <p:nvPr/>
          </p:nvSpPr>
          <p:spPr>
            <a:xfrm>
              <a:off x="861081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522F221-1F51-2E1E-F3A9-707BF025820F}"/>
              </a:ext>
            </a:extLst>
          </p:cNvPr>
          <p:cNvGrpSpPr/>
          <p:nvPr/>
        </p:nvGrpSpPr>
        <p:grpSpPr>
          <a:xfrm>
            <a:off x="3415075" y="4892228"/>
            <a:ext cx="2779183" cy="754330"/>
            <a:chOff x="101199" y="1886576"/>
            <a:chExt cx="2779183" cy="75433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4E17D69-DEE3-2905-18AC-F2DF5C51F12C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AB0C04E-72D6-C606-331B-2E43A73CFD53}"/>
                </a:ext>
              </a:extLst>
            </p:cNvPr>
            <p:cNvSpPr txBox="1"/>
            <p:nvPr/>
          </p:nvSpPr>
          <p:spPr>
            <a:xfrm>
              <a:off x="861081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73082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0371" y="1053124"/>
            <a:ext cx="9515746" cy="1321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5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5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5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0371" y="4895846"/>
            <a:ext cx="9933739" cy="1241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2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0A96C180-9C4D-9B8F-53D6-E325EAD02148}"/>
              </a:ext>
            </a:extLst>
          </p:cNvPr>
          <p:cNvSpPr/>
          <p:nvPr/>
        </p:nvSpPr>
        <p:spPr>
          <a:xfrm flipH="1">
            <a:off x="0" y="5118485"/>
            <a:ext cx="11992093" cy="1739515"/>
          </a:xfrm>
          <a:custGeom>
            <a:avLst/>
            <a:gdLst>
              <a:gd name="connsiteX0" fmla="*/ 8542116 w 8994070"/>
              <a:gd name="connsiteY0" fmla="*/ 53 h 2495956"/>
              <a:gd name="connsiteX1" fmla="*/ 8911024 w 8994070"/>
              <a:gd name="connsiteY1" fmla="*/ 93424 h 2495956"/>
              <a:gd name="connsiteX2" fmla="*/ 8994070 w 8994070"/>
              <a:gd name="connsiteY2" fmla="*/ 141061 h 2495956"/>
              <a:gd name="connsiteX3" fmla="*/ 8994070 w 8994070"/>
              <a:gd name="connsiteY3" fmla="*/ 2495956 h 2495956"/>
              <a:gd name="connsiteX4" fmla="*/ 0 w 8994070"/>
              <a:gd name="connsiteY4" fmla="*/ 2495956 h 2495956"/>
              <a:gd name="connsiteX5" fmla="*/ 24687 w 8994070"/>
              <a:gd name="connsiteY5" fmla="*/ 2477941 h 2495956"/>
              <a:gd name="connsiteX6" fmla="*/ 1421695 w 8994070"/>
              <a:gd name="connsiteY6" fmla="*/ 1572031 h 2495956"/>
              <a:gd name="connsiteX7" fmla="*/ 2831395 w 8994070"/>
              <a:gd name="connsiteY7" fmla="*/ 1972081 h 2495956"/>
              <a:gd name="connsiteX8" fmla="*/ 4555420 w 8994070"/>
              <a:gd name="connsiteY8" fmla="*/ 1210081 h 2495956"/>
              <a:gd name="connsiteX9" fmla="*/ 5784145 w 8994070"/>
              <a:gd name="connsiteY9" fmla="*/ 1953031 h 2495956"/>
              <a:gd name="connsiteX10" fmla="*/ 8022520 w 8994070"/>
              <a:gd name="connsiteY10" fmla="*/ 152806 h 2495956"/>
              <a:gd name="connsiteX11" fmla="*/ 8542116 w 8994070"/>
              <a:gd name="connsiteY11" fmla="*/ 53 h 2495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94070" h="2495956">
                <a:moveTo>
                  <a:pt x="8542116" y="53"/>
                </a:moveTo>
                <a:cubicBezTo>
                  <a:pt x="8685177" y="-1640"/>
                  <a:pt x="8803123" y="37688"/>
                  <a:pt x="8911024" y="93424"/>
                </a:cubicBezTo>
                <a:lnTo>
                  <a:pt x="8994070" y="141061"/>
                </a:lnTo>
                <a:lnTo>
                  <a:pt x="8994070" y="2495956"/>
                </a:lnTo>
                <a:lnTo>
                  <a:pt x="0" y="2495956"/>
                </a:lnTo>
                <a:lnTo>
                  <a:pt x="24687" y="2477941"/>
                </a:lnTo>
                <a:cubicBezTo>
                  <a:pt x="305484" y="2264920"/>
                  <a:pt x="975211" y="1656863"/>
                  <a:pt x="1421695" y="1572031"/>
                </a:cubicBezTo>
                <a:cubicBezTo>
                  <a:pt x="1897945" y="1481544"/>
                  <a:pt x="2309108" y="2032406"/>
                  <a:pt x="2831395" y="1972081"/>
                </a:cubicBezTo>
                <a:cubicBezTo>
                  <a:pt x="3353682" y="1911756"/>
                  <a:pt x="4063295" y="1213256"/>
                  <a:pt x="4555420" y="1210081"/>
                </a:cubicBezTo>
                <a:cubicBezTo>
                  <a:pt x="5047545" y="1206906"/>
                  <a:pt x="5206295" y="2129243"/>
                  <a:pt x="5784145" y="1953031"/>
                </a:cubicBezTo>
                <a:cubicBezTo>
                  <a:pt x="6361995" y="1776819"/>
                  <a:pt x="7466895" y="441731"/>
                  <a:pt x="8022520" y="152806"/>
                </a:cubicBezTo>
                <a:cubicBezTo>
                  <a:pt x="8230880" y="44459"/>
                  <a:pt x="8399055" y="1746"/>
                  <a:pt x="8542116" y="53"/>
                </a:cubicBezTo>
                <a:close/>
              </a:path>
            </a:pathLst>
          </a:custGeom>
          <a:gradFill>
            <a:gsLst>
              <a:gs pos="0">
                <a:srgbClr val="3E54A3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EEE19B1-0EA3-EA2C-0A7C-E87B2E1F0A4A}"/>
              </a:ext>
            </a:extLst>
          </p:cNvPr>
          <p:cNvSpPr/>
          <p:nvPr/>
        </p:nvSpPr>
        <p:spPr>
          <a:xfrm>
            <a:off x="0" y="4361301"/>
            <a:ext cx="12192000" cy="1838425"/>
          </a:xfrm>
          <a:custGeom>
            <a:avLst/>
            <a:gdLst>
              <a:gd name="connsiteX0" fmla="*/ 9144000 w 9144000"/>
              <a:gd name="connsiteY0" fmla="*/ 0 h 2225902"/>
              <a:gd name="connsiteX1" fmla="*/ 9144000 w 9144000"/>
              <a:gd name="connsiteY1" fmla="*/ 2225902 h 2225902"/>
              <a:gd name="connsiteX2" fmla="*/ 0 w 9144000"/>
              <a:gd name="connsiteY2" fmla="*/ 2225902 h 2225902"/>
              <a:gd name="connsiteX3" fmla="*/ 0 w 9144000"/>
              <a:gd name="connsiteY3" fmla="*/ 1047592 h 2225902"/>
              <a:gd name="connsiteX4" fmla="*/ 191728 w 9144000"/>
              <a:gd name="connsiteY4" fmla="*/ 1179566 h 2225902"/>
              <a:gd name="connsiteX5" fmla="*/ 1704975 w 9144000"/>
              <a:gd name="connsiteY5" fmla="*/ 1654402 h 2225902"/>
              <a:gd name="connsiteX6" fmla="*/ 4714875 w 9144000"/>
              <a:gd name="connsiteY6" fmla="*/ 654277 h 2225902"/>
              <a:gd name="connsiteX7" fmla="*/ 5981700 w 9144000"/>
              <a:gd name="connsiteY7" fmla="*/ 1225777 h 2225902"/>
              <a:gd name="connsiteX8" fmla="*/ 8562975 w 9144000"/>
              <a:gd name="connsiteY8" fmla="*/ 130402 h 2225902"/>
              <a:gd name="connsiteX9" fmla="*/ 9044109 w 9144000"/>
              <a:gd name="connsiteY9" fmla="*/ 2968 h 222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2225902">
                <a:moveTo>
                  <a:pt x="9144000" y="0"/>
                </a:moveTo>
                <a:lnTo>
                  <a:pt x="9144000" y="2225902"/>
                </a:lnTo>
                <a:lnTo>
                  <a:pt x="0" y="2225902"/>
                </a:lnTo>
                <a:lnTo>
                  <a:pt x="0" y="1047592"/>
                </a:lnTo>
                <a:lnTo>
                  <a:pt x="191728" y="1179566"/>
                </a:lnTo>
                <a:cubicBezTo>
                  <a:pt x="620465" y="1462414"/>
                  <a:pt x="1087041" y="1682977"/>
                  <a:pt x="1704975" y="1654402"/>
                </a:cubicBezTo>
                <a:cubicBezTo>
                  <a:pt x="2528887" y="1616302"/>
                  <a:pt x="4002088" y="725714"/>
                  <a:pt x="4714875" y="654277"/>
                </a:cubicBezTo>
                <a:cubicBezTo>
                  <a:pt x="5427662" y="582840"/>
                  <a:pt x="5340350" y="1313089"/>
                  <a:pt x="5981700" y="1225777"/>
                </a:cubicBezTo>
                <a:cubicBezTo>
                  <a:pt x="6623050" y="1138465"/>
                  <a:pt x="8001000" y="320902"/>
                  <a:pt x="8562975" y="130402"/>
                </a:cubicBezTo>
                <a:cubicBezTo>
                  <a:pt x="8562975" y="130402"/>
                  <a:pt x="8819084" y="27463"/>
                  <a:pt x="9044109" y="2968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>
                  <a:alpha val="0"/>
                </a:srgbClr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6893AED-5BF8-F2C5-55DE-032D00CA71C8}"/>
              </a:ext>
            </a:extLst>
          </p:cNvPr>
          <p:cNvGrpSpPr/>
          <p:nvPr/>
        </p:nvGrpSpPr>
        <p:grpSpPr>
          <a:xfrm>
            <a:off x="3236139" y="1069549"/>
            <a:ext cx="462037" cy="510435"/>
            <a:chOff x="1869490" y="577483"/>
            <a:chExt cx="753280" cy="832184"/>
          </a:xfrm>
        </p:grpSpPr>
        <p:sp>
          <p:nvSpPr>
            <p:cNvPr id="26" name="梯形 25">
              <a:extLst>
                <a:ext uri="{FF2B5EF4-FFF2-40B4-BE49-F238E27FC236}">
                  <a16:creationId xmlns:a16="http://schemas.microsoft.com/office/drawing/2014/main" id="{AF141538-2887-8CFE-7A38-E393745D5068}"/>
                </a:ext>
              </a:extLst>
            </p:cNvPr>
            <p:cNvSpPr/>
            <p:nvPr/>
          </p:nvSpPr>
          <p:spPr>
            <a:xfrm rot="8227273">
              <a:off x="1869490" y="806303"/>
              <a:ext cx="249103" cy="603364"/>
            </a:xfrm>
            <a:prstGeom prst="trapezoid">
              <a:avLst/>
            </a:prstGeom>
            <a:solidFill>
              <a:srgbClr val="FFC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梯形 26">
              <a:extLst>
                <a:ext uri="{FF2B5EF4-FFF2-40B4-BE49-F238E27FC236}">
                  <a16:creationId xmlns:a16="http://schemas.microsoft.com/office/drawing/2014/main" id="{2A9D4BA7-5745-2E8E-EB59-7AC046B321B8}"/>
                </a:ext>
              </a:extLst>
            </p:cNvPr>
            <p:cNvSpPr/>
            <p:nvPr/>
          </p:nvSpPr>
          <p:spPr>
            <a:xfrm rot="9355236">
              <a:off x="2107907" y="663651"/>
              <a:ext cx="249103" cy="603364"/>
            </a:xfrm>
            <a:prstGeom prst="trapezoid">
              <a:avLst/>
            </a:prstGeom>
            <a:solidFill>
              <a:srgbClr val="FFC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梯形 29">
              <a:extLst>
                <a:ext uri="{FF2B5EF4-FFF2-40B4-BE49-F238E27FC236}">
                  <a16:creationId xmlns:a16="http://schemas.microsoft.com/office/drawing/2014/main" id="{EDE04CDB-57EC-8402-DDB2-03BB892854EF}"/>
                </a:ext>
              </a:extLst>
            </p:cNvPr>
            <p:cNvSpPr/>
            <p:nvPr/>
          </p:nvSpPr>
          <p:spPr>
            <a:xfrm rot="10090984">
              <a:off x="2373667" y="577483"/>
              <a:ext cx="249103" cy="603364"/>
            </a:xfrm>
            <a:prstGeom prst="trapezoid">
              <a:avLst/>
            </a:prstGeom>
            <a:solidFill>
              <a:srgbClr val="FFC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4" name="对话气泡: 椭圆形 23">
            <a:extLst>
              <a:ext uri="{FF2B5EF4-FFF2-40B4-BE49-F238E27FC236}">
                <a16:creationId xmlns:a16="http://schemas.microsoft.com/office/drawing/2014/main" id="{C3E5E953-F80C-F703-2055-FE1381B273C9}"/>
              </a:ext>
            </a:extLst>
          </p:cNvPr>
          <p:cNvSpPr/>
          <p:nvPr/>
        </p:nvSpPr>
        <p:spPr>
          <a:xfrm>
            <a:off x="3076127" y="815527"/>
            <a:ext cx="5951003" cy="2968555"/>
          </a:xfrm>
          <a:custGeom>
            <a:avLst/>
            <a:gdLst>
              <a:gd name="connsiteX0" fmla="*/ 3744552 w 4504237"/>
              <a:gd name="connsiteY0" fmla="*/ 2097684 h 1857837"/>
              <a:gd name="connsiteX1" fmla="*/ 2902122 w 4504237"/>
              <a:gd name="connsiteY1" fmla="*/ 1818306 h 1857837"/>
              <a:gd name="connsiteX2" fmla="*/ 1336467 w 4504237"/>
              <a:gd name="connsiteY2" fmla="*/ 1777595 h 1857837"/>
              <a:gd name="connsiteX3" fmla="*/ 1272968 w 4504237"/>
              <a:gd name="connsiteY3" fmla="*/ 92387 h 1857837"/>
              <a:gd name="connsiteX4" fmla="*/ 2852461 w 4504237"/>
              <a:gd name="connsiteY4" fmla="*/ 33611 h 1857837"/>
              <a:gd name="connsiteX5" fmla="*/ 3662547 w 4504237"/>
              <a:gd name="connsiteY5" fmla="*/ 1653111 h 1857837"/>
              <a:gd name="connsiteX6" fmla="*/ 3744552 w 4504237"/>
              <a:gd name="connsiteY6" fmla="*/ 2097684 h 1857837"/>
              <a:gd name="connsiteX0" fmla="*/ 3338687 w 4099463"/>
              <a:gd name="connsiteY0" fmla="*/ 2177937 h 2177937"/>
              <a:gd name="connsiteX1" fmla="*/ 2496257 w 4099463"/>
              <a:gd name="connsiteY1" fmla="*/ 1898559 h 2177937"/>
              <a:gd name="connsiteX2" fmla="*/ 831542 w 4099463"/>
              <a:gd name="connsiteY2" fmla="*/ 1979768 h 2177937"/>
              <a:gd name="connsiteX3" fmla="*/ 867103 w 4099463"/>
              <a:gd name="connsiteY3" fmla="*/ 172640 h 2177937"/>
              <a:gd name="connsiteX4" fmla="*/ 2446596 w 4099463"/>
              <a:gd name="connsiteY4" fmla="*/ 113864 h 2177937"/>
              <a:gd name="connsiteX5" fmla="*/ 3256682 w 4099463"/>
              <a:gd name="connsiteY5" fmla="*/ 1733364 h 2177937"/>
              <a:gd name="connsiteX6" fmla="*/ 3338687 w 4099463"/>
              <a:gd name="connsiteY6" fmla="*/ 2177937 h 2177937"/>
              <a:gd name="connsiteX0" fmla="*/ 2910369 w 3671145"/>
              <a:gd name="connsiteY0" fmla="*/ 2164227 h 2164227"/>
              <a:gd name="connsiteX1" fmla="*/ 2067939 w 3671145"/>
              <a:gd name="connsiteY1" fmla="*/ 1884849 h 2164227"/>
              <a:gd name="connsiteX2" fmla="*/ 403224 w 3671145"/>
              <a:gd name="connsiteY2" fmla="*/ 1966058 h 2164227"/>
              <a:gd name="connsiteX3" fmla="*/ 118745 w 3671145"/>
              <a:gd name="connsiteY3" fmla="*/ 181790 h 2164227"/>
              <a:gd name="connsiteX4" fmla="*/ 2018278 w 3671145"/>
              <a:gd name="connsiteY4" fmla="*/ 100154 h 2164227"/>
              <a:gd name="connsiteX5" fmla="*/ 2828364 w 3671145"/>
              <a:gd name="connsiteY5" fmla="*/ 1719654 h 2164227"/>
              <a:gd name="connsiteX6" fmla="*/ 2910369 w 3671145"/>
              <a:gd name="connsiteY6" fmla="*/ 2164227 h 2164227"/>
              <a:gd name="connsiteX0" fmla="*/ 3386773 w 4147549"/>
              <a:gd name="connsiteY0" fmla="*/ 2077976 h 2077976"/>
              <a:gd name="connsiteX1" fmla="*/ 2544343 w 4147549"/>
              <a:gd name="connsiteY1" fmla="*/ 1798598 h 2077976"/>
              <a:gd name="connsiteX2" fmla="*/ 879628 w 4147549"/>
              <a:gd name="connsiteY2" fmla="*/ 1879807 h 2077976"/>
              <a:gd name="connsiteX3" fmla="*/ 61749 w 4147549"/>
              <a:gd name="connsiteY3" fmla="*/ 400339 h 2077976"/>
              <a:gd name="connsiteX4" fmla="*/ 2494682 w 4147549"/>
              <a:gd name="connsiteY4" fmla="*/ 13903 h 2077976"/>
              <a:gd name="connsiteX5" fmla="*/ 3304768 w 4147549"/>
              <a:gd name="connsiteY5" fmla="*/ 1633403 h 2077976"/>
              <a:gd name="connsiteX6" fmla="*/ 3386773 w 4147549"/>
              <a:gd name="connsiteY6" fmla="*/ 2077976 h 2077976"/>
              <a:gd name="connsiteX0" fmla="*/ 3412065 w 4172841"/>
              <a:gd name="connsiteY0" fmla="*/ 2155471 h 2155471"/>
              <a:gd name="connsiteX1" fmla="*/ 2569635 w 4172841"/>
              <a:gd name="connsiteY1" fmla="*/ 1876093 h 2155471"/>
              <a:gd name="connsiteX2" fmla="*/ 904920 w 4172841"/>
              <a:gd name="connsiteY2" fmla="*/ 1957302 h 2155471"/>
              <a:gd name="connsiteX3" fmla="*/ 87041 w 4172841"/>
              <a:gd name="connsiteY3" fmla="*/ 477834 h 2155471"/>
              <a:gd name="connsiteX4" fmla="*/ 2519974 w 4172841"/>
              <a:gd name="connsiteY4" fmla="*/ 91398 h 2155471"/>
              <a:gd name="connsiteX5" fmla="*/ 3330060 w 4172841"/>
              <a:gd name="connsiteY5" fmla="*/ 1710898 h 2155471"/>
              <a:gd name="connsiteX6" fmla="*/ 3412065 w 4172841"/>
              <a:gd name="connsiteY6" fmla="*/ 2155471 h 2155471"/>
              <a:gd name="connsiteX0" fmla="*/ 3543979 w 4304755"/>
              <a:gd name="connsiteY0" fmla="*/ 2076828 h 2076828"/>
              <a:gd name="connsiteX1" fmla="*/ 2701549 w 4304755"/>
              <a:gd name="connsiteY1" fmla="*/ 1797450 h 2076828"/>
              <a:gd name="connsiteX2" fmla="*/ 396754 w 4304755"/>
              <a:gd name="connsiteY2" fmla="*/ 1756739 h 2076828"/>
              <a:gd name="connsiteX3" fmla="*/ 218955 w 4304755"/>
              <a:gd name="connsiteY3" fmla="*/ 399191 h 2076828"/>
              <a:gd name="connsiteX4" fmla="*/ 2651888 w 4304755"/>
              <a:gd name="connsiteY4" fmla="*/ 12755 h 2076828"/>
              <a:gd name="connsiteX5" fmla="*/ 3461974 w 4304755"/>
              <a:gd name="connsiteY5" fmla="*/ 1632255 h 2076828"/>
              <a:gd name="connsiteX6" fmla="*/ 3543979 w 4304755"/>
              <a:gd name="connsiteY6" fmla="*/ 2076828 h 2076828"/>
              <a:gd name="connsiteX0" fmla="*/ 3543979 w 4169784"/>
              <a:gd name="connsiteY0" fmla="*/ 2072611 h 2072611"/>
              <a:gd name="connsiteX1" fmla="*/ 2701549 w 4169784"/>
              <a:gd name="connsiteY1" fmla="*/ 1793233 h 2072611"/>
              <a:gd name="connsiteX2" fmla="*/ 396754 w 4169784"/>
              <a:gd name="connsiteY2" fmla="*/ 1752522 h 2072611"/>
              <a:gd name="connsiteX3" fmla="*/ 218955 w 4169784"/>
              <a:gd name="connsiteY3" fmla="*/ 394974 h 2072611"/>
              <a:gd name="connsiteX4" fmla="*/ 2651888 w 4169784"/>
              <a:gd name="connsiteY4" fmla="*/ 8538 h 2072611"/>
              <a:gd name="connsiteX5" fmla="*/ 4154084 w 4169784"/>
              <a:gd name="connsiteY5" fmla="*/ 230552 h 2072611"/>
              <a:gd name="connsiteX6" fmla="*/ 3461974 w 4169784"/>
              <a:gd name="connsiteY6" fmla="*/ 1628038 h 2072611"/>
              <a:gd name="connsiteX7" fmla="*/ 3543979 w 4169784"/>
              <a:gd name="connsiteY7" fmla="*/ 2072611 h 2072611"/>
              <a:gd name="connsiteX0" fmla="*/ 3543979 w 4583788"/>
              <a:gd name="connsiteY0" fmla="*/ 2064322 h 2064322"/>
              <a:gd name="connsiteX1" fmla="*/ 2701549 w 4583788"/>
              <a:gd name="connsiteY1" fmla="*/ 1784944 h 2064322"/>
              <a:gd name="connsiteX2" fmla="*/ 396754 w 4583788"/>
              <a:gd name="connsiteY2" fmla="*/ 1744233 h 2064322"/>
              <a:gd name="connsiteX3" fmla="*/ 218955 w 4583788"/>
              <a:gd name="connsiteY3" fmla="*/ 386685 h 2064322"/>
              <a:gd name="connsiteX4" fmla="*/ 2651888 w 4583788"/>
              <a:gd name="connsiteY4" fmla="*/ 249 h 2064322"/>
              <a:gd name="connsiteX5" fmla="*/ 4573184 w 4583788"/>
              <a:gd name="connsiteY5" fmla="*/ 694703 h 2064322"/>
              <a:gd name="connsiteX6" fmla="*/ 3461974 w 4583788"/>
              <a:gd name="connsiteY6" fmla="*/ 1619749 h 2064322"/>
              <a:gd name="connsiteX7" fmla="*/ 3543979 w 4583788"/>
              <a:gd name="connsiteY7" fmla="*/ 2064322 h 2064322"/>
              <a:gd name="connsiteX0" fmla="*/ 3543979 w 4583788"/>
              <a:gd name="connsiteY0" fmla="*/ 2169433 h 2169433"/>
              <a:gd name="connsiteX1" fmla="*/ 2701549 w 4583788"/>
              <a:gd name="connsiteY1" fmla="*/ 1890055 h 2169433"/>
              <a:gd name="connsiteX2" fmla="*/ 396754 w 4583788"/>
              <a:gd name="connsiteY2" fmla="*/ 1849344 h 2169433"/>
              <a:gd name="connsiteX3" fmla="*/ 218955 w 4583788"/>
              <a:gd name="connsiteY3" fmla="*/ 491796 h 2169433"/>
              <a:gd name="connsiteX4" fmla="*/ 2651888 w 4583788"/>
              <a:gd name="connsiteY4" fmla="*/ 105360 h 2169433"/>
              <a:gd name="connsiteX5" fmla="*/ 4573184 w 4583788"/>
              <a:gd name="connsiteY5" fmla="*/ 799814 h 2169433"/>
              <a:gd name="connsiteX6" fmla="*/ 3461974 w 4583788"/>
              <a:gd name="connsiteY6" fmla="*/ 1724860 h 2169433"/>
              <a:gd name="connsiteX7" fmla="*/ 3543979 w 4583788"/>
              <a:gd name="connsiteY7" fmla="*/ 2169433 h 2169433"/>
              <a:gd name="connsiteX0" fmla="*/ 3543979 w 4573184"/>
              <a:gd name="connsiteY0" fmla="*/ 2169433 h 2169433"/>
              <a:gd name="connsiteX1" fmla="*/ 2701549 w 4573184"/>
              <a:gd name="connsiteY1" fmla="*/ 1890055 h 2169433"/>
              <a:gd name="connsiteX2" fmla="*/ 396754 w 4573184"/>
              <a:gd name="connsiteY2" fmla="*/ 1849344 h 2169433"/>
              <a:gd name="connsiteX3" fmla="*/ 218955 w 4573184"/>
              <a:gd name="connsiteY3" fmla="*/ 491796 h 2169433"/>
              <a:gd name="connsiteX4" fmla="*/ 2651888 w 4573184"/>
              <a:gd name="connsiteY4" fmla="*/ 105360 h 2169433"/>
              <a:gd name="connsiteX5" fmla="*/ 4573184 w 4573184"/>
              <a:gd name="connsiteY5" fmla="*/ 799814 h 2169433"/>
              <a:gd name="connsiteX6" fmla="*/ 3461974 w 4573184"/>
              <a:gd name="connsiteY6" fmla="*/ 1724860 h 2169433"/>
              <a:gd name="connsiteX7" fmla="*/ 3543979 w 4573184"/>
              <a:gd name="connsiteY7" fmla="*/ 2169433 h 2169433"/>
              <a:gd name="connsiteX0" fmla="*/ 3543979 w 4466504"/>
              <a:gd name="connsiteY0" fmla="*/ 2250412 h 2250412"/>
              <a:gd name="connsiteX1" fmla="*/ 2701549 w 4466504"/>
              <a:gd name="connsiteY1" fmla="*/ 1971034 h 2250412"/>
              <a:gd name="connsiteX2" fmla="*/ 396754 w 4466504"/>
              <a:gd name="connsiteY2" fmla="*/ 1930323 h 2250412"/>
              <a:gd name="connsiteX3" fmla="*/ 218955 w 4466504"/>
              <a:gd name="connsiteY3" fmla="*/ 572775 h 2250412"/>
              <a:gd name="connsiteX4" fmla="*/ 2651888 w 4466504"/>
              <a:gd name="connsiteY4" fmla="*/ 186339 h 2250412"/>
              <a:gd name="connsiteX5" fmla="*/ 4466504 w 4466504"/>
              <a:gd name="connsiteY5" fmla="*/ 713153 h 2250412"/>
              <a:gd name="connsiteX6" fmla="*/ 3461974 w 4466504"/>
              <a:gd name="connsiteY6" fmla="*/ 1805839 h 2250412"/>
              <a:gd name="connsiteX7" fmla="*/ 3543979 w 4466504"/>
              <a:gd name="connsiteY7" fmla="*/ 2250412 h 2250412"/>
              <a:gd name="connsiteX0" fmla="*/ 3543979 w 4481813"/>
              <a:gd name="connsiteY0" fmla="*/ 2250412 h 2250412"/>
              <a:gd name="connsiteX1" fmla="*/ 2701549 w 4481813"/>
              <a:gd name="connsiteY1" fmla="*/ 1971034 h 2250412"/>
              <a:gd name="connsiteX2" fmla="*/ 396754 w 4481813"/>
              <a:gd name="connsiteY2" fmla="*/ 1930323 h 2250412"/>
              <a:gd name="connsiteX3" fmla="*/ 218955 w 4481813"/>
              <a:gd name="connsiteY3" fmla="*/ 572775 h 2250412"/>
              <a:gd name="connsiteX4" fmla="*/ 2651888 w 4481813"/>
              <a:gd name="connsiteY4" fmla="*/ 186339 h 2250412"/>
              <a:gd name="connsiteX5" fmla="*/ 4466504 w 4481813"/>
              <a:gd name="connsiteY5" fmla="*/ 713153 h 2250412"/>
              <a:gd name="connsiteX6" fmla="*/ 3461974 w 4481813"/>
              <a:gd name="connsiteY6" fmla="*/ 1805839 h 2250412"/>
              <a:gd name="connsiteX7" fmla="*/ 3543979 w 4481813"/>
              <a:gd name="connsiteY7" fmla="*/ 2250412 h 2250412"/>
              <a:gd name="connsiteX0" fmla="*/ 3494085 w 4431919"/>
              <a:gd name="connsiteY0" fmla="*/ 2253969 h 2253969"/>
              <a:gd name="connsiteX1" fmla="*/ 2651655 w 4431919"/>
              <a:gd name="connsiteY1" fmla="*/ 1974591 h 2253969"/>
              <a:gd name="connsiteX2" fmla="*/ 346860 w 4431919"/>
              <a:gd name="connsiteY2" fmla="*/ 1933880 h 2253969"/>
              <a:gd name="connsiteX3" fmla="*/ 169061 w 4431919"/>
              <a:gd name="connsiteY3" fmla="*/ 576332 h 2253969"/>
              <a:gd name="connsiteX4" fmla="*/ 1900954 w 4431919"/>
              <a:gd name="connsiteY4" fmla="*/ 182276 h 2253969"/>
              <a:gd name="connsiteX5" fmla="*/ 4416610 w 4431919"/>
              <a:gd name="connsiteY5" fmla="*/ 716710 h 2253969"/>
              <a:gd name="connsiteX6" fmla="*/ 3412080 w 4431919"/>
              <a:gd name="connsiteY6" fmla="*/ 1809396 h 2253969"/>
              <a:gd name="connsiteX7" fmla="*/ 3494085 w 4431919"/>
              <a:gd name="connsiteY7" fmla="*/ 2253969 h 2253969"/>
              <a:gd name="connsiteX0" fmla="*/ 3522699 w 4460533"/>
              <a:gd name="connsiteY0" fmla="*/ 2146709 h 2146709"/>
              <a:gd name="connsiteX1" fmla="*/ 2680269 w 4460533"/>
              <a:gd name="connsiteY1" fmla="*/ 1867331 h 2146709"/>
              <a:gd name="connsiteX2" fmla="*/ 375474 w 4460533"/>
              <a:gd name="connsiteY2" fmla="*/ 1826620 h 2146709"/>
              <a:gd name="connsiteX3" fmla="*/ 197675 w 4460533"/>
              <a:gd name="connsiteY3" fmla="*/ 469072 h 2146709"/>
              <a:gd name="connsiteX4" fmla="*/ 2333428 w 4460533"/>
              <a:gd name="connsiteY4" fmla="*/ 341716 h 2146709"/>
              <a:gd name="connsiteX5" fmla="*/ 4445224 w 4460533"/>
              <a:gd name="connsiteY5" fmla="*/ 609450 h 2146709"/>
              <a:gd name="connsiteX6" fmla="*/ 3440694 w 4460533"/>
              <a:gd name="connsiteY6" fmla="*/ 1702136 h 2146709"/>
              <a:gd name="connsiteX7" fmla="*/ 3522699 w 4460533"/>
              <a:gd name="connsiteY7" fmla="*/ 2146709 h 2146709"/>
              <a:gd name="connsiteX0" fmla="*/ 3525418 w 4463252"/>
              <a:gd name="connsiteY0" fmla="*/ 2226416 h 2226416"/>
              <a:gd name="connsiteX1" fmla="*/ 2682988 w 4463252"/>
              <a:gd name="connsiteY1" fmla="*/ 1947038 h 2226416"/>
              <a:gd name="connsiteX2" fmla="*/ 378193 w 4463252"/>
              <a:gd name="connsiteY2" fmla="*/ 1906327 h 2226416"/>
              <a:gd name="connsiteX3" fmla="*/ 200394 w 4463252"/>
              <a:gd name="connsiteY3" fmla="*/ 548779 h 2226416"/>
              <a:gd name="connsiteX4" fmla="*/ 2374247 w 4463252"/>
              <a:gd name="connsiteY4" fmla="*/ 215683 h 2226416"/>
              <a:gd name="connsiteX5" fmla="*/ 4447943 w 4463252"/>
              <a:gd name="connsiteY5" fmla="*/ 689157 h 2226416"/>
              <a:gd name="connsiteX6" fmla="*/ 3443413 w 4463252"/>
              <a:gd name="connsiteY6" fmla="*/ 1781843 h 2226416"/>
              <a:gd name="connsiteX7" fmla="*/ 3525418 w 4463252"/>
              <a:gd name="connsiteY7" fmla="*/ 2226416 h 2226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3252" h="2226416">
                <a:moveTo>
                  <a:pt x="3525418" y="2226416"/>
                </a:moveTo>
                <a:lnTo>
                  <a:pt x="2682988" y="1947038"/>
                </a:lnTo>
                <a:cubicBezTo>
                  <a:pt x="2166140" y="2011301"/>
                  <a:pt x="791958" y="2139370"/>
                  <a:pt x="378193" y="1906327"/>
                </a:cubicBezTo>
                <a:cubicBezTo>
                  <a:pt x="-35572" y="1673284"/>
                  <a:pt x="-132282" y="830553"/>
                  <a:pt x="200394" y="548779"/>
                </a:cubicBezTo>
                <a:cubicBezTo>
                  <a:pt x="533070" y="267005"/>
                  <a:pt x="1771732" y="227847"/>
                  <a:pt x="2374247" y="215683"/>
                </a:cubicBezTo>
                <a:cubicBezTo>
                  <a:pt x="2976762" y="203519"/>
                  <a:pt x="4084329" y="-495160"/>
                  <a:pt x="4447943" y="689157"/>
                </a:cubicBezTo>
                <a:cubicBezTo>
                  <a:pt x="4605817" y="1149574"/>
                  <a:pt x="3491757" y="1490073"/>
                  <a:pt x="3443413" y="1781843"/>
                </a:cubicBezTo>
                <a:lnTo>
                  <a:pt x="3525418" y="2226416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9ED3521-0893-0549-F225-899E11F4B890}"/>
              </a:ext>
            </a:extLst>
          </p:cNvPr>
          <p:cNvGrpSpPr/>
          <p:nvPr/>
        </p:nvGrpSpPr>
        <p:grpSpPr>
          <a:xfrm>
            <a:off x="3688363" y="1663583"/>
            <a:ext cx="4382331" cy="1114621"/>
            <a:chOff x="2442514" y="1392467"/>
            <a:chExt cx="3286748" cy="835966"/>
          </a:xfrm>
          <a:solidFill>
            <a:schemeClr val="lt1"/>
          </a:solidFill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5880849-F1D7-9C2A-71D7-07C31E042072}"/>
                </a:ext>
              </a:extLst>
            </p:cNvPr>
            <p:cNvGrpSpPr/>
            <p:nvPr/>
          </p:nvGrpSpPr>
          <p:grpSpPr>
            <a:xfrm>
              <a:off x="2472994" y="1415936"/>
              <a:ext cx="3256268" cy="812497"/>
              <a:chOff x="2442514" y="104687"/>
              <a:chExt cx="3256268" cy="812497"/>
            </a:xfrm>
            <a:grpFill/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B01391A-331D-5CE5-76FC-D5D68F38B8B9}"/>
                  </a:ext>
                </a:extLst>
              </p:cNvPr>
              <p:cNvSpPr txBox="1"/>
              <p:nvPr/>
            </p:nvSpPr>
            <p:spPr>
              <a:xfrm>
                <a:off x="2442514" y="104687"/>
                <a:ext cx="729903" cy="783237"/>
              </a:xfrm>
              <a:custGeom>
                <a:avLst/>
                <a:gdLst/>
                <a:ahLst/>
                <a:cxnLst/>
                <a:rect l="l" t="t" r="r" b="b"/>
                <a:pathLst>
                  <a:path w="643319" h="690326">
                    <a:moveTo>
                      <a:pt x="336955" y="546845"/>
                    </a:moveTo>
                    <a:cubicBezTo>
                      <a:pt x="319290" y="546845"/>
                      <a:pt x="301964" y="549053"/>
                      <a:pt x="284978" y="553469"/>
                    </a:cubicBezTo>
                    <a:cubicBezTo>
                      <a:pt x="267991" y="557886"/>
                      <a:pt x="251005" y="561113"/>
                      <a:pt x="234019" y="563152"/>
                    </a:cubicBezTo>
                    <a:lnTo>
                      <a:pt x="234019" y="568247"/>
                    </a:lnTo>
                    <a:cubicBezTo>
                      <a:pt x="235378" y="577760"/>
                      <a:pt x="237076" y="586593"/>
                      <a:pt x="239115" y="594746"/>
                    </a:cubicBezTo>
                    <a:cubicBezTo>
                      <a:pt x="241153" y="602899"/>
                      <a:pt x="244550" y="611053"/>
                      <a:pt x="249306" y="619206"/>
                    </a:cubicBezTo>
                    <a:cubicBezTo>
                      <a:pt x="249986" y="622603"/>
                      <a:pt x="250665" y="624302"/>
                      <a:pt x="251345" y="624302"/>
                    </a:cubicBezTo>
                    <a:cubicBezTo>
                      <a:pt x="258819" y="620905"/>
                      <a:pt x="266462" y="618527"/>
                      <a:pt x="274276" y="617168"/>
                    </a:cubicBezTo>
                    <a:cubicBezTo>
                      <a:pt x="282090" y="615809"/>
                      <a:pt x="289734" y="614450"/>
                      <a:pt x="297208" y="613091"/>
                    </a:cubicBezTo>
                    <a:cubicBezTo>
                      <a:pt x="306720" y="611053"/>
                      <a:pt x="317082" y="607825"/>
                      <a:pt x="328292" y="603409"/>
                    </a:cubicBezTo>
                    <a:cubicBezTo>
                      <a:pt x="339503" y="598993"/>
                      <a:pt x="350205" y="595765"/>
                      <a:pt x="360396" y="593727"/>
                    </a:cubicBezTo>
                    <a:cubicBezTo>
                      <a:pt x="365153" y="588291"/>
                      <a:pt x="370928" y="581327"/>
                      <a:pt x="377722" y="572834"/>
                    </a:cubicBezTo>
                    <a:cubicBezTo>
                      <a:pt x="384517" y="564341"/>
                      <a:pt x="388254" y="557716"/>
                      <a:pt x="388933" y="552960"/>
                    </a:cubicBezTo>
                    <a:cubicBezTo>
                      <a:pt x="388254" y="554319"/>
                      <a:pt x="386895" y="554658"/>
                      <a:pt x="384857" y="553979"/>
                    </a:cubicBezTo>
                    <a:cubicBezTo>
                      <a:pt x="382818" y="553300"/>
                      <a:pt x="380780" y="552620"/>
                      <a:pt x="378742" y="551941"/>
                    </a:cubicBezTo>
                    <a:lnTo>
                      <a:pt x="370588" y="548883"/>
                    </a:lnTo>
                    <a:cubicBezTo>
                      <a:pt x="365153" y="547524"/>
                      <a:pt x="359547" y="546845"/>
                      <a:pt x="353772" y="546845"/>
                    </a:cubicBezTo>
                    <a:cubicBezTo>
                      <a:pt x="347996" y="546845"/>
                      <a:pt x="342391" y="546845"/>
                      <a:pt x="336955" y="546845"/>
                    </a:cubicBezTo>
                    <a:close/>
                    <a:moveTo>
                      <a:pt x="347784" y="489389"/>
                    </a:moveTo>
                    <a:cubicBezTo>
                      <a:pt x="356192" y="489134"/>
                      <a:pt x="364473" y="489431"/>
                      <a:pt x="372627" y="490281"/>
                    </a:cubicBezTo>
                    <a:cubicBezTo>
                      <a:pt x="388933" y="491979"/>
                      <a:pt x="403881" y="496226"/>
                      <a:pt x="417470" y="503020"/>
                    </a:cubicBezTo>
                    <a:cubicBezTo>
                      <a:pt x="433098" y="510494"/>
                      <a:pt x="444478" y="520516"/>
                      <a:pt x="451613" y="533086"/>
                    </a:cubicBezTo>
                    <a:cubicBezTo>
                      <a:pt x="458747" y="545656"/>
                      <a:pt x="460615" y="560434"/>
                      <a:pt x="457218" y="577420"/>
                    </a:cubicBezTo>
                    <a:cubicBezTo>
                      <a:pt x="453821" y="593727"/>
                      <a:pt x="447196" y="610034"/>
                      <a:pt x="437344" y="626340"/>
                    </a:cubicBezTo>
                    <a:cubicBezTo>
                      <a:pt x="427492" y="642647"/>
                      <a:pt x="414413" y="653518"/>
                      <a:pt x="398106" y="658954"/>
                    </a:cubicBezTo>
                    <a:cubicBezTo>
                      <a:pt x="391311" y="660992"/>
                      <a:pt x="384857" y="660992"/>
                      <a:pt x="378742" y="658954"/>
                    </a:cubicBezTo>
                    <a:cubicBezTo>
                      <a:pt x="370588" y="662351"/>
                      <a:pt x="360566" y="665579"/>
                      <a:pt x="348676" y="668636"/>
                    </a:cubicBezTo>
                    <a:cubicBezTo>
                      <a:pt x="336786" y="671694"/>
                      <a:pt x="324725" y="673902"/>
                      <a:pt x="312495" y="675261"/>
                    </a:cubicBezTo>
                    <a:cubicBezTo>
                      <a:pt x="300265" y="676620"/>
                      <a:pt x="288205" y="676790"/>
                      <a:pt x="276314" y="675770"/>
                    </a:cubicBezTo>
                    <a:cubicBezTo>
                      <a:pt x="264424" y="674751"/>
                      <a:pt x="254063" y="671524"/>
                      <a:pt x="245230" y="666088"/>
                    </a:cubicBezTo>
                    <a:cubicBezTo>
                      <a:pt x="236397" y="676960"/>
                      <a:pt x="224337" y="683075"/>
                      <a:pt x="209049" y="684433"/>
                    </a:cubicBezTo>
                    <a:cubicBezTo>
                      <a:pt x="193761" y="685792"/>
                      <a:pt x="181701" y="678658"/>
                      <a:pt x="172868" y="663031"/>
                    </a:cubicBezTo>
                    <a:cubicBezTo>
                      <a:pt x="165394" y="649442"/>
                      <a:pt x="160638" y="635513"/>
                      <a:pt x="158600" y="621245"/>
                    </a:cubicBezTo>
                    <a:cubicBezTo>
                      <a:pt x="156561" y="606976"/>
                      <a:pt x="156901" y="592368"/>
                      <a:pt x="159619" y="577420"/>
                    </a:cubicBezTo>
                    <a:cubicBezTo>
                      <a:pt x="160978" y="566549"/>
                      <a:pt x="164375" y="554319"/>
                      <a:pt x="169811" y="540730"/>
                    </a:cubicBezTo>
                    <a:cubicBezTo>
                      <a:pt x="175246" y="527141"/>
                      <a:pt x="183400" y="517968"/>
                      <a:pt x="194271" y="513212"/>
                    </a:cubicBezTo>
                    <a:cubicBezTo>
                      <a:pt x="203104" y="508456"/>
                      <a:pt x="210917" y="509475"/>
                      <a:pt x="217712" y="516270"/>
                    </a:cubicBezTo>
                    <a:lnTo>
                      <a:pt x="223827" y="524423"/>
                    </a:lnTo>
                    <a:cubicBezTo>
                      <a:pt x="238095" y="516949"/>
                      <a:pt x="253723" y="510324"/>
                      <a:pt x="270709" y="504549"/>
                    </a:cubicBezTo>
                    <a:cubicBezTo>
                      <a:pt x="287695" y="498774"/>
                      <a:pt x="304851" y="494527"/>
                      <a:pt x="322177" y="491809"/>
                    </a:cubicBezTo>
                    <a:cubicBezTo>
                      <a:pt x="330840" y="490450"/>
                      <a:pt x="339376" y="489644"/>
                      <a:pt x="347784" y="489389"/>
                    </a:cubicBezTo>
                    <a:close/>
                    <a:moveTo>
                      <a:pt x="384092" y="395752"/>
                    </a:moveTo>
                    <a:cubicBezTo>
                      <a:pt x="406005" y="395582"/>
                      <a:pt x="427662" y="396686"/>
                      <a:pt x="449065" y="399064"/>
                    </a:cubicBezTo>
                    <a:cubicBezTo>
                      <a:pt x="491870" y="403821"/>
                      <a:pt x="529240" y="415031"/>
                      <a:pt x="561174" y="432697"/>
                    </a:cubicBezTo>
                    <a:cubicBezTo>
                      <a:pt x="574763" y="440171"/>
                      <a:pt x="587333" y="451042"/>
                      <a:pt x="598883" y="465311"/>
                    </a:cubicBezTo>
                    <a:cubicBezTo>
                      <a:pt x="610434" y="479579"/>
                      <a:pt x="619776" y="495546"/>
                      <a:pt x="626911" y="513212"/>
                    </a:cubicBezTo>
                    <a:cubicBezTo>
                      <a:pt x="634045" y="530878"/>
                      <a:pt x="638971" y="549053"/>
                      <a:pt x="641689" y="567738"/>
                    </a:cubicBezTo>
                    <a:cubicBezTo>
                      <a:pt x="644407" y="586423"/>
                      <a:pt x="643727" y="603919"/>
                      <a:pt x="639650" y="620225"/>
                    </a:cubicBezTo>
                    <a:cubicBezTo>
                      <a:pt x="635574" y="636532"/>
                      <a:pt x="627930" y="650971"/>
                      <a:pt x="616719" y="663540"/>
                    </a:cubicBezTo>
                    <a:cubicBezTo>
                      <a:pt x="605508" y="676110"/>
                      <a:pt x="589711" y="684773"/>
                      <a:pt x="569327" y="689529"/>
                    </a:cubicBezTo>
                    <a:cubicBezTo>
                      <a:pt x="560494" y="691568"/>
                      <a:pt x="552001" y="689699"/>
                      <a:pt x="543848" y="683924"/>
                    </a:cubicBezTo>
                    <a:cubicBezTo>
                      <a:pt x="535695" y="678149"/>
                      <a:pt x="533316" y="669825"/>
                      <a:pt x="536714" y="658954"/>
                    </a:cubicBezTo>
                    <a:cubicBezTo>
                      <a:pt x="539432" y="648762"/>
                      <a:pt x="543678" y="638401"/>
                      <a:pt x="549453" y="627869"/>
                    </a:cubicBezTo>
                    <a:cubicBezTo>
                      <a:pt x="555229" y="617338"/>
                      <a:pt x="560325" y="606976"/>
                      <a:pt x="564741" y="596784"/>
                    </a:cubicBezTo>
                    <a:cubicBezTo>
                      <a:pt x="569157" y="586593"/>
                      <a:pt x="572555" y="576061"/>
                      <a:pt x="574933" y="565190"/>
                    </a:cubicBezTo>
                    <a:cubicBezTo>
                      <a:pt x="577311" y="554319"/>
                      <a:pt x="576462" y="543108"/>
                      <a:pt x="572385" y="531557"/>
                    </a:cubicBezTo>
                    <a:cubicBezTo>
                      <a:pt x="566270" y="512533"/>
                      <a:pt x="555908" y="497924"/>
                      <a:pt x="541300" y="487733"/>
                    </a:cubicBezTo>
                    <a:cubicBezTo>
                      <a:pt x="526692" y="477541"/>
                      <a:pt x="510555" y="470067"/>
                      <a:pt x="492889" y="465311"/>
                    </a:cubicBezTo>
                    <a:cubicBezTo>
                      <a:pt x="475224" y="460555"/>
                      <a:pt x="456709" y="458007"/>
                      <a:pt x="437344" y="457667"/>
                    </a:cubicBezTo>
                    <a:cubicBezTo>
                      <a:pt x="417980" y="457327"/>
                      <a:pt x="400484" y="457497"/>
                      <a:pt x="384857" y="458177"/>
                    </a:cubicBezTo>
                    <a:cubicBezTo>
                      <a:pt x="359038" y="459535"/>
                      <a:pt x="333388" y="462253"/>
                      <a:pt x="307909" y="466330"/>
                    </a:cubicBezTo>
                    <a:cubicBezTo>
                      <a:pt x="282430" y="470407"/>
                      <a:pt x="257120" y="474993"/>
                      <a:pt x="231980" y="480089"/>
                    </a:cubicBezTo>
                    <a:cubicBezTo>
                      <a:pt x="206841" y="485185"/>
                      <a:pt x="181701" y="490111"/>
                      <a:pt x="156561" y="494867"/>
                    </a:cubicBezTo>
                    <a:cubicBezTo>
                      <a:pt x="131422" y="499623"/>
                      <a:pt x="106282" y="503360"/>
                      <a:pt x="81142" y="506078"/>
                    </a:cubicBezTo>
                    <a:cubicBezTo>
                      <a:pt x="82501" y="525102"/>
                      <a:pt x="83690" y="543617"/>
                      <a:pt x="84710" y="561623"/>
                    </a:cubicBezTo>
                    <a:cubicBezTo>
                      <a:pt x="85729" y="579628"/>
                      <a:pt x="90315" y="598143"/>
                      <a:pt x="98468" y="617168"/>
                    </a:cubicBezTo>
                    <a:cubicBezTo>
                      <a:pt x="104584" y="630757"/>
                      <a:pt x="105263" y="643157"/>
                      <a:pt x="100507" y="654368"/>
                    </a:cubicBezTo>
                    <a:cubicBezTo>
                      <a:pt x="95751" y="665579"/>
                      <a:pt x="88616" y="673902"/>
                      <a:pt x="79104" y="679338"/>
                    </a:cubicBezTo>
                    <a:cubicBezTo>
                      <a:pt x="69592" y="684773"/>
                      <a:pt x="59230" y="686472"/>
                      <a:pt x="48019" y="684433"/>
                    </a:cubicBezTo>
                    <a:cubicBezTo>
                      <a:pt x="36808" y="682395"/>
                      <a:pt x="27466" y="675261"/>
                      <a:pt x="19992" y="663031"/>
                    </a:cubicBezTo>
                    <a:cubicBezTo>
                      <a:pt x="11839" y="648762"/>
                      <a:pt x="6233" y="633135"/>
                      <a:pt x="3176" y="616149"/>
                    </a:cubicBezTo>
                    <a:cubicBezTo>
                      <a:pt x="118" y="599162"/>
                      <a:pt x="-731" y="582006"/>
                      <a:pt x="628" y="564680"/>
                    </a:cubicBezTo>
                    <a:cubicBezTo>
                      <a:pt x="1987" y="547354"/>
                      <a:pt x="5554" y="530538"/>
                      <a:pt x="11329" y="514231"/>
                    </a:cubicBezTo>
                    <a:cubicBezTo>
                      <a:pt x="17104" y="497924"/>
                      <a:pt x="25088" y="483316"/>
                      <a:pt x="35280" y="470407"/>
                    </a:cubicBezTo>
                    <a:cubicBezTo>
                      <a:pt x="40715" y="462933"/>
                      <a:pt x="48529" y="459196"/>
                      <a:pt x="58721" y="459196"/>
                    </a:cubicBezTo>
                    <a:cubicBezTo>
                      <a:pt x="68912" y="459196"/>
                      <a:pt x="75027" y="464631"/>
                      <a:pt x="77066" y="475503"/>
                    </a:cubicBezTo>
                    <a:cubicBezTo>
                      <a:pt x="77066" y="476861"/>
                      <a:pt x="77405" y="477881"/>
                      <a:pt x="78085" y="478560"/>
                    </a:cubicBezTo>
                    <a:cubicBezTo>
                      <a:pt x="108660" y="459535"/>
                      <a:pt x="145011" y="443059"/>
                      <a:pt x="187137" y="429130"/>
                    </a:cubicBezTo>
                    <a:cubicBezTo>
                      <a:pt x="229263" y="415201"/>
                      <a:pt x="272747" y="405519"/>
                      <a:pt x="317591" y="400084"/>
                    </a:cubicBezTo>
                    <a:cubicBezTo>
                      <a:pt x="340013" y="397366"/>
                      <a:pt x="362180" y="395922"/>
                      <a:pt x="384092" y="395752"/>
                    </a:cubicBezTo>
                    <a:close/>
                    <a:moveTo>
                      <a:pt x="356065" y="280840"/>
                    </a:moveTo>
                    <a:cubicBezTo>
                      <a:pt x="346553" y="280840"/>
                      <a:pt x="337550" y="281180"/>
                      <a:pt x="329057" y="281859"/>
                    </a:cubicBezTo>
                    <a:cubicBezTo>
                      <a:pt x="320564" y="282539"/>
                      <a:pt x="312580" y="283558"/>
                      <a:pt x="305106" y="284917"/>
                    </a:cubicBezTo>
                    <a:cubicBezTo>
                      <a:pt x="290158" y="287635"/>
                      <a:pt x="275550" y="290522"/>
                      <a:pt x="261282" y="293580"/>
                    </a:cubicBezTo>
                    <a:cubicBezTo>
                      <a:pt x="247013" y="296637"/>
                      <a:pt x="232405" y="298166"/>
                      <a:pt x="217457" y="298166"/>
                    </a:cubicBezTo>
                    <a:lnTo>
                      <a:pt x="215419" y="298166"/>
                    </a:lnTo>
                    <a:cubicBezTo>
                      <a:pt x="218137" y="304961"/>
                      <a:pt x="220515" y="311755"/>
                      <a:pt x="222553" y="318550"/>
                    </a:cubicBezTo>
                    <a:cubicBezTo>
                      <a:pt x="224591" y="325344"/>
                      <a:pt x="227309" y="332139"/>
                      <a:pt x="230706" y="338933"/>
                    </a:cubicBezTo>
                    <a:cubicBezTo>
                      <a:pt x="236142" y="336215"/>
                      <a:pt x="242087" y="333837"/>
                      <a:pt x="248542" y="331799"/>
                    </a:cubicBezTo>
                    <a:cubicBezTo>
                      <a:pt x="254997" y="329760"/>
                      <a:pt x="260942" y="327722"/>
                      <a:pt x="266378" y="325684"/>
                    </a:cubicBezTo>
                    <a:cubicBezTo>
                      <a:pt x="277928" y="322287"/>
                      <a:pt x="289988" y="318550"/>
                      <a:pt x="302558" y="314473"/>
                    </a:cubicBezTo>
                    <a:cubicBezTo>
                      <a:pt x="315128" y="310396"/>
                      <a:pt x="327528" y="307678"/>
                      <a:pt x="339758" y="306319"/>
                    </a:cubicBezTo>
                    <a:lnTo>
                      <a:pt x="339758" y="305300"/>
                    </a:lnTo>
                    <a:cubicBezTo>
                      <a:pt x="343155" y="299865"/>
                      <a:pt x="346723" y="295278"/>
                      <a:pt x="350459" y="291541"/>
                    </a:cubicBezTo>
                    <a:cubicBezTo>
                      <a:pt x="354197" y="287804"/>
                      <a:pt x="358103" y="284237"/>
                      <a:pt x="362180" y="280840"/>
                    </a:cubicBezTo>
                    <a:close/>
                    <a:moveTo>
                      <a:pt x="390494" y="225454"/>
                    </a:moveTo>
                    <a:cubicBezTo>
                      <a:pt x="404699" y="225518"/>
                      <a:pt x="417661" y="228353"/>
                      <a:pt x="429382" y="233958"/>
                    </a:cubicBezTo>
                    <a:cubicBezTo>
                      <a:pt x="440932" y="239394"/>
                      <a:pt x="447048" y="248057"/>
                      <a:pt x="447727" y="259947"/>
                    </a:cubicBezTo>
                    <a:cubicBezTo>
                      <a:pt x="448406" y="271837"/>
                      <a:pt x="445859" y="284237"/>
                      <a:pt x="440083" y="297147"/>
                    </a:cubicBezTo>
                    <a:cubicBezTo>
                      <a:pt x="434308" y="310056"/>
                      <a:pt x="426155" y="321947"/>
                      <a:pt x="415623" y="332818"/>
                    </a:cubicBezTo>
                    <a:cubicBezTo>
                      <a:pt x="405092" y="343689"/>
                      <a:pt x="394390" y="351163"/>
                      <a:pt x="383519" y="355240"/>
                    </a:cubicBezTo>
                    <a:cubicBezTo>
                      <a:pt x="381481" y="360676"/>
                      <a:pt x="376725" y="364412"/>
                      <a:pt x="369251" y="366451"/>
                    </a:cubicBezTo>
                    <a:cubicBezTo>
                      <a:pt x="351585" y="373925"/>
                      <a:pt x="330352" y="379191"/>
                      <a:pt x="305552" y="382248"/>
                    </a:cubicBezTo>
                    <a:cubicBezTo>
                      <a:pt x="280752" y="385306"/>
                      <a:pt x="257821" y="384117"/>
                      <a:pt x="236758" y="378681"/>
                    </a:cubicBezTo>
                    <a:cubicBezTo>
                      <a:pt x="232002" y="390911"/>
                      <a:pt x="224188" y="399404"/>
                      <a:pt x="213317" y="404160"/>
                    </a:cubicBezTo>
                    <a:cubicBezTo>
                      <a:pt x="200407" y="409596"/>
                      <a:pt x="188857" y="409426"/>
                      <a:pt x="178665" y="403651"/>
                    </a:cubicBezTo>
                    <a:cubicBezTo>
                      <a:pt x="168473" y="397875"/>
                      <a:pt x="160999" y="389212"/>
                      <a:pt x="156243" y="377662"/>
                    </a:cubicBezTo>
                    <a:cubicBezTo>
                      <a:pt x="148769" y="359317"/>
                      <a:pt x="145372" y="338593"/>
                      <a:pt x="146051" y="315492"/>
                    </a:cubicBezTo>
                    <a:cubicBezTo>
                      <a:pt x="146731" y="292391"/>
                      <a:pt x="154884" y="273026"/>
                      <a:pt x="170511" y="257399"/>
                    </a:cubicBezTo>
                    <a:cubicBezTo>
                      <a:pt x="175268" y="253322"/>
                      <a:pt x="180873" y="251624"/>
                      <a:pt x="187328" y="252303"/>
                    </a:cubicBezTo>
                    <a:cubicBezTo>
                      <a:pt x="193783" y="252983"/>
                      <a:pt x="198709" y="256380"/>
                      <a:pt x="202106" y="262495"/>
                    </a:cubicBezTo>
                    <a:lnTo>
                      <a:pt x="211278" y="283898"/>
                    </a:lnTo>
                    <a:lnTo>
                      <a:pt x="211278" y="282878"/>
                    </a:lnTo>
                    <a:cubicBezTo>
                      <a:pt x="224867" y="266572"/>
                      <a:pt x="241854" y="255021"/>
                      <a:pt x="262237" y="248226"/>
                    </a:cubicBezTo>
                    <a:cubicBezTo>
                      <a:pt x="282621" y="241432"/>
                      <a:pt x="302664" y="236336"/>
                      <a:pt x="322369" y="232939"/>
                    </a:cubicBezTo>
                    <a:cubicBezTo>
                      <a:pt x="337996" y="230900"/>
                      <a:pt x="355831" y="228692"/>
                      <a:pt x="375875" y="226314"/>
                    </a:cubicBezTo>
                    <a:cubicBezTo>
                      <a:pt x="380886" y="225720"/>
                      <a:pt x="385759" y="225433"/>
                      <a:pt x="390494" y="225454"/>
                    </a:cubicBezTo>
                    <a:close/>
                    <a:moveTo>
                      <a:pt x="461295" y="101465"/>
                    </a:moveTo>
                    <a:cubicBezTo>
                      <a:pt x="468769" y="102824"/>
                      <a:pt x="475563" y="105542"/>
                      <a:pt x="481678" y="109619"/>
                    </a:cubicBezTo>
                    <a:cubicBezTo>
                      <a:pt x="487793" y="113695"/>
                      <a:pt x="491530" y="119471"/>
                      <a:pt x="492889" y="126945"/>
                    </a:cubicBezTo>
                    <a:lnTo>
                      <a:pt x="493908" y="133060"/>
                    </a:lnTo>
                    <a:cubicBezTo>
                      <a:pt x="497985" y="158879"/>
                      <a:pt x="487454" y="175525"/>
                      <a:pt x="462314" y="182999"/>
                    </a:cubicBezTo>
                    <a:cubicBezTo>
                      <a:pt x="433098" y="192512"/>
                      <a:pt x="400144" y="200495"/>
                      <a:pt x="363454" y="206950"/>
                    </a:cubicBezTo>
                    <a:cubicBezTo>
                      <a:pt x="326764" y="213405"/>
                      <a:pt x="289564" y="216972"/>
                      <a:pt x="251854" y="217651"/>
                    </a:cubicBezTo>
                    <a:cubicBezTo>
                      <a:pt x="214145" y="218331"/>
                      <a:pt x="177455" y="215273"/>
                      <a:pt x="141783" y="208479"/>
                    </a:cubicBezTo>
                    <a:cubicBezTo>
                      <a:pt x="106112" y="201684"/>
                      <a:pt x="75027" y="189794"/>
                      <a:pt x="48529" y="172807"/>
                    </a:cubicBezTo>
                    <a:cubicBezTo>
                      <a:pt x="45132" y="170769"/>
                      <a:pt x="43603" y="167542"/>
                      <a:pt x="43943" y="163125"/>
                    </a:cubicBezTo>
                    <a:cubicBezTo>
                      <a:pt x="44282" y="158709"/>
                      <a:pt x="46151" y="155482"/>
                      <a:pt x="49548" y="153443"/>
                    </a:cubicBezTo>
                    <a:cubicBezTo>
                      <a:pt x="64496" y="146649"/>
                      <a:pt x="80293" y="141723"/>
                      <a:pt x="96940" y="138665"/>
                    </a:cubicBezTo>
                    <a:cubicBezTo>
                      <a:pt x="113586" y="135608"/>
                      <a:pt x="130403" y="133569"/>
                      <a:pt x="147389" y="132550"/>
                    </a:cubicBezTo>
                    <a:cubicBezTo>
                      <a:pt x="164375" y="131531"/>
                      <a:pt x="181361" y="131021"/>
                      <a:pt x="198348" y="131021"/>
                    </a:cubicBezTo>
                    <a:cubicBezTo>
                      <a:pt x="215334" y="131021"/>
                      <a:pt x="231980" y="131021"/>
                      <a:pt x="248287" y="131021"/>
                    </a:cubicBezTo>
                    <a:cubicBezTo>
                      <a:pt x="272068" y="131021"/>
                      <a:pt x="295849" y="130172"/>
                      <a:pt x="319629" y="128473"/>
                    </a:cubicBezTo>
                    <a:cubicBezTo>
                      <a:pt x="343410" y="126775"/>
                      <a:pt x="366851" y="123208"/>
                      <a:pt x="389953" y="117772"/>
                    </a:cubicBezTo>
                    <a:cubicBezTo>
                      <a:pt x="401503" y="115054"/>
                      <a:pt x="413224" y="111317"/>
                      <a:pt x="425114" y="106561"/>
                    </a:cubicBezTo>
                    <a:cubicBezTo>
                      <a:pt x="437004" y="101805"/>
                      <a:pt x="449065" y="100106"/>
                      <a:pt x="461295" y="101465"/>
                    </a:cubicBezTo>
                    <a:close/>
                    <a:moveTo>
                      <a:pt x="229432" y="57"/>
                    </a:moveTo>
                    <a:cubicBezTo>
                      <a:pt x="241323" y="-282"/>
                      <a:pt x="251345" y="907"/>
                      <a:pt x="259498" y="3624"/>
                    </a:cubicBezTo>
                    <a:cubicBezTo>
                      <a:pt x="271049" y="7022"/>
                      <a:pt x="281580" y="12627"/>
                      <a:pt x="291093" y="20441"/>
                    </a:cubicBezTo>
                    <a:cubicBezTo>
                      <a:pt x="300605" y="28254"/>
                      <a:pt x="308758" y="36917"/>
                      <a:pt x="315553" y="46430"/>
                    </a:cubicBezTo>
                    <a:cubicBezTo>
                      <a:pt x="323027" y="57301"/>
                      <a:pt x="324216" y="68682"/>
                      <a:pt x="319120" y="80572"/>
                    </a:cubicBezTo>
                    <a:cubicBezTo>
                      <a:pt x="314024" y="92463"/>
                      <a:pt x="306720" y="101126"/>
                      <a:pt x="297208" y="106561"/>
                    </a:cubicBezTo>
                    <a:cubicBezTo>
                      <a:pt x="286336" y="113356"/>
                      <a:pt x="275125" y="114545"/>
                      <a:pt x="263575" y="110128"/>
                    </a:cubicBezTo>
                    <a:cubicBezTo>
                      <a:pt x="252024" y="105712"/>
                      <a:pt x="243191" y="98408"/>
                      <a:pt x="237076" y="88216"/>
                    </a:cubicBezTo>
                    <a:cubicBezTo>
                      <a:pt x="233679" y="82780"/>
                      <a:pt x="230452" y="76835"/>
                      <a:pt x="227394" y="70380"/>
                    </a:cubicBezTo>
                    <a:cubicBezTo>
                      <a:pt x="224337" y="63926"/>
                      <a:pt x="221109" y="57980"/>
                      <a:pt x="217712" y="52545"/>
                    </a:cubicBezTo>
                    <a:cubicBezTo>
                      <a:pt x="214315" y="47109"/>
                      <a:pt x="210917" y="41164"/>
                      <a:pt x="207520" y="34709"/>
                    </a:cubicBezTo>
                    <a:cubicBezTo>
                      <a:pt x="204123" y="28254"/>
                      <a:pt x="203443" y="21630"/>
                      <a:pt x="205482" y="14835"/>
                    </a:cubicBezTo>
                    <a:cubicBezTo>
                      <a:pt x="209559" y="5323"/>
                      <a:pt x="217542" y="397"/>
                      <a:pt x="229432" y="57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BC20FA5-6045-D5A8-88AB-CCAA95F73F87}"/>
                  </a:ext>
                </a:extLst>
              </p:cNvPr>
              <p:cNvSpPr txBox="1"/>
              <p:nvPr/>
            </p:nvSpPr>
            <p:spPr>
              <a:xfrm>
                <a:off x="3214497" y="167804"/>
                <a:ext cx="687823" cy="720120"/>
              </a:xfrm>
              <a:custGeom>
                <a:avLst/>
                <a:gdLst/>
                <a:ahLst/>
                <a:cxnLst/>
                <a:rect l="l" t="t" r="r" b="b"/>
                <a:pathLst>
                  <a:path w="687823" h="720120">
                    <a:moveTo>
                      <a:pt x="354079" y="73"/>
                    </a:moveTo>
                    <a:cubicBezTo>
                      <a:pt x="357084" y="412"/>
                      <a:pt x="359255" y="1941"/>
                      <a:pt x="360592" y="4659"/>
                    </a:cubicBezTo>
                    <a:cubicBezTo>
                      <a:pt x="366622" y="18248"/>
                      <a:pt x="369638" y="32007"/>
                      <a:pt x="369638" y="45935"/>
                    </a:cubicBezTo>
                    <a:cubicBezTo>
                      <a:pt x="369638" y="59864"/>
                      <a:pt x="368958" y="73963"/>
                      <a:pt x="367599" y="88231"/>
                    </a:cubicBezTo>
                    <a:cubicBezTo>
                      <a:pt x="381188" y="85513"/>
                      <a:pt x="394607" y="82626"/>
                      <a:pt x="407857" y="79568"/>
                    </a:cubicBezTo>
                    <a:cubicBezTo>
                      <a:pt x="421106" y="76511"/>
                      <a:pt x="434525" y="74302"/>
                      <a:pt x="448114" y="72943"/>
                    </a:cubicBezTo>
                    <a:cubicBezTo>
                      <a:pt x="456947" y="71585"/>
                      <a:pt x="464421" y="73623"/>
                      <a:pt x="470536" y="79059"/>
                    </a:cubicBezTo>
                    <a:cubicBezTo>
                      <a:pt x="476651" y="84494"/>
                      <a:pt x="480898" y="91289"/>
                      <a:pt x="483276" y="99442"/>
                    </a:cubicBezTo>
                    <a:cubicBezTo>
                      <a:pt x="485654" y="107595"/>
                      <a:pt x="485824" y="115579"/>
                      <a:pt x="483785" y="123393"/>
                    </a:cubicBezTo>
                    <a:cubicBezTo>
                      <a:pt x="481747" y="131206"/>
                      <a:pt x="476651" y="137152"/>
                      <a:pt x="468498" y="141228"/>
                    </a:cubicBezTo>
                    <a:cubicBezTo>
                      <a:pt x="437922" y="154817"/>
                      <a:pt x="405309" y="163650"/>
                      <a:pt x="370657" y="167727"/>
                    </a:cubicBezTo>
                    <a:lnTo>
                      <a:pt x="378810" y="242127"/>
                    </a:lnTo>
                    <a:lnTo>
                      <a:pt x="392059" y="242127"/>
                    </a:lnTo>
                    <a:cubicBezTo>
                      <a:pt x="420596" y="211551"/>
                      <a:pt x="446925" y="180127"/>
                      <a:pt x="471046" y="147853"/>
                    </a:cubicBezTo>
                    <a:cubicBezTo>
                      <a:pt x="495166" y="115579"/>
                      <a:pt x="519456" y="82796"/>
                      <a:pt x="543916" y="49502"/>
                    </a:cubicBezTo>
                    <a:cubicBezTo>
                      <a:pt x="548673" y="43387"/>
                      <a:pt x="554788" y="41859"/>
                      <a:pt x="562262" y="44916"/>
                    </a:cubicBezTo>
                    <a:cubicBezTo>
                      <a:pt x="569736" y="47974"/>
                      <a:pt x="572114" y="53239"/>
                      <a:pt x="569396" y="60713"/>
                    </a:cubicBezTo>
                    <a:cubicBezTo>
                      <a:pt x="557166" y="91968"/>
                      <a:pt x="542048" y="122034"/>
                      <a:pt x="524043" y="150910"/>
                    </a:cubicBezTo>
                    <a:cubicBezTo>
                      <a:pt x="506037" y="179787"/>
                      <a:pt x="486163" y="208494"/>
                      <a:pt x="464421" y="237031"/>
                    </a:cubicBezTo>
                    <a:cubicBezTo>
                      <a:pt x="495676" y="234313"/>
                      <a:pt x="526421" y="230746"/>
                      <a:pt x="556656" y="226329"/>
                    </a:cubicBezTo>
                    <a:cubicBezTo>
                      <a:pt x="586892" y="221913"/>
                      <a:pt x="616278" y="215628"/>
                      <a:pt x="644815" y="207475"/>
                    </a:cubicBezTo>
                    <a:cubicBezTo>
                      <a:pt x="655007" y="204757"/>
                      <a:pt x="663500" y="205436"/>
                      <a:pt x="670294" y="209513"/>
                    </a:cubicBezTo>
                    <a:cubicBezTo>
                      <a:pt x="677089" y="213590"/>
                      <a:pt x="682015" y="219195"/>
                      <a:pt x="685072" y="226329"/>
                    </a:cubicBezTo>
                    <a:cubicBezTo>
                      <a:pt x="688130" y="233464"/>
                      <a:pt x="688639" y="241277"/>
                      <a:pt x="686601" y="249770"/>
                    </a:cubicBezTo>
                    <a:cubicBezTo>
                      <a:pt x="684563" y="258264"/>
                      <a:pt x="679806" y="265228"/>
                      <a:pt x="672332" y="270664"/>
                    </a:cubicBezTo>
                    <a:cubicBezTo>
                      <a:pt x="664179" y="276779"/>
                      <a:pt x="654497" y="281535"/>
                      <a:pt x="643286" y="284932"/>
                    </a:cubicBezTo>
                    <a:cubicBezTo>
                      <a:pt x="632075" y="288329"/>
                      <a:pt x="620355" y="290877"/>
                      <a:pt x="608124" y="292576"/>
                    </a:cubicBezTo>
                    <a:cubicBezTo>
                      <a:pt x="595894" y="294274"/>
                      <a:pt x="583664" y="295633"/>
                      <a:pt x="571434" y="296652"/>
                    </a:cubicBezTo>
                    <a:cubicBezTo>
                      <a:pt x="559204" y="297672"/>
                      <a:pt x="547993" y="298521"/>
                      <a:pt x="537801" y="299200"/>
                    </a:cubicBezTo>
                    <a:cubicBezTo>
                      <a:pt x="515380" y="301239"/>
                      <a:pt x="492788" y="303277"/>
                      <a:pt x="470026" y="305315"/>
                    </a:cubicBezTo>
                    <a:cubicBezTo>
                      <a:pt x="447265" y="307354"/>
                      <a:pt x="424333" y="309052"/>
                      <a:pt x="401232" y="310411"/>
                    </a:cubicBezTo>
                    <a:cubicBezTo>
                      <a:pt x="393758" y="319244"/>
                      <a:pt x="386125" y="327567"/>
                      <a:pt x="378332" y="335381"/>
                    </a:cubicBezTo>
                    <a:cubicBezTo>
                      <a:pt x="370540" y="343195"/>
                      <a:pt x="362620" y="350839"/>
                      <a:pt x="354573" y="358313"/>
                    </a:cubicBezTo>
                    <a:cubicBezTo>
                      <a:pt x="353904" y="359672"/>
                      <a:pt x="353570" y="360691"/>
                      <a:pt x="353570" y="361370"/>
                    </a:cubicBezTo>
                    <a:cubicBezTo>
                      <a:pt x="353570" y="362050"/>
                      <a:pt x="353235" y="362389"/>
                      <a:pt x="352566" y="362389"/>
                    </a:cubicBezTo>
                    <a:cubicBezTo>
                      <a:pt x="362079" y="362389"/>
                      <a:pt x="371421" y="362050"/>
                      <a:pt x="380594" y="361370"/>
                    </a:cubicBezTo>
                    <a:cubicBezTo>
                      <a:pt x="389766" y="360691"/>
                      <a:pt x="399109" y="358992"/>
                      <a:pt x="408621" y="356274"/>
                    </a:cubicBezTo>
                    <a:cubicBezTo>
                      <a:pt x="428325" y="351518"/>
                      <a:pt x="447519" y="346082"/>
                      <a:pt x="466205" y="339967"/>
                    </a:cubicBezTo>
                    <a:cubicBezTo>
                      <a:pt x="484889" y="333852"/>
                      <a:pt x="504084" y="329096"/>
                      <a:pt x="523788" y="325699"/>
                    </a:cubicBezTo>
                    <a:cubicBezTo>
                      <a:pt x="536018" y="323661"/>
                      <a:pt x="546379" y="326039"/>
                      <a:pt x="554873" y="332833"/>
                    </a:cubicBezTo>
                    <a:cubicBezTo>
                      <a:pt x="563366" y="339628"/>
                      <a:pt x="568971" y="347611"/>
                      <a:pt x="571689" y="356784"/>
                    </a:cubicBezTo>
                    <a:cubicBezTo>
                      <a:pt x="574407" y="365956"/>
                      <a:pt x="573897" y="374959"/>
                      <a:pt x="570160" y="383792"/>
                    </a:cubicBezTo>
                    <a:cubicBezTo>
                      <a:pt x="566423" y="392625"/>
                      <a:pt x="558440" y="398060"/>
                      <a:pt x="546210" y="400099"/>
                    </a:cubicBezTo>
                    <a:cubicBezTo>
                      <a:pt x="532621" y="402137"/>
                      <a:pt x="516654" y="405195"/>
                      <a:pt x="498309" y="409271"/>
                    </a:cubicBezTo>
                    <a:cubicBezTo>
                      <a:pt x="479963" y="413348"/>
                      <a:pt x="461108" y="416745"/>
                      <a:pt x="441744" y="419463"/>
                    </a:cubicBezTo>
                    <a:cubicBezTo>
                      <a:pt x="422380" y="422181"/>
                      <a:pt x="403355" y="423030"/>
                      <a:pt x="384670" y="422011"/>
                    </a:cubicBezTo>
                    <a:cubicBezTo>
                      <a:pt x="365985" y="420992"/>
                      <a:pt x="349604" y="416406"/>
                      <a:pt x="335527" y="408252"/>
                    </a:cubicBezTo>
                    <a:cubicBezTo>
                      <a:pt x="332862" y="417085"/>
                      <a:pt x="331028" y="425918"/>
                      <a:pt x="330025" y="434751"/>
                    </a:cubicBezTo>
                    <a:cubicBezTo>
                      <a:pt x="329022" y="443584"/>
                      <a:pt x="329523" y="451397"/>
                      <a:pt x="331530" y="458192"/>
                    </a:cubicBezTo>
                    <a:cubicBezTo>
                      <a:pt x="333537" y="464986"/>
                      <a:pt x="337544" y="470762"/>
                      <a:pt x="343553" y="475518"/>
                    </a:cubicBezTo>
                    <a:cubicBezTo>
                      <a:pt x="349562" y="480274"/>
                      <a:pt x="358681" y="482992"/>
                      <a:pt x="370912" y="483671"/>
                    </a:cubicBezTo>
                    <a:cubicBezTo>
                      <a:pt x="381783" y="484351"/>
                      <a:pt x="391974" y="484011"/>
                      <a:pt x="401487" y="482652"/>
                    </a:cubicBezTo>
                    <a:cubicBezTo>
                      <a:pt x="410999" y="481293"/>
                      <a:pt x="420681" y="480104"/>
                      <a:pt x="430533" y="479085"/>
                    </a:cubicBezTo>
                    <a:cubicBezTo>
                      <a:pt x="440385" y="478066"/>
                      <a:pt x="450237" y="477556"/>
                      <a:pt x="460089" y="477556"/>
                    </a:cubicBezTo>
                    <a:cubicBezTo>
                      <a:pt x="469941" y="477556"/>
                      <a:pt x="480303" y="479255"/>
                      <a:pt x="491174" y="482652"/>
                    </a:cubicBezTo>
                    <a:cubicBezTo>
                      <a:pt x="506122" y="487408"/>
                      <a:pt x="519541" y="494372"/>
                      <a:pt x="531432" y="503545"/>
                    </a:cubicBezTo>
                    <a:cubicBezTo>
                      <a:pt x="543322" y="512718"/>
                      <a:pt x="553004" y="523419"/>
                      <a:pt x="560478" y="535649"/>
                    </a:cubicBezTo>
                    <a:cubicBezTo>
                      <a:pt x="567952" y="547879"/>
                      <a:pt x="572708" y="561298"/>
                      <a:pt x="574746" y="575906"/>
                    </a:cubicBezTo>
                    <a:cubicBezTo>
                      <a:pt x="576785" y="590515"/>
                      <a:pt x="575766" y="605632"/>
                      <a:pt x="571689" y="621260"/>
                    </a:cubicBezTo>
                    <a:cubicBezTo>
                      <a:pt x="566933" y="638246"/>
                      <a:pt x="559289" y="653024"/>
                      <a:pt x="548758" y="665594"/>
                    </a:cubicBezTo>
                    <a:cubicBezTo>
                      <a:pt x="538226" y="678164"/>
                      <a:pt x="525996" y="688525"/>
                      <a:pt x="512067" y="696679"/>
                    </a:cubicBezTo>
                    <a:cubicBezTo>
                      <a:pt x="498139" y="704832"/>
                      <a:pt x="483021" y="710777"/>
                      <a:pt x="466714" y="714514"/>
                    </a:cubicBezTo>
                    <a:cubicBezTo>
                      <a:pt x="450407" y="718251"/>
                      <a:pt x="434101" y="720120"/>
                      <a:pt x="417794" y="720120"/>
                    </a:cubicBezTo>
                    <a:cubicBezTo>
                      <a:pt x="404884" y="720120"/>
                      <a:pt x="390785" y="717912"/>
                      <a:pt x="375498" y="713495"/>
                    </a:cubicBezTo>
                    <a:cubicBezTo>
                      <a:pt x="360210" y="709079"/>
                      <a:pt x="347224" y="702624"/>
                      <a:pt x="336538" y="694131"/>
                    </a:cubicBezTo>
                    <a:cubicBezTo>
                      <a:pt x="325853" y="685638"/>
                      <a:pt x="318650" y="675106"/>
                      <a:pt x="314929" y="662536"/>
                    </a:cubicBezTo>
                    <a:cubicBezTo>
                      <a:pt x="311208" y="649967"/>
                      <a:pt x="314400" y="635868"/>
                      <a:pt x="324507" y="620241"/>
                    </a:cubicBezTo>
                    <a:cubicBezTo>
                      <a:pt x="327851" y="614805"/>
                      <a:pt x="333197" y="611238"/>
                      <a:pt x="340543" y="609539"/>
                    </a:cubicBezTo>
                    <a:cubicBezTo>
                      <a:pt x="347890" y="607841"/>
                      <a:pt x="353936" y="610049"/>
                      <a:pt x="358681" y="616164"/>
                    </a:cubicBezTo>
                    <a:cubicBezTo>
                      <a:pt x="363438" y="622958"/>
                      <a:pt x="372950" y="629073"/>
                      <a:pt x="387218" y="634509"/>
                    </a:cubicBezTo>
                    <a:cubicBezTo>
                      <a:pt x="401487" y="639945"/>
                      <a:pt x="416265" y="643172"/>
                      <a:pt x="431552" y="644191"/>
                    </a:cubicBezTo>
                    <a:cubicBezTo>
                      <a:pt x="446840" y="645210"/>
                      <a:pt x="461108" y="643342"/>
                      <a:pt x="474358" y="638586"/>
                    </a:cubicBezTo>
                    <a:cubicBezTo>
                      <a:pt x="487607" y="633830"/>
                      <a:pt x="495591" y="624657"/>
                      <a:pt x="498309" y="611068"/>
                    </a:cubicBezTo>
                    <a:cubicBezTo>
                      <a:pt x="501706" y="593402"/>
                      <a:pt x="497969" y="578115"/>
                      <a:pt x="487097" y="565205"/>
                    </a:cubicBezTo>
                    <a:cubicBezTo>
                      <a:pt x="476226" y="552296"/>
                      <a:pt x="462977" y="545161"/>
                      <a:pt x="447350" y="543802"/>
                    </a:cubicBezTo>
                    <a:cubicBezTo>
                      <a:pt x="439196" y="542444"/>
                      <a:pt x="431213" y="542444"/>
                      <a:pt x="423399" y="543802"/>
                    </a:cubicBezTo>
                    <a:cubicBezTo>
                      <a:pt x="415585" y="545161"/>
                      <a:pt x="407942" y="546520"/>
                      <a:pt x="400468" y="547879"/>
                    </a:cubicBezTo>
                    <a:cubicBezTo>
                      <a:pt x="390955" y="549238"/>
                      <a:pt x="381273" y="550427"/>
                      <a:pt x="371421" y="551446"/>
                    </a:cubicBezTo>
                    <a:cubicBezTo>
                      <a:pt x="361569" y="552465"/>
                      <a:pt x="351789" y="552465"/>
                      <a:pt x="342080" y="551446"/>
                    </a:cubicBezTo>
                    <a:cubicBezTo>
                      <a:pt x="332371" y="550427"/>
                      <a:pt x="323130" y="548389"/>
                      <a:pt x="314355" y="545331"/>
                    </a:cubicBezTo>
                    <a:cubicBezTo>
                      <a:pt x="305581" y="542274"/>
                      <a:pt x="297117" y="537348"/>
                      <a:pt x="288963" y="530553"/>
                    </a:cubicBezTo>
                    <a:cubicBezTo>
                      <a:pt x="274695" y="519003"/>
                      <a:pt x="266032" y="505244"/>
                      <a:pt x="262974" y="489277"/>
                    </a:cubicBezTo>
                    <a:cubicBezTo>
                      <a:pt x="259917" y="473310"/>
                      <a:pt x="260766" y="456833"/>
                      <a:pt x="265522" y="439847"/>
                    </a:cubicBezTo>
                    <a:cubicBezTo>
                      <a:pt x="230870" y="468384"/>
                      <a:pt x="194690" y="493014"/>
                      <a:pt x="156980" y="513737"/>
                    </a:cubicBezTo>
                    <a:cubicBezTo>
                      <a:pt x="119271" y="534460"/>
                      <a:pt x="80033" y="546520"/>
                      <a:pt x="39266" y="549917"/>
                    </a:cubicBezTo>
                    <a:cubicBezTo>
                      <a:pt x="26356" y="551276"/>
                      <a:pt x="16674" y="548049"/>
                      <a:pt x="10219" y="540235"/>
                    </a:cubicBezTo>
                    <a:cubicBezTo>
                      <a:pt x="3764" y="532422"/>
                      <a:pt x="367" y="523419"/>
                      <a:pt x="27" y="513227"/>
                    </a:cubicBezTo>
                    <a:cubicBezTo>
                      <a:pt x="-312" y="503035"/>
                      <a:pt x="2575" y="493523"/>
                      <a:pt x="8690" y="484690"/>
                    </a:cubicBezTo>
                    <a:cubicBezTo>
                      <a:pt x="14805" y="475857"/>
                      <a:pt x="24318" y="471101"/>
                      <a:pt x="37227" y="470422"/>
                    </a:cubicBezTo>
                    <a:cubicBezTo>
                      <a:pt x="61008" y="469742"/>
                      <a:pt x="85468" y="464307"/>
                      <a:pt x="110608" y="454115"/>
                    </a:cubicBezTo>
                    <a:cubicBezTo>
                      <a:pt x="135748" y="443923"/>
                      <a:pt x="160547" y="431353"/>
                      <a:pt x="185008" y="416406"/>
                    </a:cubicBezTo>
                    <a:cubicBezTo>
                      <a:pt x="209468" y="401458"/>
                      <a:pt x="232909" y="384981"/>
                      <a:pt x="255331" y="366976"/>
                    </a:cubicBezTo>
                    <a:cubicBezTo>
                      <a:pt x="277753" y="348970"/>
                      <a:pt x="298476" y="331474"/>
                      <a:pt x="317500" y="314488"/>
                    </a:cubicBezTo>
                    <a:cubicBezTo>
                      <a:pt x="272763" y="313809"/>
                      <a:pt x="229331" y="309732"/>
                      <a:pt x="187205" y="302258"/>
                    </a:cubicBezTo>
                    <a:cubicBezTo>
                      <a:pt x="145079" y="294784"/>
                      <a:pt x="103293" y="281195"/>
                      <a:pt x="61847" y="261491"/>
                    </a:cubicBezTo>
                    <a:cubicBezTo>
                      <a:pt x="57770" y="259453"/>
                      <a:pt x="56581" y="255716"/>
                      <a:pt x="58280" y="250280"/>
                    </a:cubicBezTo>
                    <a:cubicBezTo>
                      <a:pt x="59978" y="244844"/>
                      <a:pt x="63206" y="242466"/>
                      <a:pt x="67962" y="243146"/>
                    </a:cubicBezTo>
                    <a:cubicBezTo>
                      <a:pt x="106690" y="249261"/>
                      <a:pt x="145419" y="252488"/>
                      <a:pt x="184148" y="252828"/>
                    </a:cubicBezTo>
                    <a:cubicBezTo>
                      <a:pt x="222876" y="253168"/>
                      <a:pt x="261605" y="251979"/>
                      <a:pt x="300334" y="249261"/>
                    </a:cubicBezTo>
                    <a:cubicBezTo>
                      <a:pt x="296936" y="236351"/>
                      <a:pt x="295238" y="223272"/>
                      <a:pt x="295238" y="210023"/>
                    </a:cubicBezTo>
                    <a:cubicBezTo>
                      <a:pt x="295238" y="196773"/>
                      <a:pt x="295917" y="183354"/>
                      <a:pt x="297276" y="169765"/>
                    </a:cubicBezTo>
                    <a:cubicBezTo>
                      <a:pt x="273495" y="167727"/>
                      <a:pt x="250054" y="163480"/>
                      <a:pt x="226953" y="157025"/>
                    </a:cubicBezTo>
                    <a:cubicBezTo>
                      <a:pt x="203852" y="150571"/>
                      <a:pt x="182789" y="141568"/>
                      <a:pt x="163764" y="130017"/>
                    </a:cubicBezTo>
                    <a:cubicBezTo>
                      <a:pt x="158329" y="127299"/>
                      <a:pt x="156460" y="122543"/>
                      <a:pt x="158159" y="115749"/>
                    </a:cubicBezTo>
                    <a:cubicBezTo>
                      <a:pt x="159857" y="108954"/>
                      <a:pt x="164104" y="106237"/>
                      <a:pt x="170898" y="107595"/>
                    </a:cubicBezTo>
                    <a:cubicBezTo>
                      <a:pt x="192641" y="105557"/>
                      <a:pt x="214213" y="104368"/>
                      <a:pt x="235616" y="104028"/>
                    </a:cubicBezTo>
                    <a:cubicBezTo>
                      <a:pt x="257019" y="103689"/>
                      <a:pt x="278591" y="102500"/>
                      <a:pt x="300334" y="100461"/>
                    </a:cubicBezTo>
                    <a:cubicBezTo>
                      <a:pt x="301693" y="99782"/>
                      <a:pt x="304410" y="99442"/>
                      <a:pt x="308487" y="99442"/>
                    </a:cubicBezTo>
                    <a:cubicBezTo>
                      <a:pt x="311162" y="81776"/>
                      <a:pt x="315003" y="63941"/>
                      <a:pt x="320009" y="45935"/>
                    </a:cubicBezTo>
                    <a:cubicBezTo>
                      <a:pt x="325014" y="27930"/>
                      <a:pt x="333866" y="13492"/>
                      <a:pt x="346563" y="2620"/>
                    </a:cubicBezTo>
                    <a:cubicBezTo>
                      <a:pt x="348569" y="582"/>
                      <a:pt x="351075" y="-267"/>
                      <a:pt x="354079" y="73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EFF1E5B-7817-B9E1-7247-8285E0D27A9D}"/>
                  </a:ext>
                </a:extLst>
              </p:cNvPr>
              <p:cNvSpPr txBox="1"/>
              <p:nvPr/>
            </p:nvSpPr>
            <p:spPr>
              <a:xfrm>
                <a:off x="3985841" y="216606"/>
                <a:ext cx="729903" cy="683557"/>
              </a:xfrm>
              <a:custGeom>
                <a:avLst/>
                <a:gdLst/>
                <a:ahLst/>
                <a:cxnLst/>
                <a:rect l="l" t="t" r="r" b="b"/>
                <a:pathLst>
                  <a:path w="729903" h="683557">
                    <a:moveTo>
                      <a:pt x="591733" y="247284"/>
                    </a:moveTo>
                    <a:cubicBezTo>
                      <a:pt x="571349" y="248303"/>
                      <a:pt x="549437" y="252379"/>
                      <a:pt x="525996" y="259514"/>
                    </a:cubicBezTo>
                    <a:cubicBezTo>
                      <a:pt x="502555" y="266648"/>
                      <a:pt x="481322" y="271914"/>
                      <a:pt x="462298" y="275311"/>
                    </a:cubicBezTo>
                    <a:cubicBezTo>
                      <a:pt x="468413" y="295015"/>
                      <a:pt x="471640" y="315398"/>
                      <a:pt x="471980" y="336461"/>
                    </a:cubicBezTo>
                    <a:cubicBezTo>
                      <a:pt x="472319" y="357524"/>
                      <a:pt x="474188" y="378248"/>
                      <a:pt x="477585" y="398631"/>
                    </a:cubicBezTo>
                    <a:lnTo>
                      <a:pt x="486758" y="451628"/>
                    </a:lnTo>
                    <a:cubicBezTo>
                      <a:pt x="505103" y="467256"/>
                      <a:pt x="524637" y="473710"/>
                      <a:pt x="545360" y="470993"/>
                    </a:cubicBezTo>
                    <a:cubicBezTo>
                      <a:pt x="566083" y="468275"/>
                      <a:pt x="585108" y="459782"/>
                      <a:pt x="602434" y="445513"/>
                    </a:cubicBezTo>
                    <a:cubicBezTo>
                      <a:pt x="619760" y="431245"/>
                      <a:pt x="634199" y="413069"/>
                      <a:pt x="645749" y="390987"/>
                    </a:cubicBezTo>
                    <a:cubicBezTo>
                      <a:pt x="657300" y="368905"/>
                      <a:pt x="663075" y="346653"/>
                      <a:pt x="663075" y="324231"/>
                    </a:cubicBezTo>
                    <a:cubicBezTo>
                      <a:pt x="663075" y="292977"/>
                      <a:pt x="656281" y="272084"/>
                      <a:pt x="642692" y="261552"/>
                    </a:cubicBezTo>
                    <a:cubicBezTo>
                      <a:pt x="629103" y="251021"/>
                      <a:pt x="612116" y="246264"/>
                      <a:pt x="591733" y="247284"/>
                    </a:cubicBezTo>
                    <a:close/>
                    <a:moveTo>
                      <a:pt x="594790" y="178489"/>
                    </a:moveTo>
                    <a:cubicBezTo>
                      <a:pt x="615853" y="178489"/>
                      <a:pt x="634538" y="181207"/>
                      <a:pt x="650845" y="186643"/>
                    </a:cubicBezTo>
                    <a:cubicBezTo>
                      <a:pt x="669870" y="193437"/>
                      <a:pt x="685157" y="203969"/>
                      <a:pt x="696708" y="218237"/>
                    </a:cubicBezTo>
                    <a:cubicBezTo>
                      <a:pt x="708259" y="232506"/>
                      <a:pt x="716582" y="248643"/>
                      <a:pt x="721678" y="266648"/>
                    </a:cubicBezTo>
                    <a:cubicBezTo>
                      <a:pt x="726774" y="284653"/>
                      <a:pt x="729492" y="303508"/>
                      <a:pt x="729831" y="323212"/>
                    </a:cubicBezTo>
                    <a:cubicBezTo>
                      <a:pt x="730171" y="342916"/>
                      <a:pt x="729321" y="361261"/>
                      <a:pt x="727283" y="378248"/>
                    </a:cubicBezTo>
                    <a:cubicBezTo>
                      <a:pt x="723886" y="401349"/>
                      <a:pt x="717941" y="423601"/>
                      <a:pt x="709448" y="445004"/>
                    </a:cubicBezTo>
                    <a:cubicBezTo>
                      <a:pt x="700955" y="466406"/>
                      <a:pt x="689574" y="485771"/>
                      <a:pt x="675305" y="503097"/>
                    </a:cubicBezTo>
                    <a:cubicBezTo>
                      <a:pt x="661037" y="520423"/>
                      <a:pt x="644221" y="534861"/>
                      <a:pt x="624856" y="546411"/>
                    </a:cubicBezTo>
                    <a:cubicBezTo>
                      <a:pt x="605492" y="557962"/>
                      <a:pt x="583240" y="565436"/>
                      <a:pt x="558100" y="568833"/>
                    </a:cubicBezTo>
                    <a:cubicBezTo>
                      <a:pt x="540434" y="571551"/>
                      <a:pt x="523618" y="571042"/>
                      <a:pt x="507651" y="567305"/>
                    </a:cubicBezTo>
                    <a:cubicBezTo>
                      <a:pt x="491684" y="563568"/>
                      <a:pt x="477246" y="557962"/>
                      <a:pt x="464336" y="550488"/>
                    </a:cubicBezTo>
                    <a:cubicBezTo>
                      <a:pt x="458900" y="551847"/>
                      <a:pt x="453805" y="551507"/>
                      <a:pt x="449048" y="549469"/>
                    </a:cubicBezTo>
                    <a:cubicBezTo>
                      <a:pt x="435459" y="544033"/>
                      <a:pt x="425098" y="536050"/>
                      <a:pt x="417963" y="525518"/>
                    </a:cubicBezTo>
                    <a:cubicBezTo>
                      <a:pt x="410829" y="514987"/>
                      <a:pt x="405394" y="503266"/>
                      <a:pt x="401657" y="490357"/>
                    </a:cubicBezTo>
                    <a:cubicBezTo>
                      <a:pt x="397920" y="477447"/>
                      <a:pt x="395712" y="463858"/>
                      <a:pt x="395032" y="449590"/>
                    </a:cubicBezTo>
                    <a:cubicBezTo>
                      <a:pt x="394353" y="435321"/>
                      <a:pt x="394013" y="422072"/>
                      <a:pt x="394013" y="409842"/>
                    </a:cubicBezTo>
                    <a:cubicBezTo>
                      <a:pt x="394013" y="386061"/>
                      <a:pt x="395542" y="360752"/>
                      <a:pt x="398599" y="333913"/>
                    </a:cubicBezTo>
                    <a:cubicBezTo>
                      <a:pt x="401657" y="307075"/>
                      <a:pt x="408961" y="282785"/>
                      <a:pt x="420512" y="261042"/>
                    </a:cubicBezTo>
                    <a:cubicBezTo>
                      <a:pt x="423229" y="256286"/>
                      <a:pt x="428325" y="253229"/>
                      <a:pt x="435799" y="251870"/>
                    </a:cubicBezTo>
                    <a:cubicBezTo>
                      <a:pt x="444632" y="235563"/>
                      <a:pt x="457881" y="221974"/>
                      <a:pt x="475547" y="211103"/>
                    </a:cubicBezTo>
                    <a:cubicBezTo>
                      <a:pt x="493213" y="200232"/>
                      <a:pt x="512237" y="192078"/>
                      <a:pt x="532621" y="186643"/>
                    </a:cubicBezTo>
                    <a:cubicBezTo>
                      <a:pt x="553004" y="181207"/>
                      <a:pt x="573727" y="178489"/>
                      <a:pt x="594790" y="178489"/>
                    </a:cubicBezTo>
                    <a:close/>
                    <a:moveTo>
                      <a:pt x="142277" y="6"/>
                    </a:moveTo>
                    <a:cubicBezTo>
                      <a:pt x="144995" y="91"/>
                      <a:pt x="147712" y="1153"/>
                      <a:pt x="150430" y="3191"/>
                    </a:cubicBezTo>
                    <a:cubicBezTo>
                      <a:pt x="166057" y="15421"/>
                      <a:pt x="176759" y="34786"/>
                      <a:pt x="182534" y="61284"/>
                    </a:cubicBezTo>
                    <a:cubicBezTo>
                      <a:pt x="188309" y="87783"/>
                      <a:pt x="191537" y="116320"/>
                      <a:pt x="192216" y="146895"/>
                    </a:cubicBezTo>
                    <a:cubicBezTo>
                      <a:pt x="220074" y="150292"/>
                      <a:pt x="246572" y="160824"/>
                      <a:pt x="271712" y="178489"/>
                    </a:cubicBezTo>
                    <a:cubicBezTo>
                      <a:pt x="290057" y="192078"/>
                      <a:pt x="305854" y="208555"/>
                      <a:pt x="319104" y="227919"/>
                    </a:cubicBezTo>
                    <a:cubicBezTo>
                      <a:pt x="332353" y="247284"/>
                      <a:pt x="343394" y="268177"/>
                      <a:pt x="352227" y="290599"/>
                    </a:cubicBezTo>
                    <a:cubicBezTo>
                      <a:pt x="361060" y="313020"/>
                      <a:pt x="367684" y="336122"/>
                      <a:pt x="372101" y="359903"/>
                    </a:cubicBezTo>
                    <a:cubicBezTo>
                      <a:pt x="376517" y="383683"/>
                      <a:pt x="379065" y="406445"/>
                      <a:pt x="379745" y="428187"/>
                    </a:cubicBezTo>
                    <a:cubicBezTo>
                      <a:pt x="380424" y="449930"/>
                      <a:pt x="379405" y="472861"/>
                      <a:pt x="376687" y="496982"/>
                    </a:cubicBezTo>
                    <a:cubicBezTo>
                      <a:pt x="373969" y="521102"/>
                      <a:pt x="368534" y="544373"/>
                      <a:pt x="360380" y="566795"/>
                    </a:cubicBezTo>
                    <a:cubicBezTo>
                      <a:pt x="352227" y="589217"/>
                      <a:pt x="341186" y="609600"/>
                      <a:pt x="327257" y="627946"/>
                    </a:cubicBezTo>
                    <a:cubicBezTo>
                      <a:pt x="313328" y="646291"/>
                      <a:pt x="295493" y="660559"/>
                      <a:pt x="273750" y="670751"/>
                    </a:cubicBezTo>
                    <a:cubicBezTo>
                      <a:pt x="249290" y="682302"/>
                      <a:pt x="227208" y="686039"/>
                      <a:pt x="207504" y="681962"/>
                    </a:cubicBezTo>
                    <a:cubicBezTo>
                      <a:pt x="187800" y="677885"/>
                      <a:pt x="170644" y="669052"/>
                      <a:pt x="156036" y="655463"/>
                    </a:cubicBezTo>
                    <a:cubicBezTo>
                      <a:pt x="141428" y="641874"/>
                      <a:pt x="129707" y="624888"/>
                      <a:pt x="120874" y="604504"/>
                    </a:cubicBezTo>
                    <a:cubicBezTo>
                      <a:pt x="112041" y="584121"/>
                      <a:pt x="106606" y="563398"/>
                      <a:pt x="104567" y="542335"/>
                    </a:cubicBezTo>
                    <a:cubicBezTo>
                      <a:pt x="103888" y="536220"/>
                      <a:pt x="105077" y="531464"/>
                      <a:pt x="108134" y="528066"/>
                    </a:cubicBezTo>
                    <a:cubicBezTo>
                      <a:pt x="111192" y="524669"/>
                      <a:pt x="114759" y="522291"/>
                      <a:pt x="118836" y="520932"/>
                    </a:cubicBezTo>
                    <a:cubicBezTo>
                      <a:pt x="122912" y="519573"/>
                      <a:pt x="127499" y="519403"/>
                      <a:pt x="132595" y="520423"/>
                    </a:cubicBezTo>
                    <a:cubicBezTo>
                      <a:pt x="137690" y="521442"/>
                      <a:pt x="141937" y="523310"/>
                      <a:pt x="145334" y="526028"/>
                    </a:cubicBezTo>
                    <a:cubicBezTo>
                      <a:pt x="155526" y="534861"/>
                      <a:pt x="165378" y="543184"/>
                      <a:pt x="174890" y="550998"/>
                    </a:cubicBezTo>
                    <a:cubicBezTo>
                      <a:pt x="184402" y="558811"/>
                      <a:pt x="193915" y="564417"/>
                      <a:pt x="203427" y="567814"/>
                    </a:cubicBezTo>
                    <a:cubicBezTo>
                      <a:pt x="212939" y="571211"/>
                      <a:pt x="222622" y="571891"/>
                      <a:pt x="232474" y="569853"/>
                    </a:cubicBezTo>
                    <a:cubicBezTo>
                      <a:pt x="242326" y="567814"/>
                      <a:pt x="252687" y="561020"/>
                      <a:pt x="263559" y="549469"/>
                    </a:cubicBezTo>
                    <a:cubicBezTo>
                      <a:pt x="268994" y="544033"/>
                      <a:pt x="273411" y="536559"/>
                      <a:pt x="276808" y="527047"/>
                    </a:cubicBezTo>
                    <a:cubicBezTo>
                      <a:pt x="280205" y="517535"/>
                      <a:pt x="283263" y="509042"/>
                      <a:pt x="285981" y="501568"/>
                    </a:cubicBezTo>
                    <a:cubicBezTo>
                      <a:pt x="295493" y="473031"/>
                      <a:pt x="301268" y="444834"/>
                      <a:pt x="303307" y="416976"/>
                    </a:cubicBezTo>
                    <a:cubicBezTo>
                      <a:pt x="305345" y="389119"/>
                      <a:pt x="302627" y="360582"/>
                      <a:pt x="295153" y="331366"/>
                    </a:cubicBezTo>
                    <a:cubicBezTo>
                      <a:pt x="287679" y="300790"/>
                      <a:pt x="275449" y="274122"/>
                      <a:pt x="258463" y="251360"/>
                    </a:cubicBezTo>
                    <a:cubicBezTo>
                      <a:pt x="241476" y="228599"/>
                      <a:pt x="218715" y="213481"/>
                      <a:pt x="190178" y="206007"/>
                    </a:cubicBezTo>
                    <a:cubicBezTo>
                      <a:pt x="188819" y="224352"/>
                      <a:pt x="187460" y="241678"/>
                      <a:pt x="186101" y="257985"/>
                    </a:cubicBezTo>
                    <a:cubicBezTo>
                      <a:pt x="184743" y="274292"/>
                      <a:pt x="183383" y="287881"/>
                      <a:pt x="182024" y="298752"/>
                    </a:cubicBezTo>
                    <a:cubicBezTo>
                      <a:pt x="179986" y="317097"/>
                      <a:pt x="177438" y="338500"/>
                      <a:pt x="174381" y="362960"/>
                    </a:cubicBezTo>
                    <a:cubicBezTo>
                      <a:pt x="171323" y="387420"/>
                      <a:pt x="166057" y="411031"/>
                      <a:pt x="158583" y="433793"/>
                    </a:cubicBezTo>
                    <a:cubicBezTo>
                      <a:pt x="151110" y="456554"/>
                      <a:pt x="140408" y="476428"/>
                      <a:pt x="126480" y="493414"/>
                    </a:cubicBezTo>
                    <a:cubicBezTo>
                      <a:pt x="112551" y="510401"/>
                      <a:pt x="94036" y="520932"/>
                      <a:pt x="70934" y="525009"/>
                    </a:cubicBezTo>
                    <a:cubicBezTo>
                      <a:pt x="63461" y="526368"/>
                      <a:pt x="56326" y="525858"/>
                      <a:pt x="49532" y="523480"/>
                    </a:cubicBezTo>
                    <a:cubicBezTo>
                      <a:pt x="42737" y="521102"/>
                      <a:pt x="36962" y="517365"/>
                      <a:pt x="32206" y="512269"/>
                    </a:cubicBezTo>
                    <a:cubicBezTo>
                      <a:pt x="27450" y="507173"/>
                      <a:pt x="24562" y="501058"/>
                      <a:pt x="23543" y="493924"/>
                    </a:cubicBezTo>
                    <a:cubicBezTo>
                      <a:pt x="22524" y="486790"/>
                      <a:pt x="24392" y="479486"/>
                      <a:pt x="29148" y="472012"/>
                    </a:cubicBezTo>
                    <a:cubicBezTo>
                      <a:pt x="54288" y="431245"/>
                      <a:pt x="72973" y="388439"/>
                      <a:pt x="85203" y="343596"/>
                    </a:cubicBezTo>
                    <a:cubicBezTo>
                      <a:pt x="97433" y="298752"/>
                      <a:pt x="106266" y="252889"/>
                      <a:pt x="111701" y="206007"/>
                    </a:cubicBezTo>
                    <a:cubicBezTo>
                      <a:pt x="95395" y="210084"/>
                      <a:pt x="79088" y="215010"/>
                      <a:pt x="62781" y="220785"/>
                    </a:cubicBezTo>
                    <a:cubicBezTo>
                      <a:pt x="46474" y="226560"/>
                      <a:pt x="30507" y="231826"/>
                      <a:pt x="14880" y="236582"/>
                    </a:cubicBezTo>
                    <a:cubicBezTo>
                      <a:pt x="8765" y="237941"/>
                      <a:pt x="4348" y="235733"/>
                      <a:pt x="1631" y="229958"/>
                    </a:cubicBezTo>
                    <a:cubicBezTo>
                      <a:pt x="-1087" y="224182"/>
                      <a:pt x="-408" y="219596"/>
                      <a:pt x="3669" y="216199"/>
                    </a:cubicBezTo>
                    <a:cubicBezTo>
                      <a:pt x="37641" y="184944"/>
                      <a:pt x="75351" y="163881"/>
                      <a:pt x="116797" y="153010"/>
                    </a:cubicBezTo>
                    <a:cubicBezTo>
                      <a:pt x="118836" y="129909"/>
                      <a:pt x="120364" y="106977"/>
                      <a:pt x="121384" y="84216"/>
                    </a:cubicBezTo>
                    <a:cubicBezTo>
                      <a:pt x="122403" y="61454"/>
                      <a:pt x="123592" y="38862"/>
                      <a:pt x="124951" y="16440"/>
                    </a:cubicBezTo>
                    <a:cubicBezTo>
                      <a:pt x="125630" y="11005"/>
                      <a:pt x="128688" y="6419"/>
                      <a:pt x="134123" y="2682"/>
                    </a:cubicBezTo>
                    <a:cubicBezTo>
                      <a:pt x="136841" y="813"/>
                      <a:pt x="139559" y="-79"/>
                      <a:pt x="142277" y="6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A96B08B-8F71-9335-CA9E-A42BA0B8E60D}"/>
                  </a:ext>
                </a:extLst>
              </p:cNvPr>
              <p:cNvSpPr txBox="1"/>
              <p:nvPr/>
            </p:nvSpPr>
            <p:spPr>
              <a:xfrm>
                <a:off x="4799265" y="138543"/>
                <a:ext cx="899517" cy="778641"/>
              </a:xfrm>
              <a:custGeom>
                <a:avLst/>
                <a:gdLst/>
                <a:ahLst/>
                <a:cxnLst/>
                <a:rect l="l" t="t" r="r" b="b"/>
                <a:pathLst>
                  <a:path w="731970" h="633609">
                    <a:moveTo>
                      <a:pt x="168278" y="465445"/>
                    </a:moveTo>
                    <a:cubicBezTo>
                      <a:pt x="171166" y="465870"/>
                      <a:pt x="174138" y="467016"/>
                      <a:pt x="177196" y="468885"/>
                    </a:cubicBezTo>
                    <a:cubicBezTo>
                      <a:pt x="183311" y="472622"/>
                      <a:pt x="187048" y="477208"/>
                      <a:pt x="188407" y="482644"/>
                    </a:cubicBezTo>
                    <a:cubicBezTo>
                      <a:pt x="191125" y="503707"/>
                      <a:pt x="187388" y="522901"/>
                      <a:pt x="177196" y="540227"/>
                    </a:cubicBezTo>
                    <a:cubicBezTo>
                      <a:pt x="167004" y="557553"/>
                      <a:pt x="154434" y="573350"/>
                      <a:pt x="139486" y="587619"/>
                    </a:cubicBezTo>
                    <a:cubicBezTo>
                      <a:pt x="132012" y="595093"/>
                      <a:pt x="123859" y="602227"/>
                      <a:pt x="115026" y="609021"/>
                    </a:cubicBezTo>
                    <a:cubicBezTo>
                      <a:pt x="106193" y="615816"/>
                      <a:pt x="97020" y="621421"/>
                      <a:pt x="87508" y="625838"/>
                    </a:cubicBezTo>
                    <a:cubicBezTo>
                      <a:pt x="77996" y="630254"/>
                      <a:pt x="67974" y="632802"/>
                      <a:pt x="57443" y="633482"/>
                    </a:cubicBezTo>
                    <a:cubicBezTo>
                      <a:pt x="46911" y="634161"/>
                      <a:pt x="36210" y="632123"/>
                      <a:pt x="25339" y="627367"/>
                    </a:cubicBezTo>
                    <a:cubicBezTo>
                      <a:pt x="14467" y="622610"/>
                      <a:pt x="7163" y="615136"/>
                      <a:pt x="3426" y="604945"/>
                    </a:cubicBezTo>
                    <a:cubicBezTo>
                      <a:pt x="-311" y="594753"/>
                      <a:pt x="-990" y="584561"/>
                      <a:pt x="1388" y="574369"/>
                    </a:cubicBezTo>
                    <a:cubicBezTo>
                      <a:pt x="3766" y="564178"/>
                      <a:pt x="8862" y="555175"/>
                      <a:pt x="16676" y="547361"/>
                    </a:cubicBezTo>
                    <a:cubicBezTo>
                      <a:pt x="24489" y="539548"/>
                      <a:pt x="34172" y="535641"/>
                      <a:pt x="45722" y="535641"/>
                    </a:cubicBezTo>
                    <a:cubicBezTo>
                      <a:pt x="42325" y="535641"/>
                      <a:pt x="42325" y="535471"/>
                      <a:pt x="45722" y="535131"/>
                    </a:cubicBezTo>
                    <a:cubicBezTo>
                      <a:pt x="49119" y="534791"/>
                      <a:pt x="51498" y="534282"/>
                      <a:pt x="52856" y="533602"/>
                    </a:cubicBezTo>
                    <a:lnTo>
                      <a:pt x="68144" y="524430"/>
                    </a:lnTo>
                    <a:cubicBezTo>
                      <a:pt x="73579" y="521033"/>
                      <a:pt x="78845" y="517805"/>
                      <a:pt x="83941" y="514748"/>
                    </a:cubicBezTo>
                    <a:cubicBezTo>
                      <a:pt x="89037" y="511690"/>
                      <a:pt x="93963" y="508463"/>
                      <a:pt x="98719" y="505065"/>
                    </a:cubicBezTo>
                    <a:cubicBezTo>
                      <a:pt x="108911" y="497592"/>
                      <a:pt x="118763" y="490287"/>
                      <a:pt x="128275" y="483153"/>
                    </a:cubicBezTo>
                    <a:cubicBezTo>
                      <a:pt x="137787" y="476019"/>
                      <a:pt x="148319" y="470414"/>
                      <a:pt x="159870" y="466337"/>
                    </a:cubicBezTo>
                    <a:cubicBezTo>
                      <a:pt x="162587" y="465318"/>
                      <a:pt x="165390" y="465020"/>
                      <a:pt x="168278" y="465445"/>
                    </a:cubicBezTo>
                    <a:close/>
                    <a:moveTo>
                      <a:pt x="347398" y="340978"/>
                    </a:moveTo>
                    <a:cubicBezTo>
                      <a:pt x="349436" y="356606"/>
                      <a:pt x="352154" y="372063"/>
                      <a:pt x="355551" y="387351"/>
                    </a:cubicBezTo>
                    <a:cubicBezTo>
                      <a:pt x="358949" y="402638"/>
                      <a:pt x="363365" y="418436"/>
                      <a:pt x="368801" y="434742"/>
                    </a:cubicBezTo>
                    <a:cubicBezTo>
                      <a:pt x="369480" y="438140"/>
                      <a:pt x="369990" y="441367"/>
                      <a:pt x="370329" y="444425"/>
                    </a:cubicBezTo>
                    <a:cubicBezTo>
                      <a:pt x="370669" y="447482"/>
                      <a:pt x="370499" y="450709"/>
                      <a:pt x="369820" y="454107"/>
                    </a:cubicBezTo>
                    <a:cubicBezTo>
                      <a:pt x="392921" y="459542"/>
                      <a:pt x="413644" y="462260"/>
                      <a:pt x="431990" y="462260"/>
                    </a:cubicBezTo>
                    <a:cubicBezTo>
                      <a:pt x="426554" y="446633"/>
                      <a:pt x="423157" y="429137"/>
                      <a:pt x="421798" y="409773"/>
                    </a:cubicBezTo>
                    <a:cubicBezTo>
                      <a:pt x="420439" y="390408"/>
                      <a:pt x="419759" y="371554"/>
                      <a:pt x="419759" y="353208"/>
                    </a:cubicBezTo>
                    <a:lnTo>
                      <a:pt x="402433" y="351170"/>
                    </a:lnTo>
                    <a:cubicBezTo>
                      <a:pt x="381370" y="349132"/>
                      <a:pt x="364045" y="345735"/>
                      <a:pt x="350456" y="340978"/>
                    </a:cubicBezTo>
                    <a:close/>
                    <a:moveTo>
                      <a:pt x="646287" y="335882"/>
                    </a:moveTo>
                    <a:cubicBezTo>
                      <a:pt x="628058" y="341998"/>
                      <a:pt x="608646" y="346754"/>
                      <a:pt x="588051" y="350151"/>
                    </a:cubicBezTo>
                    <a:cubicBezTo>
                      <a:pt x="567455" y="353548"/>
                      <a:pt x="548377" y="355247"/>
                      <a:pt x="530818" y="355247"/>
                    </a:cubicBezTo>
                    <a:lnTo>
                      <a:pt x="518619" y="355247"/>
                    </a:lnTo>
                    <a:cubicBezTo>
                      <a:pt x="520658" y="370195"/>
                      <a:pt x="522526" y="384973"/>
                      <a:pt x="524225" y="399581"/>
                    </a:cubicBezTo>
                    <a:cubicBezTo>
                      <a:pt x="525924" y="414189"/>
                      <a:pt x="526773" y="428627"/>
                      <a:pt x="526773" y="442896"/>
                    </a:cubicBezTo>
                    <a:cubicBezTo>
                      <a:pt x="552432" y="432704"/>
                      <a:pt x="575728" y="418605"/>
                      <a:pt x="596658" y="400600"/>
                    </a:cubicBezTo>
                    <a:cubicBezTo>
                      <a:pt x="617588" y="382595"/>
                      <a:pt x="634131" y="361022"/>
                      <a:pt x="646287" y="335882"/>
                    </a:cubicBezTo>
                    <a:close/>
                    <a:moveTo>
                      <a:pt x="96171" y="242628"/>
                    </a:moveTo>
                    <a:cubicBezTo>
                      <a:pt x="103985" y="243647"/>
                      <a:pt x="111799" y="245176"/>
                      <a:pt x="119612" y="247214"/>
                    </a:cubicBezTo>
                    <a:cubicBezTo>
                      <a:pt x="127426" y="249253"/>
                      <a:pt x="134390" y="251631"/>
                      <a:pt x="140506" y="254348"/>
                    </a:cubicBezTo>
                    <a:cubicBezTo>
                      <a:pt x="156133" y="261143"/>
                      <a:pt x="172439" y="270485"/>
                      <a:pt x="189426" y="282376"/>
                    </a:cubicBezTo>
                    <a:cubicBezTo>
                      <a:pt x="206412" y="294266"/>
                      <a:pt x="218642" y="308025"/>
                      <a:pt x="226116" y="323652"/>
                    </a:cubicBezTo>
                    <a:cubicBezTo>
                      <a:pt x="230872" y="333844"/>
                      <a:pt x="232571" y="343866"/>
                      <a:pt x="231212" y="353718"/>
                    </a:cubicBezTo>
                    <a:cubicBezTo>
                      <a:pt x="229853" y="363570"/>
                      <a:pt x="224757" y="372233"/>
                      <a:pt x="215925" y="379707"/>
                    </a:cubicBezTo>
                    <a:cubicBezTo>
                      <a:pt x="208451" y="386501"/>
                      <a:pt x="199108" y="389899"/>
                      <a:pt x="187897" y="389899"/>
                    </a:cubicBezTo>
                    <a:cubicBezTo>
                      <a:pt x="176686" y="389899"/>
                      <a:pt x="167344" y="385822"/>
                      <a:pt x="159870" y="377669"/>
                    </a:cubicBezTo>
                    <a:cubicBezTo>
                      <a:pt x="150358" y="366797"/>
                      <a:pt x="141694" y="355756"/>
                      <a:pt x="133881" y="344545"/>
                    </a:cubicBezTo>
                    <a:cubicBezTo>
                      <a:pt x="126067" y="333335"/>
                      <a:pt x="116725" y="322973"/>
                      <a:pt x="105854" y="313461"/>
                    </a:cubicBezTo>
                    <a:cubicBezTo>
                      <a:pt x="97020" y="305987"/>
                      <a:pt x="86999" y="298852"/>
                      <a:pt x="75788" y="292058"/>
                    </a:cubicBezTo>
                    <a:cubicBezTo>
                      <a:pt x="64577" y="285263"/>
                      <a:pt x="56253" y="276770"/>
                      <a:pt x="50818" y="266579"/>
                    </a:cubicBezTo>
                    <a:cubicBezTo>
                      <a:pt x="48100" y="260463"/>
                      <a:pt x="48780" y="255707"/>
                      <a:pt x="52856" y="252310"/>
                    </a:cubicBezTo>
                    <a:cubicBezTo>
                      <a:pt x="58971" y="247554"/>
                      <a:pt x="65766" y="244496"/>
                      <a:pt x="73240" y="243138"/>
                    </a:cubicBezTo>
                    <a:cubicBezTo>
                      <a:pt x="80714" y="241779"/>
                      <a:pt x="88358" y="241609"/>
                      <a:pt x="96171" y="242628"/>
                    </a:cubicBezTo>
                    <a:close/>
                    <a:moveTo>
                      <a:pt x="428932" y="186064"/>
                    </a:moveTo>
                    <a:cubicBezTo>
                      <a:pt x="411266" y="188102"/>
                      <a:pt x="394620" y="190480"/>
                      <a:pt x="378992" y="193198"/>
                    </a:cubicBezTo>
                    <a:cubicBezTo>
                      <a:pt x="363365" y="195916"/>
                      <a:pt x="349776" y="198294"/>
                      <a:pt x="338225" y="200332"/>
                    </a:cubicBezTo>
                    <a:cubicBezTo>
                      <a:pt x="340264" y="215960"/>
                      <a:pt x="341283" y="231077"/>
                      <a:pt x="341283" y="245685"/>
                    </a:cubicBezTo>
                    <a:cubicBezTo>
                      <a:pt x="341283" y="260294"/>
                      <a:pt x="341623" y="275411"/>
                      <a:pt x="342302" y="291039"/>
                    </a:cubicBezTo>
                    <a:cubicBezTo>
                      <a:pt x="355891" y="291039"/>
                      <a:pt x="369480" y="291718"/>
                      <a:pt x="383069" y="293077"/>
                    </a:cubicBezTo>
                    <a:cubicBezTo>
                      <a:pt x="396658" y="294436"/>
                      <a:pt x="409568" y="295795"/>
                      <a:pt x="421798" y="297154"/>
                    </a:cubicBezTo>
                    <a:lnTo>
                      <a:pt x="421798" y="293077"/>
                    </a:lnTo>
                    <a:cubicBezTo>
                      <a:pt x="421798" y="275411"/>
                      <a:pt x="422307" y="257576"/>
                      <a:pt x="423326" y="239570"/>
                    </a:cubicBezTo>
                    <a:cubicBezTo>
                      <a:pt x="424346" y="221565"/>
                      <a:pt x="426214" y="203729"/>
                      <a:pt x="428932" y="186064"/>
                    </a:cubicBezTo>
                    <a:close/>
                    <a:moveTo>
                      <a:pt x="507408" y="179949"/>
                    </a:moveTo>
                    <a:cubicBezTo>
                      <a:pt x="506050" y="205768"/>
                      <a:pt x="506050" y="230907"/>
                      <a:pt x="507408" y="255368"/>
                    </a:cubicBezTo>
                    <a:cubicBezTo>
                      <a:pt x="507408" y="260803"/>
                      <a:pt x="507579" y="266579"/>
                      <a:pt x="507918" y="272694"/>
                    </a:cubicBezTo>
                    <a:cubicBezTo>
                      <a:pt x="508258" y="278809"/>
                      <a:pt x="508767" y="284584"/>
                      <a:pt x="509447" y="290020"/>
                    </a:cubicBezTo>
                    <a:cubicBezTo>
                      <a:pt x="529151" y="286622"/>
                      <a:pt x="548515" y="282715"/>
                      <a:pt x="567540" y="278299"/>
                    </a:cubicBezTo>
                    <a:cubicBezTo>
                      <a:pt x="586564" y="273883"/>
                      <a:pt x="605929" y="268957"/>
                      <a:pt x="625633" y="263521"/>
                    </a:cubicBezTo>
                    <a:cubicBezTo>
                      <a:pt x="633786" y="260803"/>
                      <a:pt x="640920" y="258595"/>
                      <a:pt x="647035" y="256896"/>
                    </a:cubicBezTo>
                    <a:cubicBezTo>
                      <a:pt x="653150" y="255198"/>
                      <a:pt x="658926" y="254009"/>
                      <a:pt x="664361" y="253329"/>
                    </a:cubicBezTo>
                    <a:cubicBezTo>
                      <a:pt x="662323" y="238381"/>
                      <a:pt x="656548" y="226151"/>
                      <a:pt x="647035" y="216639"/>
                    </a:cubicBezTo>
                    <a:cubicBezTo>
                      <a:pt x="637523" y="207127"/>
                      <a:pt x="625633" y="199653"/>
                      <a:pt x="611364" y="194217"/>
                    </a:cubicBezTo>
                    <a:cubicBezTo>
                      <a:pt x="597096" y="188781"/>
                      <a:pt x="580959" y="185044"/>
                      <a:pt x="562953" y="183006"/>
                    </a:cubicBezTo>
                    <a:cubicBezTo>
                      <a:pt x="544948" y="180968"/>
                      <a:pt x="526433" y="179949"/>
                      <a:pt x="507408" y="179949"/>
                    </a:cubicBezTo>
                    <a:close/>
                    <a:moveTo>
                      <a:pt x="74641" y="17645"/>
                    </a:moveTo>
                    <a:cubicBezTo>
                      <a:pt x="81691" y="18155"/>
                      <a:pt x="88867" y="19938"/>
                      <a:pt x="96171" y="22996"/>
                    </a:cubicBezTo>
                    <a:cubicBezTo>
                      <a:pt x="110779" y="29111"/>
                      <a:pt x="123859" y="35905"/>
                      <a:pt x="135410" y="43379"/>
                    </a:cubicBezTo>
                    <a:cubicBezTo>
                      <a:pt x="147640" y="52212"/>
                      <a:pt x="160040" y="62234"/>
                      <a:pt x="172609" y="73445"/>
                    </a:cubicBezTo>
                    <a:cubicBezTo>
                      <a:pt x="185179" y="84656"/>
                      <a:pt x="195201" y="97395"/>
                      <a:pt x="202675" y="111664"/>
                    </a:cubicBezTo>
                    <a:cubicBezTo>
                      <a:pt x="208790" y="123894"/>
                      <a:pt x="209809" y="135614"/>
                      <a:pt x="205733" y="146825"/>
                    </a:cubicBezTo>
                    <a:cubicBezTo>
                      <a:pt x="201656" y="158036"/>
                      <a:pt x="195031" y="166529"/>
                      <a:pt x="185859" y="172305"/>
                    </a:cubicBezTo>
                    <a:cubicBezTo>
                      <a:pt x="176686" y="178080"/>
                      <a:pt x="166494" y="180458"/>
                      <a:pt x="155283" y="179439"/>
                    </a:cubicBezTo>
                    <a:cubicBezTo>
                      <a:pt x="144073" y="178420"/>
                      <a:pt x="134390" y="171795"/>
                      <a:pt x="126237" y="159565"/>
                    </a:cubicBezTo>
                    <a:cubicBezTo>
                      <a:pt x="119442" y="150053"/>
                      <a:pt x="113327" y="140201"/>
                      <a:pt x="107892" y="130009"/>
                    </a:cubicBezTo>
                    <a:cubicBezTo>
                      <a:pt x="102456" y="119817"/>
                      <a:pt x="95662" y="110305"/>
                      <a:pt x="87508" y="101472"/>
                    </a:cubicBezTo>
                    <a:cubicBezTo>
                      <a:pt x="80035" y="93319"/>
                      <a:pt x="71541" y="84995"/>
                      <a:pt x="62029" y="76502"/>
                    </a:cubicBezTo>
                    <a:cubicBezTo>
                      <a:pt x="52517" y="68009"/>
                      <a:pt x="45722" y="58667"/>
                      <a:pt x="41645" y="48475"/>
                    </a:cubicBezTo>
                    <a:lnTo>
                      <a:pt x="42665" y="48475"/>
                    </a:lnTo>
                    <a:cubicBezTo>
                      <a:pt x="39268" y="43039"/>
                      <a:pt x="38418" y="37434"/>
                      <a:pt x="40117" y="31659"/>
                    </a:cubicBezTo>
                    <a:cubicBezTo>
                      <a:pt x="41815" y="25883"/>
                      <a:pt x="46402" y="21976"/>
                      <a:pt x="53876" y="19938"/>
                    </a:cubicBezTo>
                    <a:cubicBezTo>
                      <a:pt x="60670" y="17900"/>
                      <a:pt x="67592" y="17135"/>
                      <a:pt x="74641" y="17645"/>
                    </a:cubicBezTo>
                    <a:close/>
                    <a:moveTo>
                      <a:pt x="492376" y="64"/>
                    </a:moveTo>
                    <a:cubicBezTo>
                      <a:pt x="493904" y="234"/>
                      <a:pt x="495518" y="744"/>
                      <a:pt x="497217" y="1593"/>
                    </a:cubicBezTo>
                    <a:cubicBezTo>
                      <a:pt x="504011" y="4990"/>
                      <a:pt x="507408" y="10086"/>
                      <a:pt x="507408" y="16881"/>
                    </a:cubicBezTo>
                    <a:cubicBezTo>
                      <a:pt x="508088" y="16881"/>
                      <a:pt x="508428" y="16541"/>
                      <a:pt x="508428" y="15861"/>
                    </a:cubicBezTo>
                    <a:cubicBezTo>
                      <a:pt x="509787" y="33527"/>
                      <a:pt x="510466" y="51363"/>
                      <a:pt x="510466" y="69368"/>
                    </a:cubicBezTo>
                    <a:cubicBezTo>
                      <a:pt x="510466" y="87374"/>
                      <a:pt x="510126" y="105209"/>
                      <a:pt x="509447" y="122875"/>
                    </a:cubicBezTo>
                    <a:cubicBezTo>
                      <a:pt x="542591" y="122875"/>
                      <a:pt x="572009" y="125593"/>
                      <a:pt x="597701" y="131028"/>
                    </a:cubicBezTo>
                    <a:cubicBezTo>
                      <a:pt x="618669" y="135105"/>
                      <a:pt x="637945" y="141899"/>
                      <a:pt x="655531" y="151412"/>
                    </a:cubicBezTo>
                    <a:cubicBezTo>
                      <a:pt x="673117" y="160924"/>
                      <a:pt x="687999" y="172984"/>
                      <a:pt x="700176" y="187592"/>
                    </a:cubicBezTo>
                    <a:cubicBezTo>
                      <a:pt x="712353" y="202201"/>
                      <a:pt x="721149" y="219017"/>
                      <a:pt x="726563" y="238042"/>
                    </a:cubicBezTo>
                    <a:cubicBezTo>
                      <a:pt x="731977" y="257066"/>
                      <a:pt x="733326" y="277789"/>
                      <a:pt x="730608" y="300211"/>
                    </a:cubicBezTo>
                    <a:cubicBezTo>
                      <a:pt x="727901" y="324672"/>
                      <a:pt x="721475" y="348282"/>
                      <a:pt x="711331" y="371044"/>
                    </a:cubicBezTo>
                    <a:cubicBezTo>
                      <a:pt x="701187" y="393806"/>
                      <a:pt x="688336" y="415038"/>
                      <a:pt x="672777" y="434742"/>
                    </a:cubicBezTo>
                    <a:cubicBezTo>
                      <a:pt x="657219" y="454446"/>
                      <a:pt x="639296" y="471942"/>
                      <a:pt x="619008" y="487230"/>
                    </a:cubicBezTo>
                    <a:cubicBezTo>
                      <a:pt x="598720" y="502518"/>
                      <a:pt x="577079" y="514578"/>
                      <a:pt x="554084" y="523411"/>
                    </a:cubicBezTo>
                    <a:cubicBezTo>
                      <a:pt x="533785" y="531564"/>
                      <a:pt x="509041" y="537679"/>
                      <a:pt x="479851" y="541756"/>
                    </a:cubicBezTo>
                    <a:cubicBezTo>
                      <a:pt x="450661" y="545832"/>
                      <a:pt x="421628" y="546342"/>
                      <a:pt x="392751" y="543285"/>
                    </a:cubicBezTo>
                    <a:cubicBezTo>
                      <a:pt x="363875" y="540227"/>
                      <a:pt x="337206" y="532583"/>
                      <a:pt x="312746" y="520353"/>
                    </a:cubicBezTo>
                    <a:cubicBezTo>
                      <a:pt x="288286" y="508123"/>
                      <a:pt x="270620" y="489778"/>
                      <a:pt x="259749" y="465318"/>
                    </a:cubicBezTo>
                    <a:cubicBezTo>
                      <a:pt x="254993" y="454446"/>
                      <a:pt x="256352" y="443236"/>
                      <a:pt x="263826" y="431685"/>
                    </a:cubicBezTo>
                    <a:cubicBezTo>
                      <a:pt x="257031" y="411981"/>
                      <a:pt x="253124" y="390578"/>
                      <a:pt x="252105" y="367477"/>
                    </a:cubicBezTo>
                    <a:cubicBezTo>
                      <a:pt x="251086" y="344376"/>
                      <a:pt x="252615" y="321274"/>
                      <a:pt x="256692" y="298173"/>
                    </a:cubicBezTo>
                    <a:cubicBezTo>
                      <a:pt x="260768" y="275072"/>
                      <a:pt x="267053" y="253329"/>
                      <a:pt x="275546" y="232946"/>
                    </a:cubicBezTo>
                    <a:cubicBezTo>
                      <a:pt x="284039" y="212562"/>
                      <a:pt x="294061" y="195236"/>
                      <a:pt x="305612" y="180968"/>
                    </a:cubicBezTo>
                    <a:cubicBezTo>
                      <a:pt x="309009" y="177571"/>
                      <a:pt x="312067" y="175872"/>
                      <a:pt x="314784" y="175872"/>
                    </a:cubicBezTo>
                    <a:cubicBezTo>
                      <a:pt x="329732" y="161603"/>
                      <a:pt x="348077" y="150562"/>
                      <a:pt x="369820" y="142749"/>
                    </a:cubicBezTo>
                    <a:cubicBezTo>
                      <a:pt x="391562" y="134935"/>
                      <a:pt x="414664" y="129330"/>
                      <a:pt x="439124" y="125932"/>
                    </a:cubicBezTo>
                    <a:cubicBezTo>
                      <a:pt x="443880" y="105549"/>
                      <a:pt x="449655" y="85505"/>
                      <a:pt x="456450" y="65801"/>
                    </a:cubicBezTo>
                    <a:cubicBezTo>
                      <a:pt x="463244" y="46097"/>
                      <a:pt x="471398" y="26733"/>
                      <a:pt x="480910" y="7708"/>
                    </a:cubicBezTo>
                    <a:cubicBezTo>
                      <a:pt x="483967" y="2103"/>
                      <a:pt x="487789" y="-445"/>
                      <a:pt x="492376" y="64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F810274-ED4D-221E-CAE9-5D147FA1995D}"/>
                </a:ext>
              </a:extLst>
            </p:cNvPr>
            <p:cNvSpPr txBox="1"/>
            <p:nvPr/>
          </p:nvSpPr>
          <p:spPr>
            <a:xfrm>
              <a:off x="2442514" y="1392467"/>
              <a:ext cx="729903" cy="783237"/>
            </a:xfrm>
            <a:custGeom>
              <a:avLst/>
              <a:gdLst/>
              <a:ahLst/>
              <a:cxnLst/>
              <a:rect l="l" t="t" r="r" b="b"/>
              <a:pathLst>
                <a:path w="643319" h="690326">
                  <a:moveTo>
                    <a:pt x="336955" y="546845"/>
                  </a:moveTo>
                  <a:cubicBezTo>
                    <a:pt x="319290" y="546845"/>
                    <a:pt x="301964" y="549053"/>
                    <a:pt x="284978" y="553469"/>
                  </a:cubicBezTo>
                  <a:cubicBezTo>
                    <a:pt x="267991" y="557886"/>
                    <a:pt x="251005" y="561113"/>
                    <a:pt x="234019" y="563152"/>
                  </a:cubicBezTo>
                  <a:lnTo>
                    <a:pt x="234019" y="568247"/>
                  </a:lnTo>
                  <a:cubicBezTo>
                    <a:pt x="235378" y="577760"/>
                    <a:pt x="237076" y="586593"/>
                    <a:pt x="239115" y="594746"/>
                  </a:cubicBezTo>
                  <a:cubicBezTo>
                    <a:pt x="241153" y="602899"/>
                    <a:pt x="244550" y="611053"/>
                    <a:pt x="249306" y="619206"/>
                  </a:cubicBezTo>
                  <a:cubicBezTo>
                    <a:pt x="249986" y="622603"/>
                    <a:pt x="250665" y="624302"/>
                    <a:pt x="251345" y="624302"/>
                  </a:cubicBezTo>
                  <a:cubicBezTo>
                    <a:pt x="258819" y="620905"/>
                    <a:pt x="266462" y="618527"/>
                    <a:pt x="274276" y="617168"/>
                  </a:cubicBezTo>
                  <a:cubicBezTo>
                    <a:pt x="282090" y="615809"/>
                    <a:pt x="289734" y="614450"/>
                    <a:pt x="297208" y="613091"/>
                  </a:cubicBezTo>
                  <a:cubicBezTo>
                    <a:pt x="306720" y="611053"/>
                    <a:pt x="317082" y="607825"/>
                    <a:pt x="328292" y="603409"/>
                  </a:cubicBezTo>
                  <a:cubicBezTo>
                    <a:pt x="339503" y="598993"/>
                    <a:pt x="350205" y="595765"/>
                    <a:pt x="360396" y="593727"/>
                  </a:cubicBezTo>
                  <a:cubicBezTo>
                    <a:pt x="365153" y="588291"/>
                    <a:pt x="370928" y="581327"/>
                    <a:pt x="377722" y="572834"/>
                  </a:cubicBezTo>
                  <a:cubicBezTo>
                    <a:pt x="384517" y="564341"/>
                    <a:pt x="388254" y="557716"/>
                    <a:pt x="388933" y="552960"/>
                  </a:cubicBezTo>
                  <a:cubicBezTo>
                    <a:pt x="388254" y="554319"/>
                    <a:pt x="386895" y="554658"/>
                    <a:pt x="384857" y="553979"/>
                  </a:cubicBezTo>
                  <a:cubicBezTo>
                    <a:pt x="382818" y="553300"/>
                    <a:pt x="380780" y="552620"/>
                    <a:pt x="378742" y="551941"/>
                  </a:cubicBezTo>
                  <a:lnTo>
                    <a:pt x="370588" y="548883"/>
                  </a:lnTo>
                  <a:cubicBezTo>
                    <a:pt x="365153" y="547524"/>
                    <a:pt x="359547" y="546845"/>
                    <a:pt x="353772" y="546845"/>
                  </a:cubicBezTo>
                  <a:cubicBezTo>
                    <a:pt x="347996" y="546845"/>
                    <a:pt x="342391" y="546845"/>
                    <a:pt x="336955" y="546845"/>
                  </a:cubicBezTo>
                  <a:close/>
                  <a:moveTo>
                    <a:pt x="347784" y="489389"/>
                  </a:moveTo>
                  <a:cubicBezTo>
                    <a:pt x="356192" y="489134"/>
                    <a:pt x="364473" y="489431"/>
                    <a:pt x="372627" y="490281"/>
                  </a:cubicBezTo>
                  <a:cubicBezTo>
                    <a:pt x="388933" y="491979"/>
                    <a:pt x="403881" y="496226"/>
                    <a:pt x="417470" y="503020"/>
                  </a:cubicBezTo>
                  <a:cubicBezTo>
                    <a:pt x="433098" y="510494"/>
                    <a:pt x="444478" y="520516"/>
                    <a:pt x="451613" y="533086"/>
                  </a:cubicBezTo>
                  <a:cubicBezTo>
                    <a:pt x="458747" y="545656"/>
                    <a:pt x="460615" y="560434"/>
                    <a:pt x="457218" y="577420"/>
                  </a:cubicBezTo>
                  <a:cubicBezTo>
                    <a:pt x="453821" y="593727"/>
                    <a:pt x="447196" y="610034"/>
                    <a:pt x="437344" y="626340"/>
                  </a:cubicBezTo>
                  <a:cubicBezTo>
                    <a:pt x="427492" y="642647"/>
                    <a:pt x="414413" y="653518"/>
                    <a:pt x="398106" y="658954"/>
                  </a:cubicBezTo>
                  <a:cubicBezTo>
                    <a:pt x="391311" y="660992"/>
                    <a:pt x="384857" y="660992"/>
                    <a:pt x="378742" y="658954"/>
                  </a:cubicBezTo>
                  <a:cubicBezTo>
                    <a:pt x="370588" y="662351"/>
                    <a:pt x="360566" y="665579"/>
                    <a:pt x="348676" y="668636"/>
                  </a:cubicBezTo>
                  <a:cubicBezTo>
                    <a:pt x="336786" y="671694"/>
                    <a:pt x="324725" y="673902"/>
                    <a:pt x="312495" y="675261"/>
                  </a:cubicBezTo>
                  <a:cubicBezTo>
                    <a:pt x="300265" y="676620"/>
                    <a:pt x="288205" y="676790"/>
                    <a:pt x="276314" y="675770"/>
                  </a:cubicBezTo>
                  <a:cubicBezTo>
                    <a:pt x="264424" y="674751"/>
                    <a:pt x="254063" y="671524"/>
                    <a:pt x="245230" y="666088"/>
                  </a:cubicBezTo>
                  <a:cubicBezTo>
                    <a:pt x="236397" y="676960"/>
                    <a:pt x="224337" y="683075"/>
                    <a:pt x="209049" y="684433"/>
                  </a:cubicBezTo>
                  <a:cubicBezTo>
                    <a:pt x="193761" y="685792"/>
                    <a:pt x="181701" y="678658"/>
                    <a:pt x="172868" y="663031"/>
                  </a:cubicBezTo>
                  <a:cubicBezTo>
                    <a:pt x="165394" y="649442"/>
                    <a:pt x="160638" y="635513"/>
                    <a:pt x="158600" y="621245"/>
                  </a:cubicBezTo>
                  <a:cubicBezTo>
                    <a:pt x="156561" y="606976"/>
                    <a:pt x="156901" y="592368"/>
                    <a:pt x="159619" y="577420"/>
                  </a:cubicBezTo>
                  <a:cubicBezTo>
                    <a:pt x="160978" y="566549"/>
                    <a:pt x="164375" y="554319"/>
                    <a:pt x="169811" y="540730"/>
                  </a:cubicBezTo>
                  <a:cubicBezTo>
                    <a:pt x="175246" y="527141"/>
                    <a:pt x="183400" y="517968"/>
                    <a:pt x="194271" y="513212"/>
                  </a:cubicBezTo>
                  <a:cubicBezTo>
                    <a:pt x="203104" y="508456"/>
                    <a:pt x="210917" y="509475"/>
                    <a:pt x="217712" y="516270"/>
                  </a:cubicBezTo>
                  <a:lnTo>
                    <a:pt x="223827" y="524423"/>
                  </a:lnTo>
                  <a:cubicBezTo>
                    <a:pt x="238095" y="516949"/>
                    <a:pt x="253723" y="510324"/>
                    <a:pt x="270709" y="504549"/>
                  </a:cubicBezTo>
                  <a:cubicBezTo>
                    <a:pt x="287695" y="498774"/>
                    <a:pt x="304851" y="494527"/>
                    <a:pt x="322177" y="491809"/>
                  </a:cubicBezTo>
                  <a:cubicBezTo>
                    <a:pt x="330840" y="490450"/>
                    <a:pt x="339376" y="489644"/>
                    <a:pt x="347784" y="489389"/>
                  </a:cubicBezTo>
                  <a:close/>
                  <a:moveTo>
                    <a:pt x="384092" y="395752"/>
                  </a:moveTo>
                  <a:cubicBezTo>
                    <a:pt x="406005" y="395582"/>
                    <a:pt x="427662" y="396686"/>
                    <a:pt x="449065" y="399064"/>
                  </a:cubicBezTo>
                  <a:cubicBezTo>
                    <a:pt x="491870" y="403821"/>
                    <a:pt x="529240" y="415031"/>
                    <a:pt x="561174" y="432697"/>
                  </a:cubicBezTo>
                  <a:cubicBezTo>
                    <a:pt x="574763" y="440171"/>
                    <a:pt x="587333" y="451042"/>
                    <a:pt x="598883" y="465311"/>
                  </a:cubicBezTo>
                  <a:cubicBezTo>
                    <a:pt x="610434" y="479579"/>
                    <a:pt x="619776" y="495546"/>
                    <a:pt x="626911" y="513212"/>
                  </a:cubicBezTo>
                  <a:cubicBezTo>
                    <a:pt x="634045" y="530878"/>
                    <a:pt x="638971" y="549053"/>
                    <a:pt x="641689" y="567738"/>
                  </a:cubicBezTo>
                  <a:cubicBezTo>
                    <a:pt x="644407" y="586423"/>
                    <a:pt x="643727" y="603919"/>
                    <a:pt x="639650" y="620225"/>
                  </a:cubicBezTo>
                  <a:cubicBezTo>
                    <a:pt x="635574" y="636532"/>
                    <a:pt x="627930" y="650971"/>
                    <a:pt x="616719" y="663540"/>
                  </a:cubicBezTo>
                  <a:cubicBezTo>
                    <a:pt x="605508" y="676110"/>
                    <a:pt x="589711" y="684773"/>
                    <a:pt x="569327" y="689529"/>
                  </a:cubicBezTo>
                  <a:cubicBezTo>
                    <a:pt x="560494" y="691568"/>
                    <a:pt x="552001" y="689699"/>
                    <a:pt x="543848" y="683924"/>
                  </a:cubicBezTo>
                  <a:cubicBezTo>
                    <a:pt x="535695" y="678149"/>
                    <a:pt x="533316" y="669825"/>
                    <a:pt x="536714" y="658954"/>
                  </a:cubicBezTo>
                  <a:cubicBezTo>
                    <a:pt x="539432" y="648762"/>
                    <a:pt x="543678" y="638401"/>
                    <a:pt x="549453" y="627869"/>
                  </a:cubicBezTo>
                  <a:cubicBezTo>
                    <a:pt x="555229" y="617338"/>
                    <a:pt x="560325" y="606976"/>
                    <a:pt x="564741" y="596784"/>
                  </a:cubicBezTo>
                  <a:cubicBezTo>
                    <a:pt x="569157" y="586593"/>
                    <a:pt x="572555" y="576061"/>
                    <a:pt x="574933" y="565190"/>
                  </a:cubicBezTo>
                  <a:cubicBezTo>
                    <a:pt x="577311" y="554319"/>
                    <a:pt x="576462" y="543108"/>
                    <a:pt x="572385" y="531557"/>
                  </a:cubicBezTo>
                  <a:cubicBezTo>
                    <a:pt x="566270" y="512533"/>
                    <a:pt x="555908" y="497924"/>
                    <a:pt x="541300" y="487733"/>
                  </a:cubicBezTo>
                  <a:cubicBezTo>
                    <a:pt x="526692" y="477541"/>
                    <a:pt x="510555" y="470067"/>
                    <a:pt x="492889" y="465311"/>
                  </a:cubicBezTo>
                  <a:cubicBezTo>
                    <a:pt x="475224" y="460555"/>
                    <a:pt x="456709" y="458007"/>
                    <a:pt x="437344" y="457667"/>
                  </a:cubicBezTo>
                  <a:cubicBezTo>
                    <a:pt x="417980" y="457327"/>
                    <a:pt x="400484" y="457497"/>
                    <a:pt x="384857" y="458177"/>
                  </a:cubicBezTo>
                  <a:cubicBezTo>
                    <a:pt x="359038" y="459535"/>
                    <a:pt x="333388" y="462253"/>
                    <a:pt x="307909" y="466330"/>
                  </a:cubicBezTo>
                  <a:cubicBezTo>
                    <a:pt x="282430" y="470407"/>
                    <a:pt x="257120" y="474993"/>
                    <a:pt x="231980" y="480089"/>
                  </a:cubicBezTo>
                  <a:cubicBezTo>
                    <a:pt x="206841" y="485185"/>
                    <a:pt x="181701" y="490111"/>
                    <a:pt x="156561" y="494867"/>
                  </a:cubicBezTo>
                  <a:cubicBezTo>
                    <a:pt x="131422" y="499623"/>
                    <a:pt x="106282" y="503360"/>
                    <a:pt x="81142" y="506078"/>
                  </a:cubicBezTo>
                  <a:cubicBezTo>
                    <a:pt x="82501" y="525102"/>
                    <a:pt x="83690" y="543617"/>
                    <a:pt x="84710" y="561623"/>
                  </a:cubicBezTo>
                  <a:cubicBezTo>
                    <a:pt x="85729" y="579628"/>
                    <a:pt x="90315" y="598143"/>
                    <a:pt x="98468" y="617168"/>
                  </a:cubicBezTo>
                  <a:cubicBezTo>
                    <a:pt x="104584" y="630757"/>
                    <a:pt x="105263" y="643157"/>
                    <a:pt x="100507" y="654368"/>
                  </a:cubicBezTo>
                  <a:cubicBezTo>
                    <a:pt x="95751" y="665579"/>
                    <a:pt x="88616" y="673902"/>
                    <a:pt x="79104" y="679338"/>
                  </a:cubicBezTo>
                  <a:cubicBezTo>
                    <a:pt x="69592" y="684773"/>
                    <a:pt x="59230" y="686472"/>
                    <a:pt x="48019" y="684433"/>
                  </a:cubicBezTo>
                  <a:cubicBezTo>
                    <a:pt x="36808" y="682395"/>
                    <a:pt x="27466" y="675261"/>
                    <a:pt x="19992" y="663031"/>
                  </a:cubicBezTo>
                  <a:cubicBezTo>
                    <a:pt x="11839" y="648762"/>
                    <a:pt x="6233" y="633135"/>
                    <a:pt x="3176" y="616149"/>
                  </a:cubicBezTo>
                  <a:cubicBezTo>
                    <a:pt x="118" y="599162"/>
                    <a:pt x="-731" y="582006"/>
                    <a:pt x="628" y="564680"/>
                  </a:cubicBezTo>
                  <a:cubicBezTo>
                    <a:pt x="1987" y="547354"/>
                    <a:pt x="5554" y="530538"/>
                    <a:pt x="11329" y="514231"/>
                  </a:cubicBezTo>
                  <a:cubicBezTo>
                    <a:pt x="17104" y="497924"/>
                    <a:pt x="25088" y="483316"/>
                    <a:pt x="35280" y="470407"/>
                  </a:cubicBezTo>
                  <a:cubicBezTo>
                    <a:pt x="40715" y="462933"/>
                    <a:pt x="48529" y="459196"/>
                    <a:pt x="58721" y="459196"/>
                  </a:cubicBezTo>
                  <a:cubicBezTo>
                    <a:pt x="68912" y="459196"/>
                    <a:pt x="75027" y="464631"/>
                    <a:pt x="77066" y="475503"/>
                  </a:cubicBezTo>
                  <a:cubicBezTo>
                    <a:pt x="77066" y="476861"/>
                    <a:pt x="77405" y="477881"/>
                    <a:pt x="78085" y="478560"/>
                  </a:cubicBezTo>
                  <a:cubicBezTo>
                    <a:pt x="108660" y="459535"/>
                    <a:pt x="145011" y="443059"/>
                    <a:pt x="187137" y="429130"/>
                  </a:cubicBezTo>
                  <a:cubicBezTo>
                    <a:pt x="229263" y="415201"/>
                    <a:pt x="272747" y="405519"/>
                    <a:pt x="317591" y="400084"/>
                  </a:cubicBezTo>
                  <a:cubicBezTo>
                    <a:pt x="340013" y="397366"/>
                    <a:pt x="362180" y="395922"/>
                    <a:pt x="384092" y="395752"/>
                  </a:cubicBezTo>
                  <a:close/>
                  <a:moveTo>
                    <a:pt x="356065" y="280840"/>
                  </a:moveTo>
                  <a:cubicBezTo>
                    <a:pt x="346553" y="280840"/>
                    <a:pt x="337550" y="281180"/>
                    <a:pt x="329057" y="281859"/>
                  </a:cubicBezTo>
                  <a:cubicBezTo>
                    <a:pt x="320564" y="282539"/>
                    <a:pt x="312580" y="283558"/>
                    <a:pt x="305106" y="284917"/>
                  </a:cubicBezTo>
                  <a:cubicBezTo>
                    <a:pt x="290158" y="287635"/>
                    <a:pt x="275550" y="290522"/>
                    <a:pt x="261282" y="293580"/>
                  </a:cubicBezTo>
                  <a:cubicBezTo>
                    <a:pt x="247013" y="296637"/>
                    <a:pt x="232405" y="298166"/>
                    <a:pt x="217457" y="298166"/>
                  </a:cubicBezTo>
                  <a:lnTo>
                    <a:pt x="215419" y="298166"/>
                  </a:lnTo>
                  <a:cubicBezTo>
                    <a:pt x="218137" y="304961"/>
                    <a:pt x="220515" y="311755"/>
                    <a:pt x="222553" y="318550"/>
                  </a:cubicBezTo>
                  <a:cubicBezTo>
                    <a:pt x="224591" y="325344"/>
                    <a:pt x="227309" y="332139"/>
                    <a:pt x="230706" y="338933"/>
                  </a:cubicBezTo>
                  <a:cubicBezTo>
                    <a:pt x="236142" y="336215"/>
                    <a:pt x="242087" y="333837"/>
                    <a:pt x="248542" y="331799"/>
                  </a:cubicBezTo>
                  <a:cubicBezTo>
                    <a:pt x="254997" y="329760"/>
                    <a:pt x="260942" y="327722"/>
                    <a:pt x="266378" y="325684"/>
                  </a:cubicBezTo>
                  <a:cubicBezTo>
                    <a:pt x="277928" y="322287"/>
                    <a:pt x="289988" y="318550"/>
                    <a:pt x="302558" y="314473"/>
                  </a:cubicBezTo>
                  <a:cubicBezTo>
                    <a:pt x="315128" y="310396"/>
                    <a:pt x="327528" y="307678"/>
                    <a:pt x="339758" y="306319"/>
                  </a:cubicBezTo>
                  <a:lnTo>
                    <a:pt x="339758" y="305300"/>
                  </a:lnTo>
                  <a:cubicBezTo>
                    <a:pt x="343155" y="299865"/>
                    <a:pt x="346723" y="295278"/>
                    <a:pt x="350459" y="291541"/>
                  </a:cubicBezTo>
                  <a:cubicBezTo>
                    <a:pt x="354197" y="287804"/>
                    <a:pt x="358103" y="284237"/>
                    <a:pt x="362180" y="280840"/>
                  </a:cubicBezTo>
                  <a:close/>
                  <a:moveTo>
                    <a:pt x="390494" y="225454"/>
                  </a:moveTo>
                  <a:cubicBezTo>
                    <a:pt x="404699" y="225518"/>
                    <a:pt x="417661" y="228353"/>
                    <a:pt x="429382" y="233958"/>
                  </a:cubicBezTo>
                  <a:cubicBezTo>
                    <a:pt x="440932" y="239394"/>
                    <a:pt x="447048" y="248057"/>
                    <a:pt x="447727" y="259947"/>
                  </a:cubicBezTo>
                  <a:cubicBezTo>
                    <a:pt x="448406" y="271837"/>
                    <a:pt x="445859" y="284237"/>
                    <a:pt x="440083" y="297147"/>
                  </a:cubicBezTo>
                  <a:cubicBezTo>
                    <a:pt x="434308" y="310056"/>
                    <a:pt x="426155" y="321947"/>
                    <a:pt x="415623" y="332818"/>
                  </a:cubicBezTo>
                  <a:cubicBezTo>
                    <a:pt x="405092" y="343689"/>
                    <a:pt x="394390" y="351163"/>
                    <a:pt x="383519" y="355240"/>
                  </a:cubicBezTo>
                  <a:cubicBezTo>
                    <a:pt x="381481" y="360676"/>
                    <a:pt x="376725" y="364412"/>
                    <a:pt x="369251" y="366451"/>
                  </a:cubicBezTo>
                  <a:cubicBezTo>
                    <a:pt x="351585" y="373925"/>
                    <a:pt x="330352" y="379191"/>
                    <a:pt x="305552" y="382248"/>
                  </a:cubicBezTo>
                  <a:cubicBezTo>
                    <a:pt x="280752" y="385306"/>
                    <a:pt x="257821" y="384117"/>
                    <a:pt x="236758" y="378681"/>
                  </a:cubicBezTo>
                  <a:cubicBezTo>
                    <a:pt x="232002" y="390911"/>
                    <a:pt x="224188" y="399404"/>
                    <a:pt x="213317" y="404160"/>
                  </a:cubicBezTo>
                  <a:cubicBezTo>
                    <a:pt x="200407" y="409596"/>
                    <a:pt x="188857" y="409426"/>
                    <a:pt x="178665" y="403651"/>
                  </a:cubicBezTo>
                  <a:cubicBezTo>
                    <a:pt x="168473" y="397875"/>
                    <a:pt x="160999" y="389212"/>
                    <a:pt x="156243" y="377662"/>
                  </a:cubicBezTo>
                  <a:cubicBezTo>
                    <a:pt x="148769" y="359317"/>
                    <a:pt x="145372" y="338593"/>
                    <a:pt x="146051" y="315492"/>
                  </a:cubicBezTo>
                  <a:cubicBezTo>
                    <a:pt x="146731" y="292391"/>
                    <a:pt x="154884" y="273026"/>
                    <a:pt x="170511" y="257399"/>
                  </a:cubicBezTo>
                  <a:cubicBezTo>
                    <a:pt x="175268" y="253322"/>
                    <a:pt x="180873" y="251624"/>
                    <a:pt x="187328" y="252303"/>
                  </a:cubicBezTo>
                  <a:cubicBezTo>
                    <a:pt x="193783" y="252983"/>
                    <a:pt x="198709" y="256380"/>
                    <a:pt x="202106" y="262495"/>
                  </a:cubicBezTo>
                  <a:lnTo>
                    <a:pt x="211278" y="283898"/>
                  </a:lnTo>
                  <a:lnTo>
                    <a:pt x="211278" y="282878"/>
                  </a:lnTo>
                  <a:cubicBezTo>
                    <a:pt x="224867" y="266572"/>
                    <a:pt x="241854" y="255021"/>
                    <a:pt x="262237" y="248226"/>
                  </a:cubicBezTo>
                  <a:cubicBezTo>
                    <a:pt x="282621" y="241432"/>
                    <a:pt x="302664" y="236336"/>
                    <a:pt x="322369" y="232939"/>
                  </a:cubicBezTo>
                  <a:cubicBezTo>
                    <a:pt x="337996" y="230900"/>
                    <a:pt x="355831" y="228692"/>
                    <a:pt x="375875" y="226314"/>
                  </a:cubicBezTo>
                  <a:cubicBezTo>
                    <a:pt x="380886" y="225720"/>
                    <a:pt x="385759" y="225433"/>
                    <a:pt x="390494" y="225454"/>
                  </a:cubicBezTo>
                  <a:close/>
                  <a:moveTo>
                    <a:pt x="461295" y="101465"/>
                  </a:moveTo>
                  <a:cubicBezTo>
                    <a:pt x="468769" y="102824"/>
                    <a:pt x="475563" y="105542"/>
                    <a:pt x="481678" y="109619"/>
                  </a:cubicBezTo>
                  <a:cubicBezTo>
                    <a:pt x="487793" y="113695"/>
                    <a:pt x="491530" y="119471"/>
                    <a:pt x="492889" y="126945"/>
                  </a:cubicBezTo>
                  <a:lnTo>
                    <a:pt x="493908" y="133060"/>
                  </a:lnTo>
                  <a:cubicBezTo>
                    <a:pt x="497985" y="158879"/>
                    <a:pt x="487454" y="175525"/>
                    <a:pt x="462314" y="182999"/>
                  </a:cubicBezTo>
                  <a:cubicBezTo>
                    <a:pt x="433098" y="192512"/>
                    <a:pt x="400144" y="200495"/>
                    <a:pt x="363454" y="206950"/>
                  </a:cubicBezTo>
                  <a:cubicBezTo>
                    <a:pt x="326764" y="213405"/>
                    <a:pt x="289564" y="216972"/>
                    <a:pt x="251854" y="217651"/>
                  </a:cubicBezTo>
                  <a:cubicBezTo>
                    <a:pt x="214145" y="218331"/>
                    <a:pt x="177455" y="215273"/>
                    <a:pt x="141783" y="208479"/>
                  </a:cubicBezTo>
                  <a:cubicBezTo>
                    <a:pt x="106112" y="201684"/>
                    <a:pt x="75027" y="189794"/>
                    <a:pt x="48529" y="172807"/>
                  </a:cubicBezTo>
                  <a:cubicBezTo>
                    <a:pt x="45132" y="170769"/>
                    <a:pt x="43603" y="167542"/>
                    <a:pt x="43943" y="163125"/>
                  </a:cubicBezTo>
                  <a:cubicBezTo>
                    <a:pt x="44282" y="158709"/>
                    <a:pt x="46151" y="155482"/>
                    <a:pt x="49548" y="153443"/>
                  </a:cubicBezTo>
                  <a:cubicBezTo>
                    <a:pt x="64496" y="146649"/>
                    <a:pt x="80293" y="141723"/>
                    <a:pt x="96940" y="138665"/>
                  </a:cubicBezTo>
                  <a:cubicBezTo>
                    <a:pt x="113586" y="135608"/>
                    <a:pt x="130403" y="133569"/>
                    <a:pt x="147389" y="132550"/>
                  </a:cubicBezTo>
                  <a:cubicBezTo>
                    <a:pt x="164375" y="131531"/>
                    <a:pt x="181361" y="131021"/>
                    <a:pt x="198348" y="131021"/>
                  </a:cubicBezTo>
                  <a:cubicBezTo>
                    <a:pt x="215334" y="131021"/>
                    <a:pt x="231980" y="131021"/>
                    <a:pt x="248287" y="131021"/>
                  </a:cubicBezTo>
                  <a:cubicBezTo>
                    <a:pt x="272068" y="131021"/>
                    <a:pt x="295849" y="130172"/>
                    <a:pt x="319629" y="128473"/>
                  </a:cubicBezTo>
                  <a:cubicBezTo>
                    <a:pt x="343410" y="126775"/>
                    <a:pt x="366851" y="123208"/>
                    <a:pt x="389953" y="117772"/>
                  </a:cubicBezTo>
                  <a:cubicBezTo>
                    <a:pt x="401503" y="115054"/>
                    <a:pt x="413224" y="111317"/>
                    <a:pt x="425114" y="106561"/>
                  </a:cubicBezTo>
                  <a:cubicBezTo>
                    <a:pt x="437004" y="101805"/>
                    <a:pt x="449065" y="100106"/>
                    <a:pt x="461295" y="101465"/>
                  </a:cubicBezTo>
                  <a:close/>
                  <a:moveTo>
                    <a:pt x="229432" y="57"/>
                  </a:moveTo>
                  <a:cubicBezTo>
                    <a:pt x="241323" y="-282"/>
                    <a:pt x="251345" y="907"/>
                    <a:pt x="259498" y="3624"/>
                  </a:cubicBezTo>
                  <a:cubicBezTo>
                    <a:pt x="271049" y="7022"/>
                    <a:pt x="281580" y="12627"/>
                    <a:pt x="291093" y="20441"/>
                  </a:cubicBezTo>
                  <a:cubicBezTo>
                    <a:pt x="300605" y="28254"/>
                    <a:pt x="308758" y="36917"/>
                    <a:pt x="315553" y="46430"/>
                  </a:cubicBezTo>
                  <a:cubicBezTo>
                    <a:pt x="323027" y="57301"/>
                    <a:pt x="324216" y="68682"/>
                    <a:pt x="319120" y="80572"/>
                  </a:cubicBezTo>
                  <a:cubicBezTo>
                    <a:pt x="314024" y="92463"/>
                    <a:pt x="306720" y="101126"/>
                    <a:pt x="297208" y="106561"/>
                  </a:cubicBezTo>
                  <a:cubicBezTo>
                    <a:pt x="286336" y="113356"/>
                    <a:pt x="275125" y="114545"/>
                    <a:pt x="263575" y="110128"/>
                  </a:cubicBezTo>
                  <a:cubicBezTo>
                    <a:pt x="252024" y="105712"/>
                    <a:pt x="243191" y="98408"/>
                    <a:pt x="237076" y="88216"/>
                  </a:cubicBezTo>
                  <a:cubicBezTo>
                    <a:pt x="233679" y="82780"/>
                    <a:pt x="230452" y="76835"/>
                    <a:pt x="227394" y="70380"/>
                  </a:cubicBezTo>
                  <a:cubicBezTo>
                    <a:pt x="224337" y="63926"/>
                    <a:pt x="221109" y="57980"/>
                    <a:pt x="217712" y="52545"/>
                  </a:cubicBezTo>
                  <a:cubicBezTo>
                    <a:pt x="214315" y="47109"/>
                    <a:pt x="210917" y="41164"/>
                    <a:pt x="207520" y="34709"/>
                  </a:cubicBezTo>
                  <a:cubicBezTo>
                    <a:pt x="204123" y="28254"/>
                    <a:pt x="203443" y="21630"/>
                    <a:pt x="205482" y="14835"/>
                  </a:cubicBezTo>
                  <a:cubicBezTo>
                    <a:pt x="209559" y="5323"/>
                    <a:pt x="217542" y="397"/>
                    <a:pt x="229432" y="57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0569C6E-4F35-BB52-E86F-9375C74AA0E5}"/>
                </a:ext>
              </a:extLst>
            </p:cNvPr>
            <p:cNvSpPr txBox="1"/>
            <p:nvPr/>
          </p:nvSpPr>
          <p:spPr>
            <a:xfrm>
              <a:off x="3214497" y="1455584"/>
              <a:ext cx="687823" cy="720120"/>
            </a:xfrm>
            <a:custGeom>
              <a:avLst/>
              <a:gdLst/>
              <a:ahLst/>
              <a:cxnLst/>
              <a:rect l="l" t="t" r="r" b="b"/>
              <a:pathLst>
                <a:path w="687823" h="720120">
                  <a:moveTo>
                    <a:pt x="354079" y="73"/>
                  </a:moveTo>
                  <a:cubicBezTo>
                    <a:pt x="357084" y="412"/>
                    <a:pt x="359255" y="1941"/>
                    <a:pt x="360592" y="4659"/>
                  </a:cubicBezTo>
                  <a:cubicBezTo>
                    <a:pt x="366622" y="18248"/>
                    <a:pt x="369638" y="32007"/>
                    <a:pt x="369638" y="45935"/>
                  </a:cubicBezTo>
                  <a:cubicBezTo>
                    <a:pt x="369638" y="59864"/>
                    <a:pt x="368958" y="73963"/>
                    <a:pt x="367599" y="88231"/>
                  </a:cubicBezTo>
                  <a:cubicBezTo>
                    <a:pt x="381188" y="85513"/>
                    <a:pt x="394607" y="82626"/>
                    <a:pt x="407857" y="79568"/>
                  </a:cubicBezTo>
                  <a:cubicBezTo>
                    <a:pt x="421106" y="76511"/>
                    <a:pt x="434525" y="74302"/>
                    <a:pt x="448114" y="72943"/>
                  </a:cubicBezTo>
                  <a:cubicBezTo>
                    <a:pt x="456947" y="71585"/>
                    <a:pt x="464421" y="73623"/>
                    <a:pt x="470536" y="79059"/>
                  </a:cubicBezTo>
                  <a:cubicBezTo>
                    <a:pt x="476651" y="84494"/>
                    <a:pt x="480898" y="91289"/>
                    <a:pt x="483276" y="99442"/>
                  </a:cubicBezTo>
                  <a:cubicBezTo>
                    <a:pt x="485654" y="107595"/>
                    <a:pt x="485824" y="115579"/>
                    <a:pt x="483785" y="123393"/>
                  </a:cubicBezTo>
                  <a:cubicBezTo>
                    <a:pt x="481747" y="131206"/>
                    <a:pt x="476651" y="137152"/>
                    <a:pt x="468498" y="141228"/>
                  </a:cubicBezTo>
                  <a:cubicBezTo>
                    <a:pt x="437922" y="154817"/>
                    <a:pt x="405309" y="163650"/>
                    <a:pt x="370657" y="167727"/>
                  </a:cubicBezTo>
                  <a:lnTo>
                    <a:pt x="378810" y="242127"/>
                  </a:lnTo>
                  <a:lnTo>
                    <a:pt x="392059" y="242127"/>
                  </a:lnTo>
                  <a:cubicBezTo>
                    <a:pt x="420596" y="211551"/>
                    <a:pt x="446925" y="180127"/>
                    <a:pt x="471046" y="147853"/>
                  </a:cubicBezTo>
                  <a:cubicBezTo>
                    <a:pt x="495166" y="115579"/>
                    <a:pt x="519456" y="82796"/>
                    <a:pt x="543916" y="49502"/>
                  </a:cubicBezTo>
                  <a:cubicBezTo>
                    <a:pt x="548673" y="43387"/>
                    <a:pt x="554788" y="41859"/>
                    <a:pt x="562262" y="44916"/>
                  </a:cubicBezTo>
                  <a:cubicBezTo>
                    <a:pt x="569736" y="47974"/>
                    <a:pt x="572114" y="53239"/>
                    <a:pt x="569396" y="60713"/>
                  </a:cubicBezTo>
                  <a:cubicBezTo>
                    <a:pt x="557166" y="91968"/>
                    <a:pt x="542048" y="122034"/>
                    <a:pt x="524043" y="150910"/>
                  </a:cubicBezTo>
                  <a:cubicBezTo>
                    <a:pt x="506037" y="179787"/>
                    <a:pt x="486163" y="208494"/>
                    <a:pt x="464421" y="237031"/>
                  </a:cubicBezTo>
                  <a:cubicBezTo>
                    <a:pt x="495676" y="234313"/>
                    <a:pt x="526421" y="230746"/>
                    <a:pt x="556656" y="226329"/>
                  </a:cubicBezTo>
                  <a:cubicBezTo>
                    <a:pt x="586892" y="221913"/>
                    <a:pt x="616278" y="215628"/>
                    <a:pt x="644815" y="207475"/>
                  </a:cubicBezTo>
                  <a:cubicBezTo>
                    <a:pt x="655007" y="204757"/>
                    <a:pt x="663500" y="205436"/>
                    <a:pt x="670294" y="209513"/>
                  </a:cubicBezTo>
                  <a:cubicBezTo>
                    <a:pt x="677089" y="213590"/>
                    <a:pt x="682015" y="219195"/>
                    <a:pt x="685072" y="226329"/>
                  </a:cubicBezTo>
                  <a:cubicBezTo>
                    <a:pt x="688130" y="233464"/>
                    <a:pt x="688639" y="241277"/>
                    <a:pt x="686601" y="249770"/>
                  </a:cubicBezTo>
                  <a:cubicBezTo>
                    <a:pt x="684563" y="258264"/>
                    <a:pt x="679806" y="265228"/>
                    <a:pt x="672332" y="270664"/>
                  </a:cubicBezTo>
                  <a:cubicBezTo>
                    <a:pt x="664179" y="276779"/>
                    <a:pt x="654497" y="281535"/>
                    <a:pt x="643286" y="284932"/>
                  </a:cubicBezTo>
                  <a:cubicBezTo>
                    <a:pt x="632075" y="288329"/>
                    <a:pt x="620355" y="290877"/>
                    <a:pt x="608124" y="292576"/>
                  </a:cubicBezTo>
                  <a:cubicBezTo>
                    <a:pt x="595894" y="294274"/>
                    <a:pt x="583664" y="295633"/>
                    <a:pt x="571434" y="296652"/>
                  </a:cubicBezTo>
                  <a:cubicBezTo>
                    <a:pt x="559204" y="297672"/>
                    <a:pt x="547993" y="298521"/>
                    <a:pt x="537801" y="299200"/>
                  </a:cubicBezTo>
                  <a:cubicBezTo>
                    <a:pt x="515380" y="301239"/>
                    <a:pt x="492788" y="303277"/>
                    <a:pt x="470026" y="305315"/>
                  </a:cubicBezTo>
                  <a:cubicBezTo>
                    <a:pt x="447265" y="307354"/>
                    <a:pt x="424333" y="309052"/>
                    <a:pt x="401232" y="310411"/>
                  </a:cubicBezTo>
                  <a:cubicBezTo>
                    <a:pt x="393758" y="319244"/>
                    <a:pt x="386125" y="327567"/>
                    <a:pt x="378332" y="335381"/>
                  </a:cubicBezTo>
                  <a:cubicBezTo>
                    <a:pt x="370540" y="343195"/>
                    <a:pt x="362620" y="350839"/>
                    <a:pt x="354573" y="358313"/>
                  </a:cubicBezTo>
                  <a:cubicBezTo>
                    <a:pt x="353904" y="359672"/>
                    <a:pt x="353570" y="360691"/>
                    <a:pt x="353570" y="361370"/>
                  </a:cubicBezTo>
                  <a:cubicBezTo>
                    <a:pt x="353570" y="362050"/>
                    <a:pt x="353235" y="362389"/>
                    <a:pt x="352566" y="362389"/>
                  </a:cubicBezTo>
                  <a:cubicBezTo>
                    <a:pt x="362079" y="362389"/>
                    <a:pt x="371421" y="362050"/>
                    <a:pt x="380594" y="361370"/>
                  </a:cubicBezTo>
                  <a:cubicBezTo>
                    <a:pt x="389766" y="360691"/>
                    <a:pt x="399109" y="358992"/>
                    <a:pt x="408621" y="356274"/>
                  </a:cubicBezTo>
                  <a:cubicBezTo>
                    <a:pt x="428325" y="351518"/>
                    <a:pt x="447519" y="346082"/>
                    <a:pt x="466205" y="339967"/>
                  </a:cubicBezTo>
                  <a:cubicBezTo>
                    <a:pt x="484889" y="333852"/>
                    <a:pt x="504084" y="329096"/>
                    <a:pt x="523788" y="325699"/>
                  </a:cubicBezTo>
                  <a:cubicBezTo>
                    <a:pt x="536018" y="323661"/>
                    <a:pt x="546379" y="326039"/>
                    <a:pt x="554873" y="332833"/>
                  </a:cubicBezTo>
                  <a:cubicBezTo>
                    <a:pt x="563366" y="339628"/>
                    <a:pt x="568971" y="347611"/>
                    <a:pt x="571689" y="356784"/>
                  </a:cubicBezTo>
                  <a:cubicBezTo>
                    <a:pt x="574407" y="365956"/>
                    <a:pt x="573897" y="374959"/>
                    <a:pt x="570160" y="383792"/>
                  </a:cubicBezTo>
                  <a:cubicBezTo>
                    <a:pt x="566423" y="392625"/>
                    <a:pt x="558440" y="398060"/>
                    <a:pt x="546210" y="400099"/>
                  </a:cubicBezTo>
                  <a:cubicBezTo>
                    <a:pt x="532621" y="402137"/>
                    <a:pt x="516654" y="405195"/>
                    <a:pt x="498309" y="409271"/>
                  </a:cubicBezTo>
                  <a:cubicBezTo>
                    <a:pt x="479963" y="413348"/>
                    <a:pt x="461108" y="416745"/>
                    <a:pt x="441744" y="419463"/>
                  </a:cubicBezTo>
                  <a:cubicBezTo>
                    <a:pt x="422380" y="422181"/>
                    <a:pt x="403355" y="423030"/>
                    <a:pt x="384670" y="422011"/>
                  </a:cubicBezTo>
                  <a:cubicBezTo>
                    <a:pt x="365985" y="420992"/>
                    <a:pt x="349604" y="416406"/>
                    <a:pt x="335527" y="408252"/>
                  </a:cubicBezTo>
                  <a:cubicBezTo>
                    <a:pt x="332862" y="417085"/>
                    <a:pt x="331028" y="425918"/>
                    <a:pt x="330025" y="434751"/>
                  </a:cubicBezTo>
                  <a:cubicBezTo>
                    <a:pt x="329022" y="443584"/>
                    <a:pt x="329523" y="451397"/>
                    <a:pt x="331530" y="458192"/>
                  </a:cubicBezTo>
                  <a:cubicBezTo>
                    <a:pt x="333537" y="464986"/>
                    <a:pt x="337544" y="470762"/>
                    <a:pt x="343553" y="475518"/>
                  </a:cubicBezTo>
                  <a:cubicBezTo>
                    <a:pt x="349562" y="480274"/>
                    <a:pt x="358681" y="482992"/>
                    <a:pt x="370912" y="483671"/>
                  </a:cubicBezTo>
                  <a:cubicBezTo>
                    <a:pt x="381783" y="484351"/>
                    <a:pt x="391974" y="484011"/>
                    <a:pt x="401487" y="482652"/>
                  </a:cubicBezTo>
                  <a:cubicBezTo>
                    <a:pt x="410999" y="481293"/>
                    <a:pt x="420681" y="480104"/>
                    <a:pt x="430533" y="479085"/>
                  </a:cubicBezTo>
                  <a:cubicBezTo>
                    <a:pt x="440385" y="478066"/>
                    <a:pt x="450237" y="477556"/>
                    <a:pt x="460089" y="477556"/>
                  </a:cubicBezTo>
                  <a:cubicBezTo>
                    <a:pt x="469941" y="477556"/>
                    <a:pt x="480303" y="479255"/>
                    <a:pt x="491174" y="482652"/>
                  </a:cubicBezTo>
                  <a:cubicBezTo>
                    <a:pt x="506122" y="487408"/>
                    <a:pt x="519541" y="494372"/>
                    <a:pt x="531432" y="503545"/>
                  </a:cubicBezTo>
                  <a:cubicBezTo>
                    <a:pt x="543322" y="512718"/>
                    <a:pt x="553004" y="523419"/>
                    <a:pt x="560478" y="535649"/>
                  </a:cubicBezTo>
                  <a:cubicBezTo>
                    <a:pt x="567952" y="547879"/>
                    <a:pt x="572708" y="561298"/>
                    <a:pt x="574746" y="575906"/>
                  </a:cubicBezTo>
                  <a:cubicBezTo>
                    <a:pt x="576785" y="590515"/>
                    <a:pt x="575766" y="605632"/>
                    <a:pt x="571689" y="621260"/>
                  </a:cubicBezTo>
                  <a:cubicBezTo>
                    <a:pt x="566933" y="638246"/>
                    <a:pt x="559289" y="653024"/>
                    <a:pt x="548758" y="665594"/>
                  </a:cubicBezTo>
                  <a:cubicBezTo>
                    <a:pt x="538226" y="678164"/>
                    <a:pt x="525996" y="688525"/>
                    <a:pt x="512067" y="696679"/>
                  </a:cubicBezTo>
                  <a:cubicBezTo>
                    <a:pt x="498139" y="704832"/>
                    <a:pt x="483021" y="710777"/>
                    <a:pt x="466714" y="714514"/>
                  </a:cubicBezTo>
                  <a:cubicBezTo>
                    <a:pt x="450407" y="718251"/>
                    <a:pt x="434101" y="720120"/>
                    <a:pt x="417794" y="720120"/>
                  </a:cubicBezTo>
                  <a:cubicBezTo>
                    <a:pt x="404884" y="720120"/>
                    <a:pt x="390785" y="717912"/>
                    <a:pt x="375498" y="713495"/>
                  </a:cubicBezTo>
                  <a:cubicBezTo>
                    <a:pt x="360210" y="709079"/>
                    <a:pt x="347224" y="702624"/>
                    <a:pt x="336538" y="694131"/>
                  </a:cubicBezTo>
                  <a:cubicBezTo>
                    <a:pt x="325853" y="685638"/>
                    <a:pt x="318650" y="675106"/>
                    <a:pt x="314929" y="662536"/>
                  </a:cubicBezTo>
                  <a:cubicBezTo>
                    <a:pt x="311208" y="649967"/>
                    <a:pt x="314400" y="635868"/>
                    <a:pt x="324507" y="620241"/>
                  </a:cubicBezTo>
                  <a:cubicBezTo>
                    <a:pt x="327851" y="614805"/>
                    <a:pt x="333197" y="611238"/>
                    <a:pt x="340543" y="609539"/>
                  </a:cubicBezTo>
                  <a:cubicBezTo>
                    <a:pt x="347890" y="607841"/>
                    <a:pt x="353936" y="610049"/>
                    <a:pt x="358681" y="616164"/>
                  </a:cubicBezTo>
                  <a:cubicBezTo>
                    <a:pt x="363438" y="622958"/>
                    <a:pt x="372950" y="629073"/>
                    <a:pt x="387218" y="634509"/>
                  </a:cubicBezTo>
                  <a:cubicBezTo>
                    <a:pt x="401487" y="639945"/>
                    <a:pt x="416265" y="643172"/>
                    <a:pt x="431552" y="644191"/>
                  </a:cubicBezTo>
                  <a:cubicBezTo>
                    <a:pt x="446840" y="645210"/>
                    <a:pt x="461108" y="643342"/>
                    <a:pt x="474358" y="638586"/>
                  </a:cubicBezTo>
                  <a:cubicBezTo>
                    <a:pt x="487607" y="633830"/>
                    <a:pt x="495591" y="624657"/>
                    <a:pt x="498309" y="611068"/>
                  </a:cubicBezTo>
                  <a:cubicBezTo>
                    <a:pt x="501706" y="593402"/>
                    <a:pt x="497969" y="578115"/>
                    <a:pt x="487097" y="565205"/>
                  </a:cubicBezTo>
                  <a:cubicBezTo>
                    <a:pt x="476226" y="552296"/>
                    <a:pt x="462977" y="545161"/>
                    <a:pt x="447350" y="543802"/>
                  </a:cubicBezTo>
                  <a:cubicBezTo>
                    <a:pt x="439196" y="542444"/>
                    <a:pt x="431213" y="542444"/>
                    <a:pt x="423399" y="543802"/>
                  </a:cubicBezTo>
                  <a:cubicBezTo>
                    <a:pt x="415585" y="545161"/>
                    <a:pt x="407942" y="546520"/>
                    <a:pt x="400468" y="547879"/>
                  </a:cubicBezTo>
                  <a:cubicBezTo>
                    <a:pt x="390955" y="549238"/>
                    <a:pt x="381273" y="550427"/>
                    <a:pt x="371421" y="551446"/>
                  </a:cubicBezTo>
                  <a:cubicBezTo>
                    <a:pt x="361569" y="552465"/>
                    <a:pt x="351789" y="552465"/>
                    <a:pt x="342080" y="551446"/>
                  </a:cubicBezTo>
                  <a:cubicBezTo>
                    <a:pt x="332371" y="550427"/>
                    <a:pt x="323130" y="548389"/>
                    <a:pt x="314355" y="545331"/>
                  </a:cubicBezTo>
                  <a:cubicBezTo>
                    <a:pt x="305581" y="542274"/>
                    <a:pt x="297117" y="537348"/>
                    <a:pt x="288963" y="530553"/>
                  </a:cubicBezTo>
                  <a:cubicBezTo>
                    <a:pt x="274695" y="519003"/>
                    <a:pt x="266032" y="505244"/>
                    <a:pt x="262974" y="489277"/>
                  </a:cubicBezTo>
                  <a:cubicBezTo>
                    <a:pt x="259917" y="473310"/>
                    <a:pt x="260766" y="456833"/>
                    <a:pt x="265522" y="439847"/>
                  </a:cubicBezTo>
                  <a:cubicBezTo>
                    <a:pt x="230870" y="468384"/>
                    <a:pt x="194690" y="493014"/>
                    <a:pt x="156980" y="513737"/>
                  </a:cubicBezTo>
                  <a:cubicBezTo>
                    <a:pt x="119271" y="534460"/>
                    <a:pt x="80033" y="546520"/>
                    <a:pt x="39266" y="549917"/>
                  </a:cubicBezTo>
                  <a:cubicBezTo>
                    <a:pt x="26356" y="551276"/>
                    <a:pt x="16674" y="548049"/>
                    <a:pt x="10219" y="540235"/>
                  </a:cubicBezTo>
                  <a:cubicBezTo>
                    <a:pt x="3764" y="532422"/>
                    <a:pt x="367" y="523419"/>
                    <a:pt x="27" y="513227"/>
                  </a:cubicBezTo>
                  <a:cubicBezTo>
                    <a:pt x="-312" y="503035"/>
                    <a:pt x="2575" y="493523"/>
                    <a:pt x="8690" y="484690"/>
                  </a:cubicBezTo>
                  <a:cubicBezTo>
                    <a:pt x="14805" y="475857"/>
                    <a:pt x="24318" y="471101"/>
                    <a:pt x="37227" y="470422"/>
                  </a:cubicBezTo>
                  <a:cubicBezTo>
                    <a:pt x="61008" y="469742"/>
                    <a:pt x="85468" y="464307"/>
                    <a:pt x="110608" y="454115"/>
                  </a:cubicBezTo>
                  <a:cubicBezTo>
                    <a:pt x="135748" y="443923"/>
                    <a:pt x="160547" y="431353"/>
                    <a:pt x="185008" y="416406"/>
                  </a:cubicBezTo>
                  <a:cubicBezTo>
                    <a:pt x="209468" y="401458"/>
                    <a:pt x="232909" y="384981"/>
                    <a:pt x="255331" y="366976"/>
                  </a:cubicBezTo>
                  <a:cubicBezTo>
                    <a:pt x="277753" y="348970"/>
                    <a:pt x="298476" y="331474"/>
                    <a:pt x="317500" y="314488"/>
                  </a:cubicBezTo>
                  <a:cubicBezTo>
                    <a:pt x="272763" y="313809"/>
                    <a:pt x="229331" y="309732"/>
                    <a:pt x="187205" y="302258"/>
                  </a:cubicBezTo>
                  <a:cubicBezTo>
                    <a:pt x="145079" y="294784"/>
                    <a:pt x="103293" y="281195"/>
                    <a:pt x="61847" y="261491"/>
                  </a:cubicBezTo>
                  <a:cubicBezTo>
                    <a:pt x="57770" y="259453"/>
                    <a:pt x="56581" y="255716"/>
                    <a:pt x="58280" y="250280"/>
                  </a:cubicBezTo>
                  <a:cubicBezTo>
                    <a:pt x="59978" y="244844"/>
                    <a:pt x="63206" y="242466"/>
                    <a:pt x="67962" y="243146"/>
                  </a:cubicBezTo>
                  <a:cubicBezTo>
                    <a:pt x="106690" y="249261"/>
                    <a:pt x="145419" y="252488"/>
                    <a:pt x="184148" y="252828"/>
                  </a:cubicBezTo>
                  <a:cubicBezTo>
                    <a:pt x="222876" y="253168"/>
                    <a:pt x="261605" y="251979"/>
                    <a:pt x="300334" y="249261"/>
                  </a:cubicBezTo>
                  <a:cubicBezTo>
                    <a:pt x="296936" y="236351"/>
                    <a:pt x="295238" y="223272"/>
                    <a:pt x="295238" y="210023"/>
                  </a:cubicBezTo>
                  <a:cubicBezTo>
                    <a:pt x="295238" y="196773"/>
                    <a:pt x="295917" y="183354"/>
                    <a:pt x="297276" y="169765"/>
                  </a:cubicBezTo>
                  <a:cubicBezTo>
                    <a:pt x="273495" y="167727"/>
                    <a:pt x="250054" y="163480"/>
                    <a:pt x="226953" y="157025"/>
                  </a:cubicBezTo>
                  <a:cubicBezTo>
                    <a:pt x="203852" y="150571"/>
                    <a:pt x="182789" y="141568"/>
                    <a:pt x="163764" y="130017"/>
                  </a:cubicBezTo>
                  <a:cubicBezTo>
                    <a:pt x="158329" y="127299"/>
                    <a:pt x="156460" y="122543"/>
                    <a:pt x="158159" y="115749"/>
                  </a:cubicBezTo>
                  <a:cubicBezTo>
                    <a:pt x="159857" y="108954"/>
                    <a:pt x="164104" y="106237"/>
                    <a:pt x="170898" y="107595"/>
                  </a:cubicBezTo>
                  <a:cubicBezTo>
                    <a:pt x="192641" y="105557"/>
                    <a:pt x="214213" y="104368"/>
                    <a:pt x="235616" y="104028"/>
                  </a:cubicBezTo>
                  <a:cubicBezTo>
                    <a:pt x="257019" y="103689"/>
                    <a:pt x="278591" y="102500"/>
                    <a:pt x="300334" y="100461"/>
                  </a:cubicBezTo>
                  <a:cubicBezTo>
                    <a:pt x="301693" y="99782"/>
                    <a:pt x="304410" y="99442"/>
                    <a:pt x="308487" y="99442"/>
                  </a:cubicBezTo>
                  <a:cubicBezTo>
                    <a:pt x="311162" y="81776"/>
                    <a:pt x="315003" y="63941"/>
                    <a:pt x="320009" y="45935"/>
                  </a:cubicBezTo>
                  <a:cubicBezTo>
                    <a:pt x="325014" y="27930"/>
                    <a:pt x="333866" y="13492"/>
                    <a:pt x="346563" y="2620"/>
                  </a:cubicBezTo>
                  <a:cubicBezTo>
                    <a:pt x="348569" y="582"/>
                    <a:pt x="351075" y="-267"/>
                    <a:pt x="354079" y="73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0E3BA1D-C3D2-55B3-193C-826D6A5FAB48}"/>
                </a:ext>
              </a:extLst>
            </p:cNvPr>
            <p:cNvSpPr txBox="1"/>
            <p:nvPr/>
          </p:nvSpPr>
          <p:spPr>
            <a:xfrm>
              <a:off x="3985841" y="1504386"/>
              <a:ext cx="729903" cy="683557"/>
            </a:xfrm>
            <a:custGeom>
              <a:avLst/>
              <a:gdLst/>
              <a:ahLst/>
              <a:cxnLst/>
              <a:rect l="l" t="t" r="r" b="b"/>
              <a:pathLst>
                <a:path w="729903" h="683557">
                  <a:moveTo>
                    <a:pt x="591733" y="247284"/>
                  </a:moveTo>
                  <a:cubicBezTo>
                    <a:pt x="571349" y="248303"/>
                    <a:pt x="549437" y="252379"/>
                    <a:pt x="525996" y="259514"/>
                  </a:cubicBezTo>
                  <a:cubicBezTo>
                    <a:pt x="502555" y="266648"/>
                    <a:pt x="481322" y="271914"/>
                    <a:pt x="462298" y="275311"/>
                  </a:cubicBezTo>
                  <a:cubicBezTo>
                    <a:pt x="468413" y="295015"/>
                    <a:pt x="471640" y="315398"/>
                    <a:pt x="471980" y="336461"/>
                  </a:cubicBezTo>
                  <a:cubicBezTo>
                    <a:pt x="472319" y="357524"/>
                    <a:pt x="474188" y="378248"/>
                    <a:pt x="477585" y="398631"/>
                  </a:cubicBezTo>
                  <a:lnTo>
                    <a:pt x="486758" y="451628"/>
                  </a:lnTo>
                  <a:cubicBezTo>
                    <a:pt x="505103" y="467256"/>
                    <a:pt x="524637" y="473710"/>
                    <a:pt x="545360" y="470993"/>
                  </a:cubicBezTo>
                  <a:cubicBezTo>
                    <a:pt x="566083" y="468275"/>
                    <a:pt x="585108" y="459782"/>
                    <a:pt x="602434" y="445513"/>
                  </a:cubicBezTo>
                  <a:cubicBezTo>
                    <a:pt x="619760" y="431245"/>
                    <a:pt x="634199" y="413069"/>
                    <a:pt x="645749" y="390987"/>
                  </a:cubicBezTo>
                  <a:cubicBezTo>
                    <a:pt x="657300" y="368905"/>
                    <a:pt x="663075" y="346653"/>
                    <a:pt x="663075" y="324231"/>
                  </a:cubicBezTo>
                  <a:cubicBezTo>
                    <a:pt x="663075" y="292977"/>
                    <a:pt x="656281" y="272084"/>
                    <a:pt x="642692" y="261552"/>
                  </a:cubicBezTo>
                  <a:cubicBezTo>
                    <a:pt x="629103" y="251021"/>
                    <a:pt x="612116" y="246264"/>
                    <a:pt x="591733" y="247284"/>
                  </a:cubicBezTo>
                  <a:close/>
                  <a:moveTo>
                    <a:pt x="594790" y="178489"/>
                  </a:moveTo>
                  <a:cubicBezTo>
                    <a:pt x="615853" y="178489"/>
                    <a:pt x="634538" y="181207"/>
                    <a:pt x="650845" y="186643"/>
                  </a:cubicBezTo>
                  <a:cubicBezTo>
                    <a:pt x="669870" y="193437"/>
                    <a:pt x="685157" y="203969"/>
                    <a:pt x="696708" y="218237"/>
                  </a:cubicBezTo>
                  <a:cubicBezTo>
                    <a:pt x="708259" y="232506"/>
                    <a:pt x="716582" y="248643"/>
                    <a:pt x="721678" y="266648"/>
                  </a:cubicBezTo>
                  <a:cubicBezTo>
                    <a:pt x="726774" y="284653"/>
                    <a:pt x="729492" y="303508"/>
                    <a:pt x="729831" y="323212"/>
                  </a:cubicBezTo>
                  <a:cubicBezTo>
                    <a:pt x="730171" y="342916"/>
                    <a:pt x="729321" y="361261"/>
                    <a:pt x="727283" y="378248"/>
                  </a:cubicBezTo>
                  <a:cubicBezTo>
                    <a:pt x="723886" y="401349"/>
                    <a:pt x="717941" y="423601"/>
                    <a:pt x="709448" y="445004"/>
                  </a:cubicBezTo>
                  <a:cubicBezTo>
                    <a:pt x="700955" y="466406"/>
                    <a:pt x="689574" y="485771"/>
                    <a:pt x="675305" y="503097"/>
                  </a:cubicBezTo>
                  <a:cubicBezTo>
                    <a:pt x="661037" y="520423"/>
                    <a:pt x="644221" y="534861"/>
                    <a:pt x="624856" y="546411"/>
                  </a:cubicBezTo>
                  <a:cubicBezTo>
                    <a:pt x="605492" y="557962"/>
                    <a:pt x="583240" y="565436"/>
                    <a:pt x="558100" y="568833"/>
                  </a:cubicBezTo>
                  <a:cubicBezTo>
                    <a:pt x="540434" y="571551"/>
                    <a:pt x="523618" y="571042"/>
                    <a:pt x="507651" y="567305"/>
                  </a:cubicBezTo>
                  <a:cubicBezTo>
                    <a:pt x="491684" y="563568"/>
                    <a:pt x="477246" y="557962"/>
                    <a:pt x="464336" y="550488"/>
                  </a:cubicBezTo>
                  <a:cubicBezTo>
                    <a:pt x="458900" y="551847"/>
                    <a:pt x="453805" y="551507"/>
                    <a:pt x="449048" y="549469"/>
                  </a:cubicBezTo>
                  <a:cubicBezTo>
                    <a:pt x="435459" y="544033"/>
                    <a:pt x="425098" y="536050"/>
                    <a:pt x="417963" y="525518"/>
                  </a:cubicBezTo>
                  <a:cubicBezTo>
                    <a:pt x="410829" y="514987"/>
                    <a:pt x="405394" y="503266"/>
                    <a:pt x="401657" y="490357"/>
                  </a:cubicBezTo>
                  <a:cubicBezTo>
                    <a:pt x="397920" y="477447"/>
                    <a:pt x="395712" y="463858"/>
                    <a:pt x="395032" y="449590"/>
                  </a:cubicBezTo>
                  <a:cubicBezTo>
                    <a:pt x="394353" y="435321"/>
                    <a:pt x="394013" y="422072"/>
                    <a:pt x="394013" y="409842"/>
                  </a:cubicBezTo>
                  <a:cubicBezTo>
                    <a:pt x="394013" y="386061"/>
                    <a:pt x="395542" y="360752"/>
                    <a:pt x="398599" y="333913"/>
                  </a:cubicBezTo>
                  <a:cubicBezTo>
                    <a:pt x="401657" y="307075"/>
                    <a:pt x="408961" y="282785"/>
                    <a:pt x="420512" y="261042"/>
                  </a:cubicBezTo>
                  <a:cubicBezTo>
                    <a:pt x="423229" y="256286"/>
                    <a:pt x="428325" y="253229"/>
                    <a:pt x="435799" y="251870"/>
                  </a:cubicBezTo>
                  <a:cubicBezTo>
                    <a:pt x="444632" y="235563"/>
                    <a:pt x="457881" y="221974"/>
                    <a:pt x="475547" y="211103"/>
                  </a:cubicBezTo>
                  <a:cubicBezTo>
                    <a:pt x="493213" y="200232"/>
                    <a:pt x="512237" y="192078"/>
                    <a:pt x="532621" y="186643"/>
                  </a:cubicBezTo>
                  <a:cubicBezTo>
                    <a:pt x="553004" y="181207"/>
                    <a:pt x="573727" y="178489"/>
                    <a:pt x="594790" y="178489"/>
                  </a:cubicBezTo>
                  <a:close/>
                  <a:moveTo>
                    <a:pt x="142277" y="6"/>
                  </a:moveTo>
                  <a:cubicBezTo>
                    <a:pt x="144995" y="91"/>
                    <a:pt x="147712" y="1153"/>
                    <a:pt x="150430" y="3191"/>
                  </a:cubicBezTo>
                  <a:cubicBezTo>
                    <a:pt x="166057" y="15421"/>
                    <a:pt x="176759" y="34786"/>
                    <a:pt x="182534" y="61284"/>
                  </a:cubicBezTo>
                  <a:cubicBezTo>
                    <a:pt x="188309" y="87783"/>
                    <a:pt x="191537" y="116320"/>
                    <a:pt x="192216" y="146895"/>
                  </a:cubicBezTo>
                  <a:cubicBezTo>
                    <a:pt x="220074" y="150292"/>
                    <a:pt x="246572" y="160824"/>
                    <a:pt x="271712" y="178489"/>
                  </a:cubicBezTo>
                  <a:cubicBezTo>
                    <a:pt x="290057" y="192078"/>
                    <a:pt x="305854" y="208555"/>
                    <a:pt x="319104" y="227919"/>
                  </a:cubicBezTo>
                  <a:cubicBezTo>
                    <a:pt x="332353" y="247284"/>
                    <a:pt x="343394" y="268177"/>
                    <a:pt x="352227" y="290599"/>
                  </a:cubicBezTo>
                  <a:cubicBezTo>
                    <a:pt x="361060" y="313020"/>
                    <a:pt x="367684" y="336122"/>
                    <a:pt x="372101" y="359903"/>
                  </a:cubicBezTo>
                  <a:cubicBezTo>
                    <a:pt x="376517" y="383683"/>
                    <a:pt x="379065" y="406445"/>
                    <a:pt x="379745" y="428187"/>
                  </a:cubicBezTo>
                  <a:cubicBezTo>
                    <a:pt x="380424" y="449930"/>
                    <a:pt x="379405" y="472861"/>
                    <a:pt x="376687" y="496982"/>
                  </a:cubicBezTo>
                  <a:cubicBezTo>
                    <a:pt x="373969" y="521102"/>
                    <a:pt x="368534" y="544373"/>
                    <a:pt x="360380" y="566795"/>
                  </a:cubicBezTo>
                  <a:cubicBezTo>
                    <a:pt x="352227" y="589217"/>
                    <a:pt x="341186" y="609600"/>
                    <a:pt x="327257" y="627946"/>
                  </a:cubicBezTo>
                  <a:cubicBezTo>
                    <a:pt x="313328" y="646291"/>
                    <a:pt x="295493" y="660559"/>
                    <a:pt x="273750" y="670751"/>
                  </a:cubicBezTo>
                  <a:cubicBezTo>
                    <a:pt x="249290" y="682302"/>
                    <a:pt x="227208" y="686039"/>
                    <a:pt x="207504" y="681962"/>
                  </a:cubicBezTo>
                  <a:cubicBezTo>
                    <a:pt x="187800" y="677885"/>
                    <a:pt x="170644" y="669052"/>
                    <a:pt x="156036" y="655463"/>
                  </a:cubicBezTo>
                  <a:cubicBezTo>
                    <a:pt x="141428" y="641874"/>
                    <a:pt x="129707" y="624888"/>
                    <a:pt x="120874" y="604504"/>
                  </a:cubicBezTo>
                  <a:cubicBezTo>
                    <a:pt x="112041" y="584121"/>
                    <a:pt x="106606" y="563398"/>
                    <a:pt x="104567" y="542335"/>
                  </a:cubicBezTo>
                  <a:cubicBezTo>
                    <a:pt x="103888" y="536220"/>
                    <a:pt x="105077" y="531464"/>
                    <a:pt x="108134" y="528066"/>
                  </a:cubicBezTo>
                  <a:cubicBezTo>
                    <a:pt x="111192" y="524669"/>
                    <a:pt x="114759" y="522291"/>
                    <a:pt x="118836" y="520932"/>
                  </a:cubicBezTo>
                  <a:cubicBezTo>
                    <a:pt x="122912" y="519573"/>
                    <a:pt x="127499" y="519403"/>
                    <a:pt x="132595" y="520423"/>
                  </a:cubicBezTo>
                  <a:cubicBezTo>
                    <a:pt x="137690" y="521442"/>
                    <a:pt x="141937" y="523310"/>
                    <a:pt x="145334" y="526028"/>
                  </a:cubicBezTo>
                  <a:cubicBezTo>
                    <a:pt x="155526" y="534861"/>
                    <a:pt x="165378" y="543184"/>
                    <a:pt x="174890" y="550998"/>
                  </a:cubicBezTo>
                  <a:cubicBezTo>
                    <a:pt x="184402" y="558811"/>
                    <a:pt x="193915" y="564417"/>
                    <a:pt x="203427" y="567814"/>
                  </a:cubicBezTo>
                  <a:cubicBezTo>
                    <a:pt x="212939" y="571211"/>
                    <a:pt x="222622" y="571891"/>
                    <a:pt x="232474" y="569853"/>
                  </a:cubicBezTo>
                  <a:cubicBezTo>
                    <a:pt x="242326" y="567814"/>
                    <a:pt x="252687" y="561020"/>
                    <a:pt x="263559" y="549469"/>
                  </a:cubicBezTo>
                  <a:cubicBezTo>
                    <a:pt x="268994" y="544033"/>
                    <a:pt x="273411" y="536559"/>
                    <a:pt x="276808" y="527047"/>
                  </a:cubicBezTo>
                  <a:cubicBezTo>
                    <a:pt x="280205" y="517535"/>
                    <a:pt x="283263" y="509042"/>
                    <a:pt x="285981" y="501568"/>
                  </a:cubicBezTo>
                  <a:cubicBezTo>
                    <a:pt x="295493" y="473031"/>
                    <a:pt x="301268" y="444834"/>
                    <a:pt x="303307" y="416976"/>
                  </a:cubicBezTo>
                  <a:cubicBezTo>
                    <a:pt x="305345" y="389119"/>
                    <a:pt x="302627" y="360582"/>
                    <a:pt x="295153" y="331366"/>
                  </a:cubicBezTo>
                  <a:cubicBezTo>
                    <a:pt x="287679" y="300790"/>
                    <a:pt x="275449" y="274122"/>
                    <a:pt x="258463" y="251360"/>
                  </a:cubicBezTo>
                  <a:cubicBezTo>
                    <a:pt x="241476" y="228599"/>
                    <a:pt x="218715" y="213481"/>
                    <a:pt x="190178" y="206007"/>
                  </a:cubicBezTo>
                  <a:cubicBezTo>
                    <a:pt x="188819" y="224352"/>
                    <a:pt x="187460" y="241678"/>
                    <a:pt x="186101" y="257985"/>
                  </a:cubicBezTo>
                  <a:cubicBezTo>
                    <a:pt x="184743" y="274292"/>
                    <a:pt x="183383" y="287881"/>
                    <a:pt x="182024" y="298752"/>
                  </a:cubicBezTo>
                  <a:cubicBezTo>
                    <a:pt x="179986" y="317097"/>
                    <a:pt x="177438" y="338500"/>
                    <a:pt x="174381" y="362960"/>
                  </a:cubicBezTo>
                  <a:cubicBezTo>
                    <a:pt x="171323" y="387420"/>
                    <a:pt x="166057" y="411031"/>
                    <a:pt x="158583" y="433793"/>
                  </a:cubicBezTo>
                  <a:cubicBezTo>
                    <a:pt x="151110" y="456554"/>
                    <a:pt x="140408" y="476428"/>
                    <a:pt x="126480" y="493414"/>
                  </a:cubicBezTo>
                  <a:cubicBezTo>
                    <a:pt x="112551" y="510401"/>
                    <a:pt x="94036" y="520932"/>
                    <a:pt x="70934" y="525009"/>
                  </a:cubicBezTo>
                  <a:cubicBezTo>
                    <a:pt x="63461" y="526368"/>
                    <a:pt x="56326" y="525858"/>
                    <a:pt x="49532" y="523480"/>
                  </a:cubicBezTo>
                  <a:cubicBezTo>
                    <a:pt x="42737" y="521102"/>
                    <a:pt x="36962" y="517365"/>
                    <a:pt x="32206" y="512269"/>
                  </a:cubicBezTo>
                  <a:cubicBezTo>
                    <a:pt x="27450" y="507173"/>
                    <a:pt x="24562" y="501058"/>
                    <a:pt x="23543" y="493924"/>
                  </a:cubicBezTo>
                  <a:cubicBezTo>
                    <a:pt x="22524" y="486790"/>
                    <a:pt x="24392" y="479486"/>
                    <a:pt x="29148" y="472012"/>
                  </a:cubicBezTo>
                  <a:cubicBezTo>
                    <a:pt x="54288" y="431245"/>
                    <a:pt x="72973" y="388439"/>
                    <a:pt x="85203" y="343596"/>
                  </a:cubicBezTo>
                  <a:cubicBezTo>
                    <a:pt x="97433" y="298752"/>
                    <a:pt x="106266" y="252889"/>
                    <a:pt x="111701" y="206007"/>
                  </a:cubicBezTo>
                  <a:cubicBezTo>
                    <a:pt x="95395" y="210084"/>
                    <a:pt x="79088" y="215010"/>
                    <a:pt x="62781" y="220785"/>
                  </a:cubicBezTo>
                  <a:cubicBezTo>
                    <a:pt x="46474" y="226560"/>
                    <a:pt x="30507" y="231826"/>
                    <a:pt x="14880" y="236582"/>
                  </a:cubicBezTo>
                  <a:cubicBezTo>
                    <a:pt x="8765" y="237941"/>
                    <a:pt x="4348" y="235733"/>
                    <a:pt x="1631" y="229958"/>
                  </a:cubicBezTo>
                  <a:cubicBezTo>
                    <a:pt x="-1087" y="224182"/>
                    <a:pt x="-408" y="219596"/>
                    <a:pt x="3669" y="216199"/>
                  </a:cubicBezTo>
                  <a:cubicBezTo>
                    <a:pt x="37641" y="184944"/>
                    <a:pt x="75351" y="163881"/>
                    <a:pt x="116797" y="153010"/>
                  </a:cubicBezTo>
                  <a:cubicBezTo>
                    <a:pt x="118836" y="129909"/>
                    <a:pt x="120364" y="106977"/>
                    <a:pt x="121384" y="84216"/>
                  </a:cubicBezTo>
                  <a:cubicBezTo>
                    <a:pt x="122403" y="61454"/>
                    <a:pt x="123592" y="38862"/>
                    <a:pt x="124951" y="16440"/>
                  </a:cubicBezTo>
                  <a:cubicBezTo>
                    <a:pt x="125630" y="11005"/>
                    <a:pt x="128688" y="6419"/>
                    <a:pt x="134123" y="2682"/>
                  </a:cubicBezTo>
                  <a:cubicBezTo>
                    <a:pt x="136841" y="813"/>
                    <a:pt x="139559" y="-79"/>
                    <a:pt x="142277" y="6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F540C12-B971-D99A-7E5E-22222D257DBB}"/>
                </a:ext>
              </a:extLst>
            </p:cNvPr>
            <p:cNvSpPr txBox="1"/>
            <p:nvPr/>
          </p:nvSpPr>
          <p:spPr>
            <a:xfrm>
              <a:off x="4799265" y="1426323"/>
              <a:ext cx="899517" cy="778641"/>
            </a:xfrm>
            <a:custGeom>
              <a:avLst/>
              <a:gdLst/>
              <a:ahLst/>
              <a:cxnLst/>
              <a:rect l="l" t="t" r="r" b="b"/>
              <a:pathLst>
                <a:path w="731970" h="633609">
                  <a:moveTo>
                    <a:pt x="168278" y="465445"/>
                  </a:moveTo>
                  <a:cubicBezTo>
                    <a:pt x="171166" y="465870"/>
                    <a:pt x="174138" y="467016"/>
                    <a:pt x="177196" y="468885"/>
                  </a:cubicBezTo>
                  <a:cubicBezTo>
                    <a:pt x="183311" y="472622"/>
                    <a:pt x="187048" y="477208"/>
                    <a:pt x="188407" y="482644"/>
                  </a:cubicBezTo>
                  <a:cubicBezTo>
                    <a:pt x="191125" y="503707"/>
                    <a:pt x="187388" y="522901"/>
                    <a:pt x="177196" y="540227"/>
                  </a:cubicBezTo>
                  <a:cubicBezTo>
                    <a:pt x="167004" y="557553"/>
                    <a:pt x="154434" y="573350"/>
                    <a:pt x="139486" y="587619"/>
                  </a:cubicBezTo>
                  <a:cubicBezTo>
                    <a:pt x="132012" y="595093"/>
                    <a:pt x="123859" y="602227"/>
                    <a:pt x="115026" y="609021"/>
                  </a:cubicBezTo>
                  <a:cubicBezTo>
                    <a:pt x="106193" y="615816"/>
                    <a:pt x="97020" y="621421"/>
                    <a:pt x="87508" y="625838"/>
                  </a:cubicBezTo>
                  <a:cubicBezTo>
                    <a:pt x="77996" y="630254"/>
                    <a:pt x="67974" y="632802"/>
                    <a:pt x="57443" y="633482"/>
                  </a:cubicBezTo>
                  <a:cubicBezTo>
                    <a:pt x="46911" y="634161"/>
                    <a:pt x="36210" y="632123"/>
                    <a:pt x="25339" y="627367"/>
                  </a:cubicBezTo>
                  <a:cubicBezTo>
                    <a:pt x="14467" y="622610"/>
                    <a:pt x="7163" y="615136"/>
                    <a:pt x="3426" y="604945"/>
                  </a:cubicBezTo>
                  <a:cubicBezTo>
                    <a:pt x="-311" y="594753"/>
                    <a:pt x="-990" y="584561"/>
                    <a:pt x="1388" y="574369"/>
                  </a:cubicBezTo>
                  <a:cubicBezTo>
                    <a:pt x="3766" y="564178"/>
                    <a:pt x="8862" y="555175"/>
                    <a:pt x="16676" y="547361"/>
                  </a:cubicBezTo>
                  <a:cubicBezTo>
                    <a:pt x="24489" y="539548"/>
                    <a:pt x="34172" y="535641"/>
                    <a:pt x="45722" y="535641"/>
                  </a:cubicBezTo>
                  <a:cubicBezTo>
                    <a:pt x="42325" y="535641"/>
                    <a:pt x="42325" y="535471"/>
                    <a:pt x="45722" y="535131"/>
                  </a:cubicBezTo>
                  <a:cubicBezTo>
                    <a:pt x="49119" y="534791"/>
                    <a:pt x="51498" y="534282"/>
                    <a:pt x="52856" y="533602"/>
                  </a:cubicBezTo>
                  <a:lnTo>
                    <a:pt x="68144" y="524430"/>
                  </a:lnTo>
                  <a:cubicBezTo>
                    <a:pt x="73579" y="521033"/>
                    <a:pt x="78845" y="517805"/>
                    <a:pt x="83941" y="514748"/>
                  </a:cubicBezTo>
                  <a:cubicBezTo>
                    <a:pt x="89037" y="511690"/>
                    <a:pt x="93963" y="508463"/>
                    <a:pt x="98719" y="505065"/>
                  </a:cubicBezTo>
                  <a:cubicBezTo>
                    <a:pt x="108911" y="497592"/>
                    <a:pt x="118763" y="490287"/>
                    <a:pt x="128275" y="483153"/>
                  </a:cubicBezTo>
                  <a:cubicBezTo>
                    <a:pt x="137787" y="476019"/>
                    <a:pt x="148319" y="470414"/>
                    <a:pt x="159870" y="466337"/>
                  </a:cubicBezTo>
                  <a:cubicBezTo>
                    <a:pt x="162587" y="465318"/>
                    <a:pt x="165390" y="465020"/>
                    <a:pt x="168278" y="465445"/>
                  </a:cubicBezTo>
                  <a:close/>
                  <a:moveTo>
                    <a:pt x="347398" y="340978"/>
                  </a:moveTo>
                  <a:cubicBezTo>
                    <a:pt x="349436" y="356606"/>
                    <a:pt x="352154" y="372063"/>
                    <a:pt x="355551" y="387351"/>
                  </a:cubicBezTo>
                  <a:cubicBezTo>
                    <a:pt x="358949" y="402638"/>
                    <a:pt x="363365" y="418436"/>
                    <a:pt x="368801" y="434742"/>
                  </a:cubicBezTo>
                  <a:cubicBezTo>
                    <a:pt x="369480" y="438140"/>
                    <a:pt x="369990" y="441367"/>
                    <a:pt x="370329" y="444425"/>
                  </a:cubicBezTo>
                  <a:cubicBezTo>
                    <a:pt x="370669" y="447482"/>
                    <a:pt x="370499" y="450709"/>
                    <a:pt x="369820" y="454107"/>
                  </a:cubicBezTo>
                  <a:cubicBezTo>
                    <a:pt x="392921" y="459542"/>
                    <a:pt x="413644" y="462260"/>
                    <a:pt x="431990" y="462260"/>
                  </a:cubicBezTo>
                  <a:cubicBezTo>
                    <a:pt x="426554" y="446633"/>
                    <a:pt x="423157" y="429137"/>
                    <a:pt x="421798" y="409773"/>
                  </a:cubicBezTo>
                  <a:cubicBezTo>
                    <a:pt x="420439" y="390408"/>
                    <a:pt x="419759" y="371554"/>
                    <a:pt x="419759" y="353208"/>
                  </a:cubicBezTo>
                  <a:lnTo>
                    <a:pt x="402433" y="351170"/>
                  </a:lnTo>
                  <a:cubicBezTo>
                    <a:pt x="381370" y="349132"/>
                    <a:pt x="364045" y="345735"/>
                    <a:pt x="350456" y="340978"/>
                  </a:cubicBezTo>
                  <a:close/>
                  <a:moveTo>
                    <a:pt x="646287" y="335882"/>
                  </a:moveTo>
                  <a:cubicBezTo>
                    <a:pt x="628058" y="341998"/>
                    <a:pt x="608646" y="346754"/>
                    <a:pt x="588051" y="350151"/>
                  </a:cubicBezTo>
                  <a:cubicBezTo>
                    <a:pt x="567455" y="353548"/>
                    <a:pt x="548377" y="355247"/>
                    <a:pt x="530818" y="355247"/>
                  </a:cubicBezTo>
                  <a:lnTo>
                    <a:pt x="518619" y="355247"/>
                  </a:lnTo>
                  <a:cubicBezTo>
                    <a:pt x="520658" y="370195"/>
                    <a:pt x="522526" y="384973"/>
                    <a:pt x="524225" y="399581"/>
                  </a:cubicBezTo>
                  <a:cubicBezTo>
                    <a:pt x="525924" y="414189"/>
                    <a:pt x="526773" y="428627"/>
                    <a:pt x="526773" y="442896"/>
                  </a:cubicBezTo>
                  <a:cubicBezTo>
                    <a:pt x="552432" y="432704"/>
                    <a:pt x="575728" y="418605"/>
                    <a:pt x="596658" y="400600"/>
                  </a:cubicBezTo>
                  <a:cubicBezTo>
                    <a:pt x="617588" y="382595"/>
                    <a:pt x="634131" y="361022"/>
                    <a:pt x="646287" y="335882"/>
                  </a:cubicBezTo>
                  <a:close/>
                  <a:moveTo>
                    <a:pt x="96171" y="242628"/>
                  </a:moveTo>
                  <a:cubicBezTo>
                    <a:pt x="103985" y="243647"/>
                    <a:pt x="111799" y="245176"/>
                    <a:pt x="119612" y="247214"/>
                  </a:cubicBezTo>
                  <a:cubicBezTo>
                    <a:pt x="127426" y="249253"/>
                    <a:pt x="134390" y="251631"/>
                    <a:pt x="140506" y="254348"/>
                  </a:cubicBezTo>
                  <a:cubicBezTo>
                    <a:pt x="156133" y="261143"/>
                    <a:pt x="172439" y="270485"/>
                    <a:pt x="189426" y="282376"/>
                  </a:cubicBezTo>
                  <a:cubicBezTo>
                    <a:pt x="206412" y="294266"/>
                    <a:pt x="218642" y="308025"/>
                    <a:pt x="226116" y="323652"/>
                  </a:cubicBezTo>
                  <a:cubicBezTo>
                    <a:pt x="230872" y="333844"/>
                    <a:pt x="232571" y="343866"/>
                    <a:pt x="231212" y="353718"/>
                  </a:cubicBezTo>
                  <a:cubicBezTo>
                    <a:pt x="229853" y="363570"/>
                    <a:pt x="224757" y="372233"/>
                    <a:pt x="215925" y="379707"/>
                  </a:cubicBezTo>
                  <a:cubicBezTo>
                    <a:pt x="208451" y="386501"/>
                    <a:pt x="199108" y="389899"/>
                    <a:pt x="187897" y="389899"/>
                  </a:cubicBezTo>
                  <a:cubicBezTo>
                    <a:pt x="176686" y="389899"/>
                    <a:pt x="167344" y="385822"/>
                    <a:pt x="159870" y="377669"/>
                  </a:cubicBezTo>
                  <a:cubicBezTo>
                    <a:pt x="150358" y="366797"/>
                    <a:pt x="141694" y="355756"/>
                    <a:pt x="133881" y="344545"/>
                  </a:cubicBezTo>
                  <a:cubicBezTo>
                    <a:pt x="126067" y="333335"/>
                    <a:pt x="116725" y="322973"/>
                    <a:pt x="105854" y="313461"/>
                  </a:cubicBezTo>
                  <a:cubicBezTo>
                    <a:pt x="97020" y="305987"/>
                    <a:pt x="86999" y="298852"/>
                    <a:pt x="75788" y="292058"/>
                  </a:cubicBezTo>
                  <a:cubicBezTo>
                    <a:pt x="64577" y="285263"/>
                    <a:pt x="56253" y="276770"/>
                    <a:pt x="50818" y="266579"/>
                  </a:cubicBezTo>
                  <a:cubicBezTo>
                    <a:pt x="48100" y="260463"/>
                    <a:pt x="48780" y="255707"/>
                    <a:pt x="52856" y="252310"/>
                  </a:cubicBezTo>
                  <a:cubicBezTo>
                    <a:pt x="58971" y="247554"/>
                    <a:pt x="65766" y="244496"/>
                    <a:pt x="73240" y="243138"/>
                  </a:cubicBezTo>
                  <a:cubicBezTo>
                    <a:pt x="80714" y="241779"/>
                    <a:pt x="88358" y="241609"/>
                    <a:pt x="96171" y="242628"/>
                  </a:cubicBezTo>
                  <a:close/>
                  <a:moveTo>
                    <a:pt x="428932" y="186064"/>
                  </a:moveTo>
                  <a:cubicBezTo>
                    <a:pt x="411266" y="188102"/>
                    <a:pt x="394620" y="190480"/>
                    <a:pt x="378992" y="193198"/>
                  </a:cubicBezTo>
                  <a:cubicBezTo>
                    <a:pt x="363365" y="195916"/>
                    <a:pt x="349776" y="198294"/>
                    <a:pt x="338225" y="200332"/>
                  </a:cubicBezTo>
                  <a:cubicBezTo>
                    <a:pt x="340264" y="215960"/>
                    <a:pt x="341283" y="231077"/>
                    <a:pt x="341283" y="245685"/>
                  </a:cubicBezTo>
                  <a:cubicBezTo>
                    <a:pt x="341283" y="260294"/>
                    <a:pt x="341623" y="275411"/>
                    <a:pt x="342302" y="291039"/>
                  </a:cubicBezTo>
                  <a:cubicBezTo>
                    <a:pt x="355891" y="291039"/>
                    <a:pt x="369480" y="291718"/>
                    <a:pt x="383069" y="293077"/>
                  </a:cubicBezTo>
                  <a:cubicBezTo>
                    <a:pt x="396658" y="294436"/>
                    <a:pt x="409568" y="295795"/>
                    <a:pt x="421798" y="297154"/>
                  </a:cubicBezTo>
                  <a:lnTo>
                    <a:pt x="421798" y="293077"/>
                  </a:lnTo>
                  <a:cubicBezTo>
                    <a:pt x="421798" y="275411"/>
                    <a:pt x="422307" y="257576"/>
                    <a:pt x="423326" y="239570"/>
                  </a:cubicBezTo>
                  <a:cubicBezTo>
                    <a:pt x="424346" y="221565"/>
                    <a:pt x="426214" y="203729"/>
                    <a:pt x="428932" y="186064"/>
                  </a:cubicBezTo>
                  <a:close/>
                  <a:moveTo>
                    <a:pt x="507408" y="179949"/>
                  </a:moveTo>
                  <a:cubicBezTo>
                    <a:pt x="506050" y="205768"/>
                    <a:pt x="506050" y="230907"/>
                    <a:pt x="507408" y="255368"/>
                  </a:cubicBezTo>
                  <a:cubicBezTo>
                    <a:pt x="507408" y="260803"/>
                    <a:pt x="507579" y="266579"/>
                    <a:pt x="507918" y="272694"/>
                  </a:cubicBezTo>
                  <a:cubicBezTo>
                    <a:pt x="508258" y="278809"/>
                    <a:pt x="508767" y="284584"/>
                    <a:pt x="509447" y="290020"/>
                  </a:cubicBezTo>
                  <a:cubicBezTo>
                    <a:pt x="529151" y="286622"/>
                    <a:pt x="548515" y="282715"/>
                    <a:pt x="567540" y="278299"/>
                  </a:cubicBezTo>
                  <a:cubicBezTo>
                    <a:pt x="586564" y="273883"/>
                    <a:pt x="605929" y="268957"/>
                    <a:pt x="625633" y="263521"/>
                  </a:cubicBezTo>
                  <a:cubicBezTo>
                    <a:pt x="633786" y="260803"/>
                    <a:pt x="640920" y="258595"/>
                    <a:pt x="647035" y="256896"/>
                  </a:cubicBezTo>
                  <a:cubicBezTo>
                    <a:pt x="653150" y="255198"/>
                    <a:pt x="658926" y="254009"/>
                    <a:pt x="664361" y="253329"/>
                  </a:cubicBezTo>
                  <a:cubicBezTo>
                    <a:pt x="662323" y="238381"/>
                    <a:pt x="656548" y="226151"/>
                    <a:pt x="647035" y="216639"/>
                  </a:cubicBezTo>
                  <a:cubicBezTo>
                    <a:pt x="637523" y="207127"/>
                    <a:pt x="625633" y="199653"/>
                    <a:pt x="611364" y="194217"/>
                  </a:cubicBezTo>
                  <a:cubicBezTo>
                    <a:pt x="597096" y="188781"/>
                    <a:pt x="580959" y="185044"/>
                    <a:pt x="562953" y="183006"/>
                  </a:cubicBezTo>
                  <a:cubicBezTo>
                    <a:pt x="544948" y="180968"/>
                    <a:pt x="526433" y="179949"/>
                    <a:pt x="507408" y="179949"/>
                  </a:cubicBezTo>
                  <a:close/>
                  <a:moveTo>
                    <a:pt x="74641" y="17645"/>
                  </a:moveTo>
                  <a:cubicBezTo>
                    <a:pt x="81691" y="18155"/>
                    <a:pt x="88867" y="19938"/>
                    <a:pt x="96171" y="22996"/>
                  </a:cubicBezTo>
                  <a:cubicBezTo>
                    <a:pt x="110779" y="29111"/>
                    <a:pt x="123859" y="35905"/>
                    <a:pt x="135410" y="43379"/>
                  </a:cubicBezTo>
                  <a:cubicBezTo>
                    <a:pt x="147640" y="52212"/>
                    <a:pt x="160040" y="62234"/>
                    <a:pt x="172609" y="73445"/>
                  </a:cubicBezTo>
                  <a:cubicBezTo>
                    <a:pt x="185179" y="84656"/>
                    <a:pt x="195201" y="97395"/>
                    <a:pt x="202675" y="111664"/>
                  </a:cubicBezTo>
                  <a:cubicBezTo>
                    <a:pt x="208790" y="123894"/>
                    <a:pt x="209809" y="135614"/>
                    <a:pt x="205733" y="146825"/>
                  </a:cubicBezTo>
                  <a:cubicBezTo>
                    <a:pt x="201656" y="158036"/>
                    <a:pt x="195031" y="166529"/>
                    <a:pt x="185859" y="172305"/>
                  </a:cubicBezTo>
                  <a:cubicBezTo>
                    <a:pt x="176686" y="178080"/>
                    <a:pt x="166494" y="180458"/>
                    <a:pt x="155283" y="179439"/>
                  </a:cubicBezTo>
                  <a:cubicBezTo>
                    <a:pt x="144073" y="178420"/>
                    <a:pt x="134390" y="171795"/>
                    <a:pt x="126237" y="159565"/>
                  </a:cubicBezTo>
                  <a:cubicBezTo>
                    <a:pt x="119442" y="150053"/>
                    <a:pt x="113327" y="140201"/>
                    <a:pt x="107892" y="130009"/>
                  </a:cubicBezTo>
                  <a:cubicBezTo>
                    <a:pt x="102456" y="119817"/>
                    <a:pt x="95662" y="110305"/>
                    <a:pt x="87508" y="101472"/>
                  </a:cubicBezTo>
                  <a:cubicBezTo>
                    <a:pt x="80035" y="93319"/>
                    <a:pt x="71541" y="84995"/>
                    <a:pt x="62029" y="76502"/>
                  </a:cubicBezTo>
                  <a:cubicBezTo>
                    <a:pt x="52517" y="68009"/>
                    <a:pt x="45722" y="58667"/>
                    <a:pt x="41645" y="48475"/>
                  </a:cubicBezTo>
                  <a:lnTo>
                    <a:pt x="42665" y="48475"/>
                  </a:lnTo>
                  <a:cubicBezTo>
                    <a:pt x="39268" y="43039"/>
                    <a:pt x="38418" y="37434"/>
                    <a:pt x="40117" y="31659"/>
                  </a:cubicBezTo>
                  <a:cubicBezTo>
                    <a:pt x="41815" y="25883"/>
                    <a:pt x="46402" y="21976"/>
                    <a:pt x="53876" y="19938"/>
                  </a:cubicBezTo>
                  <a:cubicBezTo>
                    <a:pt x="60670" y="17900"/>
                    <a:pt x="67592" y="17135"/>
                    <a:pt x="74641" y="17645"/>
                  </a:cubicBezTo>
                  <a:close/>
                  <a:moveTo>
                    <a:pt x="492376" y="64"/>
                  </a:moveTo>
                  <a:cubicBezTo>
                    <a:pt x="493904" y="234"/>
                    <a:pt x="495518" y="744"/>
                    <a:pt x="497217" y="1593"/>
                  </a:cubicBezTo>
                  <a:cubicBezTo>
                    <a:pt x="504011" y="4990"/>
                    <a:pt x="507408" y="10086"/>
                    <a:pt x="507408" y="16881"/>
                  </a:cubicBezTo>
                  <a:cubicBezTo>
                    <a:pt x="508088" y="16881"/>
                    <a:pt x="508428" y="16541"/>
                    <a:pt x="508428" y="15861"/>
                  </a:cubicBezTo>
                  <a:cubicBezTo>
                    <a:pt x="509787" y="33527"/>
                    <a:pt x="510466" y="51363"/>
                    <a:pt x="510466" y="69368"/>
                  </a:cubicBezTo>
                  <a:cubicBezTo>
                    <a:pt x="510466" y="87374"/>
                    <a:pt x="510126" y="105209"/>
                    <a:pt x="509447" y="122875"/>
                  </a:cubicBezTo>
                  <a:cubicBezTo>
                    <a:pt x="542591" y="122875"/>
                    <a:pt x="572009" y="125593"/>
                    <a:pt x="597701" y="131028"/>
                  </a:cubicBezTo>
                  <a:cubicBezTo>
                    <a:pt x="618669" y="135105"/>
                    <a:pt x="637945" y="141899"/>
                    <a:pt x="655531" y="151412"/>
                  </a:cubicBezTo>
                  <a:cubicBezTo>
                    <a:pt x="673117" y="160924"/>
                    <a:pt x="687999" y="172984"/>
                    <a:pt x="700176" y="187592"/>
                  </a:cubicBezTo>
                  <a:cubicBezTo>
                    <a:pt x="712353" y="202201"/>
                    <a:pt x="721149" y="219017"/>
                    <a:pt x="726563" y="238042"/>
                  </a:cubicBezTo>
                  <a:cubicBezTo>
                    <a:pt x="731977" y="257066"/>
                    <a:pt x="733326" y="277789"/>
                    <a:pt x="730608" y="300211"/>
                  </a:cubicBezTo>
                  <a:cubicBezTo>
                    <a:pt x="727901" y="324672"/>
                    <a:pt x="721475" y="348282"/>
                    <a:pt x="711331" y="371044"/>
                  </a:cubicBezTo>
                  <a:cubicBezTo>
                    <a:pt x="701187" y="393806"/>
                    <a:pt x="688336" y="415038"/>
                    <a:pt x="672777" y="434742"/>
                  </a:cubicBezTo>
                  <a:cubicBezTo>
                    <a:pt x="657219" y="454446"/>
                    <a:pt x="639296" y="471942"/>
                    <a:pt x="619008" y="487230"/>
                  </a:cubicBezTo>
                  <a:cubicBezTo>
                    <a:pt x="598720" y="502518"/>
                    <a:pt x="577079" y="514578"/>
                    <a:pt x="554084" y="523411"/>
                  </a:cubicBezTo>
                  <a:cubicBezTo>
                    <a:pt x="533785" y="531564"/>
                    <a:pt x="509041" y="537679"/>
                    <a:pt x="479851" y="541756"/>
                  </a:cubicBezTo>
                  <a:cubicBezTo>
                    <a:pt x="450661" y="545832"/>
                    <a:pt x="421628" y="546342"/>
                    <a:pt x="392751" y="543285"/>
                  </a:cubicBezTo>
                  <a:cubicBezTo>
                    <a:pt x="363875" y="540227"/>
                    <a:pt x="337206" y="532583"/>
                    <a:pt x="312746" y="520353"/>
                  </a:cubicBezTo>
                  <a:cubicBezTo>
                    <a:pt x="288286" y="508123"/>
                    <a:pt x="270620" y="489778"/>
                    <a:pt x="259749" y="465318"/>
                  </a:cubicBezTo>
                  <a:cubicBezTo>
                    <a:pt x="254993" y="454446"/>
                    <a:pt x="256352" y="443236"/>
                    <a:pt x="263826" y="431685"/>
                  </a:cubicBezTo>
                  <a:cubicBezTo>
                    <a:pt x="257031" y="411981"/>
                    <a:pt x="253124" y="390578"/>
                    <a:pt x="252105" y="367477"/>
                  </a:cubicBezTo>
                  <a:cubicBezTo>
                    <a:pt x="251086" y="344376"/>
                    <a:pt x="252615" y="321274"/>
                    <a:pt x="256692" y="298173"/>
                  </a:cubicBezTo>
                  <a:cubicBezTo>
                    <a:pt x="260768" y="275072"/>
                    <a:pt x="267053" y="253329"/>
                    <a:pt x="275546" y="232946"/>
                  </a:cubicBezTo>
                  <a:cubicBezTo>
                    <a:pt x="284039" y="212562"/>
                    <a:pt x="294061" y="195236"/>
                    <a:pt x="305612" y="180968"/>
                  </a:cubicBezTo>
                  <a:cubicBezTo>
                    <a:pt x="309009" y="177571"/>
                    <a:pt x="312067" y="175872"/>
                    <a:pt x="314784" y="175872"/>
                  </a:cubicBezTo>
                  <a:cubicBezTo>
                    <a:pt x="329732" y="161603"/>
                    <a:pt x="348077" y="150562"/>
                    <a:pt x="369820" y="142749"/>
                  </a:cubicBezTo>
                  <a:cubicBezTo>
                    <a:pt x="391562" y="134935"/>
                    <a:pt x="414664" y="129330"/>
                    <a:pt x="439124" y="125932"/>
                  </a:cubicBezTo>
                  <a:cubicBezTo>
                    <a:pt x="443880" y="105549"/>
                    <a:pt x="449655" y="85505"/>
                    <a:pt x="456450" y="65801"/>
                  </a:cubicBezTo>
                  <a:cubicBezTo>
                    <a:pt x="463244" y="46097"/>
                    <a:pt x="471398" y="26733"/>
                    <a:pt x="480910" y="7708"/>
                  </a:cubicBezTo>
                  <a:cubicBezTo>
                    <a:pt x="483967" y="2103"/>
                    <a:pt x="487789" y="-445"/>
                    <a:pt x="492376" y="64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sp>
        <p:nvSpPr>
          <p:cNvPr id="15" name="任意多边形: 形状 1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4ED5376-7892-C05E-4063-262FEEDCA59C}"/>
              </a:ext>
            </a:extLst>
          </p:cNvPr>
          <p:cNvSpPr/>
          <p:nvPr/>
        </p:nvSpPr>
        <p:spPr>
          <a:xfrm>
            <a:off x="7190343" y="2877104"/>
            <a:ext cx="1836787" cy="3980897"/>
          </a:xfrm>
          <a:custGeom>
            <a:avLst/>
            <a:gdLst>
              <a:gd name="connsiteX0" fmla="*/ 950583 w 1303628"/>
              <a:gd name="connsiteY0" fmla="*/ 428118 h 2825375"/>
              <a:gd name="connsiteX1" fmla="*/ 952359 w 1303628"/>
              <a:gd name="connsiteY1" fmla="*/ 428626 h 2825375"/>
              <a:gd name="connsiteX2" fmla="*/ 953627 w 1303628"/>
              <a:gd name="connsiteY2" fmla="*/ 431162 h 2825375"/>
              <a:gd name="connsiteX3" fmla="*/ 951091 w 1303628"/>
              <a:gd name="connsiteY3" fmla="*/ 429894 h 2825375"/>
              <a:gd name="connsiteX4" fmla="*/ 1100729 w 1303628"/>
              <a:gd name="connsiteY4" fmla="*/ 0 h 2825375"/>
              <a:gd name="connsiteX5" fmla="*/ 1161599 w 1303628"/>
              <a:gd name="connsiteY5" fmla="*/ 101450 h 2825375"/>
              <a:gd name="connsiteX6" fmla="*/ 1151454 w 1303628"/>
              <a:gd name="connsiteY6" fmla="*/ 187682 h 2825375"/>
              <a:gd name="connsiteX7" fmla="*/ 1181889 w 1303628"/>
              <a:gd name="connsiteY7" fmla="*/ 202900 h 2825375"/>
              <a:gd name="connsiteX8" fmla="*/ 1181889 w 1303628"/>
              <a:gd name="connsiteY8" fmla="*/ 299277 h 2825375"/>
              <a:gd name="connsiteX9" fmla="*/ 1186961 w 1303628"/>
              <a:gd name="connsiteY9" fmla="*/ 390582 h 2825375"/>
              <a:gd name="connsiteX10" fmla="*/ 1303628 w 1303628"/>
              <a:gd name="connsiteY10" fmla="*/ 532611 h 2825375"/>
              <a:gd name="connsiteX11" fmla="*/ 1202179 w 1303628"/>
              <a:gd name="connsiteY11" fmla="*/ 674641 h 2825375"/>
              <a:gd name="connsiteX12" fmla="*/ 1126091 w 1303628"/>
              <a:gd name="connsiteY12" fmla="*/ 786235 h 2825375"/>
              <a:gd name="connsiteX13" fmla="*/ 1029714 w 1303628"/>
              <a:gd name="connsiteY13" fmla="*/ 857250 h 2825375"/>
              <a:gd name="connsiteX14" fmla="*/ 973917 w 1303628"/>
              <a:gd name="connsiteY14" fmla="*/ 918120 h 2825375"/>
              <a:gd name="connsiteX15" fmla="*/ 953627 w 1303628"/>
              <a:gd name="connsiteY15" fmla="*/ 1029715 h 2825375"/>
              <a:gd name="connsiteX16" fmla="*/ 948554 w 1303628"/>
              <a:gd name="connsiteY16" fmla="*/ 1252904 h 2825375"/>
              <a:gd name="connsiteX17" fmla="*/ 938409 w 1303628"/>
              <a:gd name="connsiteY17" fmla="*/ 1278267 h 2825375"/>
              <a:gd name="connsiteX18" fmla="*/ 943482 w 1303628"/>
              <a:gd name="connsiteY18" fmla="*/ 1354354 h 2825375"/>
              <a:gd name="connsiteX19" fmla="*/ 958699 w 1303628"/>
              <a:gd name="connsiteY19" fmla="*/ 1648558 h 2825375"/>
              <a:gd name="connsiteX20" fmla="*/ 1024642 w 1303628"/>
              <a:gd name="connsiteY20" fmla="*/ 1805805 h 2825375"/>
              <a:gd name="connsiteX21" fmla="*/ 968844 w 1303628"/>
              <a:gd name="connsiteY21" fmla="*/ 1836240 h 2825375"/>
              <a:gd name="connsiteX22" fmla="*/ 842032 w 1303628"/>
              <a:gd name="connsiteY22" fmla="*/ 1881892 h 2825375"/>
              <a:gd name="connsiteX23" fmla="*/ 786235 w 1303628"/>
              <a:gd name="connsiteY23" fmla="*/ 2069574 h 2825375"/>
              <a:gd name="connsiteX24" fmla="*/ 786235 w 1303628"/>
              <a:gd name="connsiteY24" fmla="*/ 2201459 h 2825375"/>
              <a:gd name="connsiteX25" fmla="*/ 765945 w 1303628"/>
              <a:gd name="connsiteY25" fmla="*/ 2328271 h 2825375"/>
              <a:gd name="connsiteX26" fmla="*/ 750727 w 1303628"/>
              <a:gd name="connsiteY26" fmla="*/ 2373923 h 2825375"/>
              <a:gd name="connsiteX27" fmla="*/ 740582 w 1303628"/>
              <a:gd name="connsiteY27" fmla="*/ 2429721 h 2825375"/>
              <a:gd name="connsiteX28" fmla="*/ 730437 w 1303628"/>
              <a:gd name="connsiteY28" fmla="*/ 2490591 h 2825375"/>
              <a:gd name="connsiteX29" fmla="*/ 705075 w 1303628"/>
              <a:gd name="connsiteY29" fmla="*/ 2576823 h 2825375"/>
              <a:gd name="connsiteX30" fmla="*/ 715220 w 1303628"/>
              <a:gd name="connsiteY30" fmla="*/ 2597113 h 2825375"/>
              <a:gd name="connsiteX31" fmla="*/ 689858 w 1303628"/>
              <a:gd name="connsiteY31" fmla="*/ 2632620 h 2825375"/>
              <a:gd name="connsiteX32" fmla="*/ 725365 w 1303628"/>
              <a:gd name="connsiteY32" fmla="*/ 2739142 h 2825375"/>
              <a:gd name="connsiteX33" fmla="*/ 771017 w 1303628"/>
              <a:gd name="connsiteY33" fmla="*/ 2784795 h 2825375"/>
              <a:gd name="connsiteX34" fmla="*/ 781162 w 1303628"/>
              <a:gd name="connsiteY34" fmla="*/ 2805085 h 2825375"/>
              <a:gd name="connsiteX35" fmla="*/ 776090 w 1303628"/>
              <a:gd name="connsiteY35" fmla="*/ 2825375 h 2825375"/>
              <a:gd name="connsiteX36" fmla="*/ 644205 w 1303628"/>
              <a:gd name="connsiteY36" fmla="*/ 2825375 h 2825375"/>
              <a:gd name="connsiteX37" fmla="*/ 527538 w 1303628"/>
              <a:gd name="connsiteY37" fmla="*/ 2683345 h 2825375"/>
              <a:gd name="connsiteX38" fmla="*/ 583335 w 1303628"/>
              <a:gd name="connsiteY38" fmla="*/ 2581895 h 2825375"/>
              <a:gd name="connsiteX39" fmla="*/ 593480 w 1303628"/>
              <a:gd name="connsiteY39" fmla="*/ 2510881 h 2825375"/>
              <a:gd name="connsiteX40" fmla="*/ 603625 w 1303628"/>
              <a:gd name="connsiteY40" fmla="*/ 2470301 h 2825375"/>
              <a:gd name="connsiteX41" fmla="*/ 608698 w 1303628"/>
              <a:gd name="connsiteY41" fmla="*/ 2399286 h 2825375"/>
              <a:gd name="connsiteX42" fmla="*/ 623915 w 1303628"/>
              <a:gd name="connsiteY42" fmla="*/ 2236966 h 2825375"/>
              <a:gd name="connsiteX43" fmla="*/ 634060 w 1303628"/>
              <a:gd name="connsiteY43" fmla="*/ 2186242 h 2825375"/>
              <a:gd name="connsiteX44" fmla="*/ 639133 w 1303628"/>
              <a:gd name="connsiteY44" fmla="*/ 2110154 h 2825375"/>
              <a:gd name="connsiteX45" fmla="*/ 613770 w 1303628"/>
              <a:gd name="connsiteY45" fmla="*/ 1912327 h 2825375"/>
              <a:gd name="connsiteX46" fmla="*/ 603625 w 1303628"/>
              <a:gd name="connsiteY46" fmla="*/ 1907255 h 2825375"/>
              <a:gd name="connsiteX47" fmla="*/ 451451 w 1303628"/>
              <a:gd name="connsiteY47" fmla="*/ 1927545 h 2825375"/>
              <a:gd name="connsiteX48" fmla="*/ 421016 w 1303628"/>
              <a:gd name="connsiteY48" fmla="*/ 2003632 h 2825375"/>
              <a:gd name="connsiteX49" fmla="*/ 370291 w 1303628"/>
              <a:gd name="connsiteY49" fmla="*/ 2054357 h 2825375"/>
              <a:gd name="connsiteX50" fmla="*/ 324639 w 1303628"/>
              <a:gd name="connsiteY50" fmla="*/ 2110154 h 2825375"/>
              <a:gd name="connsiteX51" fmla="*/ 248551 w 1303628"/>
              <a:gd name="connsiteY51" fmla="*/ 2257256 h 2825375"/>
              <a:gd name="connsiteX52" fmla="*/ 213044 w 1303628"/>
              <a:gd name="connsiteY52" fmla="*/ 2287691 h 2825375"/>
              <a:gd name="connsiteX53" fmla="*/ 162319 w 1303628"/>
              <a:gd name="connsiteY53" fmla="*/ 2353634 h 2825375"/>
              <a:gd name="connsiteX54" fmla="*/ 131884 w 1303628"/>
              <a:gd name="connsiteY54" fmla="*/ 2409431 h 2825375"/>
              <a:gd name="connsiteX55" fmla="*/ 45652 w 1303628"/>
              <a:gd name="connsiteY55" fmla="*/ 2470301 h 2825375"/>
              <a:gd name="connsiteX56" fmla="*/ 0 w 1303628"/>
              <a:gd name="connsiteY56" fmla="*/ 2414503 h 2825375"/>
              <a:gd name="connsiteX57" fmla="*/ 136957 w 1303628"/>
              <a:gd name="connsiteY57" fmla="*/ 2226821 h 2825375"/>
              <a:gd name="connsiteX58" fmla="*/ 142029 w 1303628"/>
              <a:gd name="connsiteY58" fmla="*/ 2191314 h 2825375"/>
              <a:gd name="connsiteX59" fmla="*/ 167392 w 1303628"/>
              <a:gd name="connsiteY59" fmla="*/ 2145662 h 2825375"/>
              <a:gd name="connsiteX60" fmla="*/ 213044 w 1303628"/>
              <a:gd name="connsiteY60" fmla="*/ 2008704 h 2825375"/>
              <a:gd name="connsiteX61" fmla="*/ 263769 w 1303628"/>
              <a:gd name="connsiteY61" fmla="*/ 1927545 h 2825375"/>
              <a:gd name="connsiteX62" fmla="*/ 278986 w 1303628"/>
              <a:gd name="connsiteY62" fmla="*/ 1841312 h 2825375"/>
              <a:gd name="connsiteX63" fmla="*/ 294204 w 1303628"/>
              <a:gd name="connsiteY63" fmla="*/ 1775370 h 2825375"/>
              <a:gd name="connsiteX64" fmla="*/ 334784 w 1303628"/>
              <a:gd name="connsiteY64" fmla="*/ 1678993 h 2825375"/>
              <a:gd name="connsiteX65" fmla="*/ 299276 w 1303628"/>
              <a:gd name="connsiteY65" fmla="*/ 1653630 h 2825375"/>
              <a:gd name="connsiteX66" fmla="*/ 268841 w 1303628"/>
              <a:gd name="connsiteY66" fmla="*/ 1582616 h 2825375"/>
              <a:gd name="connsiteX67" fmla="*/ 284059 w 1303628"/>
              <a:gd name="connsiteY67" fmla="*/ 1430441 h 2825375"/>
              <a:gd name="connsiteX68" fmla="*/ 197826 w 1303628"/>
              <a:gd name="connsiteY68" fmla="*/ 1334064 h 2825375"/>
              <a:gd name="connsiteX69" fmla="*/ 273914 w 1303628"/>
              <a:gd name="connsiteY69" fmla="*/ 1044932 h 2825375"/>
              <a:gd name="connsiteX70" fmla="*/ 329711 w 1303628"/>
              <a:gd name="connsiteY70" fmla="*/ 882613 h 2825375"/>
              <a:gd name="connsiteX71" fmla="*/ 410871 w 1303628"/>
              <a:gd name="connsiteY71" fmla="*/ 745656 h 2825375"/>
              <a:gd name="connsiteX72" fmla="*/ 547828 w 1303628"/>
              <a:gd name="connsiteY72" fmla="*/ 694931 h 2825375"/>
              <a:gd name="connsiteX73" fmla="*/ 603625 w 1303628"/>
              <a:gd name="connsiteY73" fmla="*/ 684786 h 2825375"/>
              <a:gd name="connsiteX74" fmla="*/ 664495 w 1303628"/>
              <a:gd name="connsiteY74" fmla="*/ 654351 h 2825375"/>
              <a:gd name="connsiteX75" fmla="*/ 674640 w 1303628"/>
              <a:gd name="connsiteY75" fmla="*/ 578264 h 2825375"/>
              <a:gd name="connsiteX76" fmla="*/ 649278 w 1303628"/>
              <a:gd name="connsiteY76" fmla="*/ 517394 h 2825375"/>
              <a:gd name="connsiteX77" fmla="*/ 679713 w 1303628"/>
              <a:gd name="connsiteY77" fmla="*/ 426089 h 2825375"/>
              <a:gd name="connsiteX78" fmla="*/ 588408 w 1303628"/>
              <a:gd name="connsiteY78" fmla="*/ 324639 h 2825375"/>
              <a:gd name="connsiteX79" fmla="*/ 831887 w 1303628"/>
              <a:gd name="connsiteY79" fmla="*/ 233335 h 2825375"/>
              <a:gd name="connsiteX80" fmla="*/ 989134 w 1303628"/>
              <a:gd name="connsiteY80" fmla="*/ 421017 h 2825375"/>
              <a:gd name="connsiteX81" fmla="*/ 948554 w 1303628"/>
              <a:gd name="connsiteY81" fmla="*/ 421017 h 2825375"/>
              <a:gd name="connsiteX82" fmla="*/ 950583 w 1303628"/>
              <a:gd name="connsiteY82" fmla="*/ 428118 h 2825375"/>
              <a:gd name="connsiteX83" fmla="*/ 943482 w 1303628"/>
              <a:gd name="connsiteY83" fmla="*/ 426089 h 2825375"/>
              <a:gd name="connsiteX84" fmla="*/ 892757 w 1303628"/>
              <a:gd name="connsiteY84" fmla="*/ 436234 h 2825375"/>
              <a:gd name="connsiteX85" fmla="*/ 887685 w 1303628"/>
              <a:gd name="connsiteY85" fmla="*/ 476814 h 2825375"/>
              <a:gd name="connsiteX86" fmla="*/ 897829 w 1303628"/>
              <a:gd name="connsiteY86" fmla="*/ 527539 h 2825375"/>
              <a:gd name="connsiteX87" fmla="*/ 872467 w 1303628"/>
              <a:gd name="connsiteY87" fmla="*/ 583336 h 2825375"/>
              <a:gd name="connsiteX88" fmla="*/ 806525 w 1303628"/>
              <a:gd name="connsiteY88" fmla="*/ 674641 h 2825375"/>
              <a:gd name="connsiteX89" fmla="*/ 821742 w 1303628"/>
              <a:gd name="connsiteY89" fmla="*/ 679713 h 2825375"/>
              <a:gd name="connsiteX90" fmla="*/ 892757 w 1303628"/>
              <a:gd name="connsiteY90" fmla="*/ 664496 h 2825375"/>
              <a:gd name="connsiteX91" fmla="*/ 923192 w 1303628"/>
              <a:gd name="connsiteY91" fmla="*/ 618843 h 2825375"/>
              <a:gd name="connsiteX92" fmla="*/ 968844 w 1303628"/>
              <a:gd name="connsiteY92" fmla="*/ 537684 h 2825375"/>
              <a:gd name="connsiteX93" fmla="*/ 963772 w 1303628"/>
              <a:gd name="connsiteY93" fmla="*/ 507249 h 2825375"/>
              <a:gd name="connsiteX94" fmla="*/ 968844 w 1303628"/>
              <a:gd name="connsiteY94" fmla="*/ 502176 h 2825375"/>
              <a:gd name="connsiteX95" fmla="*/ 978989 w 1303628"/>
              <a:gd name="connsiteY95" fmla="*/ 573191 h 2825375"/>
              <a:gd name="connsiteX96" fmla="*/ 1009424 w 1303628"/>
              <a:gd name="connsiteY96" fmla="*/ 537684 h 2825375"/>
              <a:gd name="connsiteX97" fmla="*/ 1014497 w 1303628"/>
              <a:gd name="connsiteY97" fmla="*/ 497104 h 2825375"/>
              <a:gd name="connsiteX98" fmla="*/ 1065221 w 1303628"/>
              <a:gd name="connsiteY98" fmla="*/ 360147 h 2825375"/>
              <a:gd name="connsiteX99" fmla="*/ 1075366 w 1303628"/>
              <a:gd name="connsiteY99" fmla="*/ 294204 h 2825375"/>
              <a:gd name="connsiteX100" fmla="*/ 1085511 w 1303628"/>
              <a:gd name="connsiteY100" fmla="*/ 253625 h 2825375"/>
              <a:gd name="connsiteX101" fmla="*/ 1085511 w 1303628"/>
              <a:gd name="connsiteY101" fmla="*/ 142030 h 2825375"/>
              <a:gd name="connsiteX102" fmla="*/ 1050004 w 1303628"/>
              <a:gd name="connsiteY102" fmla="*/ 55798 h 2825375"/>
              <a:gd name="connsiteX103" fmla="*/ 1100729 w 1303628"/>
              <a:gd name="connsiteY103" fmla="*/ 0 h 282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303628" h="2825375">
                <a:moveTo>
                  <a:pt x="950583" y="428118"/>
                </a:moveTo>
                <a:lnTo>
                  <a:pt x="952359" y="428626"/>
                </a:lnTo>
                <a:cubicBezTo>
                  <a:pt x="953627" y="429894"/>
                  <a:pt x="953627" y="431162"/>
                  <a:pt x="953627" y="431162"/>
                </a:cubicBezTo>
                <a:cubicBezTo>
                  <a:pt x="953627" y="433698"/>
                  <a:pt x="952359" y="432430"/>
                  <a:pt x="951091" y="429894"/>
                </a:cubicBezTo>
                <a:close/>
                <a:moveTo>
                  <a:pt x="1100729" y="0"/>
                </a:moveTo>
                <a:cubicBezTo>
                  <a:pt x="1166671" y="0"/>
                  <a:pt x="1161599" y="71015"/>
                  <a:pt x="1161599" y="101450"/>
                </a:cubicBezTo>
                <a:cubicBezTo>
                  <a:pt x="1161599" y="116667"/>
                  <a:pt x="1156526" y="162320"/>
                  <a:pt x="1151454" y="187682"/>
                </a:cubicBezTo>
                <a:lnTo>
                  <a:pt x="1181889" y="202900"/>
                </a:lnTo>
                <a:lnTo>
                  <a:pt x="1181889" y="299277"/>
                </a:lnTo>
                <a:cubicBezTo>
                  <a:pt x="1186961" y="329712"/>
                  <a:pt x="1171744" y="360147"/>
                  <a:pt x="1186961" y="390582"/>
                </a:cubicBezTo>
                <a:cubicBezTo>
                  <a:pt x="1217396" y="446379"/>
                  <a:pt x="1303628" y="522466"/>
                  <a:pt x="1303628" y="532611"/>
                </a:cubicBezTo>
                <a:cubicBezTo>
                  <a:pt x="1303628" y="547829"/>
                  <a:pt x="1222468" y="649278"/>
                  <a:pt x="1202179" y="674641"/>
                </a:cubicBezTo>
                <a:cubicBezTo>
                  <a:pt x="1176816" y="700003"/>
                  <a:pt x="1156526" y="745656"/>
                  <a:pt x="1126091" y="786235"/>
                </a:cubicBezTo>
                <a:cubicBezTo>
                  <a:pt x="1100729" y="811598"/>
                  <a:pt x="1055076" y="836960"/>
                  <a:pt x="1029714" y="857250"/>
                </a:cubicBezTo>
                <a:cubicBezTo>
                  <a:pt x="1009424" y="867395"/>
                  <a:pt x="984062" y="887685"/>
                  <a:pt x="973917" y="918120"/>
                </a:cubicBezTo>
                <a:cubicBezTo>
                  <a:pt x="958699" y="948555"/>
                  <a:pt x="953627" y="989135"/>
                  <a:pt x="953627" y="1029715"/>
                </a:cubicBezTo>
                <a:cubicBezTo>
                  <a:pt x="943482" y="1181889"/>
                  <a:pt x="948554" y="1237687"/>
                  <a:pt x="948554" y="1252904"/>
                </a:cubicBezTo>
                <a:cubicBezTo>
                  <a:pt x="948554" y="1263049"/>
                  <a:pt x="938409" y="1268122"/>
                  <a:pt x="938409" y="1278267"/>
                </a:cubicBezTo>
                <a:cubicBezTo>
                  <a:pt x="938409" y="1293484"/>
                  <a:pt x="943482" y="1328991"/>
                  <a:pt x="943482" y="1354354"/>
                </a:cubicBezTo>
                <a:cubicBezTo>
                  <a:pt x="953627" y="1450731"/>
                  <a:pt x="958699" y="1638413"/>
                  <a:pt x="958699" y="1648558"/>
                </a:cubicBezTo>
                <a:cubicBezTo>
                  <a:pt x="958699" y="1663775"/>
                  <a:pt x="1024642" y="1790588"/>
                  <a:pt x="1024642" y="1805805"/>
                </a:cubicBezTo>
                <a:cubicBezTo>
                  <a:pt x="1024642" y="1815950"/>
                  <a:pt x="984062" y="1831167"/>
                  <a:pt x="968844" y="1836240"/>
                </a:cubicBezTo>
                <a:cubicBezTo>
                  <a:pt x="928264" y="1846385"/>
                  <a:pt x="882612" y="1866675"/>
                  <a:pt x="842032" y="1881892"/>
                </a:cubicBezTo>
                <a:cubicBezTo>
                  <a:pt x="831887" y="1942762"/>
                  <a:pt x="796380" y="2003632"/>
                  <a:pt x="786235" y="2069574"/>
                </a:cubicBezTo>
                <a:cubicBezTo>
                  <a:pt x="776090" y="2105082"/>
                  <a:pt x="791307" y="2155806"/>
                  <a:pt x="786235" y="2201459"/>
                </a:cubicBezTo>
                <a:cubicBezTo>
                  <a:pt x="786235" y="2242039"/>
                  <a:pt x="765945" y="2313054"/>
                  <a:pt x="765945" y="2328271"/>
                </a:cubicBezTo>
                <a:cubicBezTo>
                  <a:pt x="765945" y="2338416"/>
                  <a:pt x="755800" y="2353634"/>
                  <a:pt x="750727" y="2373923"/>
                </a:cubicBezTo>
                <a:cubicBezTo>
                  <a:pt x="750727" y="2389141"/>
                  <a:pt x="745655" y="2409431"/>
                  <a:pt x="740582" y="2429721"/>
                </a:cubicBezTo>
                <a:cubicBezTo>
                  <a:pt x="735510" y="2444938"/>
                  <a:pt x="735510" y="2470301"/>
                  <a:pt x="730437" y="2490591"/>
                </a:cubicBezTo>
                <a:cubicBezTo>
                  <a:pt x="725365" y="2515953"/>
                  <a:pt x="705075" y="2561605"/>
                  <a:pt x="705075" y="2576823"/>
                </a:cubicBezTo>
                <a:cubicBezTo>
                  <a:pt x="705075" y="2586968"/>
                  <a:pt x="715220" y="2586968"/>
                  <a:pt x="715220" y="2597113"/>
                </a:cubicBezTo>
                <a:cubicBezTo>
                  <a:pt x="715220" y="2612330"/>
                  <a:pt x="689858" y="2622475"/>
                  <a:pt x="689858" y="2632620"/>
                </a:cubicBezTo>
                <a:cubicBezTo>
                  <a:pt x="689858" y="2647838"/>
                  <a:pt x="700003" y="2708707"/>
                  <a:pt x="725365" y="2739142"/>
                </a:cubicBezTo>
                <a:cubicBezTo>
                  <a:pt x="730437" y="2754360"/>
                  <a:pt x="760872" y="2759432"/>
                  <a:pt x="771017" y="2784795"/>
                </a:cubicBezTo>
                <a:cubicBezTo>
                  <a:pt x="776090" y="2784795"/>
                  <a:pt x="781162" y="2794940"/>
                  <a:pt x="781162" y="2805085"/>
                </a:cubicBezTo>
                <a:cubicBezTo>
                  <a:pt x="781162" y="2820302"/>
                  <a:pt x="776090" y="2815230"/>
                  <a:pt x="776090" y="2825375"/>
                </a:cubicBezTo>
                <a:lnTo>
                  <a:pt x="644205" y="2825375"/>
                </a:lnTo>
                <a:cubicBezTo>
                  <a:pt x="613770" y="2779722"/>
                  <a:pt x="527538" y="2693490"/>
                  <a:pt x="527538" y="2683345"/>
                </a:cubicBezTo>
                <a:cubicBezTo>
                  <a:pt x="527538" y="2668128"/>
                  <a:pt x="563045" y="2617403"/>
                  <a:pt x="583335" y="2581895"/>
                </a:cubicBezTo>
                <a:cubicBezTo>
                  <a:pt x="588408" y="2561605"/>
                  <a:pt x="593480" y="2536243"/>
                  <a:pt x="593480" y="2510881"/>
                </a:cubicBezTo>
                <a:cubicBezTo>
                  <a:pt x="598553" y="2500736"/>
                  <a:pt x="603625" y="2485518"/>
                  <a:pt x="603625" y="2470301"/>
                </a:cubicBezTo>
                <a:cubicBezTo>
                  <a:pt x="603625" y="2450011"/>
                  <a:pt x="608698" y="2424648"/>
                  <a:pt x="608698" y="2399286"/>
                </a:cubicBezTo>
                <a:cubicBezTo>
                  <a:pt x="613770" y="2348561"/>
                  <a:pt x="623915" y="2252184"/>
                  <a:pt x="623915" y="2236966"/>
                </a:cubicBezTo>
                <a:cubicBezTo>
                  <a:pt x="623915" y="2226821"/>
                  <a:pt x="634060" y="2201459"/>
                  <a:pt x="634060" y="2186242"/>
                </a:cubicBezTo>
                <a:cubicBezTo>
                  <a:pt x="639133" y="2160879"/>
                  <a:pt x="639133" y="2125372"/>
                  <a:pt x="639133" y="2110154"/>
                </a:cubicBezTo>
                <a:cubicBezTo>
                  <a:pt x="639133" y="2039139"/>
                  <a:pt x="618843" y="1978269"/>
                  <a:pt x="613770" y="1912327"/>
                </a:cubicBezTo>
                <a:cubicBezTo>
                  <a:pt x="613770" y="1912327"/>
                  <a:pt x="613770" y="1907255"/>
                  <a:pt x="603625" y="1907255"/>
                </a:cubicBezTo>
                <a:cubicBezTo>
                  <a:pt x="588408" y="1907255"/>
                  <a:pt x="502176" y="1922472"/>
                  <a:pt x="451451" y="1927545"/>
                </a:cubicBezTo>
                <a:cubicBezTo>
                  <a:pt x="421016" y="1942762"/>
                  <a:pt x="426088" y="1988414"/>
                  <a:pt x="421016" y="2003632"/>
                </a:cubicBezTo>
                <a:cubicBezTo>
                  <a:pt x="410871" y="2023922"/>
                  <a:pt x="370291" y="2039139"/>
                  <a:pt x="370291" y="2054357"/>
                </a:cubicBezTo>
                <a:cubicBezTo>
                  <a:pt x="370291" y="2064502"/>
                  <a:pt x="334784" y="2089864"/>
                  <a:pt x="324639" y="2110154"/>
                </a:cubicBezTo>
                <a:cubicBezTo>
                  <a:pt x="289131" y="2155806"/>
                  <a:pt x="278986" y="2206531"/>
                  <a:pt x="248551" y="2257256"/>
                </a:cubicBezTo>
                <a:cubicBezTo>
                  <a:pt x="243479" y="2267401"/>
                  <a:pt x="223189" y="2272474"/>
                  <a:pt x="213044" y="2287691"/>
                </a:cubicBezTo>
                <a:cubicBezTo>
                  <a:pt x="192754" y="2302909"/>
                  <a:pt x="172464" y="2328271"/>
                  <a:pt x="162319" y="2353634"/>
                </a:cubicBezTo>
                <a:cubicBezTo>
                  <a:pt x="152174" y="2363778"/>
                  <a:pt x="147102" y="2389141"/>
                  <a:pt x="131884" y="2409431"/>
                </a:cubicBezTo>
                <a:cubicBezTo>
                  <a:pt x="111594" y="2434793"/>
                  <a:pt x="71014" y="2470301"/>
                  <a:pt x="45652" y="2470301"/>
                </a:cubicBezTo>
                <a:cubicBezTo>
                  <a:pt x="15217" y="2470301"/>
                  <a:pt x="0" y="2429721"/>
                  <a:pt x="0" y="2414503"/>
                </a:cubicBezTo>
                <a:cubicBezTo>
                  <a:pt x="0" y="2338416"/>
                  <a:pt x="96377" y="2267401"/>
                  <a:pt x="136957" y="2226821"/>
                </a:cubicBezTo>
                <a:cubicBezTo>
                  <a:pt x="142029" y="2216676"/>
                  <a:pt x="136957" y="2201459"/>
                  <a:pt x="142029" y="2191314"/>
                </a:cubicBezTo>
                <a:cubicBezTo>
                  <a:pt x="142029" y="2171024"/>
                  <a:pt x="162319" y="2160879"/>
                  <a:pt x="167392" y="2145662"/>
                </a:cubicBezTo>
                <a:cubicBezTo>
                  <a:pt x="187681" y="2100009"/>
                  <a:pt x="197826" y="2054357"/>
                  <a:pt x="213044" y="2008704"/>
                </a:cubicBezTo>
                <a:cubicBezTo>
                  <a:pt x="223189" y="1978269"/>
                  <a:pt x="248551" y="1952907"/>
                  <a:pt x="263769" y="1927545"/>
                </a:cubicBezTo>
                <a:cubicBezTo>
                  <a:pt x="278986" y="1902182"/>
                  <a:pt x="278986" y="1851457"/>
                  <a:pt x="278986" y="1841312"/>
                </a:cubicBezTo>
                <a:cubicBezTo>
                  <a:pt x="278986" y="1826095"/>
                  <a:pt x="294204" y="1785515"/>
                  <a:pt x="294204" y="1775370"/>
                </a:cubicBezTo>
                <a:cubicBezTo>
                  <a:pt x="294204" y="1760153"/>
                  <a:pt x="334784" y="1694210"/>
                  <a:pt x="334784" y="1678993"/>
                </a:cubicBezTo>
                <a:cubicBezTo>
                  <a:pt x="334784" y="1653630"/>
                  <a:pt x="314494" y="1658703"/>
                  <a:pt x="299276" y="1653630"/>
                </a:cubicBezTo>
                <a:cubicBezTo>
                  <a:pt x="268841" y="1633341"/>
                  <a:pt x="268841" y="1602906"/>
                  <a:pt x="268841" y="1582616"/>
                </a:cubicBezTo>
                <a:cubicBezTo>
                  <a:pt x="268841" y="1567398"/>
                  <a:pt x="284059" y="1440586"/>
                  <a:pt x="284059" y="1430441"/>
                </a:cubicBezTo>
                <a:cubicBezTo>
                  <a:pt x="284059" y="1364499"/>
                  <a:pt x="228261" y="1364499"/>
                  <a:pt x="197826" y="1334064"/>
                </a:cubicBezTo>
                <a:lnTo>
                  <a:pt x="273914" y="1044932"/>
                </a:lnTo>
                <a:cubicBezTo>
                  <a:pt x="289131" y="989135"/>
                  <a:pt x="309421" y="928265"/>
                  <a:pt x="329711" y="882613"/>
                </a:cubicBezTo>
                <a:cubicBezTo>
                  <a:pt x="350001" y="836960"/>
                  <a:pt x="410871" y="755801"/>
                  <a:pt x="410871" y="745656"/>
                </a:cubicBezTo>
                <a:cubicBezTo>
                  <a:pt x="410871" y="730438"/>
                  <a:pt x="502176" y="710148"/>
                  <a:pt x="547828" y="694931"/>
                </a:cubicBezTo>
                <a:cubicBezTo>
                  <a:pt x="563045" y="689858"/>
                  <a:pt x="588408" y="689858"/>
                  <a:pt x="603625" y="684786"/>
                </a:cubicBezTo>
                <a:cubicBezTo>
                  <a:pt x="628988" y="669568"/>
                  <a:pt x="628988" y="649278"/>
                  <a:pt x="664495" y="654351"/>
                </a:cubicBezTo>
                <a:cubicBezTo>
                  <a:pt x="664495" y="628988"/>
                  <a:pt x="674640" y="593481"/>
                  <a:pt x="674640" y="578264"/>
                </a:cubicBezTo>
                <a:cubicBezTo>
                  <a:pt x="674640" y="522466"/>
                  <a:pt x="649278" y="573191"/>
                  <a:pt x="649278" y="517394"/>
                </a:cubicBezTo>
                <a:cubicBezTo>
                  <a:pt x="649278" y="507249"/>
                  <a:pt x="679713" y="436234"/>
                  <a:pt x="679713" y="426089"/>
                </a:cubicBezTo>
                <a:cubicBezTo>
                  <a:pt x="679713" y="410872"/>
                  <a:pt x="613770" y="355074"/>
                  <a:pt x="588408" y="324639"/>
                </a:cubicBezTo>
                <a:lnTo>
                  <a:pt x="831887" y="233335"/>
                </a:lnTo>
                <a:cubicBezTo>
                  <a:pt x="877540" y="284059"/>
                  <a:pt x="928264" y="350002"/>
                  <a:pt x="989134" y="421017"/>
                </a:cubicBezTo>
                <a:lnTo>
                  <a:pt x="948554" y="421017"/>
                </a:lnTo>
                <a:lnTo>
                  <a:pt x="950583" y="428118"/>
                </a:lnTo>
                <a:lnTo>
                  <a:pt x="943482" y="426089"/>
                </a:lnTo>
                <a:cubicBezTo>
                  <a:pt x="928264" y="426089"/>
                  <a:pt x="907974" y="436234"/>
                  <a:pt x="892757" y="436234"/>
                </a:cubicBezTo>
                <a:cubicBezTo>
                  <a:pt x="887685" y="446379"/>
                  <a:pt x="887685" y="461596"/>
                  <a:pt x="887685" y="476814"/>
                </a:cubicBezTo>
                <a:cubicBezTo>
                  <a:pt x="887685" y="486959"/>
                  <a:pt x="897829" y="517394"/>
                  <a:pt x="897829" y="527539"/>
                </a:cubicBezTo>
                <a:cubicBezTo>
                  <a:pt x="897829" y="542756"/>
                  <a:pt x="882612" y="568119"/>
                  <a:pt x="872467" y="583336"/>
                </a:cubicBezTo>
                <a:cubicBezTo>
                  <a:pt x="842032" y="588409"/>
                  <a:pt x="826815" y="644206"/>
                  <a:pt x="806525" y="674641"/>
                </a:cubicBezTo>
                <a:cubicBezTo>
                  <a:pt x="811597" y="679713"/>
                  <a:pt x="811597" y="679713"/>
                  <a:pt x="821742" y="679713"/>
                </a:cubicBezTo>
                <a:cubicBezTo>
                  <a:pt x="836960" y="679713"/>
                  <a:pt x="872467" y="674641"/>
                  <a:pt x="892757" y="664496"/>
                </a:cubicBezTo>
                <a:cubicBezTo>
                  <a:pt x="902902" y="659423"/>
                  <a:pt x="907974" y="628988"/>
                  <a:pt x="923192" y="618843"/>
                </a:cubicBezTo>
                <a:cubicBezTo>
                  <a:pt x="928264" y="613771"/>
                  <a:pt x="968844" y="552901"/>
                  <a:pt x="968844" y="537684"/>
                </a:cubicBezTo>
                <a:cubicBezTo>
                  <a:pt x="968844" y="522466"/>
                  <a:pt x="963772" y="517394"/>
                  <a:pt x="963772" y="507249"/>
                </a:cubicBezTo>
                <a:lnTo>
                  <a:pt x="968844" y="502176"/>
                </a:lnTo>
                <a:cubicBezTo>
                  <a:pt x="968844" y="522466"/>
                  <a:pt x="973917" y="547829"/>
                  <a:pt x="978989" y="573191"/>
                </a:cubicBezTo>
                <a:cubicBezTo>
                  <a:pt x="989134" y="557974"/>
                  <a:pt x="999279" y="547829"/>
                  <a:pt x="1009424" y="537684"/>
                </a:cubicBezTo>
                <a:cubicBezTo>
                  <a:pt x="1014497" y="527539"/>
                  <a:pt x="1014497" y="512321"/>
                  <a:pt x="1014497" y="497104"/>
                </a:cubicBezTo>
                <a:cubicBezTo>
                  <a:pt x="1014497" y="486959"/>
                  <a:pt x="1044932" y="405799"/>
                  <a:pt x="1065221" y="360147"/>
                </a:cubicBezTo>
                <a:cubicBezTo>
                  <a:pt x="1070294" y="339857"/>
                  <a:pt x="1075366" y="314494"/>
                  <a:pt x="1075366" y="294204"/>
                </a:cubicBezTo>
                <a:cubicBezTo>
                  <a:pt x="1080439" y="284059"/>
                  <a:pt x="1080439" y="268842"/>
                  <a:pt x="1085511" y="253625"/>
                </a:cubicBezTo>
                <a:cubicBezTo>
                  <a:pt x="1080439" y="248552"/>
                  <a:pt x="1080439" y="243480"/>
                  <a:pt x="1085511" y="142030"/>
                </a:cubicBezTo>
                <a:cubicBezTo>
                  <a:pt x="1080439" y="111595"/>
                  <a:pt x="1050004" y="81160"/>
                  <a:pt x="1050004" y="55798"/>
                </a:cubicBezTo>
                <a:cubicBezTo>
                  <a:pt x="1050004" y="20290"/>
                  <a:pt x="1060149" y="0"/>
                  <a:pt x="1100729" y="0"/>
                </a:cubicBezTo>
                <a:close/>
              </a:path>
            </a:pathLst>
          </a:custGeom>
          <a:gradFill>
            <a:gsLst>
              <a:gs pos="0">
                <a:srgbClr val="3E54A3"/>
              </a:gs>
              <a:gs pos="56900">
                <a:srgbClr val="706EDC"/>
              </a:gs>
              <a:gs pos="100000">
                <a:srgbClr val="FF66A7"/>
              </a:gs>
            </a:gsLst>
            <a:lin ang="5400000" scaled="1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lang="zh-CN" altLang="en-US" sz="2400" dirty="0">
              <a:cs typeface="+mn-ea"/>
            </a:endParaRPr>
          </a:p>
        </p:txBody>
      </p:sp>
      <p:sp>
        <p:nvSpPr>
          <p:cNvPr id="25" name="对话气泡: 椭圆形 23">
            <a:extLst>
              <a:ext uri="{FF2B5EF4-FFF2-40B4-BE49-F238E27FC236}">
                <a16:creationId xmlns:a16="http://schemas.microsoft.com/office/drawing/2014/main" id="{76DD72CC-26DC-AF15-84D0-572CB31C05CB}"/>
              </a:ext>
            </a:extLst>
          </p:cNvPr>
          <p:cNvSpPr/>
          <p:nvPr/>
        </p:nvSpPr>
        <p:spPr>
          <a:xfrm>
            <a:off x="3232409" y="925212"/>
            <a:ext cx="5612404" cy="2671659"/>
          </a:xfrm>
          <a:custGeom>
            <a:avLst/>
            <a:gdLst>
              <a:gd name="connsiteX0" fmla="*/ 3744552 w 4504237"/>
              <a:gd name="connsiteY0" fmla="*/ 2097684 h 1857837"/>
              <a:gd name="connsiteX1" fmla="*/ 2902122 w 4504237"/>
              <a:gd name="connsiteY1" fmla="*/ 1818306 h 1857837"/>
              <a:gd name="connsiteX2" fmla="*/ 1336467 w 4504237"/>
              <a:gd name="connsiteY2" fmla="*/ 1777595 h 1857837"/>
              <a:gd name="connsiteX3" fmla="*/ 1272968 w 4504237"/>
              <a:gd name="connsiteY3" fmla="*/ 92387 h 1857837"/>
              <a:gd name="connsiteX4" fmla="*/ 2852461 w 4504237"/>
              <a:gd name="connsiteY4" fmla="*/ 33611 h 1857837"/>
              <a:gd name="connsiteX5" fmla="*/ 3662547 w 4504237"/>
              <a:gd name="connsiteY5" fmla="*/ 1653111 h 1857837"/>
              <a:gd name="connsiteX6" fmla="*/ 3744552 w 4504237"/>
              <a:gd name="connsiteY6" fmla="*/ 2097684 h 1857837"/>
              <a:gd name="connsiteX0" fmla="*/ 3338687 w 4099463"/>
              <a:gd name="connsiteY0" fmla="*/ 2177937 h 2177937"/>
              <a:gd name="connsiteX1" fmla="*/ 2496257 w 4099463"/>
              <a:gd name="connsiteY1" fmla="*/ 1898559 h 2177937"/>
              <a:gd name="connsiteX2" fmla="*/ 831542 w 4099463"/>
              <a:gd name="connsiteY2" fmla="*/ 1979768 h 2177937"/>
              <a:gd name="connsiteX3" fmla="*/ 867103 w 4099463"/>
              <a:gd name="connsiteY3" fmla="*/ 172640 h 2177937"/>
              <a:gd name="connsiteX4" fmla="*/ 2446596 w 4099463"/>
              <a:gd name="connsiteY4" fmla="*/ 113864 h 2177937"/>
              <a:gd name="connsiteX5" fmla="*/ 3256682 w 4099463"/>
              <a:gd name="connsiteY5" fmla="*/ 1733364 h 2177937"/>
              <a:gd name="connsiteX6" fmla="*/ 3338687 w 4099463"/>
              <a:gd name="connsiteY6" fmla="*/ 2177937 h 2177937"/>
              <a:gd name="connsiteX0" fmla="*/ 2910369 w 3671145"/>
              <a:gd name="connsiteY0" fmla="*/ 2164227 h 2164227"/>
              <a:gd name="connsiteX1" fmla="*/ 2067939 w 3671145"/>
              <a:gd name="connsiteY1" fmla="*/ 1884849 h 2164227"/>
              <a:gd name="connsiteX2" fmla="*/ 403224 w 3671145"/>
              <a:gd name="connsiteY2" fmla="*/ 1966058 h 2164227"/>
              <a:gd name="connsiteX3" fmla="*/ 118745 w 3671145"/>
              <a:gd name="connsiteY3" fmla="*/ 181790 h 2164227"/>
              <a:gd name="connsiteX4" fmla="*/ 2018278 w 3671145"/>
              <a:gd name="connsiteY4" fmla="*/ 100154 h 2164227"/>
              <a:gd name="connsiteX5" fmla="*/ 2828364 w 3671145"/>
              <a:gd name="connsiteY5" fmla="*/ 1719654 h 2164227"/>
              <a:gd name="connsiteX6" fmla="*/ 2910369 w 3671145"/>
              <a:gd name="connsiteY6" fmla="*/ 2164227 h 2164227"/>
              <a:gd name="connsiteX0" fmla="*/ 3386773 w 4147549"/>
              <a:gd name="connsiteY0" fmla="*/ 2077976 h 2077976"/>
              <a:gd name="connsiteX1" fmla="*/ 2544343 w 4147549"/>
              <a:gd name="connsiteY1" fmla="*/ 1798598 h 2077976"/>
              <a:gd name="connsiteX2" fmla="*/ 879628 w 4147549"/>
              <a:gd name="connsiteY2" fmla="*/ 1879807 h 2077976"/>
              <a:gd name="connsiteX3" fmla="*/ 61749 w 4147549"/>
              <a:gd name="connsiteY3" fmla="*/ 400339 h 2077976"/>
              <a:gd name="connsiteX4" fmla="*/ 2494682 w 4147549"/>
              <a:gd name="connsiteY4" fmla="*/ 13903 h 2077976"/>
              <a:gd name="connsiteX5" fmla="*/ 3304768 w 4147549"/>
              <a:gd name="connsiteY5" fmla="*/ 1633403 h 2077976"/>
              <a:gd name="connsiteX6" fmla="*/ 3386773 w 4147549"/>
              <a:gd name="connsiteY6" fmla="*/ 2077976 h 2077976"/>
              <a:gd name="connsiteX0" fmla="*/ 3412065 w 4172841"/>
              <a:gd name="connsiteY0" fmla="*/ 2155471 h 2155471"/>
              <a:gd name="connsiteX1" fmla="*/ 2569635 w 4172841"/>
              <a:gd name="connsiteY1" fmla="*/ 1876093 h 2155471"/>
              <a:gd name="connsiteX2" fmla="*/ 904920 w 4172841"/>
              <a:gd name="connsiteY2" fmla="*/ 1957302 h 2155471"/>
              <a:gd name="connsiteX3" fmla="*/ 87041 w 4172841"/>
              <a:gd name="connsiteY3" fmla="*/ 477834 h 2155471"/>
              <a:gd name="connsiteX4" fmla="*/ 2519974 w 4172841"/>
              <a:gd name="connsiteY4" fmla="*/ 91398 h 2155471"/>
              <a:gd name="connsiteX5" fmla="*/ 3330060 w 4172841"/>
              <a:gd name="connsiteY5" fmla="*/ 1710898 h 2155471"/>
              <a:gd name="connsiteX6" fmla="*/ 3412065 w 4172841"/>
              <a:gd name="connsiteY6" fmla="*/ 2155471 h 2155471"/>
              <a:gd name="connsiteX0" fmla="*/ 3543979 w 4304755"/>
              <a:gd name="connsiteY0" fmla="*/ 2076828 h 2076828"/>
              <a:gd name="connsiteX1" fmla="*/ 2701549 w 4304755"/>
              <a:gd name="connsiteY1" fmla="*/ 1797450 h 2076828"/>
              <a:gd name="connsiteX2" fmla="*/ 396754 w 4304755"/>
              <a:gd name="connsiteY2" fmla="*/ 1756739 h 2076828"/>
              <a:gd name="connsiteX3" fmla="*/ 218955 w 4304755"/>
              <a:gd name="connsiteY3" fmla="*/ 399191 h 2076828"/>
              <a:gd name="connsiteX4" fmla="*/ 2651888 w 4304755"/>
              <a:gd name="connsiteY4" fmla="*/ 12755 h 2076828"/>
              <a:gd name="connsiteX5" fmla="*/ 3461974 w 4304755"/>
              <a:gd name="connsiteY5" fmla="*/ 1632255 h 2076828"/>
              <a:gd name="connsiteX6" fmla="*/ 3543979 w 4304755"/>
              <a:gd name="connsiteY6" fmla="*/ 2076828 h 2076828"/>
              <a:gd name="connsiteX0" fmla="*/ 3543979 w 4169784"/>
              <a:gd name="connsiteY0" fmla="*/ 2072611 h 2072611"/>
              <a:gd name="connsiteX1" fmla="*/ 2701549 w 4169784"/>
              <a:gd name="connsiteY1" fmla="*/ 1793233 h 2072611"/>
              <a:gd name="connsiteX2" fmla="*/ 396754 w 4169784"/>
              <a:gd name="connsiteY2" fmla="*/ 1752522 h 2072611"/>
              <a:gd name="connsiteX3" fmla="*/ 218955 w 4169784"/>
              <a:gd name="connsiteY3" fmla="*/ 394974 h 2072611"/>
              <a:gd name="connsiteX4" fmla="*/ 2651888 w 4169784"/>
              <a:gd name="connsiteY4" fmla="*/ 8538 h 2072611"/>
              <a:gd name="connsiteX5" fmla="*/ 4154084 w 4169784"/>
              <a:gd name="connsiteY5" fmla="*/ 230552 h 2072611"/>
              <a:gd name="connsiteX6" fmla="*/ 3461974 w 4169784"/>
              <a:gd name="connsiteY6" fmla="*/ 1628038 h 2072611"/>
              <a:gd name="connsiteX7" fmla="*/ 3543979 w 4169784"/>
              <a:gd name="connsiteY7" fmla="*/ 2072611 h 2072611"/>
              <a:gd name="connsiteX0" fmla="*/ 3543979 w 4583788"/>
              <a:gd name="connsiteY0" fmla="*/ 2064322 h 2064322"/>
              <a:gd name="connsiteX1" fmla="*/ 2701549 w 4583788"/>
              <a:gd name="connsiteY1" fmla="*/ 1784944 h 2064322"/>
              <a:gd name="connsiteX2" fmla="*/ 396754 w 4583788"/>
              <a:gd name="connsiteY2" fmla="*/ 1744233 h 2064322"/>
              <a:gd name="connsiteX3" fmla="*/ 218955 w 4583788"/>
              <a:gd name="connsiteY3" fmla="*/ 386685 h 2064322"/>
              <a:gd name="connsiteX4" fmla="*/ 2651888 w 4583788"/>
              <a:gd name="connsiteY4" fmla="*/ 249 h 2064322"/>
              <a:gd name="connsiteX5" fmla="*/ 4573184 w 4583788"/>
              <a:gd name="connsiteY5" fmla="*/ 694703 h 2064322"/>
              <a:gd name="connsiteX6" fmla="*/ 3461974 w 4583788"/>
              <a:gd name="connsiteY6" fmla="*/ 1619749 h 2064322"/>
              <a:gd name="connsiteX7" fmla="*/ 3543979 w 4583788"/>
              <a:gd name="connsiteY7" fmla="*/ 2064322 h 2064322"/>
              <a:gd name="connsiteX0" fmla="*/ 3543979 w 4583788"/>
              <a:gd name="connsiteY0" fmla="*/ 2169433 h 2169433"/>
              <a:gd name="connsiteX1" fmla="*/ 2701549 w 4583788"/>
              <a:gd name="connsiteY1" fmla="*/ 1890055 h 2169433"/>
              <a:gd name="connsiteX2" fmla="*/ 396754 w 4583788"/>
              <a:gd name="connsiteY2" fmla="*/ 1849344 h 2169433"/>
              <a:gd name="connsiteX3" fmla="*/ 218955 w 4583788"/>
              <a:gd name="connsiteY3" fmla="*/ 491796 h 2169433"/>
              <a:gd name="connsiteX4" fmla="*/ 2651888 w 4583788"/>
              <a:gd name="connsiteY4" fmla="*/ 105360 h 2169433"/>
              <a:gd name="connsiteX5" fmla="*/ 4573184 w 4583788"/>
              <a:gd name="connsiteY5" fmla="*/ 799814 h 2169433"/>
              <a:gd name="connsiteX6" fmla="*/ 3461974 w 4583788"/>
              <a:gd name="connsiteY6" fmla="*/ 1724860 h 2169433"/>
              <a:gd name="connsiteX7" fmla="*/ 3543979 w 4583788"/>
              <a:gd name="connsiteY7" fmla="*/ 2169433 h 2169433"/>
              <a:gd name="connsiteX0" fmla="*/ 3543979 w 4573184"/>
              <a:gd name="connsiteY0" fmla="*/ 2169433 h 2169433"/>
              <a:gd name="connsiteX1" fmla="*/ 2701549 w 4573184"/>
              <a:gd name="connsiteY1" fmla="*/ 1890055 h 2169433"/>
              <a:gd name="connsiteX2" fmla="*/ 396754 w 4573184"/>
              <a:gd name="connsiteY2" fmla="*/ 1849344 h 2169433"/>
              <a:gd name="connsiteX3" fmla="*/ 218955 w 4573184"/>
              <a:gd name="connsiteY3" fmla="*/ 491796 h 2169433"/>
              <a:gd name="connsiteX4" fmla="*/ 2651888 w 4573184"/>
              <a:gd name="connsiteY4" fmla="*/ 105360 h 2169433"/>
              <a:gd name="connsiteX5" fmla="*/ 4573184 w 4573184"/>
              <a:gd name="connsiteY5" fmla="*/ 799814 h 2169433"/>
              <a:gd name="connsiteX6" fmla="*/ 3461974 w 4573184"/>
              <a:gd name="connsiteY6" fmla="*/ 1724860 h 2169433"/>
              <a:gd name="connsiteX7" fmla="*/ 3543979 w 4573184"/>
              <a:gd name="connsiteY7" fmla="*/ 2169433 h 2169433"/>
              <a:gd name="connsiteX0" fmla="*/ 3543979 w 4466504"/>
              <a:gd name="connsiteY0" fmla="*/ 2250412 h 2250412"/>
              <a:gd name="connsiteX1" fmla="*/ 2701549 w 4466504"/>
              <a:gd name="connsiteY1" fmla="*/ 1971034 h 2250412"/>
              <a:gd name="connsiteX2" fmla="*/ 396754 w 4466504"/>
              <a:gd name="connsiteY2" fmla="*/ 1930323 h 2250412"/>
              <a:gd name="connsiteX3" fmla="*/ 218955 w 4466504"/>
              <a:gd name="connsiteY3" fmla="*/ 572775 h 2250412"/>
              <a:gd name="connsiteX4" fmla="*/ 2651888 w 4466504"/>
              <a:gd name="connsiteY4" fmla="*/ 186339 h 2250412"/>
              <a:gd name="connsiteX5" fmla="*/ 4466504 w 4466504"/>
              <a:gd name="connsiteY5" fmla="*/ 713153 h 2250412"/>
              <a:gd name="connsiteX6" fmla="*/ 3461974 w 4466504"/>
              <a:gd name="connsiteY6" fmla="*/ 1805839 h 2250412"/>
              <a:gd name="connsiteX7" fmla="*/ 3543979 w 4466504"/>
              <a:gd name="connsiteY7" fmla="*/ 2250412 h 2250412"/>
              <a:gd name="connsiteX0" fmla="*/ 3543979 w 4481813"/>
              <a:gd name="connsiteY0" fmla="*/ 2250412 h 2250412"/>
              <a:gd name="connsiteX1" fmla="*/ 2701549 w 4481813"/>
              <a:gd name="connsiteY1" fmla="*/ 1971034 h 2250412"/>
              <a:gd name="connsiteX2" fmla="*/ 396754 w 4481813"/>
              <a:gd name="connsiteY2" fmla="*/ 1930323 h 2250412"/>
              <a:gd name="connsiteX3" fmla="*/ 218955 w 4481813"/>
              <a:gd name="connsiteY3" fmla="*/ 572775 h 2250412"/>
              <a:gd name="connsiteX4" fmla="*/ 2651888 w 4481813"/>
              <a:gd name="connsiteY4" fmla="*/ 186339 h 2250412"/>
              <a:gd name="connsiteX5" fmla="*/ 4466504 w 4481813"/>
              <a:gd name="connsiteY5" fmla="*/ 713153 h 2250412"/>
              <a:gd name="connsiteX6" fmla="*/ 3461974 w 4481813"/>
              <a:gd name="connsiteY6" fmla="*/ 1805839 h 2250412"/>
              <a:gd name="connsiteX7" fmla="*/ 3543979 w 4481813"/>
              <a:gd name="connsiteY7" fmla="*/ 2250412 h 2250412"/>
              <a:gd name="connsiteX0" fmla="*/ 3494085 w 4431919"/>
              <a:gd name="connsiteY0" fmla="*/ 2253969 h 2253969"/>
              <a:gd name="connsiteX1" fmla="*/ 2651655 w 4431919"/>
              <a:gd name="connsiteY1" fmla="*/ 1974591 h 2253969"/>
              <a:gd name="connsiteX2" fmla="*/ 346860 w 4431919"/>
              <a:gd name="connsiteY2" fmla="*/ 1933880 h 2253969"/>
              <a:gd name="connsiteX3" fmla="*/ 169061 w 4431919"/>
              <a:gd name="connsiteY3" fmla="*/ 576332 h 2253969"/>
              <a:gd name="connsiteX4" fmla="*/ 1900954 w 4431919"/>
              <a:gd name="connsiteY4" fmla="*/ 182276 h 2253969"/>
              <a:gd name="connsiteX5" fmla="*/ 4416610 w 4431919"/>
              <a:gd name="connsiteY5" fmla="*/ 716710 h 2253969"/>
              <a:gd name="connsiteX6" fmla="*/ 3412080 w 4431919"/>
              <a:gd name="connsiteY6" fmla="*/ 1809396 h 2253969"/>
              <a:gd name="connsiteX7" fmla="*/ 3494085 w 4431919"/>
              <a:gd name="connsiteY7" fmla="*/ 2253969 h 2253969"/>
              <a:gd name="connsiteX0" fmla="*/ 3522699 w 4460533"/>
              <a:gd name="connsiteY0" fmla="*/ 2146709 h 2146709"/>
              <a:gd name="connsiteX1" fmla="*/ 2680269 w 4460533"/>
              <a:gd name="connsiteY1" fmla="*/ 1867331 h 2146709"/>
              <a:gd name="connsiteX2" fmla="*/ 375474 w 4460533"/>
              <a:gd name="connsiteY2" fmla="*/ 1826620 h 2146709"/>
              <a:gd name="connsiteX3" fmla="*/ 197675 w 4460533"/>
              <a:gd name="connsiteY3" fmla="*/ 469072 h 2146709"/>
              <a:gd name="connsiteX4" fmla="*/ 2333428 w 4460533"/>
              <a:gd name="connsiteY4" fmla="*/ 341716 h 2146709"/>
              <a:gd name="connsiteX5" fmla="*/ 4445224 w 4460533"/>
              <a:gd name="connsiteY5" fmla="*/ 609450 h 2146709"/>
              <a:gd name="connsiteX6" fmla="*/ 3440694 w 4460533"/>
              <a:gd name="connsiteY6" fmla="*/ 1702136 h 2146709"/>
              <a:gd name="connsiteX7" fmla="*/ 3522699 w 4460533"/>
              <a:gd name="connsiteY7" fmla="*/ 2146709 h 2146709"/>
              <a:gd name="connsiteX0" fmla="*/ 3525418 w 4463252"/>
              <a:gd name="connsiteY0" fmla="*/ 2226416 h 2226416"/>
              <a:gd name="connsiteX1" fmla="*/ 2682988 w 4463252"/>
              <a:gd name="connsiteY1" fmla="*/ 1947038 h 2226416"/>
              <a:gd name="connsiteX2" fmla="*/ 378193 w 4463252"/>
              <a:gd name="connsiteY2" fmla="*/ 1906327 h 2226416"/>
              <a:gd name="connsiteX3" fmla="*/ 200394 w 4463252"/>
              <a:gd name="connsiteY3" fmla="*/ 548779 h 2226416"/>
              <a:gd name="connsiteX4" fmla="*/ 2374247 w 4463252"/>
              <a:gd name="connsiteY4" fmla="*/ 215683 h 2226416"/>
              <a:gd name="connsiteX5" fmla="*/ 4447943 w 4463252"/>
              <a:gd name="connsiteY5" fmla="*/ 689157 h 2226416"/>
              <a:gd name="connsiteX6" fmla="*/ 3443413 w 4463252"/>
              <a:gd name="connsiteY6" fmla="*/ 1781843 h 2226416"/>
              <a:gd name="connsiteX7" fmla="*/ 3525418 w 4463252"/>
              <a:gd name="connsiteY7" fmla="*/ 2226416 h 2226416"/>
              <a:gd name="connsiteX0" fmla="*/ 3525418 w 4463252"/>
              <a:gd name="connsiteY0" fmla="*/ 2266935 h 2266935"/>
              <a:gd name="connsiteX1" fmla="*/ 2682988 w 4463252"/>
              <a:gd name="connsiteY1" fmla="*/ 1987557 h 2266935"/>
              <a:gd name="connsiteX2" fmla="*/ 378193 w 4463252"/>
              <a:gd name="connsiteY2" fmla="*/ 1946846 h 2266935"/>
              <a:gd name="connsiteX3" fmla="*/ 200394 w 4463252"/>
              <a:gd name="connsiteY3" fmla="*/ 589298 h 2266935"/>
              <a:gd name="connsiteX4" fmla="*/ 2374247 w 4463252"/>
              <a:gd name="connsiteY4" fmla="*/ 256202 h 2266935"/>
              <a:gd name="connsiteX5" fmla="*/ 4447943 w 4463252"/>
              <a:gd name="connsiteY5" fmla="*/ 729676 h 2266935"/>
              <a:gd name="connsiteX6" fmla="*/ 3443413 w 4463252"/>
              <a:gd name="connsiteY6" fmla="*/ 1822362 h 2266935"/>
              <a:gd name="connsiteX7" fmla="*/ 3525418 w 4463252"/>
              <a:gd name="connsiteY7" fmla="*/ 2266935 h 2266935"/>
              <a:gd name="connsiteX0" fmla="*/ 3525418 w 4455833"/>
              <a:gd name="connsiteY0" fmla="*/ 2266935 h 2266935"/>
              <a:gd name="connsiteX1" fmla="*/ 2682988 w 4455833"/>
              <a:gd name="connsiteY1" fmla="*/ 1987557 h 2266935"/>
              <a:gd name="connsiteX2" fmla="*/ 378193 w 4455833"/>
              <a:gd name="connsiteY2" fmla="*/ 1946846 h 2266935"/>
              <a:gd name="connsiteX3" fmla="*/ 200394 w 4455833"/>
              <a:gd name="connsiteY3" fmla="*/ 589298 h 2266935"/>
              <a:gd name="connsiteX4" fmla="*/ 2374247 w 4455833"/>
              <a:gd name="connsiteY4" fmla="*/ 256202 h 2266935"/>
              <a:gd name="connsiteX5" fmla="*/ 4447943 w 4455833"/>
              <a:gd name="connsiteY5" fmla="*/ 729676 h 2266935"/>
              <a:gd name="connsiteX6" fmla="*/ 3443413 w 4455833"/>
              <a:gd name="connsiteY6" fmla="*/ 1822362 h 2266935"/>
              <a:gd name="connsiteX7" fmla="*/ 3525418 w 4455833"/>
              <a:gd name="connsiteY7" fmla="*/ 2266935 h 2266935"/>
              <a:gd name="connsiteX0" fmla="*/ 3525418 w 4428391"/>
              <a:gd name="connsiteY0" fmla="*/ 2294125 h 2294125"/>
              <a:gd name="connsiteX1" fmla="*/ 2682988 w 4428391"/>
              <a:gd name="connsiteY1" fmla="*/ 2014747 h 2294125"/>
              <a:gd name="connsiteX2" fmla="*/ 378193 w 4428391"/>
              <a:gd name="connsiteY2" fmla="*/ 1974036 h 2294125"/>
              <a:gd name="connsiteX3" fmla="*/ 200394 w 4428391"/>
              <a:gd name="connsiteY3" fmla="*/ 616488 h 2294125"/>
              <a:gd name="connsiteX4" fmla="*/ 2374247 w 4428391"/>
              <a:gd name="connsiteY4" fmla="*/ 283392 h 2294125"/>
              <a:gd name="connsiteX5" fmla="*/ 4420305 w 4428391"/>
              <a:gd name="connsiteY5" fmla="*/ 711045 h 2294125"/>
              <a:gd name="connsiteX6" fmla="*/ 3443413 w 4428391"/>
              <a:gd name="connsiteY6" fmla="*/ 1849552 h 2294125"/>
              <a:gd name="connsiteX7" fmla="*/ 3525418 w 4428391"/>
              <a:gd name="connsiteY7" fmla="*/ 2294125 h 2294125"/>
              <a:gd name="connsiteX0" fmla="*/ 3525418 w 4428009"/>
              <a:gd name="connsiteY0" fmla="*/ 2294125 h 2294125"/>
              <a:gd name="connsiteX1" fmla="*/ 2682988 w 4428009"/>
              <a:gd name="connsiteY1" fmla="*/ 2014747 h 2294125"/>
              <a:gd name="connsiteX2" fmla="*/ 378193 w 4428009"/>
              <a:gd name="connsiteY2" fmla="*/ 1974036 h 2294125"/>
              <a:gd name="connsiteX3" fmla="*/ 200394 w 4428009"/>
              <a:gd name="connsiteY3" fmla="*/ 616488 h 2294125"/>
              <a:gd name="connsiteX4" fmla="*/ 2374247 w 4428009"/>
              <a:gd name="connsiteY4" fmla="*/ 283392 h 2294125"/>
              <a:gd name="connsiteX5" fmla="*/ 4420305 w 4428009"/>
              <a:gd name="connsiteY5" fmla="*/ 711045 h 2294125"/>
              <a:gd name="connsiteX6" fmla="*/ 3388138 w 4428009"/>
              <a:gd name="connsiteY6" fmla="*/ 1849552 h 2294125"/>
              <a:gd name="connsiteX7" fmla="*/ 3525418 w 4428009"/>
              <a:gd name="connsiteY7" fmla="*/ 2294125 h 2294125"/>
              <a:gd name="connsiteX0" fmla="*/ 3470142 w 4428009"/>
              <a:gd name="connsiteY0" fmla="*/ 2309398 h 2309398"/>
              <a:gd name="connsiteX1" fmla="*/ 2682988 w 4428009"/>
              <a:gd name="connsiteY1" fmla="*/ 2014747 h 2309398"/>
              <a:gd name="connsiteX2" fmla="*/ 378193 w 4428009"/>
              <a:gd name="connsiteY2" fmla="*/ 1974036 h 2309398"/>
              <a:gd name="connsiteX3" fmla="*/ 200394 w 4428009"/>
              <a:gd name="connsiteY3" fmla="*/ 616488 h 2309398"/>
              <a:gd name="connsiteX4" fmla="*/ 2374247 w 4428009"/>
              <a:gd name="connsiteY4" fmla="*/ 283392 h 2309398"/>
              <a:gd name="connsiteX5" fmla="*/ 4420305 w 4428009"/>
              <a:gd name="connsiteY5" fmla="*/ 711045 h 2309398"/>
              <a:gd name="connsiteX6" fmla="*/ 3388138 w 4428009"/>
              <a:gd name="connsiteY6" fmla="*/ 1849552 h 2309398"/>
              <a:gd name="connsiteX7" fmla="*/ 3470142 w 4428009"/>
              <a:gd name="connsiteY7" fmla="*/ 2309398 h 2309398"/>
              <a:gd name="connsiteX0" fmla="*/ 3446954 w 4404821"/>
              <a:gd name="connsiteY0" fmla="*/ 2309398 h 2309398"/>
              <a:gd name="connsiteX1" fmla="*/ 2659800 w 4404821"/>
              <a:gd name="connsiteY1" fmla="*/ 2014747 h 2309398"/>
              <a:gd name="connsiteX2" fmla="*/ 355005 w 4404821"/>
              <a:gd name="connsiteY2" fmla="*/ 1974036 h 2309398"/>
              <a:gd name="connsiteX3" fmla="*/ 211754 w 4404821"/>
              <a:gd name="connsiteY3" fmla="*/ 647036 h 2309398"/>
              <a:gd name="connsiteX4" fmla="*/ 2351059 w 4404821"/>
              <a:gd name="connsiteY4" fmla="*/ 283392 h 2309398"/>
              <a:gd name="connsiteX5" fmla="*/ 4397117 w 4404821"/>
              <a:gd name="connsiteY5" fmla="*/ 711045 h 2309398"/>
              <a:gd name="connsiteX6" fmla="*/ 3364950 w 4404821"/>
              <a:gd name="connsiteY6" fmla="*/ 1849552 h 2309398"/>
              <a:gd name="connsiteX7" fmla="*/ 3446954 w 4404821"/>
              <a:gd name="connsiteY7" fmla="*/ 2309398 h 2309398"/>
              <a:gd name="connsiteX0" fmla="*/ 3431421 w 4389288"/>
              <a:gd name="connsiteY0" fmla="*/ 2309398 h 2309398"/>
              <a:gd name="connsiteX1" fmla="*/ 2644267 w 4389288"/>
              <a:gd name="connsiteY1" fmla="*/ 2014747 h 2309398"/>
              <a:gd name="connsiteX2" fmla="*/ 374020 w 4389288"/>
              <a:gd name="connsiteY2" fmla="*/ 1966399 h 2309398"/>
              <a:gd name="connsiteX3" fmla="*/ 196221 w 4389288"/>
              <a:gd name="connsiteY3" fmla="*/ 647036 h 2309398"/>
              <a:gd name="connsiteX4" fmla="*/ 2335526 w 4389288"/>
              <a:gd name="connsiteY4" fmla="*/ 283392 h 2309398"/>
              <a:gd name="connsiteX5" fmla="*/ 4381584 w 4389288"/>
              <a:gd name="connsiteY5" fmla="*/ 711045 h 2309398"/>
              <a:gd name="connsiteX6" fmla="*/ 3349417 w 4389288"/>
              <a:gd name="connsiteY6" fmla="*/ 1849552 h 2309398"/>
              <a:gd name="connsiteX7" fmla="*/ 3431421 w 4389288"/>
              <a:gd name="connsiteY7" fmla="*/ 2309398 h 230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9288" h="2309398">
                <a:moveTo>
                  <a:pt x="3431421" y="2309398"/>
                </a:moveTo>
                <a:lnTo>
                  <a:pt x="2644267" y="2014747"/>
                </a:lnTo>
                <a:cubicBezTo>
                  <a:pt x="2127419" y="2079010"/>
                  <a:pt x="782028" y="2194351"/>
                  <a:pt x="374020" y="1966399"/>
                </a:cubicBezTo>
                <a:cubicBezTo>
                  <a:pt x="-33988" y="1738447"/>
                  <a:pt x="-130696" y="927537"/>
                  <a:pt x="196221" y="647036"/>
                </a:cubicBezTo>
                <a:cubicBezTo>
                  <a:pt x="523138" y="366535"/>
                  <a:pt x="1733011" y="295556"/>
                  <a:pt x="2335526" y="283392"/>
                </a:cubicBezTo>
                <a:cubicBezTo>
                  <a:pt x="2938041" y="271228"/>
                  <a:pt x="4066336" y="-572551"/>
                  <a:pt x="4381584" y="711045"/>
                </a:cubicBezTo>
                <a:cubicBezTo>
                  <a:pt x="4491093" y="1102731"/>
                  <a:pt x="3397761" y="1557782"/>
                  <a:pt x="3349417" y="1849552"/>
                </a:cubicBezTo>
                <a:lnTo>
                  <a:pt x="3431421" y="2309398"/>
                </a:lnTo>
                <a:close/>
              </a:path>
            </a:pathLst>
          </a:cu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grpSp>
        <p:nvGrpSpPr>
          <p:cNvPr id="55" name="图形 53">
            <a:extLst>
              <a:ext uri="{FF2B5EF4-FFF2-40B4-BE49-F238E27FC236}">
                <a16:creationId xmlns:a16="http://schemas.microsoft.com/office/drawing/2014/main" id="{96FB8A3E-D296-6A1E-8F8E-EAC665199D0C}"/>
              </a:ext>
            </a:extLst>
          </p:cNvPr>
          <p:cNvGrpSpPr/>
          <p:nvPr/>
        </p:nvGrpSpPr>
        <p:grpSpPr>
          <a:xfrm rot="2627015">
            <a:off x="4744816" y="2555067"/>
            <a:ext cx="802245" cy="2075883"/>
            <a:chOff x="0" y="0"/>
            <a:chExt cx="1987693" cy="5143338"/>
          </a:xfrm>
        </p:grpSpPr>
        <p:grpSp>
          <p:nvGrpSpPr>
            <p:cNvPr id="56" name="图形 53">
              <a:extLst>
                <a:ext uri="{FF2B5EF4-FFF2-40B4-BE49-F238E27FC236}">
                  <a16:creationId xmlns:a16="http://schemas.microsoft.com/office/drawing/2014/main" id="{77DECCA0-9A3B-F3E9-691A-BEEBA6B3D6D0}"/>
                </a:ext>
              </a:extLst>
            </p:cNvPr>
            <p:cNvGrpSpPr/>
            <p:nvPr/>
          </p:nvGrpSpPr>
          <p:grpSpPr>
            <a:xfrm>
              <a:off x="488171" y="3332635"/>
              <a:ext cx="1011851" cy="1810702"/>
              <a:chOff x="488171" y="3332635"/>
              <a:chExt cx="1011851" cy="1810702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EB6A55C-2C06-F376-598D-865248AA23A2}"/>
                  </a:ext>
                </a:extLst>
              </p:cNvPr>
              <p:cNvSpPr/>
              <p:nvPr/>
            </p:nvSpPr>
            <p:spPr>
              <a:xfrm>
                <a:off x="488171" y="3332635"/>
                <a:ext cx="1011851" cy="1810702"/>
              </a:xfrm>
              <a:custGeom>
                <a:avLst/>
                <a:gdLst>
                  <a:gd name="connsiteX0" fmla="*/ 1011852 w 1011851"/>
                  <a:gd name="connsiteY0" fmla="*/ 676432 h 1810702"/>
                  <a:gd name="connsiteX1" fmla="*/ 505926 w 1011851"/>
                  <a:gd name="connsiteY1" fmla="*/ 1810703 h 1810702"/>
                  <a:gd name="connsiteX2" fmla="*/ 0 w 1011851"/>
                  <a:gd name="connsiteY2" fmla="*/ 676432 h 1810702"/>
                  <a:gd name="connsiteX3" fmla="*/ 505926 w 1011851"/>
                  <a:gd name="connsiteY3" fmla="*/ 0 h 1810702"/>
                  <a:gd name="connsiteX4" fmla="*/ 1011852 w 1011851"/>
                  <a:gd name="connsiteY4" fmla="*/ 676432 h 181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1851" h="1810702">
                    <a:moveTo>
                      <a:pt x="1011852" y="676432"/>
                    </a:moveTo>
                    <a:cubicBezTo>
                      <a:pt x="1011852" y="1176440"/>
                      <a:pt x="505926" y="1810703"/>
                      <a:pt x="505926" y="1810703"/>
                    </a:cubicBezTo>
                    <a:cubicBezTo>
                      <a:pt x="505926" y="1810703"/>
                      <a:pt x="0" y="1176456"/>
                      <a:pt x="0" y="676432"/>
                    </a:cubicBezTo>
                    <a:cubicBezTo>
                      <a:pt x="0" y="176489"/>
                      <a:pt x="226566" y="0"/>
                      <a:pt x="505926" y="0"/>
                    </a:cubicBezTo>
                    <a:cubicBezTo>
                      <a:pt x="785350" y="0"/>
                      <a:pt x="1011852" y="176489"/>
                      <a:pt x="1011852" y="676432"/>
                    </a:cubicBezTo>
                    <a:close/>
                  </a:path>
                </a:pathLst>
              </a:custGeom>
              <a:solidFill>
                <a:srgbClr val="FFCC04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D2EF4C4-DD72-3680-2035-0FBF433A1189}"/>
                  </a:ext>
                </a:extLst>
              </p:cNvPr>
              <p:cNvSpPr/>
              <p:nvPr/>
            </p:nvSpPr>
            <p:spPr>
              <a:xfrm>
                <a:off x="603427" y="3332635"/>
                <a:ext cx="781420" cy="1398397"/>
              </a:xfrm>
              <a:custGeom>
                <a:avLst/>
                <a:gdLst>
                  <a:gd name="connsiteX0" fmla="*/ 781421 w 781420"/>
                  <a:gd name="connsiteY0" fmla="*/ 522467 h 1398397"/>
                  <a:gd name="connsiteX1" fmla="*/ 390686 w 781420"/>
                  <a:gd name="connsiteY1" fmla="*/ 1398398 h 1398397"/>
                  <a:gd name="connsiteX2" fmla="*/ 0 w 781420"/>
                  <a:gd name="connsiteY2" fmla="*/ 522467 h 1398397"/>
                  <a:gd name="connsiteX3" fmla="*/ 390686 w 781420"/>
                  <a:gd name="connsiteY3" fmla="*/ 0 h 1398397"/>
                  <a:gd name="connsiteX4" fmla="*/ 781421 w 781420"/>
                  <a:gd name="connsiteY4" fmla="*/ 522467 h 1398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420" h="1398397">
                    <a:moveTo>
                      <a:pt x="781421" y="522467"/>
                    </a:moveTo>
                    <a:cubicBezTo>
                      <a:pt x="781421" y="908561"/>
                      <a:pt x="390686" y="1398398"/>
                      <a:pt x="390686" y="1398398"/>
                    </a:cubicBezTo>
                    <a:cubicBezTo>
                      <a:pt x="390686" y="1398398"/>
                      <a:pt x="0" y="908561"/>
                      <a:pt x="0" y="522467"/>
                    </a:cubicBezTo>
                    <a:cubicBezTo>
                      <a:pt x="0" y="136308"/>
                      <a:pt x="174905" y="0"/>
                      <a:pt x="390686" y="0"/>
                    </a:cubicBezTo>
                    <a:cubicBezTo>
                      <a:pt x="606467" y="0"/>
                      <a:pt x="781421" y="136292"/>
                      <a:pt x="781421" y="522467"/>
                    </a:cubicBezTo>
                    <a:close/>
                  </a:path>
                </a:pathLst>
              </a:custGeom>
              <a:solidFill>
                <a:srgbClr val="F7AF19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grpSp>
          <p:nvGrpSpPr>
            <p:cNvPr id="59" name="图形 53">
              <a:extLst>
                <a:ext uri="{FF2B5EF4-FFF2-40B4-BE49-F238E27FC236}">
                  <a16:creationId xmlns:a16="http://schemas.microsoft.com/office/drawing/2014/main" id="{A732ED4F-86DB-7EFB-8ACE-A551693FF7BE}"/>
                </a:ext>
              </a:extLst>
            </p:cNvPr>
            <p:cNvGrpSpPr/>
            <p:nvPr/>
          </p:nvGrpSpPr>
          <p:grpSpPr>
            <a:xfrm>
              <a:off x="0" y="2598090"/>
              <a:ext cx="1987693" cy="1291088"/>
              <a:chOff x="0" y="2598090"/>
              <a:chExt cx="1987693" cy="1291088"/>
            </a:xfrm>
            <a:solidFill>
              <a:srgbClr val="EF4C45"/>
            </a:solidFill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ECDDF43-98C1-F0A7-EB40-712EB123ACAF}"/>
                  </a:ext>
                </a:extLst>
              </p:cNvPr>
              <p:cNvSpPr/>
              <p:nvPr/>
            </p:nvSpPr>
            <p:spPr>
              <a:xfrm>
                <a:off x="1328497" y="2598090"/>
                <a:ext cx="659196" cy="1291088"/>
              </a:xfrm>
              <a:custGeom>
                <a:avLst/>
                <a:gdLst>
                  <a:gd name="connsiteX0" fmla="*/ 0 w 659196"/>
                  <a:gd name="connsiteY0" fmla="*/ 0 h 1291088"/>
                  <a:gd name="connsiteX1" fmla="*/ 0 w 659196"/>
                  <a:gd name="connsiteY1" fmla="*/ 778591 h 1291088"/>
                  <a:gd name="connsiteX2" fmla="*/ 493766 w 659196"/>
                  <a:gd name="connsiteY2" fmla="*/ 1245354 h 1291088"/>
                  <a:gd name="connsiteX3" fmla="*/ 622782 w 659196"/>
                  <a:gd name="connsiteY3" fmla="*/ 1232419 h 1291088"/>
                  <a:gd name="connsiteX4" fmla="*/ 659196 w 659196"/>
                  <a:gd name="connsiteY4" fmla="*/ 936712 h 1291088"/>
                  <a:gd name="connsiteX5" fmla="*/ 0 w 659196"/>
                  <a:gd name="connsiteY5" fmla="*/ 0 h 129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196" h="1291088">
                    <a:moveTo>
                      <a:pt x="0" y="0"/>
                    </a:moveTo>
                    <a:lnTo>
                      <a:pt x="0" y="778591"/>
                    </a:lnTo>
                    <a:cubicBezTo>
                      <a:pt x="212515" y="831983"/>
                      <a:pt x="391883" y="1006709"/>
                      <a:pt x="493766" y="1245354"/>
                    </a:cubicBezTo>
                    <a:cubicBezTo>
                      <a:pt x="522257" y="1312118"/>
                      <a:pt x="604559" y="1304066"/>
                      <a:pt x="622782" y="1232419"/>
                    </a:cubicBezTo>
                    <a:cubicBezTo>
                      <a:pt x="646406" y="1139461"/>
                      <a:pt x="659196" y="1040019"/>
                      <a:pt x="659196" y="936712"/>
                    </a:cubicBezTo>
                    <a:cubicBezTo>
                      <a:pt x="659196" y="444838"/>
                      <a:pt x="369310" y="41232"/>
                      <a:pt x="0" y="0"/>
                    </a:cubicBezTo>
                    <a:close/>
                  </a:path>
                </a:pathLst>
              </a:custGeom>
              <a:solidFill>
                <a:srgbClr val="EF4C45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750B4AF-E25C-E841-E0D2-2930DB0BA3D2}"/>
                  </a:ext>
                </a:extLst>
              </p:cNvPr>
              <p:cNvSpPr/>
              <p:nvPr/>
            </p:nvSpPr>
            <p:spPr>
              <a:xfrm>
                <a:off x="0" y="2598090"/>
                <a:ext cx="659244" cy="1291088"/>
              </a:xfrm>
              <a:custGeom>
                <a:avLst/>
                <a:gdLst>
                  <a:gd name="connsiteX0" fmla="*/ 659245 w 659244"/>
                  <a:gd name="connsiteY0" fmla="*/ 0 h 1291088"/>
                  <a:gd name="connsiteX1" fmla="*/ 659245 w 659244"/>
                  <a:gd name="connsiteY1" fmla="*/ 778591 h 1291088"/>
                  <a:gd name="connsiteX2" fmla="*/ 165478 w 659244"/>
                  <a:gd name="connsiteY2" fmla="*/ 1245354 h 1291088"/>
                  <a:gd name="connsiteX3" fmla="*/ 36446 w 659244"/>
                  <a:gd name="connsiteY3" fmla="*/ 1232419 h 1291088"/>
                  <a:gd name="connsiteX4" fmla="*/ 0 w 659244"/>
                  <a:gd name="connsiteY4" fmla="*/ 936712 h 1291088"/>
                  <a:gd name="connsiteX5" fmla="*/ 659245 w 659244"/>
                  <a:gd name="connsiteY5" fmla="*/ 0 h 129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244" h="1291088">
                    <a:moveTo>
                      <a:pt x="659245" y="0"/>
                    </a:moveTo>
                    <a:lnTo>
                      <a:pt x="659245" y="778591"/>
                    </a:lnTo>
                    <a:cubicBezTo>
                      <a:pt x="446729" y="831983"/>
                      <a:pt x="267329" y="1006709"/>
                      <a:pt x="165478" y="1245354"/>
                    </a:cubicBezTo>
                    <a:cubicBezTo>
                      <a:pt x="136988" y="1312118"/>
                      <a:pt x="54653" y="1304066"/>
                      <a:pt x="36446" y="1232419"/>
                    </a:cubicBezTo>
                    <a:cubicBezTo>
                      <a:pt x="12790" y="1139461"/>
                      <a:pt x="0" y="1040019"/>
                      <a:pt x="0" y="936712"/>
                    </a:cubicBezTo>
                    <a:cubicBezTo>
                      <a:pt x="0" y="444838"/>
                      <a:pt x="289902" y="41232"/>
                      <a:pt x="659245" y="0"/>
                    </a:cubicBezTo>
                    <a:close/>
                  </a:path>
                </a:pathLst>
              </a:custGeom>
              <a:solidFill>
                <a:srgbClr val="EF4C45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575C0D9-9D69-0D76-96C8-A98F6315F804}"/>
                </a:ext>
              </a:extLst>
            </p:cNvPr>
            <p:cNvSpPr/>
            <p:nvPr/>
          </p:nvSpPr>
          <p:spPr>
            <a:xfrm>
              <a:off x="799789" y="1042654"/>
              <a:ext cx="388632" cy="1822118"/>
            </a:xfrm>
            <a:custGeom>
              <a:avLst/>
              <a:gdLst>
                <a:gd name="connsiteX0" fmla="*/ 0 w 388632"/>
                <a:gd name="connsiteY0" fmla="*/ 0 h 1822118"/>
                <a:gd name="connsiteX1" fmla="*/ 388633 w 388632"/>
                <a:gd name="connsiteY1" fmla="*/ 0 h 1822118"/>
                <a:gd name="connsiteX2" fmla="*/ 388633 w 388632"/>
                <a:gd name="connsiteY2" fmla="*/ 1822118 h 1822118"/>
                <a:gd name="connsiteX3" fmla="*/ 0 w 388632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1822118">
                  <a:moveTo>
                    <a:pt x="0" y="0"/>
                  </a:moveTo>
                  <a:lnTo>
                    <a:pt x="388633" y="0"/>
                  </a:lnTo>
                  <a:lnTo>
                    <a:pt x="388633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1E67A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AE1A630-D318-1FAD-49B3-E8B0D8DFE1B1}"/>
                </a:ext>
              </a:extLst>
            </p:cNvPr>
            <p:cNvSpPr/>
            <p:nvPr/>
          </p:nvSpPr>
          <p:spPr>
            <a:xfrm>
              <a:off x="411189" y="1042654"/>
              <a:ext cx="388600" cy="1822118"/>
            </a:xfrm>
            <a:custGeom>
              <a:avLst/>
              <a:gdLst>
                <a:gd name="connsiteX0" fmla="*/ 0 w 388600"/>
                <a:gd name="connsiteY0" fmla="*/ 0 h 1822118"/>
                <a:gd name="connsiteX1" fmla="*/ 388600 w 388600"/>
                <a:gd name="connsiteY1" fmla="*/ 0 h 1822118"/>
                <a:gd name="connsiteX2" fmla="*/ 388600 w 388600"/>
                <a:gd name="connsiteY2" fmla="*/ 1822118 h 1822118"/>
                <a:gd name="connsiteX3" fmla="*/ 0 w 388600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00" h="1822118">
                  <a:moveTo>
                    <a:pt x="0" y="0"/>
                  </a:moveTo>
                  <a:lnTo>
                    <a:pt x="388600" y="0"/>
                  </a:lnTo>
                  <a:lnTo>
                    <a:pt x="388600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2C81C6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533D60C-D5F2-A091-B564-33344EFEC7FC}"/>
                </a:ext>
              </a:extLst>
            </p:cNvPr>
            <p:cNvSpPr/>
            <p:nvPr/>
          </p:nvSpPr>
          <p:spPr>
            <a:xfrm>
              <a:off x="1188421" y="1042654"/>
              <a:ext cx="388567" cy="1822118"/>
            </a:xfrm>
            <a:custGeom>
              <a:avLst/>
              <a:gdLst>
                <a:gd name="connsiteX0" fmla="*/ 0 w 388567"/>
                <a:gd name="connsiteY0" fmla="*/ 0 h 1822118"/>
                <a:gd name="connsiteX1" fmla="*/ 388568 w 388567"/>
                <a:gd name="connsiteY1" fmla="*/ 0 h 1822118"/>
                <a:gd name="connsiteX2" fmla="*/ 388568 w 388567"/>
                <a:gd name="connsiteY2" fmla="*/ 1822118 h 1822118"/>
                <a:gd name="connsiteX3" fmla="*/ 0 w 388567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67" h="1822118">
                  <a:moveTo>
                    <a:pt x="0" y="0"/>
                  </a:moveTo>
                  <a:lnTo>
                    <a:pt x="388568" y="0"/>
                  </a:lnTo>
                  <a:lnTo>
                    <a:pt x="388568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29509B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7E0EF91-C42D-66CA-2AF2-98FF6A7DED53}"/>
                </a:ext>
              </a:extLst>
            </p:cNvPr>
            <p:cNvSpPr/>
            <p:nvPr/>
          </p:nvSpPr>
          <p:spPr>
            <a:xfrm>
              <a:off x="799789" y="2864772"/>
              <a:ext cx="388632" cy="306071"/>
            </a:xfrm>
            <a:custGeom>
              <a:avLst/>
              <a:gdLst>
                <a:gd name="connsiteX0" fmla="*/ 0 w 388632"/>
                <a:gd name="connsiteY0" fmla="*/ 0 h 306071"/>
                <a:gd name="connsiteX1" fmla="*/ 388633 w 388632"/>
                <a:gd name="connsiteY1" fmla="*/ 0 h 306071"/>
                <a:gd name="connsiteX2" fmla="*/ 388633 w 388632"/>
                <a:gd name="connsiteY2" fmla="*/ 306071 h 306071"/>
                <a:gd name="connsiteX3" fmla="*/ 0 w 388632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306071">
                  <a:moveTo>
                    <a:pt x="0" y="0"/>
                  </a:moveTo>
                  <a:lnTo>
                    <a:pt x="388633" y="0"/>
                  </a:lnTo>
                  <a:lnTo>
                    <a:pt x="388633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CED4D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FFC65E9-BC89-CA1A-BA0F-A68E90C18501}"/>
                </a:ext>
              </a:extLst>
            </p:cNvPr>
            <p:cNvSpPr/>
            <p:nvPr/>
          </p:nvSpPr>
          <p:spPr>
            <a:xfrm>
              <a:off x="411189" y="2864772"/>
              <a:ext cx="388600" cy="306071"/>
            </a:xfrm>
            <a:custGeom>
              <a:avLst/>
              <a:gdLst>
                <a:gd name="connsiteX0" fmla="*/ 0 w 388600"/>
                <a:gd name="connsiteY0" fmla="*/ 0 h 306071"/>
                <a:gd name="connsiteX1" fmla="*/ 388600 w 388600"/>
                <a:gd name="connsiteY1" fmla="*/ 0 h 306071"/>
                <a:gd name="connsiteX2" fmla="*/ 388600 w 388600"/>
                <a:gd name="connsiteY2" fmla="*/ 306071 h 306071"/>
                <a:gd name="connsiteX3" fmla="*/ 0 w 388600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00" h="306071">
                  <a:moveTo>
                    <a:pt x="0" y="0"/>
                  </a:moveTo>
                  <a:lnTo>
                    <a:pt x="388600" y="0"/>
                  </a:lnTo>
                  <a:lnTo>
                    <a:pt x="388600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E5E8EC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13422C9-2BF1-155F-9FBC-15612D38F354}"/>
                </a:ext>
              </a:extLst>
            </p:cNvPr>
            <p:cNvSpPr/>
            <p:nvPr/>
          </p:nvSpPr>
          <p:spPr>
            <a:xfrm>
              <a:off x="748936" y="3569727"/>
              <a:ext cx="490419" cy="877645"/>
            </a:xfrm>
            <a:custGeom>
              <a:avLst/>
              <a:gdLst>
                <a:gd name="connsiteX0" fmla="*/ 490419 w 490419"/>
                <a:gd name="connsiteY0" fmla="*/ 327900 h 877645"/>
                <a:gd name="connsiteX1" fmla="*/ 245194 w 490419"/>
                <a:gd name="connsiteY1" fmla="*/ 877645 h 877645"/>
                <a:gd name="connsiteX2" fmla="*/ 0 w 490419"/>
                <a:gd name="connsiteY2" fmla="*/ 327900 h 877645"/>
                <a:gd name="connsiteX3" fmla="*/ 245194 w 490419"/>
                <a:gd name="connsiteY3" fmla="*/ 0 h 877645"/>
                <a:gd name="connsiteX4" fmla="*/ 490419 w 490419"/>
                <a:gd name="connsiteY4" fmla="*/ 327900 h 877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419" h="877645">
                  <a:moveTo>
                    <a:pt x="490419" y="327900"/>
                  </a:moveTo>
                  <a:cubicBezTo>
                    <a:pt x="490419" y="570216"/>
                    <a:pt x="245194" y="877645"/>
                    <a:pt x="245194" y="877645"/>
                  </a:cubicBezTo>
                  <a:cubicBezTo>
                    <a:pt x="245194" y="877645"/>
                    <a:pt x="0" y="570216"/>
                    <a:pt x="0" y="327900"/>
                  </a:cubicBezTo>
                  <a:cubicBezTo>
                    <a:pt x="0" y="85537"/>
                    <a:pt x="109774" y="0"/>
                    <a:pt x="245194" y="0"/>
                  </a:cubicBezTo>
                  <a:cubicBezTo>
                    <a:pt x="380613" y="-16"/>
                    <a:pt x="490419" y="85537"/>
                    <a:pt x="490419" y="327900"/>
                  </a:cubicBezTo>
                  <a:close/>
                </a:path>
              </a:pathLst>
            </a:custGeom>
            <a:solidFill>
              <a:srgbClr val="F4881C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2BF3F72-2568-5920-CE2B-E18D77306AC7}"/>
                </a:ext>
              </a:extLst>
            </p:cNvPr>
            <p:cNvSpPr/>
            <p:nvPr/>
          </p:nvSpPr>
          <p:spPr>
            <a:xfrm>
              <a:off x="1188421" y="2864772"/>
              <a:ext cx="388567" cy="306071"/>
            </a:xfrm>
            <a:custGeom>
              <a:avLst/>
              <a:gdLst>
                <a:gd name="connsiteX0" fmla="*/ 0 w 388567"/>
                <a:gd name="connsiteY0" fmla="*/ 0 h 306071"/>
                <a:gd name="connsiteX1" fmla="*/ 388568 w 388567"/>
                <a:gd name="connsiteY1" fmla="*/ 0 h 306071"/>
                <a:gd name="connsiteX2" fmla="*/ 388568 w 388567"/>
                <a:gd name="connsiteY2" fmla="*/ 306071 h 306071"/>
                <a:gd name="connsiteX3" fmla="*/ 0 w 388567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67" h="306071">
                  <a:moveTo>
                    <a:pt x="0" y="0"/>
                  </a:moveTo>
                  <a:lnTo>
                    <a:pt x="388568" y="0"/>
                  </a:lnTo>
                  <a:lnTo>
                    <a:pt x="388568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ABB2B9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09A91B9-B0F9-562B-133B-A630BFCD67D4}"/>
                </a:ext>
              </a:extLst>
            </p:cNvPr>
            <p:cNvSpPr/>
            <p:nvPr/>
          </p:nvSpPr>
          <p:spPr>
            <a:xfrm>
              <a:off x="799789" y="3170844"/>
              <a:ext cx="388632" cy="558589"/>
            </a:xfrm>
            <a:custGeom>
              <a:avLst/>
              <a:gdLst>
                <a:gd name="connsiteX0" fmla="*/ 0 w 388632"/>
                <a:gd name="connsiteY0" fmla="*/ 0 h 558589"/>
                <a:gd name="connsiteX1" fmla="*/ 388633 w 388632"/>
                <a:gd name="connsiteY1" fmla="*/ 0 h 558589"/>
                <a:gd name="connsiteX2" fmla="*/ 388633 w 388632"/>
                <a:gd name="connsiteY2" fmla="*/ 558590 h 558589"/>
                <a:gd name="connsiteX3" fmla="*/ 0 w 388632"/>
                <a:gd name="connsiteY3" fmla="*/ 55859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558589">
                  <a:moveTo>
                    <a:pt x="0" y="0"/>
                  </a:moveTo>
                  <a:lnTo>
                    <a:pt x="388633" y="0"/>
                  </a:lnTo>
                  <a:lnTo>
                    <a:pt x="388633" y="558590"/>
                  </a:lnTo>
                  <a:lnTo>
                    <a:pt x="0" y="558590"/>
                  </a:lnTo>
                  <a:close/>
                </a:path>
              </a:pathLst>
            </a:custGeom>
            <a:solidFill>
              <a:srgbClr val="3A3838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12BD5B8-33F8-FB5E-AA1B-7C97BB124355}"/>
                </a:ext>
              </a:extLst>
            </p:cNvPr>
            <p:cNvSpPr/>
            <p:nvPr/>
          </p:nvSpPr>
          <p:spPr>
            <a:xfrm>
              <a:off x="411189" y="3170844"/>
              <a:ext cx="388600" cy="558589"/>
            </a:xfrm>
            <a:custGeom>
              <a:avLst/>
              <a:gdLst>
                <a:gd name="connsiteX0" fmla="*/ 388600 w 388600"/>
                <a:gd name="connsiteY0" fmla="*/ 0 h 558589"/>
                <a:gd name="connsiteX1" fmla="*/ 0 w 388600"/>
                <a:gd name="connsiteY1" fmla="*/ 0 h 558589"/>
                <a:gd name="connsiteX2" fmla="*/ 0 w 388600"/>
                <a:gd name="connsiteY2" fmla="*/ 308675 h 558589"/>
                <a:gd name="connsiteX3" fmla="*/ 249915 w 388600"/>
                <a:gd name="connsiteY3" fmla="*/ 558590 h 558589"/>
                <a:gd name="connsiteX4" fmla="*/ 388600 w 388600"/>
                <a:gd name="connsiteY4" fmla="*/ 558590 h 558589"/>
                <a:gd name="connsiteX5" fmla="*/ 388600 w 388600"/>
                <a:gd name="connsiteY5" fmla="*/ 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600" h="558589">
                  <a:moveTo>
                    <a:pt x="388600" y="0"/>
                  </a:moveTo>
                  <a:lnTo>
                    <a:pt x="0" y="0"/>
                  </a:lnTo>
                  <a:lnTo>
                    <a:pt x="0" y="308675"/>
                  </a:lnTo>
                  <a:cubicBezTo>
                    <a:pt x="0" y="446649"/>
                    <a:pt x="111909" y="558590"/>
                    <a:pt x="249915" y="558590"/>
                  </a:cubicBezTo>
                  <a:lnTo>
                    <a:pt x="388600" y="558590"/>
                  </a:lnTo>
                  <a:lnTo>
                    <a:pt x="388600" y="0"/>
                  </a:lnTo>
                  <a:close/>
                </a:path>
              </a:pathLst>
            </a:custGeom>
            <a:solidFill>
              <a:srgbClr val="5D5D5D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4CAF697-25DE-778E-A930-80C153DFE1FA}"/>
                </a:ext>
              </a:extLst>
            </p:cNvPr>
            <p:cNvSpPr/>
            <p:nvPr/>
          </p:nvSpPr>
          <p:spPr>
            <a:xfrm>
              <a:off x="1188421" y="3170844"/>
              <a:ext cx="388567" cy="558589"/>
            </a:xfrm>
            <a:custGeom>
              <a:avLst/>
              <a:gdLst>
                <a:gd name="connsiteX0" fmla="*/ 388568 w 388567"/>
                <a:gd name="connsiteY0" fmla="*/ 0 h 558589"/>
                <a:gd name="connsiteX1" fmla="*/ 0 w 388567"/>
                <a:gd name="connsiteY1" fmla="*/ 0 h 558589"/>
                <a:gd name="connsiteX2" fmla="*/ 0 w 388567"/>
                <a:gd name="connsiteY2" fmla="*/ 558590 h 558589"/>
                <a:gd name="connsiteX3" fmla="*/ 138685 w 388567"/>
                <a:gd name="connsiteY3" fmla="*/ 558590 h 558589"/>
                <a:gd name="connsiteX4" fmla="*/ 388568 w 388567"/>
                <a:gd name="connsiteY4" fmla="*/ 308675 h 558589"/>
                <a:gd name="connsiteX5" fmla="*/ 388568 w 388567"/>
                <a:gd name="connsiteY5" fmla="*/ 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567" h="558589">
                  <a:moveTo>
                    <a:pt x="388568" y="0"/>
                  </a:moveTo>
                  <a:lnTo>
                    <a:pt x="0" y="0"/>
                  </a:lnTo>
                  <a:lnTo>
                    <a:pt x="0" y="558590"/>
                  </a:lnTo>
                  <a:lnTo>
                    <a:pt x="138685" y="558590"/>
                  </a:lnTo>
                  <a:cubicBezTo>
                    <a:pt x="276708" y="558590"/>
                    <a:pt x="388568" y="446649"/>
                    <a:pt x="388568" y="308675"/>
                  </a:cubicBezTo>
                  <a:lnTo>
                    <a:pt x="388568" y="0"/>
                  </a:lnTo>
                  <a:close/>
                </a:path>
              </a:pathLst>
            </a:custGeom>
            <a:solidFill>
              <a:srgbClr val="282626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CDEBC31-76EC-7292-C261-7F0B69C81C58}"/>
                </a:ext>
              </a:extLst>
            </p:cNvPr>
            <p:cNvSpPr/>
            <p:nvPr/>
          </p:nvSpPr>
          <p:spPr>
            <a:xfrm>
              <a:off x="411189" y="0"/>
              <a:ext cx="1165800" cy="1042654"/>
            </a:xfrm>
            <a:custGeom>
              <a:avLst/>
              <a:gdLst>
                <a:gd name="connsiteX0" fmla="*/ 582925 w 1165800"/>
                <a:gd name="connsiteY0" fmla="*/ 0 h 1042654"/>
                <a:gd name="connsiteX1" fmla="*/ 0 w 1165800"/>
                <a:gd name="connsiteY1" fmla="*/ 1042654 h 1042654"/>
                <a:gd name="connsiteX2" fmla="*/ 1165801 w 1165800"/>
                <a:gd name="connsiteY2" fmla="*/ 1042654 h 104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5800" h="1042654">
                  <a:moveTo>
                    <a:pt x="582925" y="0"/>
                  </a:moveTo>
                  <a:lnTo>
                    <a:pt x="0" y="1042654"/>
                  </a:lnTo>
                  <a:lnTo>
                    <a:pt x="1165801" y="1042654"/>
                  </a:lnTo>
                  <a:close/>
                </a:path>
              </a:pathLst>
            </a:custGeom>
            <a:solidFill>
              <a:srgbClr val="C17E5D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22213CC-FBDB-FA74-9502-A2BEBC5A9B91}"/>
                </a:ext>
              </a:extLst>
            </p:cNvPr>
            <p:cNvSpPr/>
            <p:nvPr/>
          </p:nvSpPr>
          <p:spPr>
            <a:xfrm>
              <a:off x="411189" y="339"/>
              <a:ext cx="582666" cy="1042314"/>
            </a:xfrm>
            <a:custGeom>
              <a:avLst/>
              <a:gdLst>
                <a:gd name="connsiteX0" fmla="*/ 582666 w 582666"/>
                <a:gd name="connsiteY0" fmla="*/ 0 h 1042314"/>
                <a:gd name="connsiteX1" fmla="*/ 0 w 582666"/>
                <a:gd name="connsiteY1" fmla="*/ 1042315 h 1042314"/>
                <a:gd name="connsiteX2" fmla="*/ 582666 w 582666"/>
                <a:gd name="connsiteY2" fmla="*/ 1042315 h 104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2666" h="1042314">
                  <a:moveTo>
                    <a:pt x="582666" y="0"/>
                  </a:moveTo>
                  <a:lnTo>
                    <a:pt x="0" y="1042315"/>
                  </a:lnTo>
                  <a:lnTo>
                    <a:pt x="582666" y="1042315"/>
                  </a:lnTo>
                  <a:close/>
                </a:path>
              </a:pathLst>
            </a:custGeom>
            <a:solidFill>
              <a:srgbClr val="EFB39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62B2861-DCB6-1B96-F9FF-DE857F1F0485}"/>
                </a:ext>
              </a:extLst>
            </p:cNvPr>
            <p:cNvSpPr/>
            <p:nvPr/>
          </p:nvSpPr>
          <p:spPr>
            <a:xfrm>
              <a:off x="799789" y="0"/>
              <a:ext cx="388632" cy="1042654"/>
            </a:xfrm>
            <a:custGeom>
              <a:avLst/>
              <a:gdLst>
                <a:gd name="connsiteX0" fmla="*/ 194324 w 388632"/>
                <a:gd name="connsiteY0" fmla="*/ 0 h 1042654"/>
                <a:gd name="connsiteX1" fmla="*/ 0 w 388632"/>
                <a:gd name="connsiteY1" fmla="*/ 1042654 h 1042654"/>
                <a:gd name="connsiteX2" fmla="*/ 388633 w 388632"/>
                <a:gd name="connsiteY2" fmla="*/ 1042654 h 104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32" h="1042654">
                  <a:moveTo>
                    <a:pt x="194324" y="0"/>
                  </a:moveTo>
                  <a:lnTo>
                    <a:pt x="0" y="1042654"/>
                  </a:lnTo>
                  <a:lnTo>
                    <a:pt x="388633" y="1042654"/>
                  </a:lnTo>
                  <a:close/>
                </a:path>
              </a:pathLst>
            </a:custGeom>
            <a:solidFill>
              <a:srgbClr val="DE9F7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5047500-DA35-6AF4-286A-B11E375B1057}"/>
                </a:ext>
              </a:extLst>
            </p:cNvPr>
            <p:cNvSpPr/>
            <p:nvPr/>
          </p:nvSpPr>
          <p:spPr>
            <a:xfrm>
              <a:off x="733429" y="0"/>
              <a:ext cx="610331" cy="620728"/>
            </a:xfrm>
            <a:custGeom>
              <a:avLst/>
              <a:gdLst>
                <a:gd name="connsiteX0" fmla="*/ 610332 w 610331"/>
                <a:gd name="connsiteY0" fmla="*/ 620729 h 620728"/>
                <a:gd name="connsiteX1" fmla="*/ 260684 w 610331"/>
                <a:gd name="connsiteY1" fmla="*/ 0 h 620728"/>
                <a:gd name="connsiteX2" fmla="*/ 0 w 610331"/>
                <a:gd name="connsiteY2" fmla="*/ 620729 h 6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331" h="620728">
                  <a:moveTo>
                    <a:pt x="610332" y="620729"/>
                  </a:moveTo>
                  <a:lnTo>
                    <a:pt x="260684" y="0"/>
                  </a:lnTo>
                  <a:lnTo>
                    <a:pt x="0" y="620729"/>
                  </a:lnTo>
                  <a:close/>
                </a:path>
              </a:pathLst>
            </a:custGeom>
            <a:solidFill>
              <a:srgbClr val="444D5B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94AEDAC-A7EB-386F-6987-AF073ED1DC17}"/>
                </a:ext>
              </a:extLst>
            </p:cNvPr>
            <p:cNvSpPr/>
            <p:nvPr/>
          </p:nvSpPr>
          <p:spPr>
            <a:xfrm>
              <a:off x="647068" y="339"/>
              <a:ext cx="346786" cy="620389"/>
            </a:xfrm>
            <a:custGeom>
              <a:avLst/>
              <a:gdLst>
                <a:gd name="connsiteX0" fmla="*/ 346786 w 346786"/>
                <a:gd name="connsiteY0" fmla="*/ 620389 h 620389"/>
                <a:gd name="connsiteX1" fmla="*/ 346786 w 346786"/>
                <a:gd name="connsiteY1" fmla="*/ 0 h 620389"/>
                <a:gd name="connsiteX2" fmla="*/ 0 w 346786"/>
                <a:gd name="connsiteY2" fmla="*/ 620389 h 62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786" h="620389">
                  <a:moveTo>
                    <a:pt x="346786" y="620389"/>
                  </a:moveTo>
                  <a:lnTo>
                    <a:pt x="346786" y="0"/>
                  </a:lnTo>
                  <a:lnTo>
                    <a:pt x="0" y="620389"/>
                  </a:lnTo>
                  <a:close/>
                </a:path>
              </a:pathLst>
            </a:custGeom>
            <a:solidFill>
              <a:srgbClr val="616B77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136DDD1-4EEB-123F-DD2B-C2FA6BEF860F}"/>
                </a:ext>
              </a:extLst>
            </p:cNvPr>
            <p:cNvSpPr/>
            <p:nvPr/>
          </p:nvSpPr>
          <p:spPr>
            <a:xfrm>
              <a:off x="878421" y="0"/>
              <a:ext cx="231368" cy="620728"/>
            </a:xfrm>
            <a:custGeom>
              <a:avLst/>
              <a:gdLst>
                <a:gd name="connsiteX0" fmla="*/ 231369 w 231368"/>
                <a:gd name="connsiteY0" fmla="*/ 620729 h 620728"/>
                <a:gd name="connsiteX1" fmla="*/ 115692 w 231368"/>
                <a:gd name="connsiteY1" fmla="*/ 0 h 620728"/>
                <a:gd name="connsiteX2" fmla="*/ 0 w 231368"/>
                <a:gd name="connsiteY2" fmla="*/ 620729 h 6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368" h="620728">
                  <a:moveTo>
                    <a:pt x="231369" y="620729"/>
                  </a:moveTo>
                  <a:lnTo>
                    <a:pt x="115692" y="0"/>
                  </a:lnTo>
                  <a:lnTo>
                    <a:pt x="0" y="620729"/>
                  </a:lnTo>
                  <a:close/>
                </a:path>
              </a:pathLst>
            </a:custGeom>
            <a:solidFill>
              <a:srgbClr val="535E6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E3A3C4E-DF29-815A-4B1A-E870F6B215DA}"/>
                </a:ext>
              </a:extLst>
            </p:cNvPr>
            <p:cNvSpPr/>
            <p:nvPr/>
          </p:nvSpPr>
          <p:spPr>
            <a:xfrm>
              <a:off x="914754" y="2598090"/>
              <a:ext cx="158169" cy="1305973"/>
            </a:xfrm>
            <a:custGeom>
              <a:avLst/>
              <a:gdLst>
                <a:gd name="connsiteX0" fmla="*/ 158170 w 158169"/>
                <a:gd name="connsiteY0" fmla="*/ 428539 h 1305973"/>
                <a:gd name="connsiteX1" fmla="*/ 79085 w 158169"/>
                <a:gd name="connsiteY1" fmla="*/ 1305974 h 1305973"/>
                <a:gd name="connsiteX2" fmla="*/ 0 w 158169"/>
                <a:gd name="connsiteY2" fmla="*/ 428539 h 1305973"/>
                <a:gd name="connsiteX3" fmla="*/ 79085 w 158169"/>
                <a:gd name="connsiteY3" fmla="*/ 0 h 1305973"/>
                <a:gd name="connsiteX4" fmla="*/ 158170 w 158169"/>
                <a:gd name="connsiteY4" fmla="*/ 428539 h 130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69" h="1305973">
                  <a:moveTo>
                    <a:pt x="158170" y="428539"/>
                  </a:moveTo>
                  <a:cubicBezTo>
                    <a:pt x="158170" y="789166"/>
                    <a:pt x="122775" y="1305974"/>
                    <a:pt x="79085" y="1305974"/>
                  </a:cubicBezTo>
                  <a:cubicBezTo>
                    <a:pt x="35395" y="1305974"/>
                    <a:pt x="0" y="789166"/>
                    <a:pt x="0" y="428539"/>
                  </a:cubicBezTo>
                  <a:cubicBezTo>
                    <a:pt x="0" y="67912"/>
                    <a:pt x="35395" y="0"/>
                    <a:pt x="79085" y="0"/>
                  </a:cubicBezTo>
                  <a:cubicBezTo>
                    <a:pt x="122775" y="0"/>
                    <a:pt x="158170" y="67912"/>
                    <a:pt x="158170" y="428539"/>
                  </a:cubicBezTo>
                  <a:close/>
                </a:path>
              </a:pathLst>
            </a:custGeom>
            <a:solidFill>
              <a:srgbClr val="EF4C4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</p:grpSp>
      <p:grpSp>
        <p:nvGrpSpPr>
          <p:cNvPr id="122" name="组合 12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298F994-0C99-2B8C-C9D5-6C5C08C05FF2}"/>
              </a:ext>
            </a:extLst>
          </p:cNvPr>
          <p:cNvGrpSpPr/>
          <p:nvPr/>
        </p:nvGrpSpPr>
        <p:grpSpPr>
          <a:xfrm rot="19567259">
            <a:off x="5302471" y="279176"/>
            <a:ext cx="1466460" cy="1384541"/>
            <a:chOff x="4399495" y="2410758"/>
            <a:chExt cx="366583" cy="346105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DD15972-576E-6813-4493-74C71F1543B3}"/>
                </a:ext>
              </a:extLst>
            </p:cNvPr>
            <p:cNvSpPr/>
            <p:nvPr/>
          </p:nvSpPr>
          <p:spPr>
            <a:xfrm>
              <a:off x="4399656" y="2433040"/>
              <a:ext cx="366422" cy="323823"/>
            </a:xfrm>
            <a:custGeom>
              <a:avLst/>
              <a:gdLst>
                <a:gd name="connsiteX0" fmla="*/ 56853 w 366422"/>
                <a:gd name="connsiteY0" fmla="*/ 2 h 323823"/>
                <a:gd name="connsiteX1" fmla="*/ 0 w 366422"/>
                <a:gd name="connsiteY1" fmla="*/ 69653 h 323823"/>
                <a:gd name="connsiteX2" fmla="*/ 118472 w 366422"/>
                <a:gd name="connsiteY2" fmla="*/ 173238 h 323823"/>
                <a:gd name="connsiteX3" fmla="*/ 53881 w 366422"/>
                <a:gd name="connsiteY3" fmla="*/ 232472 h 323823"/>
                <a:gd name="connsiteX4" fmla="*/ 83944 w 366422"/>
                <a:gd name="connsiteY4" fmla="*/ 228007 h 323823"/>
                <a:gd name="connsiteX5" fmla="*/ 76503 w 366422"/>
                <a:gd name="connsiteY5" fmla="*/ 266107 h 323823"/>
                <a:gd name="connsiteX6" fmla="*/ 143178 w 366422"/>
                <a:gd name="connsiteY6" fmla="*/ 208361 h 323823"/>
                <a:gd name="connsiteX7" fmla="*/ 234559 w 366422"/>
                <a:gd name="connsiteY7" fmla="*/ 321471 h 323823"/>
                <a:gd name="connsiteX8" fmla="*/ 366423 w 366422"/>
                <a:gd name="connsiteY8" fmla="*/ 255689 h 323823"/>
                <a:gd name="connsiteX9" fmla="*/ 235159 w 366422"/>
                <a:gd name="connsiteY9" fmla="*/ 147342 h 323823"/>
                <a:gd name="connsiteX10" fmla="*/ 242005 w 366422"/>
                <a:gd name="connsiteY10" fmla="*/ 139603 h 323823"/>
                <a:gd name="connsiteX11" fmla="*/ 299804 w 366422"/>
                <a:gd name="connsiteY11" fmla="*/ 93632 h 323823"/>
                <a:gd name="connsiteX12" fmla="*/ 265223 w 366422"/>
                <a:gd name="connsiteY12" fmla="*/ 102098 h 323823"/>
                <a:gd name="connsiteX13" fmla="*/ 276534 w 366422"/>
                <a:gd name="connsiteY13" fmla="*/ 65189 h 323823"/>
                <a:gd name="connsiteX14" fmla="*/ 242005 w 366422"/>
                <a:gd name="connsiteY14" fmla="*/ 108647 h 323823"/>
                <a:gd name="connsiteX15" fmla="*/ 232480 w 366422"/>
                <a:gd name="connsiteY15" fmla="*/ 144961 h 323823"/>
                <a:gd name="connsiteX16" fmla="*/ 56859 w 366422"/>
                <a:gd name="connsiteY16" fmla="*/ 0 h 32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422" h="323823">
                  <a:moveTo>
                    <a:pt x="56853" y="2"/>
                  </a:moveTo>
                  <a:lnTo>
                    <a:pt x="0" y="69653"/>
                  </a:lnTo>
                  <a:cubicBezTo>
                    <a:pt x="48171" y="103044"/>
                    <a:pt x="86259" y="137852"/>
                    <a:pt x="118472" y="173238"/>
                  </a:cubicBezTo>
                  <a:cubicBezTo>
                    <a:pt x="98578" y="200933"/>
                    <a:pt x="75562" y="213710"/>
                    <a:pt x="53881" y="232472"/>
                  </a:cubicBezTo>
                  <a:lnTo>
                    <a:pt x="83944" y="228007"/>
                  </a:lnTo>
                  <a:lnTo>
                    <a:pt x="76503" y="266107"/>
                  </a:lnTo>
                  <a:cubicBezTo>
                    <a:pt x="118316" y="243121"/>
                    <a:pt x="135184" y="228348"/>
                    <a:pt x="143178" y="208361"/>
                  </a:cubicBezTo>
                  <a:cubicBezTo>
                    <a:pt x="172205" y="223009"/>
                    <a:pt x="195334" y="286743"/>
                    <a:pt x="234559" y="321471"/>
                  </a:cubicBezTo>
                  <a:cubicBezTo>
                    <a:pt x="290522" y="335462"/>
                    <a:pt x="344935" y="283670"/>
                    <a:pt x="366423" y="255689"/>
                  </a:cubicBezTo>
                  <a:lnTo>
                    <a:pt x="235159" y="147342"/>
                  </a:lnTo>
                  <a:lnTo>
                    <a:pt x="242005" y="139603"/>
                  </a:lnTo>
                  <a:cubicBezTo>
                    <a:pt x="269517" y="128776"/>
                    <a:pt x="280538" y="117816"/>
                    <a:pt x="299804" y="93632"/>
                  </a:cubicBezTo>
                  <a:lnTo>
                    <a:pt x="265223" y="102098"/>
                  </a:lnTo>
                  <a:lnTo>
                    <a:pt x="276534" y="65189"/>
                  </a:lnTo>
                  <a:lnTo>
                    <a:pt x="242005" y="108647"/>
                  </a:lnTo>
                  <a:lnTo>
                    <a:pt x="232480" y="144961"/>
                  </a:lnTo>
                  <a:lnTo>
                    <a:pt x="56859" y="0"/>
                  </a:lnTo>
                  <a:close/>
                </a:path>
              </a:pathLst>
            </a:custGeom>
            <a:solidFill>
              <a:srgbClr val="000000">
                <a:alpha val="7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grpSp>
          <p:nvGrpSpPr>
            <p:cNvPr id="105" name="图形 101">
              <a:extLst>
                <a:ext uri="{FF2B5EF4-FFF2-40B4-BE49-F238E27FC236}">
                  <a16:creationId xmlns:a16="http://schemas.microsoft.com/office/drawing/2014/main" id="{AC2CDB7D-79E3-C45F-852E-14269D61F5B9}"/>
                </a:ext>
              </a:extLst>
            </p:cNvPr>
            <p:cNvGrpSpPr/>
            <p:nvPr/>
          </p:nvGrpSpPr>
          <p:grpSpPr>
            <a:xfrm>
              <a:off x="4445273" y="2481797"/>
              <a:ext cx="252042" cy="213464"/>
              <a:chOff x="4445273" y="2481797"/>
              <a:chExt cx="252042" cy="213464"/>
            </a:xfrm>
            <a:solidFill>
              <a:srgbClr val="0000FF"/>
            </a:solidFill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579C9C15-00FC-25F3-97C3-6B851202804F}"/>
                  </a:ext>
                </a:extLst>
              </p:cNvPr>
              <p:cNvSpPr/>
              <p:nvPr/>
            </p:nvSpPr>
            <p:spPr>
              <a:xfrm>
                <a:off x="4595565" y="2481797"/>
                <a:ext cx="101750" cy="99477"/>
              </a:xfrm>
              <a:custGeom>
                <a:avLst/>
                <a:gdLst>
                  <a:gd name="connsiteX0" fmla="*/ 29917 w 101750"/>
                  <a:gd name="connsiteY0" fmla="*/ 99477 h 99477"/>
                  <a:gd name="connsiteX1" fmla="*/ 101751 w 101750"/>
                  <a:gd name="connsiteY1" fmla="*/ 29890 h 99477"/>
                  <a:gd name="connsiteX2" fmla="*/ 72168 w 101750"/>
                  <a:gd name="connsiteY2" fmla="*/ 45323 h 99477"/>
                  <a:gd name="connsiteX3" fmla="*/ 75281 w 101750"/>
                  <a:gd name="connsiteY3" fmla="*/ 0 h 99477"/>
                  <a:gd name="connsiteX4" fmla="*/ 0 w 101750"/>
                  <a:gd name="connsiteY4" fmla="*/ 74584 h 99477"/>
                  <a:gd name="connsiteX5" fmla="*/ 29917 w 101750"/>
                  <a:gd name="connsiteY5" fmla="*/ 99477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50" h="99477">
                    <a:moveTo>
                      <a:pt x="29917" y="99477"/>
                    </a:moveTo>
                    <a:cubicBezTo>
                      <a:pt x="70286" y="82851"/>
                      <a:pt x="95054" y="59985"/>
                      <a:pt x="101751" y="29890"/>
                    </a:cubicBezTo>
                    <a:lnTo>
                      <a:pt x="72168" y="45323"/>
                    </a:lnTo>
                    <a:lnTo>
                      <a:pt x="75281" y="0"/>
                    </a:lnTo>
                    <a:cubicBezTo>
                      <a:pt x="56247" y="47586"/>
                      <a:pt x="27711" y="59537"/>
                      <a:pt x="0" y="74584"/>
                    </a:cubicBezTo>
                    <a:lnTo>
                      <a:pt x="29917" y="99477"/>
                    </a:lnTo>
                    <a:close/>
                  </a:path>
                </a:pathLst>
              </a:custGeom>
              <a:gradFill>
                <a:gsLst>
                  <a:gs pos="0">
                    <a:srgbClr val="3E54A3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lang="zh-CN" altLang="en-US" sz="2400">
                  <a:cs typeface="+mn-ea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225E1F19-F578-5D5A-F9BD-CBC27A1CBBCF}"/>
                  </a:ext>
                </a:extLst>
              </p:cNvPr>
              <p:cNvSpPr/>
              <p:nvPr/>
            </p:nvSpPr>
            <p:spPr>
              <a:xfrm>
                <a:off x="4445273" y="2595076"/>
                <a:ext cx="101028" cy="100185"/>
              </a:xfrm>
              <a:custGeom>
                <a:avLst/>
                <a:gdLst>
                  <a:gd name="connsiteX0" fmla="*/ 70719 w 101028"/>
                  <a:gd name="connsiteY0" fmla="*/ 0 h 100185"/>
                  <a:gd name="connsiteX1" fmla="*/ 0 w 101028"/>
                  <a:gd name="connsiteY1" fmla="*/ 70719 h 100185"/>
                  <a:gd name="connsiteX2" fmla="*/ 39570 w 101028"/>
                  <a:gd name="connsiteY2" fmla="*/ 63143 h 100185"/>
                  <a:gd name="connsiteX3" fmla="*/ 26941 w 101028"/>
                  <a:gd name="connsiteY3" fmla="*/ 100186 h 100185"/>
                  <a:gd name="connsiteX4" fmla="*/ 101029 w 101028"/>
                  <a:gd name="connsiteY4" fmla="*/ 24414 h 100185"/>
                  <a:gd name="connsiteX5" fmla="*/ 70720 w 101028"/>
                  <a:gd name="connsiteY5" fmla="*/ 0 h 100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028" h="100185">
                    <a:moveTo>
                      <a:pt x="70719" y="0"/>
                    </a:moveTo>
                    <a:cubicBezTo>
                      <a:pt x="60830" y="40677"/>
                      <a:pt x="26309" y="50565"/>
                      <a:pt x="0" y="70719"/>
                    </a:cubicBezTo>
                    <a:lnTo>
                      <a:pt x="39570" y="63143"/>
                    </a:lnTo>
                    <a:lnTo>
                      <a:pt x="26941" y="100186"/>
                    </a:lnTo>
                    <a:cubicBezTo>
                      <a:pt x="61646" y="81858"/>
                      <a:pt x="94941" y="62554"/>
                      <a:pt x="101029" y="24414"/>
                    </a:cubicBezTo>
                    <a:lnTo>
                      <a:pt x="70720" y="0"/>
                    </a:lnTo>
                    <a:close/>
                  </a:path>
                </a:pathLst>
              </a:custGeom>
              <a:gradFill>
                <a:gsLst>
                  <a:gs pos="0">
                    <a:srgbClr val="3E54A3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lang="zh-CN" altLang="en-US" sz="2400">
                  <a:cs typeface="+mn-ea"/>
                </a:endParaRPr>
              </a:p>
            </p:txBody>
          </p:sp>
        </p:grp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8D64014-4ED6-B9C5-10B5-DE6F8AFCC20A}"/>
                </a:ext>
              </a:extLst>
            </p:cNvPr>
            <p:cNvSpPr/>
            <p:nvPr/>
          </p:nvSpPr>
          <p:spPr>
            <a:xfrm>
              <a:off x="4562475" y="2585942"/>
              <a:ext cx="202696" cy="165644"/>
            </a:xfrm>
            <a:custGeom>
              <a:avLst/>
              <a:gdLst>
                <a:gd name="connsiteX0" fmla="*/ 66675 w 202696"/>
                <a:gd name="connsiteY0" fmla="*/ 161925 h 165644"/>
                <a:gd name="connsiteX1" fmla="*/ 200025 w 202696"/>
                <a:gd name="connsiteY1" fmla="*/ 57150 h 165644"/>
                <a:gd name="connsiteX2" fmla="*/ 85725 w 202696"/>
                <a:gd name="connsiteY2" fmla="*/ 0 h 165644"/>
                <a:gd name="connsiteX3" fmla="*/ 0 w 202696"/>
                <a:gd name="connsiteY3" fmla="*/ 66675 h 165644"/>
                <a:gd name="connsiteX4" fmla="*/ 66675 w 202696"/>
                <a:gd name="connsiteY4" fmla="*/ 161925 h 165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96" h="165644">
                  <a:moveTo>
                    <a:pt x="66675" y="161925"/>
                  </a:moveTo>
                  <a:cubicBezTo>
                    <a:pt x="113401" y="180956"/>
                    <a:pt x="220961" y="124067"/>
                    <a:pt x="200025" y="57150"/>
                  </a:cubicBezTo>
                  <a:lnTo>
                    <a:pt x="85725" y="0"/>
                  </a:lnTo>
                  <a:lnTo>
                    <a:pt x="0" y="66675"/>
                  </a:lnTo>
                  <a:lnTo>
                    <a:pt x="66675" y="161925"/>
                  </a:ln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691914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EA860E6-DC94-CC79-E26A-571835553EF9}"/>
                </a:ext>
              </a:extLst>
            </p:cNvPr>
            <p:cNvSpPr/>
            <p:nvPr/>
          </p:nvSpPr>
          <p:spPr>
            <a:xfrm>
              <a:off x="4581525" y="2614517"/>
              <a:ext cx="180975" cy="123825"/>
            </a:xfrm>
            <a:custGeom>
              <a:avLst/>
              <a:gdLst>
                <a:gd name="connsiteX0" fmla="*/ 180975 w 180975"/>
                <a:gd name="connsiteY0" fmla="*/ 47625 h 123825"/>
                <a:gd name="connsiteX1" fmla="*/ 66675 w 180975"/>
                <a:gd name="connsiteY1" fmla="*/ 123825 h 123825"/>
                <a:gd name="connsiteX2" fmla="*/ 0 w 180975"/>
                <a:gd name="connsiteY2" fmla="*/ 47625 h 123825"/>
                <a:gd name="connsiteX3" fmla="*/ 66675 w 180975"/>
                <a:gd name="connsiteY3" fmla="*/ 0 h 123825"/>
                <a:gd name="connsiteX4" fmla="*/ 180975 w 180975"/>
                <a:gd name="connsiteY4" fmla="*/ 476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23825">
                  <a:moveTo>
                    <a:pt x="180975" y="47625"/>
                  </a:moveTo>
                  <a:cubicBezTo>
                    <a:pt x="161925" y="85725"/>
                    <a:pt x="142875" y="114300"/>
                    <a:pt x="66675" y="123825"/>
                  </a:cubicBezTo>
                  <a:lnTo>
                    <a:pt x="0" y="47625"/>
                  </a:lnTo>
                  <a:lnTo>
                    <a:pt x="66675" y="0"/>
                  </a:lnTo>
                  <a:lnTo>
                    <a:pt x="180975" y="47625"/>
                  </a:lnTo>
                  <a:close/>
                </a:path>
              </a:pathLst>
            </a:custGeom>
            <a:solidFill>
              <a:srgbClr val="00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A8EC6F5-88FC-C2FE-42E0-7DE74CB37BE2}"/>
                </a:ext>
              </a:extLst>
            </p:cNvPr>
            <p:cNvSpPr/>
            <p:nvPr/>
          </p:nvSpPr>
          <p:spPr>
            <a:xfrm>
              <a:off x="4581525" y="2614517"/>
              <a:ext cx="180975" cy="123825"/>
            </a:xfrm>
            <a:custGeom>
              <a:avLst/>
              <a:gdLst>
                <a:gd name="connsiteX0" fmla="*/ 180975 w 180975"/>
                <a:gd name="connsiteY0" fmla="*/ 47625 h 123825"/>
                <a:gd name="connsiteX1" fmla="*/ 66675 w 180975"/>
                <a:gd name="connsiteY1" fmla="*/ 123825 h 123825"/>
                <a:gd name="connsiteX2" fmla="*/ 0 w 180975"/>
                <a:gd name="connsiteY2" fmla="*/ 47625 h 123825"/>
                <a:gd name="connsiteX3" fmla="*/ 66675 w 180975"/>
                <a:gd name="connsiteY3" fmla="*/ 0 h 123825"/>
                <a:gd name="connsiteX4" fmla="*/ 180975 w 180975"/>
                <a:gd name="connsiteY4" fmla="*/ 476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23825">
                  <a:moveTo>
                    <a:pt x="180975" y="47625"/>
                  </a:moveTo>
                  <a:cubicBezTo>
                    <a:pt x="161925" y="85725"/>
                    <a:pt x="142875" y="114300"/>
                    <a:pt x="66675" y="123825"/>
                  </a:cubicBezTo>
                  <a:lnTo>
                    <a:pt x="0" y="47625"/>
                  </a:lnTo>
                  <a:lnTo>
                    <a:pt x="66675" y="0"/>
                  </a:lnTo>
                  <a:lnTo>
                    <a:pt x="180975" y="47625"/>
                  </a:ln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678913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1ACA042-839C-E4D3-4EF0-4BE5EA9D67DF}"/>
                </a:ext>
              </a:extLst>
            </p:cNvPr>
            <p:cNvSpPr/>
            <p:nvPr/>
          </p:nvSpPr>
          <p:spPr>
            <a:xfrm>
              <a:off x="4591050" y="2643092"/>
              <a:ext cx="105445" cy="95250"/>
            </a:xfrm>
            <a:custGeom>
              <a:avLst/>
              <a:gdLst>
                <a:gd name="connsiteX0" fmla="*/ 57150 w 105445"/>
                <a:gd name="connsiteY0" fmla="*/ 95250 h 95250"/>
                <a:gd name="connsiteX1" fmla="*/ 104775 w 105445"/>
                <a:gd name="connsiteY1" fmla="*/ 47625 h 95250"/>
                <a:gd name="connsiteX2" fmla="*/ 28575 w 105445"/>
                <a:gd name="connsiteY2" fmla="*/ 0 h 95250"/>
                <a:gd name="connsiteX3" fmla="*/ 0 w 105445"/>
                <a:gd name="connsiteY3" fmla="*/ 28575 h 95250"/>
                <a:gd name="connsiteX4" fmla="*/ 57150 w 105445"/>
                <a:gd name="connsiteY4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45" h="95250">
                  <a:moveTo>
                    <a:pt x="57150" y="95250"/>
                  </a:moveTo>
                  <a:cubicBezTo>
                    <a:pt x="57150" y="76200"/>
                    <a:pt x="76200" y="57150"/>
                    <a:pt x="104775" y="47625"/>
                  </a:cubicBezTo>
                  <a:cubicBezTo>
                    <a:pt x="113811" y="44614"/>
                    <a:pt x="28575" y="0"/>
                    <a:pt x="28575" y="0"/>
                  </a:cubicBezTo>
                  <a:lnTo>
                    <a:pt x="0" y="28575"/>
                  </a:lnTo>
                  <a:lnTo>
                    <a:pt x="57150" y="95250"/>
                  </a:lnTo>
                  <a:close/>
                </a:path>
              </a:pathLst>
            </a:custGeom>
            <a:solidFill>
              <a:srgbClr val="00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233C770-CEDA-0A62-7586-B1715DD15632}"/>
                </a:ext>
              </a:extLst>
            </p:cNvPr>
            <p:cNvSpPr/>
            <p:nvPr/>
          </p:nvSpPr>
          <p:spPr>
            <a:xfrm>
              <a:off x="4591050" y="2643092"/>
              <a:ext cx="105445" cy="95250"/>
            </a:xfrm>
            <a:custGeom>
              <a:avLst/>
              <a:gdLst>
                <a:gd name="connsiteX0" fmla="*/ 57150 w 105445"/>
                <a:gd name="connsiteY0" fmla="*/ 95250 h 95250"/>
                <a:gd name="connsiteX1" fmla="*/ 104775 w 105445"/>
                <a:gd name="connsiteY1" fmla="*/ 47625 h 95250"/>
                <a:gd name="connsiteX2" fmla="*/ 28575 w 105445"/>
                <a:gd name="connsiteY2" fmla="*/ 0 h 95250"/>
                <a:gd name="connsiteX3" fmla="*/ 0 w 105445"/>
                <a:gd name="connsiteY3" fmla="*/ 28575 h 95250"/>
                <a:gd name="connsiteX4" fmla="*/ 57150 w 105445"/>
                <a:gd name="connsiteY4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45" h="95250">
                  <a:moveTo>
                    <a:pt x="57150" y="95250"/>
                  </a:moveTo>
                  <a:cubicBezTo>
                    <a:pt x="57150" y="76200"/>
                    <a:pt x="76200" y="57150"/>
                    <a:pt x="104775" y="47625"/>
                  </a:cubicBezTo>
                  <a:cubicBezTo>
                    <a:pt x="113811" y="44614"/>
                    <a:pt x="28575" y="0"/>
                    <a:pt x="28575" y="0"/>
                  </a:cubicBezTo>
                  <a:lnTo>
                    <a:pt x="0" y="28575"/>
                  </a:lnTo>
                  <a:lnTo>
                    <a:pt x="57150" y="95250"/>
                  </a:ln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2016694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48F0AAB-5405-21C8-5214-03D91FCBAB31}"/>
                </a:ext>
              </a:extLst>
            </p:cNvPr>
            <p:cNvSpPr/>
            <p:nvPr/>
          </p:nvSpPr>
          <p:spPr>
            <a:xfrm>
              <a:off x="4399495" y="2420520"/>
              <a:ext cx="363007" cy="327349"/>
            </a:xfrm>
            <a:custGeom>
              <a:avLst/>
              <a:gdLst>
                <a:gd name="connsiteX0" fmla="*/ 79350 w 363007"/>
                <a:gd name="connsiteY0" fmla="*/ 1064 h 327349"/>
                <a:gd name="connsiteX1" fmla="*/ 1057 w 363007"/>
                <a:gd name="connsiteY1" fmla="*/ 79700 h 327349"/>
                <a:gd name="connsiteX2" fmla="*/ 229657 w 363007"/>
                <a:gd name="connsiteY2" fmla="*/ 327350 h 327349"/>
                <a:gd name="connsiteX3" fmla="*/ 363007 w 363007"/>
                <a:gd name="connsiteY3" fmla="*/ 241625 h 327349"/>
                <a:gd name="connsiteX4" fmla="*/ 79353 w 363007"/>
                <a:gd name="connsiteY4" fmla="*/ 1061 h 32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007" h="327349">
                  <a:moveTo>
                    <a:pt x="79350" y="1064"/>
                  </a:moveTo>
                  <a:cubicBezTo>
                    <a:pt x="48682" y="-6026"/>
                    <a:pt x="-8468" y="22550"/>
                    <a:pt x="1057" y="79700"/>
                  </a:cubicBezTo>
                  <a:cubicBezTo>
                    <a:pt x="115729" y="156367"/>
                    <a:pt x="166907" y="240053"/>
                    <a:pt x="229657" y="327350"/>
                  </a:cubicBezTo>
                  <a:cubicBezTo>
                    <a:pt x="229657" y="289250"/>
                    <a:pt x="296332" y="232100"/>
                    <a:pt x="363007" y="241625"/>
                  </a:cubicBezTo>
                  <a:cubicBezTo>
                    <a:pt x="258232" y="174950"/>
                    <a:pt x="121901" y="86386"/>
                    <a:pt x="79353" y="1061"/>
                  </a:cubicBezTo>
                  <a:close/>
                </a:path>
              </a:pathLst>
            </a:custGeom>
            <a:solidFill>
              <a:srgbClr val="00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5556904-1DB2-5EDB-6C0F-332FBBAA7529}"/>
                </a:ext>
              </a:extLst>
            </p:cNvPr>
            <p:cNvSpPr/>
            <p:nvPr/>
          </p:nvSpPr>
          <p:spPr>
            <a:xfrm>
              <a:off x="4399495" y="2420520"/>
              <a:ext cx="363007" cy="327349"/>
            </a:xfrm>
            <a:custGeom>
              <a:avLst/>
              <a:gdLst>
                <a:gd name="connsiteX0" fmla="*/ 79350 w 363007"/>
                <a:gd name="connsiteY0" fmla="*/ 1064 h 327349"/>
                <a:gd name="connsiteX1" fmla="*/ 1057 w 363007"/>
                <a:gd name="connsiteY1" fmla="*/ 79700 h 327349"/>
                <a:gd name="connsiteX2" fmla="*/ 229657 w 363007"/>
                <a:gd name="connsiteY2" fmla="*/ 327350 h 327349"/>
                <a:gd name="connsiteX3" fmla="*/ 363007 w 363007"/>
                <a:gd name="connsiteY3" fmla="*/ 241625 h 327349"/>
                <a:gd name="connsiteX4" fmla="*/ 79353 w 363007"/>
                <a:gd name="connsiteY4" fmla="*/ 1061 h 32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007" h="327349">
                  <a:moveTo>
                    <a:pt x="79350" y="1064"/>
                  </a:moveTo>
                  <a:cubicBezTo>
                    <a:pt x="48682" y="-6026"/>
                    <a:pt x="-8468" y="22550"/>
                    <a:pt x="1057" y="79700"/>
                  </a:cubicBezTo>
                  <a:cubicBezTo>
                    <a:pt x="115729" y="156367"/>
                    <a:pt x="166907" y="240053"/>
                    <a:pt x="229657" y="327350"/>
                  </a:cubicBezTo>
                  <a:cubicBezTo>
                    <a:pt x="229657" y="289250"/>
                    <a:pt x="296332" y="232100"/>
                    <a:pt x="363007" y="241625"/>
                  </a:cubicBezTo>
                  <a:cubicBezTo>
                    <a:pt x="258232" y="174950"/>
                    <a:pt x="121901" y="86386"/>
                    <a:pt x="79353" y="1061"/>
                  </a:cubicBez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1806089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AAE6EB8-32F9-D116-F45E-5D773C40F9C5}"/>
                </a:ext>
              </a:extLst>
            </p:cNvPr>
            <p:cNvSpPr/>
            <p:nvPr/>
          </p:nvSpPr>
          <p:spPr>
            <a:xfrm>
              <a:off x="4419600" y="2410758"/>
              <a:ext cx="342900" cy="251386"/>
            </a:xfrm>
            <a:custGeom>
              <a:avLst/>
              <a:gdLst>
                <a:gd name="connsiteX0" fmla="*/ 57150 w 342900"/>
                <a:gd name="connsiteY0" fmla="*/ 3737 h 251386"/>
                <a:gd name="connsiteX1" fmla="*/ 0 w 342900"/>
                <a:gd name="connsiteY1" fmla="*/ 22787 h 251386"/>
                <a:gd name="connsiteX2" fmla="*/ 247650 w 342900"/>
                <a:gd name="connsiteY2" fmla="*/ 251387 h 251386"/>
                <a:gd name="connsiteX3" fmla="*/ 342900 w 342900"/>
                <a:gd name="connsiteY3" fmla="*/ 232337 h 251386"/>
                <a:gd name="connsiteX4" fmla="*/ 57150 w 342900"/>
                <a:gd name="connsiteY4" fmla="*/ 3737 h 25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251386">
                  <a:moveTo>
                    <a:pt x="57150" y="3737"/>
                  </a:moveTo>
                  <a:cubicBezTo>
                    <a:pt x="38100" y="-5788"/>
                    <a:pt x="9525" y="3737"/>
                    <a:pt x="0" y="22787"/>
                  </a:cubicBezTo>
                  <a:lnTo>
                    <a:pt x="247650" y="251387"/>
                  </a:lnTo>
                  <a:cubicBezTo>
                    <a:pt x="285750" y="222812"/>
                    <a:pt x="314325" y="222812"/>
                    <a:pt x="342900" y="232337"/>
                  </a:cubicBezTo>
                  <a:cubicBezTo>
                    <a:pt x="242878" y="179959"/>
                    <a:pt x="131226" y="109483"/>
                    <a:pt x="57150" y="3737"/>
                  </a:cubicBez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F87EAF2-8BCE-3356-96E8-3161417AAF22}"/>
                </a:ext>
              </a:extLst>
            </p:cNvPr>
            <p:cNvSpPr/>
            <p:nvPr/>
          </p:nvSpPr>
          <p:spPr>
            <a:xfrm>
              <a:off x="4419600" y="2410758"/>
              <a:ext cx="342900" cy="251386"/>
            </a:xfrm>
            <a:custGeom>
              <a:avLst/>
              <a:gdLst>
                <a:gd name="connsiteX0" fmla="*/ 57150 w 342900"/>
                <a:gd name="connsiteY0" fmla="*/ 3737 h 251386"/>
                <a:gd name="connsiteX1" fmla="*/ 0 w 342900"/>
                <a:gd name="connsiteY1" fmla="*/ 22787 h 251386"/>
                <a:gd name="connsiteX2" fmla="*/ 247650 w 342900"/>
                <a:gd name="connsiteY2" fmla="*/ 251387 h 251386"/>
                <a:gd name="connsiteX3" fmla="*/ 342900 w 342900"/>
                <a:gd name="connsiteY3" fmla="*/ 232337 h 251386"/>
                <a:gd name="connsiteX4" fmla="*/ 57150 w 342900"/>
                <a:gd name="connsiteY4" fmla="*/ 3737 h 25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251386">
                  <a:moveTo>
                    <a:pt x="57150" y="3737"/>
                  </a:moveTo>
                  <a:cubicBezTo>
                    <a:pt x="38100" y="-5788"/>
                    <a:pt x="9525" y="3737"/>
                    <a:pt x="0" y="22787"/>
                  </a:cubicBezTo>
                  <a:lnTo>
                    <a:pt x="247650" y="251387"/>
                  </a:lnTo>
                  <a:cubicBezTo>
                    <a:pt x="285750" y="222812"/>
                    <a:pt x="314325" y="222812"/>
                    <a:pt x="342900" y="232337"/>
                  </a:cubicBezTo>
                  <a:cubicBezTo>
                    <a:pt x="242878" y="179959"/>
                    <a:pt x="131226" y="109483"/>
                    <a:pt x="57150" y="3737"/>
                  </a:cubicBez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180234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B691985-4B77-6E3A-600D-C1AF127F165A}"/>
                </a:ext>
              </a:extLst>
            </p:cNvPr>
            <p:cNvSpPr/>
            <p:nvPr/>
          </p:nvSpPr>
          <p:spPr>
            <a:xfrm>
              <a:off x="4503361" y="2520140"/>
              <a:ext cx="113657" cy="102711"/>
            </a:xfrm>
            <a:custGeom>
              <a:avLst/>
              <a:gdLst>
                <a:gd name="connsiteX0" fmla="*/ 1 w 113657"/>
                <a:gd name="connsiteY0" fmla="*/ 69878 h 102711"/>
                <a:gd name="connsiteX1" fmla="*/ 28625 w 113657"/>
                <a:gd name="connsiteY1" fmla="*/ 102712 h 102711"/>
                <a:gd name="connsiteX2" fmla="*/ 113657 w 113657"/>
                <a:gd name="connsiteY2" fmla="*/ 26941 h 102711"/>
                <a:gd name="connsiteX3" fmla="*/ 75771 w 113657"/>
                <a:gd name="connsiteY3" fmla="*/ 0 h 102711"/>
                <a:gd name="connsiteX4" fmla="*/ 0 w 113657"/>
                <a:gd name="connsiteY4" fmla="*/ 69877 h 102711"/>
                <a:gd name="connsiteX5" fmla="*/ 0 w 113657"/>
                <a:gd name="connsiteY5" fmla="*/ 69877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657" h="102711">
                  <a:moveTo>
                    <a:pt x="1" y="69878"/>
                  </a:moveTo>
                  <a:cubicBezTo>
                    <a:pt x="13985" y="83910"/>
                    <a:pt x="16745" y="88681"/>
                    <a:pt x="28625" y="102712"/>
                  </a:cubicBezTo>
                  <a:cubicBezTo>
                    <a:pt x="47076" y="75573"/>
                    <a:pt x="56069" y="40614"/>
                    <a:pt x="113657" y="26941"/>
                  </a:cubicBezTo>
                  <a:cubicBezTo>
                    <a:pt x="97320" y="14874"/>
                    <a:pt x="89881" y="12067"/>
                    <a:pt x="75771" y="0"/>
                  </a:cubicBezTo>
                  <a:cubicBezTo>
                    <a:pt x="39109" y="9036"/>
                    <a:pt x="19039" y="38812"/>
                    <a:pt x="0" y="69877"/>
                  </a:cubicBezTo>
                  <a:lnTo>
                    <a:pt x="0" y="69877"/>
                  </a:lnTo>
                  <a:close/>
                </a:path>
              </a:pathLst>
            </a:custGeom>
            <a:gradFill>
              <a:gsLst>
                <a:gs pos="0">
                  <a:srgbClr val="3E54A3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lang="zh-CN" altLang="en-US" sz="2400">
                <a:cs typeface="+mn-ea"/>
              </a:endParaRPr>
            </a:p>
          </p:txBody>
        </p:sp>
        <p:grpSp>
          <p:nvGrpSpPr>
            <p:cNvPr id="118" name="图形 101">
              <a:extLst>
                <a:ext uri="{FF2B5EF4-FFF2-40B4-BE49-F238E27FC236}">
                  <a16:creationId xmlns:a16="http://schemas.microsoft.com/office/drawing/2014/main" id="{B1BAD5E0-5B12-A3B1-B6C9-EFDF54A9905F}"/>
                </a:ext>
              </a:extLst>
            </p:cNvPr>
            <p:cNvGrpSpPr/>
            <p:nvPr/>
          </p:nvGrpSpPr>
          <p:grpSpPr>
            <a:xfrm>
              <a:off x="4404016" y="2446058"/>
              <a:ext cx="125445" cy="158274"/>
              <a:chOff x="4404016" y="2446058"/>
              <a:chExt cx="125445" cy="158274"/>
            </a:xfrm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DAB9B8F3-8AB2-140C-7DD1-50B249B754FF}"/>
                  </a:ext>
                </a:extLst>
              </p:cNvPr>
              <p:cNvSpPr/>
              <p:nvPr/>
            </p:nvSpPr>
            <p:spPr>
              <a:xfrm>
                <a:off x="4404016" y="2446058"/>
                <a:ext cx="41252" cy="81664"/>
              </a:xfrm>
              <a:custGeom>
                <a:avLst/>
                <a:gdLst>
                  <a:gd name="connsiteX0" fmla="*/ 18522 w 41252"/>
                  <a:gd name="connsiteY0" fmla="*/ 0 h 81664"/>
                  <a:gd name="connsiteX1" fmla="*/ 0 w 41252"/>
                  <a:gd name="connsiteY1" fmla="*/ 50514 h 81664"/>
                  <a:gd name="connsiteX2" fmla="*/ 41253 w 41252"/>
                  <a:gd name="connsiteY2" fmla="*/ 81665 h 81664"/>
                  <a:gd name="connsiteX3" fmla="*/ 18521 w 41252"/>
                  <a:gd name="connsiteY3" fmla="*/ 0 h 81664"/>
                  <a:gd name="connsiteX4" fmla="*/ 18521 w 41252"/>
                  <a:gd name="connsiteY4" fmla="*/ 0 h 8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52" h="81664">
                    <a:moveTo>
                      <a:pt x="18522" y="0"/>
                    </a:moveTo>
                    <a:cubicBezTo>
                      <a:pt x="-63" y="18390"/>
                      <a:pt x="1372" y="34277"/>
                      <a:pt x="0" y="50514"/>
                    </a:cubicBezTo>
                    <a:lnTo>
                      <a:pt x="41253" y="81665"/>
                    </a:lnTo>
                    <a:cubicBezTo>
                      <a:pt x="26852" y="60698"/>
                      <a:pt x="7233" y="44515"/>
                      <a:pt x="18521" y="0"/>
                    </a:cubicBezTo>
                    <a:lnTo>
                      <a:pt x="185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C7DEA576-BD28-A00B-CBC8-42497B9F3DB4}"/>
                  </a:ext>
                </a:extLst>
              </p:cNvPr>
              <p:cNvSpPr/>
              <p:nvPr/>
            </p:nvSpPr>
            <p:spPr>
              <a:xfrm>
                <a:off x="4506729" y="2557186"/>
                <a:ext cx="22731" cy="47145"/>
              </a:xfrm>
              <a:custGeom>
                <a:avLst/>
                <a:gdLst>
                  <a:gd name="connsiteX0" fmla="*/ 22731 w 22731"/>
                  <a:gd name="connsiteY0" fmla="*/ 0 h 47145"/>
                  <a:gd name="connsiteX1" fmla="*/ 0 w 22731"/>
                  <a:gd name="connsiteY1" fmla="*/ 31151 h 47145"/>
                  <a:gd name="connsiteX2" fmla="*/ 16838 w 22731"/>
                  <a:gd name="connsiteY2" fmla="*/ 47146 h 47145"/>
                  <a:gd name="connsiteX3" fmla="*/ 22732 w 22731"/>
                  <a:gd name="connsiteY3" fmla="*/ 0 h 4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31" h="47145">
                    <a:moveTo>
                      <a:pt x="22731" y="0"/>
                    </a:moveTo>
                    <a:lnTo>
                      <a:pt x="0" y="31151"/>
                    </a:lnTo>
                    <a:lnTo>
                      <a:pt x="16838" y="47146"/>
                    </a:lnTo>
                    <a:cubicBezTo>
                      <a:pt x="6969" y="29740"/>
                      <a:pt x="18142" y="15340"/>
                      <a:pt x="2273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E54A3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lang="zh-CN" altLang="en-US" sz="2400">
                  <a:cs typeface="+mn-ea"/>
                </a:endParaRPr>
              </a:p>
            </p:txBody>
          </p:sp>
        </p:grp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053D86C-94D8-DCC7-769B-9EB670E6ED30}"/>
                </a:ext>
              </a:extLst>
            </p:cNvPr>
            <p:cNvSpPr/>
            <p:nvPr/>
          </p:nvSpPr>
          <p:spPr>
            <a:xfrm>
              <a:off x="4457051" y="2634639"/>
              <a:ext cx="39569" cy="26940"/>
            </a:xfrm>
            <a:custGeom>
              <a:avLst/>
              <a:gdLst>
                <a:gd name="connsiteX0" fmla="*/ 1 w 39569"/>
                <a:gd name="connsiteY0" fmla="*/ 26941 h 26940"/>
                <a:gd name="connsiteX1" fmla="*/ 39570 w 39569"/>
                <a:gd name="connsiteY1" fmla="*/ 0 h 26940"/>
                <a:gd name="connsiteX2" fmla="*/ 29467 w 39569"/>
                <a:gd name="connsiteY2" fmla="*/ 17680 h 26940"/>
                <a:gd name="connsiteX3" fmla="*/ 0 w 39569"/>
                <a:gd name="connsiteY3" fmla="*/ 26941 h 2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69" h="26940">
                  <a:moveTo>
                    <a:pt x="1" y="26941"/>
                  </a:moveTo>
                  <a:lnTo>
                    <a:pt x="39570" y="0"/>
                  </a:lnTo>
                  <a:cubicBezTo>
                    <a:pt x="34759" y="5604"/>
                    <a:pt x="24121" y="10043"/>
                    <a:pt x="29467" y="17680"/>
                  </a:cubicBezTo>
                  <a:lnTo>
                    <a:pt x="0" y="26941"/>
                  </a:lnTo>
                  <a:close/>
                </a:path>
              </a:pathLst>
            </a:custGeom>
            <a:gradFill>
              <a:gsLst>
                <a:gs pos="0">
                  <a:srgbClr val="3E54A3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lang="zh-CN" altLang="en-US" sz="2400">
                <a:cs typeface="+mn-ea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A002CAF4-6C38-4506-4E0E-81DE9DCD7E6A}"/>
              </a:ext>
            </a:extLst>
          </p:cNvPr>
          <p:cNvGrpSpPr/>
          <p:nvPr/>
        </p:nvGrpSpPr>
        <p:grpSpPr>
          <a:xfrm>
            <a:off x="4010182" y="4533019"/>
            <a:ext cx="3442551" cy="295664"/>
            <a:chOff x="4289813" y="5854702"/>
            <a:chExt cx="1393798" cy="221748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99E44D8B-23C2-C0C0-F9DC-678272300477}"/>
                </a:ext>
              </a:extLst>
            </p:cNvPr>
            <p:cNvSpPr txBox="1"/>
            <p:nvPr/>
          </p:nvSpPr>
          <p:spPr>
            <a:xfrm>
              <a:off x="4289813" y="5868701"/>
              <a:ext cx="765421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706ED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rgbClr val="706ED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rgbClr val="706ED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ED51A5CF-A8BB-8EE0-C8BA-B451FC127BD1}"/>
                </a:ext>
              </a:extLst>
            </p:cNvPr>
            <p:cNvSpPr txBox="1"/>
            <p:nvPr/>
          </p:nvSpPr>
          <p:spPr>
            <a:xfrm>
              <a:off x="5025717" y="5854702"/>
              <a:ext cx="657894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706ED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rgbClr val="706ED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2023.05.29</a:t>
              </a:r>
              <a:endParaRPr lang="zh-CN" altLang="en-US" dirty="0">
                <a:solidFill>
                  <a:srgbClr val="706ED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52" name="Freeform 5">
            <a:extLst>
              <a:ext uri="{FF2B5EF4-FFF2-40B4-BE49-F238E27FC236}">
                <a16:creationId xmlns:a16="http://schemas.microsoft.com/office/drawing/2014/main" id="{D4EFD8D3-E550-965A-AA24-762928C982A5}"/>
              </a:ext>
            </a:extLst>
          </p:cNvPr>
          <p:cNvSpPr>
            <a:spLocks noEditPoints="1"/>
          </p:cNvSpPr>
          <p:nvPr/>
        </p:nvSpPr>
        <p:spPr bwMode="auto">
          <a:xfrm>
            <a:off x="3076128" y="4720956"/>
            <a:ext cx="827025" cy="884339"/>
          </a:xfrm>
          <a:custGeom>
            <a:avLst/>
            <a:gdLst>
              <a:gd name="T0" fmla="*/ 1101 w 3181"/>
              <a:gd name="T1" fmla="*/ 1884 h 3400"/>
              <a:gd name="T2" fmla="*/ 213 w 3181"/>
              <a:gd name="T3" fmla="*/ 2838 h 3400"/>
              <a:gd name="T4" fmla="*/ 1 w 3181"/>
              <a:gd name="T5" fmla="*/ 2949 h 3400"/>
              <a:gd name="T6" fmla="*/ 20 w 3181"/>
              <a:gd name="T7" fmla="*/ 3175 h 3400"/>
              <a:gd name="T8" fmla="*/ 43 w 3181"/>
              <a:gd name="T9" fmla="*/ 3308 h 3400"/>
              <a:gd name="T10" fmla="*/ 127 w 3181"/>
              <a:gd name="T11" fmla="*/ 3393 h 3400"/>
              <a:gd name="T12" fmla="*/ 309 w 3181"/>
              <a:gd name="T13" fmla="*/ 3342 h 3400"/>
              <a:gd name="T14" fmla="*/ 237 w 3181"/>
              <a:gd name="T15" fmla="*/ 3239 h 3400"/>
              <a:gd name="T16" fmla="*/ 315 w 3181"/>
              <a:gd name="T17" fmla="*/ 3015 h 3400"/>
              <a:gd name="T18" fmla="*/ 757 w 3181"/>
              <a:gd name="T19" fmla="*/ 2570 h 3400"/>
              <a:gd name="T20" fmla="*/ 1335 w 3181"/>
              <a:gd name="T21" fmla="*/ 2187 h 3400"/>
              <a:gd name="T22" fmla="*/ 2165 w 3181"/>
              <a:gd name="T23" fmla="*/ 2085 h 3400"/>
              <a:gd name="T24" fmla="*/ 1732 w 3181"/>
              <a:gd name="T25" fmla="*/ 2489 h 3400"/>
              <a:gd name="T26" fmla="*/ 1613 w 3181"/>
              <a:gd name="T27" fmla="*/ 2539 h 3400"/>
              <a:gd name="T28" fmla="*/ 1520 w 3181"/>
              <a:gd name="T29" fmla="*/ 2743 h 3400"/>
              <a:gd name="T30" fmla="*/ 1729 w 3181"/>
              <a:gd name="T31" fmla="*/ 2925 h 3400"/>
              <a:gd name="T32" fmla="*/ 1862 w 3181"/>
              <a:gd name="T33" fmla="*/ 3021 h 3400"/>
              <a:gd name="T34" fmla="*/ 2002 w 3181"/>
              <a:gd name="T35" fmla="*/ 3016 h 3400"/>
              <a:gd name="T36" fmla="*/ 1921 w 3181"/>
              <a:gd name="T37" fmla="*/ 2890 h 3400"/>
              <a:gd name="T38" fmla="*/ 1849 w 3181"/>
              <a:gd name="T39" fmla="*/ 2644 h 3400"/>
              <a:gd name="T40" fmla="*/ 2387 w 3181"/>
              <a:gd name="T41" fmla="*/ 2246 h 3400"/>
              <a:gd name="T42" fmla="*/ 2360 w 3181"/>
              <a:gd name="T43" fmla="*/ 1782 h 3400"/>
              <a:gd name="T44" fmla="*/ 1992 w 3181"/>
              <a:gd name="T45" fmla="*/ 1392 h 3400"/>
              <a:gd name="T46" fmla="*/ 2197 w 3181"/>
              <a:gd name="T47" fmla="*/ 1184 h 3400"/>
              <a:gd name="T48" fmla="*/ 2421 w 3181"/>
              <a:gd name="T49" fmla="*/ 1288 h 3400"/>
              <a:gd name="T50" fmla="*/ 2993 w 3181"/>
              <a:gd name="T51" fmla="*/ 962 h 3400"/>
              <a:gd name="T52" fmla="*/ 3178 w 3181"/>
              <a:gd name="T53" fmla="*/ 676 h 3400"/>
              <a:gd name="T54" fmla="*/ 3127 w 3181"/>
              <a:gd name="T55" fmla="*/ 678 h 3400"/>
              <a:gd name="T56" fmla="*/ 3158 w 3181"/>
              <a:gd name="T57" fmla="*/ 601 h 3400"/>
              <a:gd name="T58" fmla="*/ 3100 w 3181"/>
              <a:gd name="T59" fmla="*/ 611 h 3400"/>
              <a:gd name="T60" fmla="*/ 3121 w 3181"/>
              <a:gd name="T61" fmla="*/ 545 h 3400"/>
              <a:gd name="T62" fmla="*/ 3035 w 3181"/>
              <a:gd name="T63" fmla="*/ 596 h 3400"/>
              <a:gd name="T64" fmla="*/ 3040 w 3181"/>
              <a:gd name="T65" fmla="*/ 504 h 3400"/>
              <a:gd name="T66" fmla="*/ 2986 w 3181"/>
              <a:gd name="T67" fmla="*/ 547 h 3400"/>
              <a:gd name="T68" fmla="*/ 2916 w 3181"/>
              <a:gd name="T69" fmla="*/ 608 h 3400"/>
              <a:gd name="T70" fmla="*/ 2912 w 3181"/>
              <a:gd name="T71" fmla="*/ 848 h 3400"/>
              <a:gd name="T72" fmla="*/ 2537 w 3181"/>
              <a:gd name="T73" fmla="*/ 942 h 3400"/>
              <a:gd name="T74" fmla="*/ 2397 w 3181"/>
              <a:gd name="T75" fmla="*/ 638 h 3400"/>
              <a:gd name="T76" fmla="*/ 2609 w 3181"/>
              <a:gd name="T77" fmla="*/ 513 h 3400"/>
              <a:gd name="T78" fmla="*/ 2630 w 3181"/>
              <a:gd name="T79" fmla="*/ 462 h 3400"/>
              <a:gd name="T80" fmla="*/ 2638 w 3181"/>
              <a:gd name="T81" fmla="*/ 326 h 3400"/>
              <a:gd name="T82" fmla="*/ 2218 w 3181"/>
              <a:gd name="T83" fmla="*/ 256 h 3400"/>
              <a:gd name="T84" fmla="*/ 2046 w 3181"/>
              <a:gd name="T85" fmla="*/ 488 h 3400"/>
              <a:gd name="T86" fmla="*/ 1591 w 3181"/>
              <a:gd name="T87" fmla="*/ 524 h 3400"/>
              <a:gd name="T88" fmla="*/ 1216 w 3181"/>
              <a:gd name="T89" fmla="*/ 849 h 3400"/>
              <a:gd name="T90" fmla="*/ 1085 w 3181"/>
              <a:gd name="T91" fmla="*/ 921 h 3400"/>
              <a:gd name="T92" fmla="*/ 1012 w 3181"/>
              <a:gd name="T93" fmla="*/ 954 h 3400"/>
              <a:gd name="T94" fmla="*/ 1066 w 3181"/>
              <a:gd name="T95" fmla="*/ 959 h 3400"/>
              <a:gd name="T96" fmla="*/ 1059 w 3181"/>
              <a:gd name="T97" fmla="*/ 995 h 3400"/>
              <a:gd name="T98" fmla="*/ 984 w 3181"/>
              <a:gd name="T99" fmla="*/ 1067 h 3400"/>
              <a:gd name="T100" fmla="*/ 1120 w 3181"/>
              <a:gd name="T101" fmla="*/ 1002 h 3400"/>
              <a:gd name="T102" fmla="*/ 1065 w 3181"/>
              <a:gd name="T103" fmla="*/ 1077 h 3400"/>
              <a:gd name="T104" fmla="*/ 1021 w 3181"/>
              <a:gd name="T105" fmla="*/ 1158 h 3400"/>
              <a:gd name="T106" fmla="*/ 1098 w 3181"/>
              <a:gd name="T107" fmla="*/ 1094 h 3400"/>
              <a:gd name="T108" fmla="*/ 1153 w 3181"/>
              <a:gd name="T109" fmla="*/ 1051 h 3400"/>
              <a:gd name="T110" fmla="*/ 1082 w 3181"/>
              <a:gd name="T111" fmla="*/ 1196 h 3400"/>
              <a:gd name="T112" fmla="*/ 1218 w 3181"/>
              <a:gd name="T113" fmla="*/ 1040 h 3400"/>
              <a:gd name="T114" fmla="*/ 1232 w 3181"/>
              <a:gd name="T115" fmla="*/ 1060 h 3400"/>
              <a:gd name="T116" fmla="*/ 1252 w 3181"/>
              <a:gd name="T117" fmla="*/ 1114 h 3400"/>
              <a:gd name="T118" fmla="*/ 1286 w 3181"/>
              <a:gd name="T119" fmla="*/ 1027 h 3400"/>
              <a:gd name="T120" fmla="*/ 1341 w 3181"/>
              <a:gd name="T121" fmla="*/ 890 h 3400"/>
              <a:gd name="T122" fmla="*/ 1749 w 3181"/>
              <a:gd name="T123" fmla="*/ 695 h 3400"/>
              <a:gd name="T124" fmla="*/ 1500 w 3181"/>
              <a:gd name="T125" fmla="*/ 1362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1" h="3400">
                <a:moveTo>
                  <a:pt x="1500" y="1362"/>
                </a:moveTo>
                <a:cubicBezTo>
                  <a:pt x="1468" y="1378"/>
                  <a:pt x="1410" y="1411"/>
                  <a:pt x="1365" y="1452"/>
                </a:cubicBezTo>
                <a:cubicBezTo>
                  <a:pt x="1306" y="1504"/>
                  <a:pt x="1271" y="1712"/>
                  <a:pt x="1240" y="1761"/>
                </a:cubicBezTo>
                <a:cubicBezTo>
                  <a:pt x="1209" y="1811"/>
                  <a:pt x="1190" y="1809"/>
                  <a:pt x="1101" y="1884"/>
                </a:cubicBezTo>
                <a:cubicBezTo>
                  <a:pt x="1013" y="1959"/>
                  <a:pt x="897" y="2173"/>
                  <a:pt x="841" y="2229"/>
                </a:cubicBezTo>
                <a:cubicBezTo>
                  <a:pt x="785" y="2284"/>
                  <a:pt x="748" y="2313"/>
                  <a:pt x="642" y="2358"/>
                </a:cubicBezTo>
                <a:cubicBezTo>
                  <a:pt x="536" y="2403"/>
                  <a:pt x="443" y="2567"/>
                  <a:pt x="360" y="2683"/>
                </a:cubicBezTo>
                <a:cubicBezTo>
                  <a:pt x="276" y="2800"/>
                  <a:pt x="220" y="2831"/>
                  <a:pt x="213" y="2838"/>
                </a:cubicBezTo>
                <a:cubicBezTo>
                  <a:pt x="206" y="2845"/>
                  <a:pt x="209" y="2841"/>
                  <a:pt x="191" y="2839"/>
                </a:cubicBezTo>
                <a:cubicBezTo>
                  <a:pt x="173" y="2837"/>
                  <a:pt x="102" y="2864"/>
                  <a:pt x="92" y="2868"/>
                </a:cubicBezTo>
                <a:cubicBezTo>
                  <a:pt x="83" y="2871"/>
                  <a:pt x="57" y="2860"/>
                  <a:pt x="39" y="2868"/>
                </a:cubicBezTo>
                <a:cubicBezTo>
                  <a:pt x="20" y="2877"/>
                  <a:pt x="3" y="2932"/>
                  <a:pt x="1" y="2949"/>
                </a:cubicBezTo>
                <a:cubicBezTo>
                  <a:pt x="0" y="2966"/>
                  <a:pt x="3" y="2973"/>
                  <a:pt x="3" y="2996"/>
                </a:cubicBezTo>
                <a:cubicBezTo>
                  <a:pt x="4" y="3019"/>
                  <a:pt x="7" y="3098"/>
                  <a:pt x="11" y="3113"/>
                </a:cubicBezTo>
                <a:cubicBezTo>
                  <a:pt x="14" y="3127"/>
                  <a:pt x="13" y="3136"/>
                  <a:pt x="14" y="3148"/>
                </a:cubicBezTo>
                <a:cubicBezTo>
                  <a:pt x="14" y="3160"/>
                  <a:pt x="18" y="3166"/>
                  <a:pt x="20" y="3175"/>
                </a:cubicBezTo>
                <a:cubicBezTo>
                  <a:pt x="21" y="3184"/>
                  <a:pt x="22" y="3192"/>
                  <a:pt x="18" y="3209"/>
                </a:cubicBezTo>
                <a:cubicBezTo>
                  <a:pt x="14" y="3225"/>
                  <a:pt x="20" y="3233"/>
                  <a:pt x="20" y="3248"/>
                </a:cubicBezTo>
                <a:cubicBezTo>
                  <a:pt x="20" y="3263"/>
                  <a:pt x="25" y="3261"/>
                  <a:pt x="28" y="3273"/>
                </a:cubicBezTo>
                <a:cubicBezTo>
                  <a:pt x="31" y="3285"/>
                  <a:pt x="34" y="3295"/>
                  <a:pt x="43" y="3308"/>
                </a:cubicBezTo>
                <a:cubicBezTo>
                  <a:pt x="52" y="3321"/>
                  <a:pt x="53" y="3326"/>
                  <a:pt x="57" y="3337"/>
                </a:cubicBezTo>
                <a:cubicBezTo>
                  <a:pt x="61" y="3348"/>
                  <a:pt x="72" y="3353"/>
                  <a:pt x="79" y="3357"/>
                </a:cubicBezTo>
                <a:cubicBezTo>
                  <a:pt x="87" y="3361"/>
                  <a:pt x="92" y="3375"/>
                  <a:pt x="102" y="3384"/>
                </a:cubicBezTo>
                <a:cubicBezTo>
                  <a:pt x="112" y="3393"/>
                  <a:pt x="116" y="3390"/>
                  <a:pt x="127" y="3393"/>
                </a:cubicBezTo>
                <a:cubicBezTo>
                  <a:pt x="138" y="3395"/>
                  <a:pt x="137" y="3400"/>
                  <a:pt x="154" y="3399"/>
                </a:cubicBezTo>
                <a:cubicBezTo>
                  <a:pt x="171" y="3398"/>
                  <a:pt x="167" y="3397"/>
                  <a:pt x="181" y="3397"/>
                </a:cubicBezTo>
                <a:cubicBezTo>
                  <a:pt x="195" y="3397"/>
                  <a:pt x="268" y="3390"/>
                  <a:pt x="277" y="3385"/>
                </a:cubicBezTo>
                <a:cubicBezTo>
                  <a:pt x="286" y="3381"/>
                  <a:pt x="306" y="3356"/>
                  <a:pt x="309" y="3342"/>
                </a:cubicBezTo>
                <a:cubicBezTo>
                  <a:pt x="312" y="3329"/>
                  <a:pt x="300" y="3321"/>
                  <a:pt x="300" y="3321"/>
                </a:cubicBezTo>
                <a:cubicBezTo>
                  <a:pt x="300" y="3321"/>
                  <a:pt x="295" y="3314"/>
                  <a:pt x="284" y="3306"/>
                </a:cubicBezTo>
                <a:cubicBezTo>
                  <a:pt x="274" y="3298"/>
                  <a:pt x="238" y="3285"/>
                  <a:pt x="233" y="3279"/>
                </a:cubicBezTo>
                <a:cubicBezTo>
                  <a:pt x="228" y="3272"/>
                  <a:pt x="229" y="3262"/>
                  <a:pt x="237" y="3239"/>
                </a:cubicBezTo>
                <a:cubicBezTo>
                  <a:pt x="246" y="3217"/>
                  <a:pt x="245" y="3179"/>
                  <a:pt x="250" y="3170"/>
                </a:cubicBezTo>
                <a:cubicBezTo>
                  <a:pt x="255" y="3161"/>
                  <a:pt x="279" y="3137"/>
                  <a:pt x="286" y="3125"/>
                </a:cubicBezTo>
                <a:cubicBezTo>
                  <a:pt x="293" y="3113"/>
                  <a:pt x="279" y="3097"/>
                  <a:pt x="279" y="3097"/>
                </a:cubicBezTo>
                <a:cubicBezTo>
                  <a:pt x="279" y="3097"/>
                  <a:pt x="284" y="3073"/>
                  <a:pt x="315" y="3015"/>
                </a:cubicBezTo>
                <a:cubicBezTo>
                  <a:pt x="320" y="3005"/>
                  <a:pt x="324" y="2998"/>
                  <a:pt x="326" y="2993"/>
                </a:cubicBezTo>
                <a:cubicBezTo>
                  <a:pt x="330" y="2992"/>
                  <a:pt x="335" y="2990"/>
                  <a:pt x="340" y="2983"/>
                </a:cubicBezTo>
                <a:cubicBezTo>
                  <a:pt x="348" y="2973"/>
                  <a:pt x="429" y="2852"/>
                  <a:pt x="461" y="2821"/>
                </a:cubicBezTo>
                <a:cubicBezTo>
                  <a:pt x="494" y="2789"/>
                  <a:pt x="574" y="2690"/>
                  <a:pt x="757" y="2570"/>
                </a:cubicBezTo>
                <a:cubicBezTo>
                  <a:pt x="940" y="2450"/>
                  <a:pt x="831" y="2516"/>
                  <a:pt x="915" y="2484"/>
                </a:cubicBezTo>
                <a:cubicBezTo>
                  <a:pt x="998" y="2452"/>
                  <a:pt x="1028" y="2413"/>
                  <a:pt x="1028" y="2413"/>
                </a:cubicBezTo>
                <a:cubicBezTo>
                  <a:pt x="1028" y="2413"/>
                  <a:pt x="1033" y="2410"/>
                  <a:pt x="1060" y="2395"/>
                </a:cubicBezTo>
                <a:cubicBezTo>
                  <a:pt x="1087" y="2381"/>
                  <a:pt x="1211" y="2292"/>
                  <a:pt x="1335" y="2187"/>
                </a:cubicBezTo>
                <a:cubicBezTo>
                  <a:pt x="1458" y="2082"/>
                  <a:pt x="1670" y="1941"/>
                  <a:pt x="1670" y="1941"/>
                </a:cubicBezTo>
                <a:cubicBezTo>
                  <a:pt x="1670" y="1941"/>
                  <a:pt x="1704" y="1946"/>
                  <a:pt x="1776" y="1973"/>
                </a:cubicBezTo>
                <a:cubicBezTo>
                  <a:pt x="1849" y="2000"/>
                  <a:pt x="1952" y="2012"/>
                  <a:pt x="1999" y="2021"/>
                </a:cubicBezTo>
                <a:cubicBezTo>
                  <a:pt x="2046" y="2031"/>
                  <a:pt x="2165" y="2085"/>
                  <a:pt x="2165" y="2085"/>
                </a:cubicBezTo>
                <a:cubicBezTo>
                  <a:pt x="2165" y="2085"/>
                  <a:pt x="2109" y="2126"/>
                  <a:pt x="2034" y="2189"/>
                </a:cubicBezTo>
                <a:cubicBezTo>
                  <a:pt x="1959" y="2251"/>
                  <a:pt x="1968" y="2278"/>
                  <a:pt x="1924" y="2337"/>
                </a:cubicBezTo>
                <a:cubicBezTo>
                  <a:pt x="1879" y="2396"/>
                  <a:pt x="1739" y="2476"/>
                  <a:pt x="1737" y="2477"/>
                </a:cubicBezTo>
                <a:cubicBezTo>
                  <a:pt x="1736" y="2478"/>
                  <a:pt x="1736" y="2487"/>
                  <a:pt x="1732" y="2489"/>
                </a:cubicBezTo>
                <a:cubicBezTo>
                  <a:pt x="1729" y="2491"/>
                  <a:pt x="1684" y="2524"/>
                  <a:pt x="1684" y="2524"/>
                </a:cubicBezTo>
                <a:cubicBezTo>
                  <a:pt x="1684" y="2524"/>
                  <a:pt x="1678" y="2524"/>
                  <a:pt x="1673" y="2523"/>
                </a:cubicBezTo>
                <a:cubicBezTo>
                  <a:pt x="1668" y="2523"/>
                  <a:pt x="1656" y="2531"/>
                  <a:pt x="1646" y="2533"/>
                </a:cubicBezTo>
                <a:cubicBezTo>
                  <a:pt x="1636" y="2535"/>
                  <a:pt x="1631" y="2529"/>
                  <a:pt x="1613" y="2539"/>
                </a:cubicBezTo>
                <a:cubicBezTo>
                  <a:pt x="1595" y="2548"/>
                  <a:pt x="1546" y="2613"/>
                  <a:pt x="1546" y="2613"/>
                </a:cubicBezTo>
                <a:cubicBezTo>
                  <a:pt x="1546" y="2613"/>
                  <a:pt x="1531" y="2616"/>
                  <a:pt x="1514" y="2626"/>
                </a:cubicBezTo>
                <a:cubicBezTo>
                  <a:pt x="1497" y="2637"/>
                  <a:pt x="1489" y="2677"/>
                  <a:pt x="1492" y="2692"/>
                </a:cubicBezTo>
                <a:cubicBezTo>
                  <a:pt x="1494" y="2707"/>
                  <a:pt x="1507" y="2726"/>
                  <a:pt x="1520" y="2743"/>
                </a:cubicBezTo>
                <a:cubicBezTo>
                  <a:pt x="1532" y="2760"/>
                  <a:pt x="1533" y="2756"/>
                  <a:pt x="1545" y="2770"/>
                </a:cubicBezTo>
                <a:cubicBezTo>
                  <a:pt x="1558" y="2784"/>
                  <a:pt x="1567" y="2789"/>
                  <a:pt x="1594" y="2811"/>
                </a:cubicBezTo>
                <a:cubicBezTo>
                  <a:pt x="1620" y="2832"/>
                  <a:pt x="1627" y="2826"/>
                  <a:pt x="1650" y="2846"/>
                </a:cubicBezTo>
                <a:cubicBezTo>
                  <a:pt x="1673" y="2866"/>
                  <a:pt x="1728" y="2921"/>
                  <a:pt x="1729" y="2925"/>
                </a:cubicBezTo>
                <a:cubicBezTo>
                  <a:pt x="1729" y="2929"/>
                  <a:pt x="1739" y="2936"/>
                  <a:pt x="1754" y="2950"/>
                </a:cubicBezTo>
                <a:cubicBezTo>
                  <a:pt x="1770" y="2965"/>
                  <a:pt x="1773" y="2963"/>
                  <a:pt x="1790" y="2976"/>
                </a:cubicBezTo>
                <a:cubicBezTo>
                  <a:pt x="1808" y="2989"/>
                  <a:pt x="1817" y="2994"/>
                  <a:pt x="1832" y="3005"/>
                </a:cubicBezTo>
                <a:cubicBezTo>
                  <a:pt x="1848" y="3016"/>
                  <a:pt x="1856" y="3017"/>
                  <a:pt x="1862" y="3021"/>
                </a:cubicBezTo>
                <a:cubicBezTo>
                  <a:pt x="1868" y="3025"/>
                  <a:pt x="1881" y="3024"/>
                  <a:pt x="1893" y="3030"/>
                </a:cubicBezTo>
                <a:cubicBezTo>
                  <a:pt x="1904" y="3036"/>
                  <a:pt x="1917" y="3038"/>
                  <a:pt x="1929" y="3038"/>
                </a:cubicBezTo>
                <a:cubicBezTo>
                  <a:pt x="1942" y="3038"/>
                  <a:pt x="1945" y="3041"/>
                  <a:pt x="1963" y="3041"/>
                </a:cubicBezTo>
                <a:cubicBezTo>
                  <a:pt x="1980" y="3041"/>
                  <a:pt x="1999" y="3026"/>
                  <a:pt x="2002" y="3016"/>
                </a:cubicBezTo>
                <a:cubicBezTo>
                  <a:pt x="2006" y="3005"/>
                  <a:pt x="2006" y="2998"/>
                  <a:pt x="2004" y="2992"/>
                </a:cubicBezTo>
                <a:cubicBezTo>
                  <a:pt x="2002" y="2985"/>
                  <a:pt x="2002" y="2985"/>
                  <a:pt x="1996" y="2969"/>
                </a:cubicBezTo>
                <a:cubicBezTo>
                  <a:pt x="1991" y="2953"/>
                  <a:pt x="1938" y="2911"/>
                  <a:pt x="1938" y="2911"/>
                </a:cubicBezTo>
                <a:cubicBezTo>
                  <a:pt x="1938" y="2911"/>
                  <a:pt x="1934" y="2902"/>
                  <a:pt x="1921" y="2890"/>
                </a:cubicBezTo>
                <a:cubicBezTo>
                  <a:pt x="1907" y="2878"/>
                  <a:pt x="1899" y="2879"/>
                  <a:pt x="1879" y="2858"/>
                </a:cubicBezTo>
                <a:cubicBezTo>
                  <a:pt x="1860" y="2838"/>
                  <a:pt x="1857" y="2803"/>
                  <a:pt x="1850" y="2772"/>
                </a:cubicBezTo>
                <a:cubicBezTo>
                  <a:pt x="1843" y="2740"/>
                  <a:pt x="1851" y="2705"/>
                  <a:pt x="1845" y="2687"/>
                </a:cubicBezTo>
                <a:cubicBezTo>
                  <a:pt x="1838" y="2669"/>
                  <a:pt x="1849" y="2644"/>
                  <a:pt x="1849" y="2644"/>
                </a:cubicBezTo>
                <a:cubicBezTo>
                  <a:pt x="1849" y="2644"/>
                  <a:pt x="1854" y="2639"/>
                  <a:pt x="1858" y="2638"/>
                </a:cubicBezTo>
                <a:cubicBezTo>
                  <a:pt x="1862" y="2638"/>
                  <a:pt x="1875" y="2594"/>
                  <a:pt x="1912" y="2567"/>
                </a:cubicBezTo>
                <a:cubicBezTo>
                  <a:pt x="1949" y="2539"/>
                  <a:pt x="2028" y="2471"/>
                  <a:pt x="2119" y="2437"/>
                </a:cubicBezTo>
                <a:cubicBezTo>
                  <a:pt x="2211" y="2404"/>
                  <a:pt x="2364" y="2262"/>
                  <a:pt x="2387" y="2246"/>
                </a:cubicBezTo>
                <a:cubicBezTo>
                  <a:pt x="2411" y="2230"/>
                  <a:pt x="2434" y="2215"/>
                  <a:pt x="2490" y="2166"/>
                </a:cubicBezTo>
                <a:cubicBezTo>
                  <a:pt x="2546" y="2117"/>
                  <a:pt x="2555" y="2066"/>
                  <a:pt x="2555" y="2049"/>
                </a:cubicBezTo>
                <a:cubicBezTo>
                  <a:pt x="2555" y="2032"/>
                  <a:pt x="2538" y="2014"/>
                  <a:pt x="2516" y="1972"/>
                </a:cubicBezTo>
                <a:cubicBezTo>
                  <a:pt x="2494" y="1931"/>
                  <a:pt x="2403" y="1813"/>
                  <a:pt x="2360" y="1782"/>
                </a:cubicBezTo>
                <a:cubicBezTo>
                  <a:pt x="2317" y="1752"/>
                  <a:pt x="2126" y="1628"/>
                  <a:pt x="2092" y="1624"/>
                </a:cubicBezTo>
                <a:cubicBezTo>
                  <a:pt x="2058" y="1619"/>
                  <a:pt x="1993" y="1576"/>
                  <a:pt x="1993" y="1576"/>
                </a:cubicBezTo>
                <a:cubicBezTo>
                  <a:pt x="1932" y="1547"/>
                  <a:pt x="1932" y="1547"/>
                  <a:pt x="1932" y="1547"/>
                </a:cubicBezTo>
                <a:cubicBezTo>
                  <a:pt x="1950" y="1488"/>
                  <a:pt x="1977" y="1409"/>
                  <a:pt x="1992" y="1392"/>
                </a:cubicBezTo>
                <a:cubicBezTo>
                  <a:pt x="2018" y="1364"/>
                  <a:pt x="2053" y="1351"/>
                  <a:pt x="2080" y="1334"/>
                </a:cubicBezTo>
                <a:cubicBezTo>
                  <a:pt x="2108" y="1316"/>
                  <a:pt x="2117" y="1285"/>
                  <a:pt x="2117" y="1285"/>
                </a:cubicBezTo>
                <a:cubicBezTo>
                  <a:pt x="2117" y="1285"/>
                  <a:pt x="2117" y="1282"/>
                  <a:pt x="2144" y="1262"/>
                </a:cubicBezTo>
                <a:cubicBezTo>
                  <a:pt x="2171" y="1242"/>
                  <a:pt x="2197" y="1184"/>
                  <a:pt x="2197" y="1184"/>
                </a:cubicBezTo>
                <a:cubicBezTo>
                  <a:pt x="2197" y="1184"/>
                  <a:pt x="2197" y="1184"/>
                  <a:pt x="2213" y="1171"/>
                </a:cubicBezTo>
                <a:cubicBezTo>
                  <a:pt x="2229" y="1158"/>
                  <a:pt x="2278" y="1111"/>
                  <a:pt x="2278" y="1111"/>
                </a:cubicBezTo>
                <a:cubicBezTo>
                  <a:pt x="2278" y="1111"/>
                  <a:pt x="2279" y="1110"/>
                  <a:pt x="2287" y="1122"/>
                </a:cubicBezTo>
                <a:cubicBezTo>
                  <a:pt x="2294" y="1133"/>
                  <a:pt x="2376" y="1229"/>
                  <a:pt x="2421" y="1288"/>
                </a:cubicBezTo>
                <a:cubicBezTo>
                  <a:pt x="2465" y="1346"/>
                  <a:pt x="2542" y="1393"/>
                  <a:pt x="2577" y="1393"/>
                </a:cubicBezTo>
                <a:cubicBezTo>
                  <a:pt x="2611" y="1393"/>
                  <a:pt x="2595" y="1384"/>
                  <a:pt x="2621" y="1360"/>
                </a:cubicBezTo>
                <a:cubicBezTo>
                  <a:pt x="2646" y="1335"/>
                  <a:pt x="2694" y="1302"/>
                  <a:pt x="2766" y="1247"/>
                </a:cubicBezTo>
                <a:cubicBezTo>
                  <a:pt x="2838" y="1192"/>
                  <a:pt x="2983" y="980"/>
                  <a:pt x="2993" y="962"/>
                </a:cubicBezTo>
                <a:cubicBezTo>
                  <a:pt x="3003" y="944"/>
                  <a:pt x="3025" y="941"/>
                  <a:pt x="3056" y="896"/>
                </a:cubicBezTo>
                <a:cubicBezTo>
                  <a:pt x="3087" y="852"/>
                  <a:pt x="3100" y="806"/>
                  <a:pt x="3105" y="796"/>
                </a:cubicBezTo>
                <a:cubicBezTo>
                  <a:pt x="3109" y="785"/>
                  <a:pt x="3125" y="746"/>
                  <a:pt x="3132" y="737"/>
                </a:cubicBezTo>
                <a:cubicBezTo>
                  <a:pt x="3140" y="727"/>
                  <a:pt x="3176" y="685"/>
                  <a:pt x="3178" y="676"/>
                </a:cubicBezTo>
                <a:cubicBezTo>
                  <a:pt x="3181" y="666"/>
                  <a:pt x="3178" y="658"/>
                  <a:pt x="3178" y="658"/>
                </a:cubicBezTo>
                <a:cubicBezTo>
                  <a:pt x="3178" y="658"/>
                  <a:pt x="3179" y="651"/>
                  <a:pt x="3174" y="648"/>
                </a:cubicBezTo>
                <a:cubicBezTo>
                  <a:pt x="3169" y="646"/>
                  <a:pt x="3158" y="656"/>
                  <a:pt x="3153" y="659"/>
                </a:cubicBezTo>
                <a:cubicBezTo>
                  <a:pt x="3149" y="662"/>
                  <a:pt x="3134" y="674"/>
                  <a:pt x="3127" y="678"/>
                </a:cubicBezTo>
                <a:cubicBezTo>
                  <a:pt x="3119" y="683"/>
                  <a:pt x="3096" y="710"/>
                  <a:pt x="3090" y="718"/>
                </a:cubicBezTo>
                <a:cubicBezTo>
                  <a:pt x="3084" y="725"/>
                  <a:pt x="3097" y="694"/>
                  <a:pt x="3100" y="686"/>
                </a:cubicBezTo>
                <a:cubicBezTo>
                  <a:pt x="3102" y="678"/>
                  <a:pt x="3118" y="653"/>
                  <a:pt x="3130" y="639"/>
                </a:cubicBezTo>
                <a:cubicBezTo>
                  <a:pt x="3142" y="624"/>
                  <a:pt x="3157" y="607"/>
                  <a:pt x="3158" y="601"/>
                </a:cubicBezTo>
                <a:cubicBezTo>
                  <a:pt x="3158" y="595"/>
                  <a:pt x="3157" y="589"/>
                  <a:pt x="3156" y="588"/>
                </a:cubicBezTo>
                <a:cubicBezTo>
                  <a:pt x="3156" y="587"/>
                  <a:pt x="3156" y="582"/>
                  <a:pt x="3153" y="578"/>
                </a:cubicBezTo>
                <a:cubicBezTo>
                  <a:pt x="3150" y="574"/>
                  <a:pt x="3147" y="576"/>
                  <a:pt x="3136" y="584"/>
                </a:cubicBezTo>
                <a:cubicBezTo>
                  <a:pt x="3126" y="593"/>
                  <a:pt x="3111" y="601"/>
                  <a:pt x="3100" y="611"/>
                </a:cubicBezTo>
                <a:cubicBezTo>
                  <a:pt x="3088" y="621"/>
                  <a:pt x="3066" y="655"/>
                  <a:pt x="3066" y="655"/>
                </a:cubicBezTo>
                <a:cubicBezTo>
                  <a:pt x="3066" y="655"/>
                  <a:pt x="3070" y="644"/>
                  <a:pt x="3074" y="636"/>
                </a:cubicBezTo>
                <a:cubicBezTo>
                  <a:pt x="3078" y="628"/>
                  <a:pt x="3088" y="609"/>
                  <a:pt x="3097" y="595"/>
                </a:cubicBezTo>
                <a:cubicBezTo>
                  <a:pt x="3106" y="581"/>
                  <a:pt x="3122" y="553"/>
                  <a:pt x="3121" y="545"/>
                </a:cubicBezTo>
                <a:cubicBezTo>
                  <a:pt x="3120" y="538"/>
                  <a:pt x="3115" y="533"/>
                  <a:pt x="3115" y="533"/>
                </a:cubicBezTo>
                <a:cubicBezTo>
                  <a:pt x="3115" y="533"/>
                  <a:pt x="3112" y="527"/>
                  <a:pt x="3106" y="525"/>
                </a:cubicBezTo>
                <a:cubicBezTo>
                  <a:pt x="3099" y="523"/>
                  <a:pt x="3099" y="528"/>
                  <a:pt x="3083" y="542"/>
                </a:cubicBezTo>
                <a:cubicBezTo>
                  <a:pt x="3068" y="556"/>
                  <a:pt x="3045" y="584"/>
                  <a:pt x="3035" y="596"/>
                </a:cubicBezTo>
                <a:cubicBezTo>
                  <a:pt x="3024" y="608"/>
                  <a:pt x="3007" y="657"/>
                  <a:pt x="3004" y="658"/>
                </a:cubicBezTo>
                <a:cubicBezTo>
                  <a:pt x="3001" y="658"/>
                  <a:pt x="3008" y="616"/>
                  <a:pt x="3011" y="599"/>
                </a:cubicBezTo>
                <a:cubicBezTo>
                  <a:pt x="3014" y="582"/>
                  <a:pt x="3024" y="559"/>
                  <a:pt x="3030" y="548"/>
                </a:cubicBezTo>
                <a:cubicBezTo>
                  <a:pt x="3036" y="537"/>
                  <a:pt x="3041" y="509"/>
                  <a:pt x="3040" y="504"/>
                </a:cubicBezTo>
                <a:cubicBezTo>
                  <a:pt x="3038" y="498"/>
                  <a:pt x="3035" y="497"/>
                  <a:pt x="3035" y="497"/>
                </a:cubicBezTo>
                <a:cubicBezTo>
                  <a:pt x="3035" y="497"/>
                  <a:pt x="3033" y="492"/>
                  <a:pt x="3030" y="490"/>
                </a:cubicBezTo>
                <a:cubicBezTo>
                  <a:pt x="3027" y="487"/>
                  <a:pt x="3020" y="487"/>
                  <a:pt x="3017" y="491"/>
                </a:cubicBezTo>
                <a:cubicBezTo>
                  <a:pt x="3014" y="496"/>
                  <a:pt x="2998" y="530"/>
                  <a:pt x="2986" y="547"/>
                </a:cubicBezTo>
                <a:cubicBezTo>
                  <a:pt x="2974" y="565"/>
                  <a:pt x="2971" y="574"/>
                  <a:pt x="2968" y="584"/>
                </a:cubicBezTo>
                <a:cubicBezTo>
                  <a:pt x="2965" y="595"/>
                  <a:pt x="2951" y="655"/>
                  <a:pt x="2951" y="655"/>
                </a:cubicBezTo>
                <a:cubicBezTo>
                  <a:pt x="2951" y="655"/>
                  <a:pt x="2938" y="621"/>
                  <a:pt x="2930" y="614"/>
                </a:cubicBezTo>
                <a:cubicBezTo>
                  <a:pt x="2922" y="607"/>
                  <a:pt x="2919" y="609"/>
                  <a:pt x="2916" y="608"/>
                </a:cubicBezTo>
                <a:cubicBezTo>
                  <a:pt x="2914" y="608"/>
                  <a:pt x="2904" y="606"/>
                  <a:pt x="2901" y="613"/>
                </a:cubicBezTo>
                <a:cubicBezTo>
                  <a:pt x="2899" y="620"/>
                  <a:pt x="2910" y="653"/>
                  <a:pt x="2909" y="681"/>
                </a:cubicBezTo>
                <a:cubicBezTo>
                  <a:pt x="2909" y="708"/>
                  <a:pt x="2898" y="715"/>
                  <a:pt x="2891" y="743"/>
                </a:cubicBezTo>
                <a:cubicBezTo>
                  <a:pt x="2883" y="771"/>
                  <a:pt x="2911" y="843"/>
                  <a:pt x="2912" y="848"/>
                </a:cubicBezTo>
                <a:cubicBezTo>
                  <a:pt x="2912" y="854"/>
                  <a:pt x="2911" y="856"/>
                  <a:pt x="2887" y="882"/>
                </a:cubicBezTo>
                <a:cubicBezTo>
                  <a:pt x="2863" y="908"/>
                  <a:pt x="2745" y="1019"/>
                  <a:pt x="2716" y="1026"/>
                </a:cubicBezTo>
                <a:cubicBezTo>
                  <a:pt x="2686" y="1034"/>
                  <a:pt x="2584" y="1069"/>
                  <a:pt x="2584" y="1069"/>
                </a:cubicBezTo>
                <a:cubicBezTo>
                  <a:pt x="2584" y="1069"/>
                  <a:pt x="2566" y="986"/>
                  <a:pt x="2537" y="942"/>
                </a:cubicBezTo>
                <a:cubicBezTo>
                  <a:pt x="2508" y="899"/>
                  <a:pt x="2456" y="883"/>
                  <a:pt x="2452" y="877"/>
                </a:cubicBezTo>
                <a:cubicBezTo>
                  <a:pt x="2447" y="871"/>
                  <a:pt x="2451" y="822"/>
                  <a:pt x="2429" y="771"/>
                </a:cubicBezTo>
                <a:cubicBezTo>
                  <a:pt x="2408" y="721"/>
                  <a:pt x="2371" y="689"/>
                  <a:pt x="2371" y="689"/>
                </a:cubicBezTo>
                <a:cubicBezTo>
                  <a:pt x="2371" y="689"/>
                  <a:pt x="2387" y="653"/>
                  <a:pt x="2397" y="638"/>
                </a:cubicBezTo>
                <a:cubicBezTo>
                  <a:pt x="2406" y="622"/>
                  <a:pt x="2452" y="590"/>
                  <a:pt x="2468" y="582"/>
                </a:cubicBezTo>
                <a:cubicBezTo>
                  <a:pt x="2484" y="573"/>
                  <a:pt x="2519" y="576"/>
                  <a:pt x="2556" y="587"/>
                </a:cubicBezTo>
                <a:cubicBezTo>
                  <a:pt x="2593" y="599"/>
                  <a:pt x="2594" y="581"/>
                  <a:pt x="2604" y="553"/>
                </a:cubicBezTo>
                <a:cubicBezTo>
                  <a:pt x="2614" y="526"/>
                  <a:pt x="2609" y="513"/>
                  <a:pt x="2609" y="513"/>
                </a:cubicBezTo>
                <a:cubicBezTo>
                  <a:pt x="2609" y="513"/>
                  <a:pt x="2609" y="513"/>
                  <a:pt x="2617" y="507"/>
                </a:cubicBezTo>
                <a:cubicBezTo>
                  <a:pt x="2624" y="502"/>
                  <a:pt x="2622" y="497"/>
                  <a:pt x="2621" y="490"/>
                </a:cubicBezTo>
                <a:cubicBezTo>
                  <a:pt x="2620" y="483"/>
                  <a:pt x="2614" y="483"/>
                  <a:pt x="2613" y="479"/>
                </a:cubicBezTo>
                <a:cubicBezTo>
                  <a:pt x="2613" y="475"/>
                  <a:pt x="2627" y="469"/>
                  <a:pt x="2630" y="462"/>
                </a:cubicBezTo>
                <a:cubicBezTo>
                  <a:pt x="2634" y="456"/>
                  <a:pt x="2628" y="450"/>
                  <a:pt x="2627" y="442"/>
                </a:cubicBezTo>
                <a:cubicBezTo>
                  <a:pt x="2625" y="433"/>
                  <a:pt x="2629" y="425"/>
                  <a:pt x="2638" y="423"/>
                </a:cubicBezTo>
                <a:cubicBezTo>
                  <a:pt x="2647" y="420"/>
                  <a:pt x="2674" y="415"/>
                  <a:pt x="2673" y="401"/>
                </a:cubicBezTo>
                <a:cubicBezTo>
                  <a:pt x="2672" y="387"/>
                  <a:pt x="2643" y="335"/>
                  <a:pt x="2638" y="326"/>
                </a:cubicBezTo>
                <a:cubicBezTo>
                  <a:pt x="2633" y="318"/>
                  <a:pt x="2632" y="294"/>
                  <a:pt x="2643" y="277"/>
                </a:cubicBezTo>
                <a:cubicBezTo>
                  <a:pt x="2653" y="259"/>
                  <a:pt x="2651" y="233"/>
                  <a:pt x="2643" y="212"/>
                </a:cubicBezTo>
                <a:cubicBezTo>
                  <a:pt x="2636" y="191"/>
                  <a:pt x="2598" y="83"/>
                  <a:pt x="2534" y="56"/>
                </a:cubicBezTo>
                <a:cubicBezTo>
                  <a:pt x="2399" y="0"/>
                  <a:pt x="2211" y="71"/>
                  <a:pt x="2218" y="256"/>
                </a:cubicBezTo>
                <a:cubicBezTo>
                  <a:pt x="2221" y="329"/>
                  <a:pt x="2227" y="346"/>
                  <a:pt x="2222" y="383"/>
                </a:cubicBezTo>
                <a:cubicBezTo>
                  <a:pt x="2217" y="420"/>
                  <a:pt x="2206" y="459"/>
                  <a:pt x="2206" y="459"/>
                </a:cubicBezTo>
                <a:cubicBezTo>
                  <a:pt x="2206" y="459"/>
                  <a:pt x="2186" y="463"/>
                  <a:pt x="2140" y="467"/>
                </a:cubicBezTo>
                <a:cubicBezTo>
                  <a:pt x="2094" y="470"/>
                  <a:pt x="2053" y="485"/>
                  <a:pt x="2046" y="488"/>
                </a:cubicBezTo>
                <a:cubicBezTo>
                  <a:pt x="2039" y="490"/>
                  <a:pt x="1988" y="472"/>
                  <a:pt x="1905" y="464"/>
                </a:cubicBezTo>
                <a:cubicBezTo>
                  <a:pt x="1821" y="456"/>
                  <a:pt x="1705" y="486"/>
                  <a:pt x="1689" y="485"/>
                </a:cubicBezTo>
                <a:cubicBezTo>
                  <a:pt x="1674" y="484"/>
                  <a:pt x="1658" y="479"/>
                  <a:pt x="1643" y="485"/>
                </a:cubicBezTo>
                <a:cubicBezTo>
                  <a:pt x="1627" y="491"/>
                  <a:pt x="1617" y="508"/>
                  <a:pt x="1591" y="524"/>
                </a:cubicBezTo>
                <a:cubicBezTo>
                  <a:pt x="1566" y="539"/>
                  <a:pt x="1474" y="587"/>
                  <a:pt x="1389" y="676"/>
                </a:cubicBezTo>
                <a:cubicBezTo>
                  <a:pt x="1339" y="728"/>
                  <a:pt x="1294" y="784"/>
                  <a:pt x="1264" y="821"/>
                </a:cubicBezTo>
                <a:cubicBezTo>
                  <a:pt x="1264" y="821"/>
                  <a:pt x="1264" y="821"/>
                  <a:pt x="1264" y="821"/>
                </a:cubicBezTo>
                <a:cubicBezTo>
                  <a:pt x="1251" y="837"/>
                  <a:pt x="1226" y="845"/>
                  <a:pt x="1216" y="849"/>
                </a:cubicBezTo>
                <a:cubicBezTo>
                  <a:pt x="1200" y="860"/>
                  <a:pt x="1183" y="867"/>
                  <a:pt x="1167" y="877"/>
                </a:cubicBezTo>
                <a:cubicBezTo>
                  <a:pt x="1153" y="885"/>
                  <a:pt x="1140" y="894"/>
                  <a:pt x="1125" y="900"/>
                </a:cubicBezTo>
                <a:cubicBezTo>
                  <a:pt x="1120" y="904"/>
                  <a:pt x="1115" y="907"/>
                  <a:pt x="1109" y="911"/>
                </a:cubicBezTo>
                <a:cubicBezTo>
                  <a:pt x="1102" y="915"/>
                  <a:pt x="1093" y="918"/>
                  <a:pt x="1085" y="921"/>
                </a:cubicBezTo>
                <a:cubicBezTo>
                  <a:pt x="1078" y="924"/>
                  <a:pt x="1070" y="926"/>
                  <a:pt x="1063" y="929"/>
                </a:cubicBezTo>
                <a:cubicBezTo>
                  <a:pt x="1058" y="932"/>
                  <a:pt x="1054" y="934"/>
                  <a:pt x="1049" y="937"/>
                </a:cubicBezTo>
                <a:cubicBezTo>
                  <a:pt x="1040" y="941"/>
                  <a:pt x="1031" y="943"/>
                  <a:pt x="1021" y="948"/>
                </a:cubicBezTo>
                <a:cubicBezTo>
                  <a:pt x="1017" y="950"/>
                  <a:pt x="1015" y="952"/>
                  <a:pt x="1012" y="954"/>
                </a:cubicBezTo>
                <a:cubicBezTo>
                  <a:pt x="1010" y="955"/>
                  <a:pt x="1009" y="956"/>
                  <a:pt x="1008" y="956"/>
                </a:cubicBezTo>
                <a:cubicBezTo>
                  <a:pt x="1004" y="960"/>
                  <a:pt x="1008" y="965"/>
                  <a:pt x="1010" y="969"/>
                </a:cubicBezTo>
                <a:cubicBezTo>
                  <a:pt x="1016" y="978"/>
                  <a:pt x="1033" y="971"/>
                  <a:pt x="1039" y="969"/>
                </a:cubicBezTo>
                <a:cubicBezTo>
                  <a:pt x="1048" y="966"/>
                  <a:pt x="1058" y="961"/>
                  <a:pt x="1066" y="959"/>
                </a:cubicBezTo>
                <a:cubicBezTo>
                  <a:pt x="1073" y="958"/>
                  <a:pt x="1079" y="957"/>
                  <a:pt x="1085" y="956"/>
                </a:cubicBezTo>
                <a:cubicBezTo>
                  <a:pt x="1093" y="953"/>
                  <a:pt x="1103" y="947"/>
                  <a:pt x="1112" y="950"/>
                </a:cubicBezTo>
                <a:cubicBezTo>
                  <a:pt x="1113" y="952"/>
                  <a:pt x="1113" y="955"/>
                  <a:pt x="1113" y="958"/>
                </a:cubicBezTo>
                <a:cubicBezTo>
                  <a:pt x="1095" y="976"/>
                  <a:pt x="1076" y="984"/>
                  <a:pt x="1059" y="995"/>
                </a:cubicBezTo>
                <a:cubicBezTo>
                  <a:pt x="1050" y="1002"/>
                  <a:pt x="1041" y="1009"/>
                  <a:pt x="1033" y="1016"/>
                </a:cubicBezTo>
                <a:cubicBezTo>
                  <a:pt x="1025" y="1020"/>
                  <a:pt x="1017" y="1025"/>
                  <a:pt x="1009" y="1030"/>
                </a:cubicBezTo>
                <a:cubicBezTo>
                  <a:pt x="1005" y="1033"/>
                  <a:pt x="1002" y="1035"/>
                  <a:pt x="998" y="1038"/>
                </a:cubicBezTo>
                <a:cubicBezTo>
                  <a:pt x="987" y="1045"/>
                  <a:pt x="975" y="1052"/>
                  <a:pt x="984" y="1067"/>
                </a:cubicBezTo>
                <a:cubicBezTo>
                  <a:pt x="993" y="1081"/>
                  <a:pt x="1010" y="1064"/>
                  <a:pt x="1019" y="1059"/>
                </a:cubicBezTo>
                <a:cubicBezTo>
                  <a:pt x="1032" y="1053"/>
                  <a:pt x="1046" y="1042"/>
                  <a:pt x="1059" y="1035"/>
                </a:cubicBezTo>
                <a:cubicBezTo>
                  <a:pt x="1069" y="1030"/>
                  <a:pt x="1079" y="1027"/>
                  <a:pt x="1089" y="1021"/>
                </a:cubicBezTo>
                <a:cubicBezTo>
                  <a:pt x="1097" y="1016"/>
                  <a:pt x="1112" y="1001"/>
                  <a:pt x="1120" y="1002"/>
                </a:cubicBezTo>
                <a:cubicBezTo>
                  <a:pt x="1121" y="1005"/>
                  <a:pt x="1121" y="1007"/>
                  <a:pt x="1122" y="1009"/>
                </a:cubicBezTo>
                <a:cubicBezTo>
                  <a:pt x="1120" y="1015"/>
                  <a:pt x="1111" y="1024"/>
                  <a:pt x="1106" y="1029"/>
                </a:cubicBezTo>
                <a:cubicBezTo>
                  <a:pt x="1097" y="1038"/>
                  <a:pt x="1088" y="1047"/>
                  <a:pt x="1079" y="1056"/>
                </a:cubicBezTo>
                <a:cubicBezTo>
                  <a:pt x="1072" y="1062"/>
                  <a:pt x="1069" y="1070"/>
                  <a:pt x="1065" y="1077"/>
                </a:cubicBezTo>
                <a:cubicBezTo>
                  <a:pt x="1059" y="1087"/>
                  <a:pt x="1047" y="1104"/>
                  <a:pt x="1038" y="1111"/>
                </a:cubicBezTo>
                <a:cubicBezTo>
                  <a:pt x="1034" y="1116"/>
                  <a:pt x="1030" y="1121"/>
                  <a:pt x="1026" y="1125"/>
                </a:cubicBezTo>
                <a:cubicBezTo>
                  <a:pt x="1017" y="1134"/>
                  <a:pt x="1008" y="1144"/>
                  <a:pt x="1015" y="1154"/>
                </a:cubicBezTo>
                <a:cubicBezTo>
                  <a:pt x="1017" y="1157"/>
                  <a:pt x="1019" y="1157"/>
                  <a:pt x="1021" y="1158"/>
                </a:cubicBezTo>
                <a:cubicBezTo>
                  <a:pt x="1034" y="1165"/>
                  <a:pt x="1041" y="1152"/>
                  <a:pt x="1053" y="1142"/>
                </a:cubicBezTo>
                <a:cubicBezTo>
                  <a:pt x="1059" y="1137"/>
                  <a:pt x="1063" y="1130"/>
                  <a:pt x="1069" y="1125"/>
                </a:cubicBezTo>
                <a:cubicBezTo>
                  <a:pt x="1076" y="1117"/>
                  <a:pt x="1082" y="1110"/>
                  <a:pt x="1089" y="1103"/>
                </a:cubicBezTo>
                <a:cubicBezTo>
                  <a:pt x="1092" y="1100"/>
                  <a:pt x="1095" y="1097"/>
                  <a:pt x="1098" y="1094"/>
                </a:cubicBezTo>
                <a:cubicBezTo>
                  <a:pt x="1100" y="1091"/>
                  <a:pt x="1102" y="1088"/>
                  <a:pt x="1105" y="1085"/>
                </a:cubicBezTo>
                <a:cubicBezTo>
                  <a:pt x="1111" y="1078"/>
                  <a:pt x="1117" y="1071"/>
                  <a:pt x="1124" y="1064"/>
                </a:cubicBezTo>
                <a:cubicBezTo>
                  <a:pt x="1132" y="1056"/>
                  <a:pt x="1139" y="1046"/>
                  <a:pt x="1147" y="1040"/>
                </a:cubicBezTo>
                <a:cubicBezTo>
                  <a:pt x="1151" y="1044"/>
                  <a:pt x="1153" y="1048"/>
                  <a:pt x="1153" y="1051"/>
                </a:cubicBezTo>
                <a:cubicBezTo>
                  <a:pt x="1142" y="1068"/>
                  <a:pt x="1130" y="1084"/>
                  <a:pt x="1118" y="1100"/>
                </a:cubicBezTo>
                <a:cubicBezTo>
                  <a:pt x="1114" y="1108"/>
                  <a:pt x="1111" y="1116"/>
                  <a:pt x="1107" y="1123"/>
                </a:cubicBezTo>
                <a:cubicBezTo>
                  <a:pt x="1101" y="1135"/>
                  <a:pt x="1092" y="1146"/>
                  <a:pt x="1086" y="1158"/>
                </a:cubicBezTo>
                <a:cubicBezTo>
                  <a:pt x="1082" y="1167"/>
                  <a:pt x="1067" y="1193"/>
                  <a:pt x="1082" y="1196"/>
                </a:cubicBezTo>
                <a:cubicBezTo>
                  <a:pt x="1097" y="1200"/>
                  <a:pt x="1117" y="1171"/>
                  <a:pt x="1126" y="1156"/>
                </a:cubicBezTo>
                <a:cubicBezTo>
                  <a:pt x="1132" y="1144"/>
                  <a:pt x="1143" y="1135"/>
                  <a:pt x="1150" y="1123"/>
                </a:cubicBezTo>
                <a:cubicBezTo>
                  <a:pt x="1164" y="1099"/>
                  <a:pt x="1184" y="1071"/>
                  <a:pt x="1205" y="1053"/>
                </a:cubicBezTo>
                <a:cubicBezTo>
                  <a:pt x="1210" y="1049"/>
                  <a:pt x="1214" y="1045"/>
                  <a:pt x="1218" y="1040"/>
                </a:cubicBezTo>
                <a:cubicBezTo>
                  <a:pt x="1223" y="1038"/>
                  <a:pt x="1227" y="1035"/>
                  <a:pt x="1232" y="1033"/>
                </a:cubicBezTo>
                <a:cubicBezTo>
                  <a:pt x="1234" y="1031"/>
                  <a:pt x="1236" y="1029"/>
                  <a:pt x="1238" y="1029"/>
                </a:cubicBezTo>
                <a:cubicBezTo>
                  <a:pt x="1238" y="1029"/>
                  <a:pt x="1238" y="1030"/>
                  <a:pt x="1238" y="1030"/>
                </a:cubicBezTo>
                <a:cubicBezTo>
                  <a:pt x="1240" y="1040"/>
                  <a:pt x="1234" y="1050"/>
                  <a:pt x="1232" y="1060"/>
                </a:cubicBezTo>
                <a:cubicBezTo>
                  <a:pt x="1226" y="1080"/>
                  <a:pt x="1218" y="1098"/>
                  <a:pt x="1217" y="1118"/>
                </a:cubicBezTo>
                <a:cubicBezTo>
                  <a:pt x="1217" y="1127"/>
                  <a:pt x="1216" y="1143"/>
                  <a:pt x="1228" y="1150"/>
                </a:cubicBezTo>
                <a:cubicBezTo>
                  <a:pt x="1235" y="1154"/>
                  <a:pt x="1241" y="1140"/>
                  <a:pt x="1244" y="1134"/>
                </a:cubicBezTo>
                <a:cubicBezTo>
                  <a:pt x="1246" y="1128"/>
                  <a:pt x="1249" y="1121"/>
                  <a:pt x="1252" y="1114"/>
                </a:cubicBezTo>
                <a:cubicBezTo>
                  <a:pt x="1255" y="1107"/>
                  <a:pt x="1259" y="1100"/>
                  <a:pt x="1263" y="1094"/>
                </a:cubicBezTo>
                <a:cubicBezTo>
                  <a:pt x="1265" y="1087"/>
                  <a:pt x="1266" y="1079"/>
                  <a:pt x="1268" y="1072"/>
                </a:cubicBezTo>
                <a:cubicBezTo>
                  <a:pt x="1270" y="1065"/>
                  <a:pt x="1272" y="1058"/>
                  <a:pt x="1274" y="1051"/>
                </a:cubicBezTo>
                <a:cubicBezTo>
                  <a:pt x="1278" y="1043"/>
                  <a:pt x="1284" y="1035"/>
                  <a:pt x="1286" y="1027"/>
                </a:cubicBezTo>
                <a:cubicBezTo>
                  <a:pt x="1289" y="1017"/>
                  <a:pt x="1292" y="1007"/>
                  <a:pt x="1295" y="997"/>
                </a:cubicBezTo>
                <a:cubicBezTo>
                  <a:pt x="1297" y="989"/>
                  <a:pt x="1300" y="981"/>
                  <a:pt x="1303" y="974"/>
                </a:cubicBezTo>
                <a:cubicBezTo>
                  <a:pt x="1307" y="975"/>
                  <a:pt x="1336" y="904"/>
                  <a:pt x="1342" y="893"/>
                </a:cubicBezTo>
                <a:cubicBezTo>
                  <a:pt x="1342" y="892"/>
                  <a:pt x="1341" y="891"/>
                  <a:pt x="1341" y="890"/>
                </a:cubicBezTo>
                <a:cubicBezTo>
                  <a:pt x="1376" y="864"/>
                  <a:pt x="1416" y="833"/>
                  <a:pt x="1443" y="816"/>
                </a:cubicBezTo>
                <a:cubicBezTo>
                  <a:pt x="1491" y="786"/>
                  <a:pt x="1578" y="749"/>
                  <a:pt x="1632" y="729"/>
                </a:cubicBezTo>
                <a:cubicBezTo>
                  <a:pt x="1686" y="708"/>
                  <a:pt x="1722" y="676"/>
                  <a:pt x="1722" y="676"/>
                </a:cubicBezTo>
                <a:cubicBezTo>
                  <a:pt x="1722" y="676"/>
                  <a:pt x="1729" y="680"/>
                  <a:pt x="1749" y="695"/>
                </a:cubicBezTo>
                <a:cubicBezTo>
                  <a:pt x="1769" y="709"/>
                  <a:pt x="1834" y="723"/>
                  <a:pt x="1843" y="724"/>
                </a:cubicBezTo>
                <a:cubicBezTo>
                  <a:pt x="1843" y="724"/>
                  <a:pt x="1800" y="781"/>
                  <a:pt x="1719" y="900"/>
                </a:cubicBezTo>
                <a:cubicBezTo>
                  <a:pt x="1639" y="1019"/>
                  <a:pt x="1580" y="1204"/>
                  <a:pt x="1529" y="1309"/>
                </a:cubicBezTo>
                <a:cubicBezTo>
                  <a:pt x="1519" y="1330"/>
                  <a:pt x="1509" y="1348"/>
                  <a:pt x="1500" y="1362"/>
                </a:cubicBezTo>
                <a:close/>
                <a:moveTo>
                  <a:pt x="326" y="2993"/>
                </a:moveTo>
                <a:cubicBezTo>
                  <a:pt x="325" y="2993"/>
                  <a:pt x="323" y="2993"/>
                  <a:pt x="323" y="2993"/>
                </a:cubicBezTo>
                <a:cubicBezTo>
                  <a:pt x="323" y="2993"/>
                  <a:pt x="339" y="2968"/>
                  <a:pt x="326" y="299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153" name="Freeform 6">
            <a:extLst>
              <a:ext uri="{FF2B5EF4-FFF2-40B4-BE49-F238E27FC236}">
                <a16:creationId xmlns:a16="http://schemas.microsoft.com/office/drawing/2014/main" id="{AAD63FC0-745F-250B-BFBB-2D48F66C33E7}"/>
              </a:ext>
            </a:extLst>
          </p:cNvPr>
          <p:cNvSpPr>
            <a:spLocks noEditPoints="1"/>
          </p:cNvSpPr>
          <p:nvPr/>
        </p:nvSpPr>
        <p:spPr bwMode="auto">
          <a:xfrm>
            <a:off x="1399002" y="5130158"/>
            <a:ext cx="576660" cy="532801"/>
          </a:xfrm>
          <a:custGeom>
            <a:avLst/>
            <a:gdLst>
              <a:gd name="T0" fmla="*/ 3149 w 3188"/>
              <a:gd name="T1" fmla="*/ 604 h 2944"/>
              <a:gd name="T2" fmla="*/ 2624 w 3188"/>
              <a:gd name="T3" fmla="*/ 732 h 2944"/>
              <a:gd name="T4" fmla="*/ 2704 w 3188"/>
              <a:gd name="T5" fmla="*/ 705 h 2944"/>
              <a:gd name="T6" fmla="*/ 2742 w 3188"/>
              <a:gd name="T7" fmla="*/ 667 h 2944"/>
              <a:gd name="T8" fmla="*/ 2801 w 3188"/>
              <a:gd name="T9" fmla="*/ 659 h 2944"/>
              <a:gd name="T10" fmla="*/ 2853 w 3188"/>
              <a:gd name="T11" fmla="*/ 538 h 2944"/>
              <a:gd name="T12" fmla="*/ 2473 w 3188"/>
              <a:gd name="T13" fmla="*/ 368 h 2944"/>
              <a:gd name="T14" fmla="*/ 2318 w 3188"/>
              <a:gd name="T15" fmla="*/ 298 h 2944"/>
              <a:gd name="T16" fmla="*/ 1980 w 3188"/>
              <a:gd name="T17" fmla="*/ 10 h 2944"/>
              <a:gd name="T18" fmla="*/ 1425 w 3188"/>
              <a:gd name="T19" fmla="*/ 179 h 2944"/>
              <a:gd name="T20" fmla="*/ 1244 w 3188"/>
              <a:gd name="T21" fmla="*/ 154 h 2944"/>
              <a:gd name="T22" fmla="*/ 1335 w 3188"/>
              <a:gd name="T23" fmla="*/ 242 h 2944"/>
              <a:gd name="T24" fmla="*/ 1210 w 3188"/>
              <a:gd name="T25" fmla="*/ 252 h 2944"/>
              <a:gd name="T26" fmla="*/ 1238 w 3188"/>
              <a:gd name="T27" fmla="*/ 328 h 2944"/>
              <a:gd name="T28" fmla="*/ 1242 w 3188"/>
              <a:gd name="T29" fmla="*/ 362 h 2944"/>
              <a:gd name="T30" fmla="*/ 1308 w 3188"/>
              <a:gd name="T31" fmla="*/ 393 h 2944"/>
              <a:gd name="T32" fmla="*/ 1231 w 3188"/>
              <a:gd name="T33" fmla="*/ 464 h 2944"/>
              <a:gd name="T34" fmla="*/ 1391 w 3188"/>
              <a:gd name="T35" fmla="*/ 390 h 2944"/>
              <a:gd name="T36" fmla="*/ 1416 w 3188"/>
              <a:gd name="T37" fmla="*/ 454 h 2944"/>
              <a:gd name="T38" fmla="*/ 1482 w 3188"/>
              <a:gd name="T39" fmla="*/ 413 h 2944"/>
              <a:gd name="T40" fmla="*/ 1673 w 3188"/>
              <a:gd name="T41" fmla="*/ 253 h 2944"/>
              <a:gd name="T42" fmla="*/ 2065 w 3188"/>
              <a:gd name="T43" fmla="*/ 359 h 2944"/>
              <a:gd name="T44" fmla="*/ 1994 w 3188"/>
              <a:gd name="T45" fmla="*/ 560 h 2944"/>
              <a:gd name="T46" fmla="*/ 1543 w 3188"/>
              <a:gd name="T47" fmla="*/ 942 h 2944"/>
              <a:gd name="T48" fmla="*/ 1234 w 3188"/>
              <a:gd name="T49" fmla="*/ 1196 h 2944"/>
              <a:gd name="T50" fmla="*/ 1200 w 3188"/>
              <a:gd name="T51" fmla="*/ 1310 h 2944"/>
              <a:gd name="T52" fmla="*/ 955 w 3188"/>
              <a:gd name="T53" fmla="*/ 1531 h 2944"/>
              <a:gd name="T54" fmla="*/ 533 w 3188"/>
              <a:gd name="T55" fmla="*/ 1932 h 2944"/>
              <a:gd name="T56" fmla="*/ 170 w 3188"/>
              <a:gd name="T57" fmla="*/ 2350 h 2944"/>
              <a:gd name="T58" fmla="*/ 22 w 3188"/>
              <a:gd name="T59" fmla="*/ 2392 h 2944"/>
              <a:gd name="T60" fmla="*/ 14 w 3188"/>
              <a:gd name="T61" fmla="*/ 2784 h 2944"/>
              <a:gd name="T62" fmla="*/ 217 w 3188"/>
              <a:gd name="T63" fmla="*/ 2863 h 2944"/>
              <a:gd name="T64" fmla="*/ 253 w 3188"/>
              <a:gd name="T65" fmla="*/ 2600 h 2944"/>
              <a:gd name="T66" fmla="*/ 374 w 3188"/>
              <a:gd name="T67" fmla="*/ 2396 h 2944"/>
              <a:gd name="T68" fmla="*/ 944 w 3188"/>
              <a:gd name="T69" fmla="*/ 1971 h 2944"/>
              <a:gd name="T70" fmla="*/ 1209 w 3188"/>
              <a:gd name="T71" fmla="*/ 1799 h 2944"/>
              <a:gd name="T72" fmla="*/ 1496 w 3188"/>
              <a:gd name="T73" fmla="*/ 1563 h 2944"/>
              <a:gd name="T74" fmla="*/ 1815 w 3188"/>
              <a:gd name="T75" fmla="*/ 1797 h 2944"/>
              <a:gd name="T76" fmla="*/ 1719 w 3188"/>
              <a:gd name="T77" fmla="*/ 1884 h 2944"/>
              <a:gd name="T78" fmla="*/ 1306 w 3188"/>
              <a:gd name="T79" fmla="*/ 2068 h 2944"/>
              <a:gd name="T80" fmla="*/ 1161 w 3188"/>
              <a:gd name="T81" fmla="*/ 2105 h 2944"/>
              <a:gd name="T82" fmla="*/ 1301 w 3188"/>
              <a:gd name="T83" fmla="*/ 2436 h 2944"/>
              <a:gd name="T84" fmla="*/ 1485 w 3188"/>
              <a:gd name="T85" fmla="*/ 2575 h 2944"/>
              <a:gd name="T86" fmla="*/ 1444 w 3188"/>
              <a:gd name="T87" fmla="*/ 2287 h 2944"/>
              <a:gd name="T88" fmla="*/ 1469 w 3188"/>
              <a:gd name="T89" fmla="*/ 2201 h 2944"/>
              <a:gd name="T90" fmla="*/ 2126 w 3188"/>
              <a:gd name="T91" fmla="*/ 2036 h 2944"/>
              <a:gd name="T92" fmla="*/ 2139 w 3188"/>
              <a:gd name="T93" fmla="*/ 1623 h 2944"/>
              <a:gd name="T94" fmla="*/ 1944 w 3188"/>
              <a:gd name="T95" fmla="*/ 1378 h 2944"/>
              <a:gd name="T96" fmla="*/ 1957 w 3188"/>
              <a:gd name="T97" fmla="*/ 1164 h 2944"/>
              <a:gd name="T98" fmla="*/ 2404 w 3188"/>
              <a:gd name="T99" fmla="*/ 969 h 2944"/>
              <a:gd name="T100" fmla="*/ 2647 w 3188"/>
              <a:gd name="T101" fmla="*/ 1174 h 2944"/>
              <a:gd name="T102" fmla="*/ 2857 w 3188"/>
              <a:gd name="T103" fmla="*/ 1202 h 2944"/>
              <a:gd name="T104" fmla="*/ 3100 w 3188"/>
              <a:gd name="T105" fmla="*/ 736 h 2944"/>
              <a:gd name="T106" fmla="*/ 3155 w 3188"/>
              <a:gd name="T107" fmla="*/ 608 h 2944"/>
              <a:gd name="T108" fmla="*/ 3187 w 3188"/>
              <a:gd name="T109" fmla="*/ 534 h 2944"/>
              <a:gd name="T110" fmla="*/ 3154 w 3188"/>
              <a:gd name="T111" fmla="*/ 504 h 2944"/>
              <a:gd name="T112" fmla="*/ 3116 w 3188"/>
              <a:gd name="T113" fmla="*/ 515 h 2944"/>
              <a:gd name="T114" fmla="*/ 3102 w 3188"/>
              <a:gd name="T115" fmla="*/ 452 h 2944"/>
              <a:gd name="T116" fmla="*/ 3060 w 3188"/>
              <a:gd name="T117" fmla="*/ 589 h 2944"/>
              <a:gd name="T118" fmla="*/ 3049 w 3188"/>
              <a:gd name="T119" fmla="*/ 568 h 2944"/>
              <a:gd name="T120" fmla="*/ 2997 w 3188"/>
              <a:gd name="T121" fmla="*/ 589 h 2944"/>
              <a:gd name="T122" fmla="*/ 2893 w 3188"/>
              <a:gd name="T123" fmla="*/ 852 h 2944"/>
              <a:gd name="T124" fmla="*/ 2746 w 3188"/>
              <a:gd name="T125" fmla="*/ 990 h 2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8" h="2944">
                <a:moveTo>
                  <a:pt x="3149" y="604"/>
                </a:moveTo>
                <a:cubicBezTo>
                  <a:pt x="3149" y="605"/>
                  <a:pt x="3149" y="605"/>
                  <a:pt x="3149" y="605"/>
                </a:cubicBezTo>
                <a:cubicBezTo>
                  <a:pt x="3149" y="605"/>
                  <a:pt x="3149" y="605"/>
                  <a:pt x="3149" y="604"/>
                </a:cubicBezTo>
                <a:close/>
                <a:moveTo>
                  <a:pt x="2659" y="833"/>
                </a:moveTo>
                <a:cubicBezTo>
                  <a:pt x="2659" y="828"/>
                  <a:pt x="2655" y="793"/>
                  <a:pt x="2643" y="767"/>
                </a:cubicBezTo>
                <a:cubicBezTo>
                  <a:pt x="2631" y="741"/>
                  <a:pt x="2624" y="732"/>
                  <a:pt x="2624" y="732"/>
                </a:cubicBezTo>
                <a:cubicBezTo>
                  <a:pt x="2624" y="732"/>
                  <a:pt x="2645" y="743"/>
                  <a:pt x="2661" y="731"/>
                </a:cubicBezTo>
                <a:cubicBezTo>
                  <a:pt x="2677" y="720"/>
                  <a:pt x="2676" y="710"/>
                  <a:pt x="2683" y="707"/>
                </a:cubicBezTo>
                <a:cubicBezTo>
                  <a:pt x="2689" y="704"/>
                  <a:pt x="2696" y="711"/>
                  <a:pt x="2704" y="705"/>
                </a:cubicBezTo>
                <a:cubicBezTo>
                  <a:pt x="2713" y="700"/>
                  <a:pt x="2712" y="691"/>
                  <a:pt x="2714" y="689"/>
                </a:cubicBezTo>
                <a:cubicBezTo>
                  <a:pt x="2715" y="686"/>
                  <a:pt x="2731" y="690"/>
                  <a:pt x="2738" y="684"/>
                </a:cubicBezTo>
                <a:cubicBezTo>
                  <a:pt x="2745" y="679"/>
                  <a:pt x="2741" y="677"/>
                  <a:pt x="2742" y="667"/>
                </a:cubicBezTo>
                <a:cubicBezTo>
                  <a:pt x="2744" y="658"/>
                  <a:pt x="2750" y="653"/>
                  <a:pt x="2750" y="653"/>
                </a:cubicBezTo>
                <a:cubicBezTo>
                  <a:pt x="2750" y="653"/>
                  <a:pt x="2766" y="659"/>
                  <a:pt x="2778" y="664"/>
                </a:cubicBezTo>
                <a:cubicBezTo>
                  <a:pt x="2791" y="669"/>
                  <a:pt x="2796" y="671"/>
                  <a:pt x="2801" y="659"/>
                </a:cubicBezTo>
                <a:cubicBezTo>
                  <a:pt x="2806" y="647"/>
                  <a:pt x="2800" y="619"/>
                  <a:pt x="2803" y="600"/>
                </a:cubicBezTo>
                <a:cubicBezTo>
                  <a:pt x="2807" y="581"/>
                  <a:pt x="2811" y="574"/>
                  <a:pt x="2813" y="570"/>
                </a:cubicBezTo>
                <a:cubicBezTo>
                  <a:pt x="2816" y="566"/>
                  <a:pt x="2842" y="552"/>
                  <a:pt x="2853" y="538"/>
                </a:cubicBezTo>
                <a:cubicBezTo>
                  <a:pt x="2864" y="523"/>
                  <a:pt x="2878" y="464"/>
                  <a:pt x="2879" y="460"/>
                </a:cubicBezTo>
                <a:cubicBezTo>
                  <a:pt x="2967" y="252"/>
                  <a:pt x="2687" y="42"/>
                  <a:pt x="2527" y="249"/>
                </a:cubicBezTo>
                <a:cubicBezTo>
                  <a:pt x="2492" y="294"/>
                  <a:pt x="2477" y="346"/>
                  <a:pt x="2473" y="368"/>
                </a:cubicBezTo>
                <a:cubicBezTo>
                  <a:pt x="2468" y="390"/>
                  <a:pt x="2435" y="417"/>
                  <a:pt x="2435" y="417"/>
                </a:cubicBezTo>
                <a:cubicBezTo>
                  <a:pt x="2435" y="417"/>
                  <a:pt x="2426" y="378"/>
                  <a:pt x="2383" y="338"/>
                </a:cubicBezTo>
                <a:cubicBezTo>
                  <a:pt x="2339" y="298"/>
                  <a:pt x="2319" y="302"/>
                  <a:pt x="2318" y="298"/>
                </a:cubicBezTo>
                <a:cubicBezTo>
                  <a:pt x="2316" y="294"/>
                  <a:pt x="2270" y="202"/>
                  <a:pt x="2182" y="136"/>
                </a:cubicBezTo>
                <a:cubicBezTo>
                  <a:pt x="2094" y="69"/>
                  <a:pt x="2071" y="56"/>
                  <a:pt x="2045" y="28"/>
                </a:cubicBezTo>
                <a:cubicBezTo>
                  <a:pt x="2018" y="0"/>
                  <a:pt x="2004" y="2"/>
                  <a:pt x="1980" y="10"/>
                </a:cubicBezTo>
                <a:cubicBezTo>
                  <a:pt x="1957" y="18"/>
                  <a:pt x="1821" y="33"/>
                  <a:pt x="1697" y="88"/>
                </a:cubicBezTo>
                <a:cubicBezTo>
                  <a:pt x="1573" y="142"/>
                  <a:pt x="1545" y="179"/>
                  <a:pt x="1504" y="183"/>
                </a:cubicBezTo>
                <a:cubicBezTo>
                  <a:pt x="1463" y="186"/>
                  <a:pt x="1453" y="175"/>
                  <a:pt x="1425" y="179"/>
                </a:cubicBezTo>
                <a:cubicBezTo>
                  <a:pt x="1398" y="183"/>
                  <a:pt x="1380" y="193"/>
                  <a:pt x="1362" y="188"/>
                </a:cubicBezTo>
                <a:cubicBezTo>
                  <a:pt x="1345" y="184"/>
                  <a:pt x="1317" y="171"/>
                  <a:pt x="1290" y="159"/>
                </a:cubicBezTo>
                <a:cubicBezTo>
                  <a:pt x="1262" y="148"/>
                  <a:pt x="1254" y="147"/>
                  <a:pt x="1244" y="154"/>
                </a:cubicBezTo>
                <a:cubicBezTo>
                  <a:pt x="1234" y="161"/>
                  <a:pt x="1235" y="167"/>
                  <a:pt x="1247" y="175"/>
                </a:cubicBezTo>
                <a:cubicBezTo>
                  <a:pt x="1259" y="183"/>
                  <a:pt x="1329" y="210"/>
                  <a:pt x="1336" y="223"/>
                </a:cubicBezTo>
                <a:cubicBezTo>
                  <a:pt x="1344" y="236"/>
                  <a:pt x="1343" y="242"/>
                  <a:pt x="1335" y="242"/>
                </a:cubicBezTo>
                <a:cubicBezTo>
                  <a:pt x="1327" y="243"/>
                  <a:pt x="1240" y="221"/>
                  <a:pt x="1222" y="221"/>
                </a:cubicBezTo>
                <a:cubicBezTo>
                  <a:pt x="1204" y="220"/>
                  <a:pt x="1202" y="221"/>
                  <a:pt x="1197" y="232"/>
                </a:cubicBezTo>
                <a:cubicBezTo>
                  <a:pt x="1192" y="243"/>
                  <a:pt x="1201" y="248"/>
                  <a:pt x="1210" y="252"/>
                </a:cubicBezTo>
                <a:cubicBezTo>
                  <a:pt x="1219" y="256"/>
                  <a:pt x="1311" y="275"/>
                  <a:pt x="1322" y="284"/>
                </a:cubicBezTo>
                <a:cubicBezTo>
                  <a:pt x="1334" y="293"/>
                  <a:pt x="1330" y="301"/>
                  <a:pt x="1324" y="306"/>
                </a:cubicBezTo>
                <a:cubicBezTo>
                  <a:pt x="1318" y="311"/>
                  <a:pt x="1259" y="324"/>
                  <a:pt x="1238" y="328"/>
                </a:cubicBezTo>
                <a:cubicBezTo>
                  <a:pt x="1218" y="331"/>
                  <a:pt x="1199" y="332"/>
                  <a:pt x="1190" y="339"/>
                </a:cubicBezTo>
                <a:cubicBezTo>
                  <a:pt x="1182" y="345"/>
                  <a:pt x="1182" y="356"/>
                  <a:pt x="1186" y="362"/>
                </a:cubicBezTo>
                <a:cubicBezTo>
                  <a:pt x="1190" y="367"/>
                  <a:pt x="1230" y="361"/>
                  <a:pt x="1242" y="362"/>
                </a:cubicBezTo>
                <a:cubicBezTo>
                  <a:pt x="1253" y="363"/>
                  <a:pt x="1281" y="359"/>
                  <a:pt x="1300" y="356"/>
                </a:cubicBezTo>
                <a:cubicBezTo>
                  <a:pt x="1318" y="354"/>
                  <a:pt x="1339" y="346"/>
                  <a:pt x="1340" y="353"/>
                </a:cubicBezTo>
                <a:cubicBezTo>
                  <a:pt x="1342" y="360"/>
                  <a:pt x="1323" y="384"/>
                  <a:pt x="1308" y="393"/>
                </a:cubicBezTo>
                <a:cubicBezTo>
                  <a:pt x="1293" y="401"/>
                  <a:pt x="1269" y="421"/>
                  <a:pt x="1258" y="428"/>
                </a:cubicBezTo>
                <a:cubicBezTo>
                  <a:pt x="1247" y="435"/>
                  <a:pt x="1236" y="437"/>
                  <a:pt x="1231" y="445"/>
                </a:cubicBezTo>
                <a:cubicBezTo>
                  <a:pt x="1226" y="453"/>
                  <a:pt x="1223" y="460"/>
                  <a:pt x="1231" y="464"/>
                </a:cubicBezTo>
                <a:cubicBezTo>
                  <a:pt x="1239" y="468"/>
                  <a:pt x="1240" y="472"/>
                  <a:pt x="1260" y="468"/>
                </a:cubicBezTo>
                <a:cubicBezTo>
                  <a:pt x="1281" y="463"/>
                  <a:pt x="1307" y="448"/>
                  <a:pt x="1325" y="438"/>
                </a:cubicBezTo>
                <a:cubicBezTo>
                  <a:pt x="1342" y="427"/>
                  <a:pt x="1375" y="399"/>
                  <a:pt x="1391" y="390"/>
                </a:cubicBezTo>
                <a:cubicBezTo>
                  <a:pt x="1407" y="381"/>
                  <a:pt x="1421" y="380"/>
                  <a:pt x="1429" y="385"/>
                </a:cubicBezTo>
                <a:cubicBezTo>
                  <a:pt x="1436" y="389"/>
                  <a:pt x="1439" y="394"/>
                  <a:pt x="1438" y="398"/>
                </a:cubicBezTo>
                <a:cubicBezTo>
                  <a:pt x="1436" y="403"/>
                  <a:pt x="1424" y="427"/>
                  <a:pt x="1416" y="454"/>
                </a:cubicBezTo>
                <a:cubicBezTo>
                  <a:pt x="1407" y="482"/>
                  <a:pt x="1403" y="496"/>
                  <a:pt x="1408" y="509"/>
                </a:cubicBezTo>
                <a:cubicBezTo>
                  <a:pt x="1414" y="523"/>
                  <a:pt x="1433" y="521"/>
                  <a:pt x="1439" y="510"/>
                </a:cubicBezTo>
                <a:cubicBezTo>
                  <a:pt x="1444" y="500"/>
                  <a:pt x="1461" y="442"/>
                  <a:pt x="1482" y="413"/>
                </a:cubicBezTo>
                <a:cubicBezTo>
                  <a:pt x="1504" y="384"/>
                  <a:pt x="1504" y="392"/>
                  <a:pt x="1516" y="362"/>
                </a:cubicBezTo>
                <a:cubicBezTo>
                  <a:pt x="1527" y="331"/>
                  <a:pt x="1532" y="317"/>
                  <a:pt x="1535" y="314"/>
                </a:cubicBezTo>
                <a:cubicBezTo>
                  <a:pt x="1538" y="310"/>
                  <a:pt x="1599" y="272"/>
                  <a:pt x="1673" y="253"/>
                </a:cubicBezTo>
                <a:cubicBezTo>
                  <a:pt x="1746" y="234"/>
                  <a:pt x="1887" y="228"/>
                  <a:pt x="1937" y="222"/>
                </a:cubicBezTo>
                <a:cubicBezTo>
                  <a:pt x="1986" y="216"/>
                  <a:pt x="1998" y="220"/>
                  <a:pt x="1998" y="220"/>
                </a:cubicBezTo>
                <a:cubicBezTo>
                  <a:pt x="1998" y="220"/>
                  <a:pt x="2027" y="306"/>
                  <a:pt x="2065" y="359"/>
                </a:cubicBezTo>
                <a:cubicBezTo>
                  <a:pt x="2103" y="413"/>
                  <a:pt x="2135" y="426"/>
                  <a:pt x="2122" y="437"/>
                </a:cubicBezTo>
                <a:cubicBezTo>
                  <a:pt x="2108" y="448"/>
                  <a:pt x="2076" y="488"/>
                  <a:pt x="2062" y="504"/>
                </a:cubicBezTo>
                <a:cubicBezTo>
                  <a:pt x="2049" y="521"/>
                  <a:pt x="1996" y="560"/>
                  <a:pt x="1994" y="560"/>
                </a:cubicBezTo>
                <a:cubicBezTo>
                  <a:pt x="1991" y="560"/>
                  <a:pt x="1973" y="564"/>
                  <a:pt x="1964" y="569"/>
                </a:cubicBezTo>
                <a:cubicBezTo>
                  <a:pt x="1955" y="575"/>
                  <a:pt x="1754" y="776"/>
                  <a:pt x="1688" y="826"/>
                </a:cubicBezTo>
                <a:cubicBezTo>
                  <a:pt x="1623" y="875"/>
                  <a:pt x="1552" y="936"/>
                  <a:pt x="1543" y="942"/>
                </a:cubicBezTo>
                <a:cubicBezTo>
                  <a:pt x="1535" y="948"/>
                  <a:pt x="1531" y="949"/>
                  <a:pt x="1531" y="949"/>
                </a:cubicBezTo>
                <a:cubicBezTo>
                  <a:pt x="1509" y="971"/>
                  <a:pt x="1404" y="989"/>
                  <a:pt x="1358" y="1016"/>
                </a:cubicBezTo>
                <a:cubicBezTo>
                  <a:pt x="1312" y="1043"/>
                  <a:pt x="1257" y="1135"/>
                  <a:pt x="1234" y="1196"/>
                </a:cubicBezTo>
                <a:cubicBezTo>
                  <a:pt x="1212" y="1258"/>
                  <a:pt x="1220" y="1247"/>
                  <a:pt x="1216" y="1264"/>
                </a:cubicBezTo>
                <a:cubicBezTo>
                  <a:pt x="1213" y="1280"/>
                  <a:pt x="1207" y="1277"/>
                  <a:pt x="1205" y="1289"/>
                </a:cubicBezTo>
                <a:cubicBezTo>
                  <a:pt x="1202" y="1300"/>
                  <a:pt x="1202" y="1302"/>
                  <a:pt x="1200" y="1310"/>
                </a:cubicBezTo>
                <a:cubicBezTo>
                  <a:pt x="1197" y="1317"/>
                  <a:pt x="1193" y="1326"/>
                  <a:pt x="1180" y="1340"/>
                </a:cubicBezTo>
                <a:cubicBezTo>
                  <a:pt x="1167" y="1354"/>
                  <a:pt x="1032" y="1448"/>
                  <a:pt x="1002" y="1480"/>
                </a:cubicBezTo>
                <a:cubicBezTo>
                  <a:pt x="972" y="1511"/>
                  <a:pt x="957" y="1522"/>
                  <a:pt x="955" y="1531"/>
                </a:cubicBezTo>
                <a:cubicBezTo>
                  <a:pt x="953" y="1541"/>
                  <a:pt x="949" y="1547"/>
                  <a:pt x="949" y="1547"/>
                </a:cubicBezTo>
                <a:cubicBezTo>
                  <a:pt x="949" y="1547"/>
                  <a:pt x="870" y="1705"/>
                  <a:pt x="845" y="1728"/>
                </a:cubicBezTo>
                <a:cubicBezTo>
                  <a:pt x="820" y="1752"/>
                  <a:pt x="585" y="1884"/>
                  <a:pt x="533" y="1932"/>
                </a:cubicBezTo>
                <a:cubicBezTo>
                  <a:pt x="481" y="1981"/>
                  <a:pt x="471" y="2014"/>
                  <a:pt x="461" y="2030"/>
                </a:cubicBezTo>
                <a:cubicBezTo>
                  <a:pt x="451" y="2046"/>
                  <a:pt x="297" y="2255"/>
                  <a:pt x="250" y="2294"/>
                </a:cubicBezTo>
                <a:cubicBezTo>
                  <a:pt x="202" y="2332"/>
                  <a:pt x="170" y="2350"/>
                  <a:pt x="170" y="2350"/>
                </a:cubicBezTo>
                <a:cubicBezTo>
                  <a:pt x="170" y="2350"/>
                  <a:pt x="174" y="2343"/>
                  <a:pt x="157" y="2343"/>
                </a:cubicBezTo>
                <a:cubicBezTo>
                  <a:pt x="140" y="2343"/>
                  <a:pt x="130" y="2347"/>
                  <a:pt x="116" y="2354"/>
                </a:cubicBezTo>
                <a:cubicBezTo>
                  <a:pt x="103" y="2362"/>
                  <a:pt x="34" y="2382"/>
                  <a:pt x="22" y="2392"/>
                </a:cubicBezTo>
                <a:cubicBezTo>
                  <a:pt x="9" y="2402"/>
                  <a:pt x="8" y="2398"/>
                  <a:pt x="4" y="2443"/>
                </a:cubicBezTo>
                <a:cubicBezTo>
                  <a:pt x="0" y="2488"/>
                  <a:pt x="19" y="2551"/>
                  <a:pt x="11" y="2657"/>
                </a:cubicBezTo>
                <a:cubicBezTo>
                  <a:pt x="3" y="2763"/>
                  <a:pt x="1" y="2726"/>
                  <a:pt x="14" y="2784"/>
                </a:cubicBezTo>
                <a:cubicBezTo>
                  <a:pt x="26" y="2841"/>
                  <a:pt x="62" y="2895"/>
                  <a:pt x="94" y="2919"/>
                </a:cubicBezTo>
                <a:cubicBezTo>
                  <a:pt x="126" y="2943"/>
                  <a:pt x="173" y="2944"/>
                  <a:pt x="208" y="2930"/>
                </a:cubicBezTo>
                <a:cubicBezTo>
                  <a:pt x="242" y="2916"/>
                  <a:pt x="237" y="2889"/>
                  <a:pt x="217" y="2863"/>
                </a:cubicBezTo>
                <a:cubicBezTo>
                  <a:pt x="197" y="2837"/>
                  <a:pt x="167" y="2819"/>
                  <a:pt x="172" y="2782"/>
                </a:cubicBezTo>
                <a:cubicBezTo>
                  <a:pt x="176" y="2746"/>
                  <a:pt x="210" y="2688"/>
                  <a:pt x="225" y="2648"/>
                </a:cubicBezTo>
                <a:cubicBezTo>
                  <a:pt x="239" y="2608"/>
                  <a:pt x="220" y="2614"/>
                  <a:pt x="253" y="2600"/>
                </a:cubicBezTo>
                <a:cubicBezTo>
                  <a:pt x="286" y="2585"/>
                  <a:pt x="295" y="2584"/>
                  <a:pt x="292" y="2559"/>
                </a:cubicBezTo>
                <a:cubicBezTo>
                  <a:pt x="290" y="2535"/>
                  <a:pt x="263" y="2544"/>
                  <a:pt x="263" y="2544"/>
                </a:cubicBezTo>
                <a:cubicBezTo>
                  <a:pt x="263" y="2544"/>
                  <a:pt x="314" y="2457"/>
                  <a:pt x="374" y="2396"/>
                </a:cubicBezTo>
                <a:cubicBezTo>
                  <a:pt x="433" y="2334"/>
                  <a:pt x="556" y="2270"/>
                  <a:pt x="645" y="2184"/>
                </a:cubicBezTo>
                <a:cubicBezTo>
                  <a:pt x="734" y="2098"/>
                  <a:pt x="806" y="2034"/>
                  <a:pt x="835" y="2022"/>
                </a:cubicBezTo>
                <a:cubicBezTo>
                  <a:pt x="864" y="2009"/>
                  <a:pt x="903" y="1999"/>
                  <a:pt x="944" y="1971"/>
                </a:cubicBezTo>
                <a:cubicBezTo>
                  <a:pt x="985" y="1942"/>
                  <a:pt x="989" y="1928"/>
                  <a:pt x="1003" y="1919"/>
                </a:cubicBezTo>
                <a:cubicBezTo>
                  <a:pt x="1017" y="1910"/>
                  <a:pt x="1089" y="1881"/>
                  <a:pt x="1135" y="1847"/>
                </a:cubicBezTo>
                <a:cubicBezTo>
                  <a:pt x="1182" y="1812"/>
                  <a:pt x="1201" y="1799"/>
                  <a:pt x="1209" y="1799"/>
                </a:cubicBezTo>
                <a:cubicBezTo>
                  <a:pt x="1218" y="1798"/>
                  <a:pt x="1223" y="1800"/>
                  <a:pt x="1230" y="1792"/>
                </a:cubicBezTo>
                <a:cubicBezTo>
                  <a:pt x="1237" y="1784"/>
                  <a:pt x="1392" y="1672"/>
                  <a:pt x="1420" y="1634"/>
                </a:cubicBezTo>
                <a:cubicBezTo>
                  <a:pt x="1448" y="1596"/>
                  <a:pt x="1480" y="1567"/>
                  <a:pt x="1496" y="1563"/>
                </a:cubicBezTo>
                <a:cubicBezTo>
                  <a:pt x="1512" y="1560"/>
                  <a:pt x="1616" y="1675"/>
                  <a:pt x="1675" y="1712"/>
                </a:cubicBezTo>
                <a:cubicBezTo>
                  <a:pt x="1733" y="1749"/>
                  <a:pt x="1783" y="1773"/>
                  <a:pt x="1796" y="1785"/>
                </a:cubicBezTo>
                <a:cubicBezTo>
                  <a:pt x="1809" y="1797"/>
                  <a:pt x="1807" y="1801"/>
                  <a:pt x="1815" y="1797"/>
                </a:cubicBezTo>
                <a:cubicBezTo>
                  <a:pt x="1822" y="1792"/>
                  <a:pt x="1829" y="1791"/>
                  <a:pt x="1829" y="1791"/>
                </a:cubicBezTo>
                <a:cubicBezTo>
                  <a:pt x="1876" y="1821"/>
                  <a:pt x="1876" y="1821"/>
                  <a:pt x="1876" y="1821"/>
                </a:cubicBezTo>
                <a:cubicBezTo>
                  <a:pt x="1876" y="1821"/>
                  <a:pt x="1769" y="1846"/>
                  <a:pt x="1719" y="1884"/>
                </a:cubicBezTo>
                <a:cubicBezTo>
                  <a:pt x="1670" y="1922"/>
                  <a:pt x="1672" y="1932"/>
                  <a:pt x="1621" y="1954"/>
                </a:cubicBezTo>
                <a:cubicBezTo>
                  <a:pt x="1570" y="1976"/>
                  <a:pt x="1442" y="2027"/>
                  <a:pt x="1384" y="2046"/>
                </a:cubicBezTo>
                <a:cubicBezTo>
                  <a:pt x="1326" y="2065"/>
                  <a:pt x="1312" y="2071"/>
                  <a:pt x="1306" y="2068"/>
                </a:cubicBezTo>
                <a:cubicBezTo>
                  <a:pt x="1299" y="2065"/>
                  <a:pt x="1293" y="2048"/>
                  <a:pt x="1279" y="2049"/>
                </a:cubicBezTo>
                <a:cubicBezTo>
                  <a:pt x="1265" y="2050"/>
                  <a:pt x="1230" y="2058"/>
                  <a:pt x="1218" y="2073"/>
                </a:cubicBezTo>
                <a:cubicBezTo>
                  <a:pt x="1207" y="2089"/>
                  <a:pt x="1178" y="2094"/>
                  <a:pt x="1161" y="2105"/>
                </a:cubicBezTo>
                <a:cubicBezTo>
                  <a:pt x="1144" y="2115"/>
                  <a:pt x="1143" y="2157"/>
                  <a:pt x="1156" y="2196"/>
                </a:cubicBezTo>
                <a:cubicBezTo>
                  <a:pt x="1169" y="2236"/>
                  <a:pt x="1206" y="2257"/>
                  <a:pt x="1233" y="2289"/>
                </a:cubicBezTo>
                <a:cubicBezTo>
                  <a:pt x="1259" y="2321"/>
                  <a:pt x="1293" y="2390"/>
                  <a:pt x="1301" y="2436"/>
                </a:cubicBezTo>
                <a:cubicBezTo>
                  <a:pt x="1308" y="2481"/>
                  <a:pt x="1304" y="2510"/>
                  <a:pt x="1350" y="2549"/>
                </a:cubicBezTo>
                <a:cubicBezTo>
                  <a:pt x="1397" y="2588"/>
                  <a:pt x="1432" y="2623"/>
                  <a:pt x="1451" y="2616"/>
                </a:cubicBezTo>
                <a:cubicBezTo>
                  <a:pt x="1471" y="2610"/>
                  <a:pt x="1483" y="2600"/>
                  <a:pt x="1485" y="2575"/>
                </a:cubicBezTo>
                <a:cubicBezTo>
                  <a:pt x="1488" y="2549"/>
                  <a:pt x="1470" y="2524"/>
                  <a:pt x="1453" y="2484"/>
                </a:cubicBezTo>
                <a:cubicBezTo>
                  <a:pt x="1436" y="2444"/>
                  <a:pt x="1436" y="2434"/>
                  <a:pt x="1439" y="2425"/>
                </a:cubicBezTo>
                <a:cubicBezTo>
                  <a:pt x="1441" y="2416"/>
                  <a:pt x="1445" y="2309"/>
                  <a:pt x="1444" y="2287"/>
                </a:cubicBezTo>
                <a:cubicBezTo>
                  <a:pt x="1443" y="2266"/>
                  <a:pt x="1444" y="2257"/>
                  <a:pt x="1451" y="2254"/>
                </a:cubicBezTo>
                <a:cubicBezTo>
                  <a:pt x="1459" y="2250"/>
                  <a:pt x="1476" y="2251"/>
                  <a:pt x="1477" y="2237"/>
                </a:cubicBezTo>
                <a:cubicBezTo>
                  <a:pt x="1477" y="2224"/>
                  <a:pt x="1465" y="2203"/>
                  <a:pt x="1469" y="2201"/>
                </a:cubicBezTo>
                <a:cubicBezTo>
                  <a:pt x="1472" y="2198"/>
                  <a:pt x="1557" y="2158"/>
                  <a:pt x="1623" y="2150"/>
                </a:cubicBezTo>
                <a:cubicBezTo>
                  <a:pt x="1688" y="2143"/>
                  <a:pt x="1819" y="2139"/>
                  <a:pt x="1930" y="2104"/>
                </a:cubicBezTo>
                <a:cubicBezTo>
                  <a:pt x="2042" y="2069"/>
                  <a:pt x="2075" y="2048"/>
                  <a:pt x="2126" y="2036"/>
                </a:cubicBezTo>
                <a:cubicBezTo>
                  <a:pt x="2176" y="2023"/>
                  <a:pt x="2206" y="2001"/>
                  <a:pt x="2236" y="1970"/>
                </a:cubicBezTo>
                <a:cubicBezTo>
                  <a:pt x="2265" y="1939"/>
                  <a:pt x="2248" y="1868"/>
                  <a:pt x="2245" y="1837"/>
                </a:cubicBezTo>
                <a:cubicBezTo>
                  <a:pt x="2242" y="1806"/>
                  <a:pt x="2146" y="1644"/>
                  <a:pt x="2139" y="1623"/>
                </a:cubicBezTo>
                <a:cubicBezTo>
                  <a:pt x="2133" y="1602"/>
                  <a:pt x="2132" y="1601"/>
                  <a:pt x="2132" y="1601"/>
                </a:cubicBezTo>
                <a:cubicBezTo>
                  <a:pt x="2132" y="1601"/>
                  <a:pt x="2132" y="1590"/>
                  <a:pt x="2127" y="1582"/>
                </a:cubicBezTo>
                <a:cubicBezTo>
                  <a:pt x="2121" y="1573"/>
                  <a:pt x="1996" y="1428"/>
                  <a:pt x="1944" y="1378"/>
                </a:cubicBezTo>
                <a:cubicBezTo>
                  <a:pt x="1892" y="1327"/>
                  <a:pt x="1872" y="1306"/>
                  <a:pt x="1854" y="1286"/>
                </a:cubicBezTo>
                <a:cubicBezTo>
                  <a:pt x="1835" y="1265"/>
                  <a:pt x="1813" y="1242"/>
                  <a:pt x="1813" y="1242"/>
                </a:cubicBezTo>
                <a:cubicBezTo>
                  <a:pt x="1813" y="1242"/>
                  <a:pt x="1904" y="1184"/>
                  <a:pt x="1957" y="1164"/>
                </a:cubicBezTo>
                <a:cubicBezTo>
                  <a:pt x="2009" y="1143"/>
                  <a:pt x="2024" y="1154"/>
                  <a:pt x="2092" y="1122"/>
                </a:cubicBezTo>
                <a:cubicBezTo>
                  <a:pt x="2160" y="1090"/>
                  <a:pt x="2208" y="1044"/>
                  <a:pt x="2266" y="1028"/>
                </a:cubicBezTo>
                <a:cubicBezTo>
                  <a:pt x="2324" y="1013"/>
                  <a:pt x="2357" y="1000"/>
                  <a:pt x="2404" y="969"/>
                </a:cubicBezTo>
                <a:cubicBezTo>
                  <a:pt x="2451" y="938"/>
                  <a:pt x="2475" y="907"/>
                  <a:pt x="2475" y="907"/>
                </a:cubicBezTo>
                <a:cubicBezTo>
                  <a:pt x="2475" y="907"/>
                  <a:pt x="2523" y="1032"/>
                  <a:pt x="2570" y="1090"/>
                </a:cubicBezTo>
                <a:cubicBezTo>
                  <a:pt x="2617" y="1148"/>
                  <a:pt x="2627" y="1137"/>
                  <a:pt x="2647" y="1174"/>
                </a:cubicBezTo>
                <a:cubicBezTo>
                  <a:pt x="2666" y="1210"/>
                  <a:pt x="2688" y="1261"/>
                  <a:pt x="2717" y="1274"/>
                </a:cubicBezTo>
                <a:cubicBezTo>
                  <a:pt x="2746" y="1287"/>
                  <a:pt x="2765" y="1304"/>
                  <a:pt x="2780" y="1299"/>
                </a:cubicBezTo>
                <a:cubicBezTo>
                  <a:pt x="2796" y="1294"/>
                  <a:pt x="2830" y="1249"/>
                  <a:pt x="2857" y="1202"/>
                </a:cubicBezTo>
                <a:cubicBezTo>
                  <a:pt x="2884" y="1154"/>
                  <a:pt x="2955" y="1009"/>
                  <a:pt x="2975" y="930"/>
                </a:cubicBezTo>
                <a:cubicBezTo>
                  <a:pt x="2994" y="850"/>
                  <a:pt x="3007" y="825"/>
                  <a:pt x="3022" y="810"/>
                </a:cubicBezTo>
                <a:cubicBezTo>
                  <a:pt x="3037" y="794"/>
                  <a:pt x="3082" y="753"/>
                  <a:pt x="3100" y="736"/>
                </a:cubicBezTo>
                <a:cubicBezTo>
                  <a:pt x="3118" y="718"/>
                  <a:pt x="3113" y="725"/>
                  <a:pt x="3118" y="705"/>
                </a:cubicBezTo>
                <a:cubicBezTo>
                  <a:pt x="3122" y="685"/>
                  <a:pt x="3136" y="664"/>
                  <a:pt x="3148" y="642"/>
                </a:cubicBezTo>
                <a:cubicBezTo>
                  <a:pt x="3160" y="619"/>
                  <a:pt x="3161" y="612"/>
                  <a:pt x="3155" y="608"/>
                </a:cubicBezTo>
                <a:cubicBezTo>
                  <a:pt x="3150" y="604"/>
                  <a:pt x="3149" y="604"/>
                  <a:pt x="3149" y="604"/>
                </a:cubicBezTo>
                <a:cubicBezTo>
                  <a:pt x="3150" y="603"/>
                  <a:pt x="3161" y="580"/>
                  <a:pt x="3170" y="567"/>
                </a:cubicBezTo>
                <a:cubicBezTo>
                  <a:pt x="3181" y="554"/>
                  <a:pt x="3188" y="544"/>
                  <a:pt x="3187" y="534"/>
                </a:cubicBezTo>
                <a:cubicBezTo>
                  <a:pt x="3186" y="524"/>
                  <a:pt x="3174" y="524"/>
                  <a:pt x="3163" y="531"/>
                </a:cubicBezTo>
                <a:cubicBezTo>
                  <a:pt x="3152" y="538"/>
                  <a:pt x="3131" y="568"/>
                  <a:pt x="3131" y="568"/>
                </a:cubicBezTo>
                <a:cubicBezTo>
                  <a:pt x="3131" y="568"/>
                  <a:pt x="3145" y="520"/>
                  <a:pt x="3154" y="504"/>
                </a:cubicBezTo>
                <a:cubicBezTo>
                  <a:pt x="3162" y="488"/>
                  <a:pt x="3166" y="483"/>
                  <a:pt x="3162" y="474"/>
                </a:cubicBezTo>
                <a:cubicBezTo>
                  <a:pt x="3159" y="465"/>
                  <a:pt x="3158" y="465"/>
                  <a:pt x="3147" y="472"/>
                </a:cubicBezTo>
                <a:cubicBezTo>
                  <a:pt x="3135" y="478"/>
                  <a:pt x="3122" y="500"/>
                  <a:pt x="3116" y="515"/>
                </a:cubicBezTo>
                <a:cubicBezTo>
                  <a:pt x="3110" y="530"/>
                  <a:pt x="3101" y="550"/>
                  <a:pt x="3101" y="550"/>
                </a:cubicBezTo>
                <a:cubicBezTo>
                  <a:pt x="3101" y="550"/>
                  <a:pt x="3097" y="518"/>
                  <a:pt x="3098" y="500"/>
                </a:cubicBezTo>
                <a:cubicBezTo>
                  <a:pt x="3100" y="481"/>
                  <a:pt x="3106" y="462"/>
                  <a:pt x="3102" y="452"/>
                </a:cubicBezTo>
                <a:cubicBezTo>
                  <a:pt x="3098" y="441"/>
                  <a:pt x="3092" y="443"/>
                  <a:pt x="3082" y="451"/>
                </a:cubicBezTo>
                <a:cubicBezTo>
                  <a:pt x="3073" y="458"/>
                  <a:pt x="3069" y="486"/>
                  <a:pt x="3065" y="510"/>
                </a:cubicBezTo>
                <a:cubicBezTo>
                  <a:pt x="3062" y="534"/>
                  <a:pt x="3066" y="573"/>
                  <a:pt x="3060" y="589"/>
                </a:cubicBezTo>
                <a:cubicBezTo>
                  <a:pt x="3054" y="605"/>
                  <a:pt x="3048" y="622"/>
                  <a:pt x="3038" y="623"/>
                </a:cubicBezTo>
                <a:cubicBezTo>
                  <a:pt x="3029" y="623"/>
                  <a:pt x="3021" y="617"/>
                  <a:pt x="3026" y="608"/>
                </a:cubicBezTo>
                <a:cubicBezTo>
                  <a:pt x="3031" y="599"/>
                  <a:pt x="3041" y="590"/>
                  <a:pt x="3049" y="568"/>
                </a:cubicBezTo>
                <a:cubicBezTo>
                  <a:pt x="3058" y="545"/>
                  <a:pt x="3061" y="530"/>
                  <a:pt x="3054" y="520"/>
                </a:cubicBezTo>
                <a:cubicBezTo>
                  <a:pt x="3047" y="509"/>
                  <a:pt x="3044" y="510"/>
                  <a:pt x="3037" y="518"/>
                </a:cubicBezTo>
                <a:cubicBezTo>
                  <a:pt x="3029" y="527"/>
                  <a:pt x="3017" y="564"/>
                  <a:pt x="2997" y="589"/>
                </a:cubicBezTo>
                <a:cubicBezTo>
                  <a:pt x="2978" y="614"/>
                  <a:pt x="2968" y="622"/>
                  <a:pt x="2956" y="659"/>
                </a:cubicBezTo>
                <a:cubicBezTo>
                  <a:pt x="2944" y="697"/>
                  <a:pt x="2944" y="732"/>
                  <a:pt x="2943" y="740"/>
                </a:cubicBezTo>
                <a:cubicBezTo>
                  <a:pt x="2942" y="749"/>
                  <a:pt x="2922" y="802"/>
                  <a:pt x="2893" y="852"/>
                </a:cubicBezTo>
                <a:cubicBezTo>
                  <a:pt x="2864" y="902"/>
                  <a:pt x="2831" y="964"/>
                  <a:pt x="2802" y="994"/>
                </a:cubicBezTo>
                <a:cubicBezTo>
                  <a:pt x="2772" y="1023"/>
                  <a:pt x="2759" y="1041"/>
                  <a:pt x="2759" y="1038"/>
                </a:cubicBezTo>
                <a:cubicBezTo>
                  <a:pt x="2760" y="1034"/>
                  <a:pt x="2745" y="1008"/>
                  <a:pt x="2746" y="990"/>
                </a:cubicBezTo>
                <a:cubicBezTo>
                  <a:pt x="2748" y="972"/>
                  <a:pt x="2716" y="895"/>
                  <a:pt x="2687" y="867"/>
                </a:cubicBezTo>
                <a:cubicBezTo>
                  <a:pt x="2658" y="838"/>
                  <a:pt x="2660" y="837"/>
                  <a:pt x="2659" y="83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sp>
        <p:nvSpPr>
          <p:cNvPr id="154" name="Freeform 8">
            <a:extLst>
              <a:ext uri="{FF2B5EF4-FFF2-40B4-BE49-F238E27FC236}">
                <a16:creationId xmlns:a16="http://schemas.microsoft.com/office/drawing/2014/main" id="{37BEBB49-0898-4951-4187-46234A6C1EF5}"/>
              </a:ext>
            </a:extLst>
          </p:cNvPr>
          <p:cNvSpPr/>
          <p:nvPr/>
        </p:nvSpPr>
        <p:spPr bwMode="auto">
          <a:xfrm>
            <a:off x="9609177" y="3991821"/>
            <a:ext cx="707595" cy="983795"/>
          </a:xfrm>
          <a:custGeom>
            <a:avLst/>
            <a:gdLst>
              <a:gd name="T0" fmla="*/ 1469 w 2549"/>
              <a:gd name="T1" fmla="*/ 2082 h 3542"/>
              <a:gd name="T2" fmla="*/ 1500 w 2549"/>
              <a:gd name="T3" fmla="*/ 2085 h 3542"/>
              <a:gd name="T4" fmla="*/ 1920 w 2549"/>
              <a:gd name="T5" fmla="*/ 2256 h 3542"/>
              <a:gd name="T6" fmla="*/ 1607 w 2549"/>
              <a:gd name="T7" fmla="*/ 2759 h 3542"/>
              <a:gd name="T8" fmla="*/ 1535 w 2549"/>
              <a:gd name="T9" fmla="*/ 2889 h 3542"/>
              <a:gd name="T10" fmla="*/ 1651 w 2549"/>
              <a:gd name="T11" fmla="*/ 3003 h 3542"/>
              <a:gd name="T12" fmla="*/ 2005 w 2549"/>
              <a:gd name="T13" fmla="*/ 3177 h 3542"/>
              <a:gd name="T14" fmla="*/ 1939 w 2549"/>
              <a:gd name="T15" fmla="*/ 3072 h 3542"/>
              <a:gd name="T16" fmla="*/ 1843 w 2549"/>
              <a:gd name="T17" fmla="*/ 2859 h 3542"/>
              <a:gd name="T18" fmla="*/ 1852 w 2549"/>
              <a:gd name="T19" fmla="*/ 2758 h 3542"/>
              <a:gd name="T20" fmla="*/ 2315 w 2549"/>
              <a:gd name="T21" fmla="*/ 2201 h 3542"/>
              <a:gd name="T22" fmla="*/ 2221 w 2549"/>
              <a:gd name="T23" fmla="*/ 1974 h 3542"/>
              <a:gd name="T24" fmla="*/ 1726 w 2549"/>
              <a:gd name="T25" fmla="*/ 1743 h 3542"/>
              <a:gd name="T26" fmla="*/ 1762 w 2549"/>
              <a:gd name="T27" fmla="*/ 1603 h 3542"/>
              <a:gd name="T28" fmla="*/ 2142 w 2549"/>
              <a:gd name="T29" fmla="*/ 1251 h 3542"/>
              <a:gd name="T30" fmla="*/ 2339 w 2549"/>
              <a:gd name="T31" fmla="*/ 1175 h 3542"/>
              <a:gd name="T32" fmla="*/ 2505 w 2549"/>
              <a:gd name="T33" fmla="*/ 730 h 3542"/>
              <a:gd name="T34" fmla="*/ 2538 w 2549"/>
              <a:gd name="T35" fmla="*/ 611 h 3542"/>
              <a:gd name="T36" fmla="*/ 2543 w 2549"/>
              <a:gd name="T37" fmla="*/ 545 h 3542"/>
              <a:gd name="T38" fmla="*/ 2508 w 2549"/>
              <a:gd name="T39" fmla="*/ 530 h 3542"/>
              <a:gd name="T40" fmla="*/ 2404 w 2549"/>
              <a:gd name="T41" fmla="*/ 631 h 3542"/>
              <a:gd name="T42" fmla="*/ 2352 w 2549"/>
              <a:gd name="T43" fmla="*/ 646 h 3542"/>
              <a:gd name="T44" fmla="*/ 2317 w 2549"/>
              <a:gd name="T45" fmla="*/ 620 h 3542"/>
              <a:gd name="T46" fmla="*/ 2323 w 2549"/>
              <a:gd name="T47" fmla="*/ 842 h 3542"/>
              <a:gd name="T48" fmla="*/ 2214 w 2549"/>
              <a:gd name="T49" fmla="*/ 1038 h 3542"/>
              <a:gd name="T50" fmla="*/ 2029 w 2549"/>
              <a:gd name="T51" fmla="*/ 665 h 3542"/>
              <a:gd name="T52" fmla="*/ 2039 w 2549"/>
              <a:gd name="T53" fmla="*/ 540 h 3542"/>
              <a:gd name="T54" fmla="*/ 2078 w 2549"/>
              <a:gd name="T55" fmla="*/ 446 h 3542"/>
              <a:gd name="T56" fmla="*/ 2088 w 2549"/>
              <a:gd name="T57" fmla="*/ 377 h 3542"/>
              <a:gd name="T58" fmla="*/ 2077 w 2549"/>
              <a:gd name="T59" fmla="*/ 240 h 3542"/>
              <a:gd name="T60" fmla="*/ 1792 w 2549"/>
              <a:gd name="T61" fmla="*/ 42 h 3542"/>
              <a:gd name="T62" fmla="*/ 1699 w 2549"/>
              <a:gd name="T63" fmla="*/ 421 h 3542"/>
              <a:gd name="T64" fmla="*/ 1618 w 2549"/>
              <a:gd name="T65" fmla="*/ 568 h 3542"/>
              <a:gd name="T66" fmla="*/ 1398 w 2549"/>
              <a:gd name="T67" fmla="*/ 586 h 3542"/>
              <a:gd name="T68" fmla="*/ 1059 w 2549"/>
              <a:gd name="T69" fmla="*/ 687 h 3542"/>
              <a:gd name="T70" fmla="*/ 950 w 2549"/>
              <a:gd name="T71" fmla="*/ 1160 h 3542"/>
              <a:gd name="T72" fmla="*/ 873 w 2549"/>
              <a:gd name="T73" fmla="*/ 1342 h 3542"/>
              <a:gd name="T74" fmla="*/ 824 w 2549"/>
              <a:gd name="T75" fmla="*/ 1449 h 3542"/>
              <a:gd name="T76" fmla="*/ 868 w 2549"/>
              <a:gd name="T77" fmla="*/ 1448 h 3542"/>
              <a:gd name="T78" fmla="*/ 864 w 2549"/>
              <a:gd name="T79" fmla="*/ 1536 h 3542"/>
              <a:gd name="T80" fmla="*/ 868 w 2549"/>
              <a:gd name="T81" fmla="*/ 1547 h 3542"/>
              <a:gd name="T82" fmla="*/ 892 w 2549"/>
              <a:gd name="T83" fmla="*/ 1565 h 3542"/>
              <a:gd name="T84" fmla="*/ 918 w 2549"/>
              <a:gd name="T85" fmla="*/ 1582 h 3542"/>
              <a:gd name="T86" fmla="*/ 1074 w 2549"/>
              <a:gd name="T87" fmla="*/ 1385 h 3542"/>
              <a:gd name="T88" fmla="*/ 1104 w 2549"/>
              <a:gd name="T89" fmla="*/ 1361 h 3542"/>
              <a:gd name="T90" fmla="*/ 1133 w 2549"/>
              <a:gd name="T91" fmla="*/ 950 h 3542"/>
              <a:gd name="T92" fmla="*/ 1451 w 2549"/>
              <a:gd name="T93" fmla="*/ 813 h 3542"/>
              <a:gd name="T94" fmla="*/ 1354 w 2549"/>
              <a:gd name="T95" fmla="*/ 1259 h 3542"/>
              <a:gd name="T96" fmla="*/ 1196 w 2549"/>
              <a:gd name="T97" fmla="*/ 1725 h 3542"/>
              <a:gd name="T98" fmla="*/ 1037 w 2549"/>
              <a:gd name="T99" fmla="*/ 2070 h 3542"/>
              <a:gd name="T100" fmla="*/ 611 w 2549"/>
              <a:gd name="T101" fmla="*/ 2503 h 3542"/>
              <a:gd name="T102" fmla="*/ 215 w 2549"/>
              <a:gd name="T103" fmla="*/ 2950 h 3542"/>
              <a:gd name="T104" fmla="*/ 80 w 2549"/>
              <a:gd name="T105" fmla="*/ 2953 h 3542"/>
              <a:gd name="T106" fmla="*/ 30 w 2549"/>
              <a:gd name="T107" fmla="*/ 3217 h 3542"/>
              <a:gd name="T108" fmla="*/ 17 w 2549"/>
              <a:gd name="T109" fmla="*/ 3496 h 3542"/>
              <a:gd name="T110" fmla="*/ 102 w 2549"/>
              <a:gd name="T111" fmla="*/ 3512 h 3542"/>
              <a:gd name="T112" fmla="*/ 243 w 2549"/>
              <a:gd name="T113" fmla="*/ 3244 h 3542"/>
              <a:gd name="T114" fmla="*/ 272 w 2549"/>
              <a:gd name="T115" fmla="*/ 3165 h 3542"/>
              <a:gd name="T116" fmla="*/ 368 w 2549"/>
              <a:gd name="T117" fmla="*/ 3011 h 3542"/>
              <a:gd name="T118" fmla="*/ 882 w 2549"/>
              <a:gd name="T119" fmla="*/ 2614 h 3542"/>
              <a:gd name="T120" fmla="*/ 1295 w 2549"/>
              <a:gd name="T121" fmla="*/ 2273 h 3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49" h="3542">
                <a:moveTo>
                  <a:pt x="1295" y="2273"/>
                </a:moveTo>
                <a:cubicBezTo>
                  <a:pt x="1371" y="2201"/>
                  <a:pt x="1456" y="2089"/>
                  <a:pt x="1456" y="2089"/>
                </a:cubicBezTo>
                <a:cubicBezTo>
                  <a:pt x="1469" y="2082"/>
                  <a:pt x="1469" y="2082"/>
                  <a:pt x="1469" y="2082"/>
                </a:cubicBezTo>
                <a:cubicBezTo>
                  <a:pt x="1469" y="2082"/>
                  <a:pt x="1474" y="2082"/>
                  <a:pt x="1479" y="2084"/>
                </a:cubicBezTo>
                <a:cubicBezTo>
                  <a:pt x="1483" y="2085"/>
                  <a:pt x="1488" y="2084"/>
                  <a:pt x="1492" y="2082"/>
                </a:cubicBezTo>
                <a:cubicBezTo>
                  <a:pt x="1495" y="2079"/>
                  <a:pt x="1494" y="2081"/>
                  <a:pt x="1500" y="2085"/>
                </a:cubicBezTo>
                <a:cubicBezTo>
                  <a:pt x="1506" y="2088"/>
                  <a:pt x="1597" y="2122"/>
                  <a:pt x="1718" y="2141"/>
                </a:cubicBezTo>
                <a:cubicBezTo>
                  <a:pt x="1838" y="2160"/>
                  <a:pt x="2003" y="2171"/>
                  <a:pt x="2003" y="2171"/>
                </a:cubicBezTo>
                <a:cubicBezTo>
                  <a:pt x="2003" y="2171"/>
                  <a:pt x="1982" y="2188"/>
                  <a:pt x="1920" y="2256"/>
                </a:cubicBezTo>
                <a:cubicBezTo>
                  <a:pt x="1858" y="2324"/>
                  <a:pt x="1833" y="2478"/>
                  <a:pt x="1773" y="2580"/>
                </a:cubicBezTo>
                <a:cubicBezTo>
                  <a:pt x="1713" y="2682"/>
                  <a:pt x="1622" y="2761"/>
                  <a:pt x="1622" y="2761"/>
                </a:cubicBezTo>
                <a:cubicBezTo>
                  <a:pt x="1622" y="2761"/>
                  <a:pt x="1615" y="2757"/>
                  <a:pt x="1607" y="2759"/>
                </a:cubicBezTo>
                <a:cubicBezTo>
                  <a:pt x="1599" y="2761"/>
                  <a:pt x="1593" y="2781"/>
                  <a:pt x="1589" y="2789"/>
                </a:cubicBezTo>
                <a:cubicBezTo>
                  <a:pt x="1584" y="2796"/>
                  <a:pt x="1566" y="2812"/>
                  <a:pt x="1549" y="2840"/>
                </a:cubicBezTo>
                <a:cubicBezTo>
                  <a:pt x="1532" y="2869"/>
                  <a:pt x="1538" y="2882"/>
                  <a:pt x="1535" y="2889"/>
                </a:cubicBezTo>
                <a:cubicBezTo>
                  <a:pt x="1531" y="2895"/>
                  <a:pt x="1528" y="2894"/>
                  <a:pt x="1524" y="2900"/>
                </a:cubicBezTo>
                <a:cubicBezTo>
                  <a:pt x="1520" y="2906"/>
                  <a:pt x="1525" y="2914"/>
                  <a:pt x="1543" y="2938"/>
                </a:cubicBezTo>
                <a:cubicBezTo>
                  <a:pt x="1561" y="2962"/>
                  <a:pt x="1582" y="2965"/>
                  <a:pt x="1651" y="3003"/>
                </a:cubicBezTo>
                <a:cubicBezTo>
                  <a:pt x="1719" y="3040"/>
                  <a:pt x="1775" y="3098"/>
                  <a:pt x="1785" y="3112"/>
                </a:cubicBezTo>
                <a:cubicBezTo>
                  <a:pt x="1795" y="3125"/>
                  <a:pt x="1815" y="3136"/>
                  <a:pt x="1856" y="3150"/>
                </a:cubicBezTo>
                <a:cubicBezTo>
                  <a:pt x="1897" y="3165"/>
                  <a:pt x="1997" y="3187"/>
                  <a:pt x="2005" y="3177"/>
                </a:cubicBezTo>
                <a:cubicBezTo>
                  <a:pt x="2013" y="3167"/>
                  <a:pt x="2006" y="3161"/>
                  <a:pt x="2007" y="3157"/>
                </a:cubicBezTo>
                <a:cubicBezTo>
                  <a:pt x="2009" y="3153"/>
                  <a:pt x="2015" y="3140"/>
                  <a:pt x="2007" y="3121"/>
                </a:cubicBezTo>
                <a:cubicBezTo>
                  <a:pt x="2000" y="3101"/>
                  <a:pt x="1979" y="3097"/>
                  <a:pt x="1939" y="3072"/>
                </a:cubicBezTo>
                <a:cubicBezTo>
                  <a:pt x="1899" y="3048"/>
                  <a:pt x="1863" y="2987"/>
                  <a:pt x="1853" y="2962"/>
                </a:cubicBezTo>
                <a:cubicBezTo>
                  <a:pt x="1843" y="2937"/>
                  <a:pt x="1847" y="2933"/>
                  <a:pt x="1843" y="2906"/>
                </a:cubicBezTo>
                <a:cubicBezTo>
                  <a:pt x="1839" y="2879"/>
                  <a:pt x="1840" y="2872"/>
                  <a:pt x="1843" y="2859"/>
                </a:cubicBezTo>
                <a:cubicBezTo>
                  <a:pt x="1847" y="2847"/>
                  <a:pt x="1844" y="2839"/>
                  <a:pt x="1831" y="2827"/>
                </a:cubicBezTo>
                <a:cubicBezTo>
                  <a:pt x="1819" y="2814"/>
                  <a:pt x="1810" y="2829"/>
                  <a:pt x="1810" y="2829"/>
                </a:cubicBezTo>
                <a:cubicBezTo>
                  <a:pt x="1810" y="2829"/>
                  <a:pt x="1817" y="2792"/>
                  <a:pt x="1852" y="2758"/>
                </a:cubicBezTo>
                <a:cubicBezTo>
                  <a:pt x="1887" y="2724"/>
                  <a:pt x="1911" y="2668"/>
                  <a:pt x="2000" y="2589"/>
                </a:cubicBezTo>
                <a:cubicBezTo>
                  <a:pt x="2089" y="2510"/>
                  <a:pt x="2180" y="2367"/>
                  <a:pt x="2204" y="2342"/>
                </a:cubicBezTo>
                <a:cubicBezTo>
                  <a:pt x="2228" y="2316"/>
                  <a:pt x="2292" y="2246"/>
                  <a:pt x="2315" y="2201"/>
                </a:cubicBezTo>
                <a:cubicBezTo>
                  <a:pt x="2339" y="2156"/>
                  <a:pt x="2338" y="2135"/>
                  <a:pt x="2331" y="2106"/>
                </a:cubicBezTo>
                <a:cubicBezTo>
                  <a:pt x="2323" y="2078"/>
                  <a:pt x="2318" y="2069"/>
                  <a:pt x="2300" y="2037"/>
                </a:cubicBezTo>
                <a:cubicBezTo>
                  <a:pt x="2283" y="2004"/>
                  <a:pt x="2266" y="2007"/>
                  <a:pt x="2221" y="1974"/>
                </a:cubicBezTo>
                <a:cubicBezTo>
                  <a:pt x="2176" y="1941"/>
                  <a:pt x="2116" y="1880"/>
                  <a:pt x="1987" y="1809"/>
                </a:cubicBezTo>
                <a:cubicBezTo>
                  <a:pt x="1857" y="1739"/>
                  <a:pt x="1732" y="1749"/>
                  <a:pt x="1732" y="1749"/>
                </a:cubicBezTo>
                <a:cubicBezTo>
                  <a:pt x="1732" y="1749"/>
                  <a:pt x="1731" y="1747"/>
                  <a:pt x="1726" y="1743"/>
                </a:cubicBezTo>
                <a:cubicBezTo>
                  <a:pt x="1720" y="1740"/>
                  <a:pt x="1708" y="1742"/>
                  <a:pt x="1708" y="1742"/>
                </a:cubicBezTo>
                <a:cubicBezTo>
                  <a:pt x="1708" y="1742"/>
                  <a:pt x="1730" y="1702"/>
                  <a:pt x="1737" y="1667"/>
                </a:cubicBezTo>
                <a:cubicBezTo>
                  <a:pt x="1745" y="1631"/>
                  <a:pt x="1752" y="1642"/>
                  <a:pt x="1762" y="1603"/>
                </a:cubicBezTo>
                <a:cubicBezTo>
                  <a:pt x="1791" y="1491"/>
                  <a:pt x="2005" y="1084"/>
                  <a:pt x="1984" y="988"/>
                </a:cubicBezTo>
                <a:cubicBezTo>
                  <a:pt x="1984" y="988"/>
                  <a:pt x="2011" y="1034"/>
                  <a:pt x="2030" y="1067"/>
                </a:cubicBezTo>
                <a:cubicBezTo>
                  <a:pt x="2050" y="1100"/>
                  <a:pt x="2127" y="1215"/>
                  <a:pt x="2142" y="1251"/>
                </a:cubicBezTo>
                <a:cubicBezTo>
                  <a:pt x="2157" y="1287"/>
                  <a:pt x="2185" y="1293"/>
                  <a:pt x="2206" y="1305"/>
                </a:cubicBezTo>
                <a:cubicBezTo>
                  <a:pt x="2226" y="1318"/>
                  <a:pt x="2255" y="1326"/>
                  <a:pt x="2270" y="1310"/>
                </a:cubicBezTo>
                <a:cubicBezTo>
                  <a:pt x="2285" y="1294"/>
                  <a:pt x="2305" y="1262"/>
                  <a:pt x="2339" y="1175"/>
                </a:cubicBezTo>
                <a:cubicBezTo>
                  <a:pt x="2374" y="1088"/>
                  <a:pt x="2428" y="887"/>
                  <a:pt x="2428" y="883"/>
                </a:cubicBezTo>
                <a:cubicBezTo>
                  <a:pt x="2429" y="879"/>
                  <a:pt x="2439" y="870"/>
                  <a:pt x="2462" y="835"/>
                </a:cubicBezTo>
                <a:cubicBezTo>
                  <a:pt x="2486" y="800"/>
                  <a:pt x="2503" y="734"/>
                  <a:pt x="2505" y="730"/>
                </a:cubicBezTo>
                <a:cubicBezTo>
                  <a:pt x="2507" y="726"/>
                  <a:pt x="2512" y="717"/>
                  <a:pt x="2519" y="698"/>
                </a:cubicBezTo>
                <a:cubicBezTo>
                  <a:pt x="2527" y="680"/>
                  <a:pt x="2540" y="637"/>
                  <a:pt x="2543" y="630"/>
                </a:cubicBezTo>
                <a:cubicBezTo>
                  <a:pt x="2546" y="623"/>
                  <a:pt x="2545" y="616"/>
                  <a:pt x="2538" y="611"/>
                </a:cubicBezTo>
                <a:cubicBezTo>
                  <a:pt x="2531" y="605"/>
                  <a:pt x="2522" y="617"/>
                  <a:pt x="2522" y="617"/>
                </a:cubicBezTo>
                <a:cubicBezTo>
                  <a:pt x="2522" y="617"/>
                  <a:pt x="2543" y="575"/>
                  <a:pt x="2546" y="563"/>
                </a:cubicBezTo>
                <a:cubicBezTo>
                  <a:pt x="2548" y="551"/>
                  <a:pt x="2543" y="545"/>
                  <a:pt x="2543" y="545"/>
                </a:cubicBezTo>
                <a:cubicBezTo>
                  <a:pt x="2543" y="545"/>
                  <a:pt x="2549" y="527"/>
                  <a:pt x="2547" y="520"/>
                </a:cubicBezTo>
                <a:cubicBezTo>
                  <a:pt x="2546" y="512"/>
                  <a:pt x="2540" y="506"/>
                  <a:pt x="2530" y="510"/>
                </a:cubicBezTo>
                <a:cubicBezTo>
                  <a:pt x="2521" y="515"/>
                  <a:pt x="2508" y="530"/>
                  <a:pt x="2508" y="530"/>
                </a:cubicBezTo>
                <a:cubicBezTo>
                  <a:pt x="2508" y="530"/>
                  <a:pt x="2503" y="518"/>
                  <a:pt x="2492" y="518"/>
                </a:cubicBezTo>
                <a:cubicBezTo>
                  <a:pt x="2482" y="518"/>
                  <a:pt x="2473" y="532"/>
                  <a:pt x="2457" y="553"/>
                </a:cubicBezTo>
                <a:cubicBezTo>
                  <a:pt x="2442" y="574"/>
                  <a:pt x="2406" y="629"/>
                  <a:pt x="2404" y="631"/>
                </a:cubicBezTo>
                <a:cubicBezTo>
                  <a:pt x="2402" y="633"/>
                  <a:pt x="2401" y="636"/>
                  <a:pt x="2392" y="641"/>
                </a:cubicBezTo>
                <a:cubicBezTo>
                  <a:pt x="2383" y="645"/>
                  <a:pt x="2362" y="683"/>
                  <a:pt x="2355" y="682"/>
                </a:cubicBezTo>
                <a:cubicBezTo>
                  <a:pt x="2348" y="682"/>
                  <a:pt x="2352" y="654"/>
                  <a:pt x="2352" y="646"/>
                </a:cubicBezTo>
                <a:cubicBezTo>
                  <a:pt x="2351" y="638"/>
                  <a:pt x="2351" y="621"/>
                  <a:pt x="2341" y="595"/>
                </a:cubicBezTo>
                <a:cubicBezTo>
                  <a:pt x="2331" y="568"/>
                  <a:pt x="2322" y="571"/>
                  <a:pt x="2317" y="574"/>
                </a:cubicBezTo>
                <a:cubicBezTo>
                  <a:pt x="2312" y="577"/>
                  <a:pt x="2315" y="596"/>
                  <a:pt x="2317" y="620"/>
                </a:cubicBezTo>
                <a:cubicBezTo>
                  <a:pt x="2320" y="644"/>
                  <a:pt x="2313" y="693"/>
                  <a:pt x="2311" y="704"/>
                </a:cubicBezTo>
                <a:cubicBezTo>
                  <a:pt x="2308" y="715"/>
                  <a:pt x="2306" y="727"/>
                  <a:pt x="2308" y="764"/>
                </a:cubicBezTo>
                <a:cubicBezTo>
                  <a:pt x="2310" y="801"/>
                  <a:pt x="2322" y="833"/>
                  <a:pt x="2323" y="842"/>
                </a:cubicBezTo>
                <a:cubicBezTo>
                  <a:pt x="2324" y="850"/>
                  <a:pt x="2306" y="936"/>
                  <a:pt x="2292" y="970"/>
                </a:cubicBezTo>
                <a:cubicBezTo>
                  <a:pt x="2277" y="1004"/>
                  <a:pt x="2234" y="1066"/>
                  <a:pt x="2234" y="1066"/>
                </a:cubicBezTo>
                <a:cubicBezTo>
                  <a:pt x="2234" y="1066"/>
                  <a:pt x="2226" y="1063"/>
                  <a:pt x="2214" y="1038"/>
                </a:cubicBezTo>
                <a:cubicBezTo>
                  <a:pt x="2202" y="1012"/>
                  <a:pt x="2204" y="987"/>
                  <a:pt x="2175" y="923"/>
                </a:cubicBezTo>
                <a:cubicBezTo>
                  <a:pt x="2147" y="858"/>
                  <a:pt x="2106" y="824"/>
                  <a:pt x="2090" y="800"/>
                </a:cubicBezTo>
                <a:cubicBezTo>
                  <a:pt x="2074" y="776"/>
                  <a:pt x="2060" y="725"/>
                  <a:pt x="2029" y="665"/>
                </a:cubicBezTo>
                <a:cubicBezTo>
                  <a:pt x="2013" y="636"/>
                  <a:pt x="1969" y="578"/>
                  <a:pt x="1934" y="576"/>
                </a:cubicBezTo>
                <a:cubicBezTo>
                  <a:pt x="1943" y="568"/>
                  <a:pt x="1953" y="561"/>
                  <a:pt x="1965" y="553"/>
                </a:cubicBezTo>
                <a:cubicBezTo>
                  <a:pt x="1994" y="535"/>
                  <a:pt x="2017" y="547"/>
                  <a:pt x="2039" y="540"/>
                </a:cubicBezTo>
                <a:cubicBezTo>
                  <a:pt x="2061" y="532"/>
                  <a:pt x="2064" y="512"/>
                  <a:pt x="2067" y="492"/>
                </a:cubicBezTo>
                <a:cubicBezTo>
                  <a:pt x="2069" y="472"/>
                  <a:pt x="2070" y="460"/>
                  <a:pt x="2072" y="459"/>
                </a:cubicBezTo>
                <a:cubicBezTo>
                  <a:pt x="2074" y="458"/>
                  <a:pt x="2078" y="453"/>
                  <a:pt x="2078" y="446"/>
                </a:cubicBezTo>
                <a:cubicBezTo>
                  <a:pt x="2079" y="440"/>
                  <a:pt x="2073" y="434"/>
                  <a:pt x="2078" y="429"/>
                </a:cubicBezTo>
                <a:cubicBezTo>
                  <a:pt x="2083" y="425"/>
                  <a:pt x="2083" y="422"/>
                  <a:pt x="2082" y="413"/>
                </a:cubicBezTo>
                <a:cubicBezTo>
                  <a:pt x="2081" y="404"/>
                  <a:pt x="2083" y="382"/>
                  <a:pt x="2088" y="377"/>
                </a:cubicBezTo>
                <a:cubicBezTo>
                  <a:pt x="2092" y="371"/>
                  <a:pt x="2114" y="371"/>
                  <a:pt x="2119" y="361"/>
                </a:cubicBezTo>
                <a:cubicBezTo>
                  <a:pt x="2123" y="351"/>
                  <a:pt x="2108" y="329"/>
                  <a:pt x="2094" y="306"/>
                </a:cubicBezTo>
                <a:cubicBezTo>
                  <a:pt x="2080" y="283"/>
                  <a:pt x="2072" y="252"/>
                  <a:pt x="2077" y="240"/>
                </a:cubicBezTo>
                <a:cubicBezTo>
                  <a:pt x="2081" y="228"/>
                  <a:pt x="2078" y="208"/>
                  <a:pt x="2068" y="184"/>
                </a:cubicBezTo>
                <a:cubicBezTo>
                  <a:pt x="2006" y="34"/>
                  <a:pt x="1887" y="0"/>
                  <a:pt x="1793" y="42"/>
                </a:cubicBezTo>
                <a:cubicBezTo>
                  <a:pt x="1792" y="42"/>
                  <a:pt x="1792" y="42"/>
                  <a:pt x="1792" y="42"/>
                </a:cubicBezTo>
                <a:cubicBezTo>
                  <a:pt x="1736" y="68"/>
                  <a:pt x="1688" y="121"/>
                  <a:pt x="1668" y="192"/>
                </a:cubicBezTo>
                <a:cubicBezTo>
                  <a:pt x="1653" y="244"/>
                  <a:pt x="1680" y="315"/>
                  <a:pt x="1688" y="346"/>
                </a:cubicBezTo>
                <a:cubicBezTo>
                  <a:pt x="1695" y="376"/>
                  <a:pt x="1699" y="413"/>
                  <a:pt x="1699" y="421"/>
                </a:cubicBezTo>
                <a:cubicBezTo>
                  <a:pt x="1699" y="429"/>
                  <a:pt x="1688" y="487"/>
                  <a:pt x="1678" y="504"/>
                </a:cubicBezTo>
                <a:cubicBezTo>
                  <a:pt x="1672" y="513"/>
                  <a:pt x="1660" y="520"/>
                  <a:pt x="1644" y="531"/>
                </a:cubicBezTo>
                <a:cubicBezTo>
                  <a:pt x="1618" y="568"/>
                  <a:pt x="1618" y="568"/>
                  <a:pt x="1618" y="568"/>
                </a:cubicBezTo>
                <a:cubicBezTo>
                  <a:pt x="1607" y="567"/>
                  <a:pt x="1595" y="566"/>
                  <a:pt x="1583" y="566"/>
                </a:cubicBezTo>
                <a:cubicBezTo>
                  <a:pt x="1527" y="565"/>
                  <a:pt x="1496" y="579"/>
                  <a:pt x="1458" y="585"/>
                </a:cubicBezTo>
                <a:cubicBezTo>
                  <a:pt x="1398" y="586"/>
                  <a:pt x="1398" y="586"/>
                  <a:pt x="1398" y="586"/>
                </a:cubicBezTo>
                <a:cubicBezTo>
                  <a:pt x="1360" y="585"/>
                  <a:pt x="1324" y="581"/>
                  <a:pt x="1270" y="596"/>
                </a:cubicBezTo>
                <a:cubicBezTo>
                  <a:pt x="1201" y="615"/>
                  <a:pt x="1100" y="651"/>
                  <a:pt x="1088" y="656"/>
                </a:cubicBezTo>
                <a:cubicBezTo>
                  <a:pt x="1077" y="662"/>
                  <a:pt x="1072" y="657"/>
                  <a:pt x="1059" y="687"/>
                </a:cubicBezTo>
                <a:cubicBezTo>
                  <a:pt x="1047" y="717"/>
                  <a:pt x="1023" y="777"/>
                  <a:pt x="995" y="902"/>
                </a:cubicBezTo>
                <a:cubicBezTo>
                  <a:pt x="968" y="1028"/>
                  <a:pt x="967" y="1080"/>
                  <a:pt x="965" y="1102"/>
                </a:cubicBezTo>
                <a:cubicBezTo>
                  <a:pt x="963" y="1123"/>
                  <a:pt x="950" y="1160"/>
                  <a:pt x="950" y="1160"/>
                </a:cubicBezTo>
                <a:cubicBezTo>
                  <a:pt x="950" y="1160"/>
                  <a:pt x="951" y="1173"/>
                  <a:pt x="952" y="1184"/>
                </a:cubicBezTo>
                <a:cubicBezTo>
                  <a:pt x="954" y="1196"/>
                  <a:pt x="946" y="1205"/>
                  <a:pt x="930" y="1223"/>
                </a:cubicBezTo>
                <a:cubicBezTo>
                  <a:pt x="914" y="1240"/>
                  <a:pt x="880" y="1327"/>
                  <a:pt x="873" y="1342"/>
                </a:cubicBezTo>
                <a:cubicBezTo>
                  <a:pt x="866" y="1357"/>
                  <a:pt x="805" y="1428"/>
                  <a:pt x="798" y="1437"/>
                </a:cubicBezTo>
                <a:cubicBezTo>
                  <a:pt x="792" y="1446"/>
                  <a:pt x="794" y="1456"/>
                  <a:pt x="799" y="1460"/>
                </a:cubicBezTo>
                <a:cubicBezTo>
                  <a:pt x="805" y="1463"/>
                  <a:pt x="817" y="1456"/>
                  <a:pt x="824" y="1449"/>
                </a:cubicBezTo>
                <a:cubicBezTo>
                  <a:pt x="832" y="1442"/>
                  <a:pt x="872" y="1401"/>
                  <a:pt x="877" y="1394"/>
                </a:cubicBezTo>
                <a:cubicBezTo>
                  <a:pt x="882" y="1388"/>
                  <a:pt x="885" y="1380"/>
                  <a:pt x="892" y="1385"/>
                </a:cubicBezTo>
                <a:cubicBezTo>
                  <a:pt x="898" y="1391"/>
                  <a:pt x="878" y="1425"/>
                  <a:pt x="868" y="1448"/>
                </a:cubicBezTo>
                <a:cubicBezTo>
                  <a:pt x="858" y="1470"/>
                  <a:pt x="836" y="1531"/>
                  <a:pt x="833" y="1539"/>
                </a:cubicBezTo>
                <a:cubicBezTo>
                  <a:pt x="830" y="1548"/>
                  <a:pt x="836" y="1554"/>
                  <a:pt x="843" y="1555"/>
                </a:cubicBezTo>
                <a:cubicBezTo>
                  <a:pt x="849" y="1556"/>
                  <a:pt x="853" y="1555"/>
                  <a:pt x="864" y="1536"/>
                </a:cubicBezTo>
                <a:cubicBezTo>
                  <a:pt x="875" y="1516"/>
                  <a:pt x="905" y="1449"/>
                  <a:pt x="908" y="1446"/>
                </a:cubicBezTo>
                <a:cubicBezTo>
                  <a:pt x="911" y="1442"/>
                  <a:pt x="910" y="1448"/>
                  <a:pt x="906" y="1462"/>
                </a:cubicBezTo>
                <a:cubicBezTo>
                  <a:pt x="903" y="1475"/>
                  <a:pt x="873" y="1538"/>
                  <a:pt x="868" y="1547"/>
                </a:cubicBezTo>
                <a:cubicBezTo>
                  <a:pt x="864" y="1557"/>
                  <a:pt x="848" y="1581"/>
                  <a:pt x="847" y="1589"/>
                </a:cubicBezTo>
                <a:cubicBezTo>
                  <a:pt x="846" y="1598"/>
                  <a:pt x="856" y="1603"/>
                  <a:pt x="867" y="1597"/>
                </a:cubicBezTo>
                <a:cubicBezTo>
                  <a:pt x="878" y="1591"/>
                  <a:pt x="892" y="1565"/>
                  <a:pt x="892" y="1565"/>
                </a:cubicBezTo>
                <a:cubicBezTo>
                  <a:pt x="892" y="1565"/>
                  <a:pt x="891" y="1571"/>
                  <a:pt x="891" y="1576"/>
                </a:cubicBezTo>
                <a:cubicBezTo>
                  <a:pt x="890" y="1581"/>
                  <a:pt x="891" y="1586"/>
                  <a:pt x="897" y="1589"/>
                </a:cubicBezTo>
                <a:cubicBezTo>
                  <a:pt x="903" y="1591"/>
                  <a:pt x="911" y="1590"/>
                  <a:pt x="918" y="1582"/>
                </a:cubicBezTo>
                <a:cubicBezTo>
                  <a:pt x="925" y="1575"/>
                  <a:pt x="966" y="1504"/>
                  <a:pt x="983" y="1469"/>
                </a:cubicBezTo>
                <a:cubicBezTo>
                  <a:pt x="1001" y="1433"/>
                  <a:pt x="1048" y="1376"/>
                  <a:pt x="1048" y="1376"/>
                </a:cubicBezTo>
                <a:cubicBezTo>
                  <a:pt x="1048" y="1376"/>
                  <a:pt x="1062" y="1374"/>
                  <a:pt x="1074" y="1385"/>
                </a:cubicBezTo>
                <a:cubicBezTo>
                  <a:pt x="1086" y="1396"/>
                  <a:pt x="1083" y="1423"/>
                  <a:pt x="1104" y="1435"/>
                </a:cubicBezTo>
                <a:cubicBezTo>
                  <a:pt x="1125" y="1447"/>
                  <a:pt x="1142" y="1444"/>
                  <a:pt x="1140" y="1427"/>
                </a:cubicBezTo>
                <a:cubicBezTo>
                  <a:pt x="1138" y="1411"/>
                  <a:pt x="1110" y="1387"/>
                  <a:pt x="1104" y="1361"/>
                </a:cubicBezTo>
                <a:cubicBezTo>
                  <a:pt x="1098" y="1336"/>
                  <a:pt x="1091" y="1294"/>
                  <a:pt x="1081" y="1274"/>
                </a:cubicBezTo>
                <a:cubicBezTo>
                  <a:pt x="1071" y="1255"/>
                  <a:pt x="1062" y="1203"/>
                  <a:pt x="1072" y="1146"/>
                </a:cubicBezTo>
                <a:cubicBezTo>
                  <a:pt x="1083" y="1089"/>
                  <a:pt x="1108" y="1004"/>
                  <a:pt x="1133" y="950"/>
                </a:cubicBezTo>
                <a:cubicBezTo>
                  <a:pt x="1158" y="895"/>
                  <a:pt x="1220" y="789"/>
                  <a:pt x="1220" y="789"/>
                </a:cubicBezTo>
                <a:cubicBezTo>
                  <a:pt x="1220" y="789"/>
                  <a:pt x="1239" y="789"/>
                  <a:pt x="1285" y="799"/>
                </a:cubicBezTo>
                <a:cubicBezTo>
                  <a:pt x="1317" y="806"/>
                  <a:pt x="1401" y="811"/>
                  <a:pt x="1451" y="813"/>
                </a:cubicBezTo>
                <a:cubicBezTo>
                  <a:pt x="1443" y="837"/>
                  <a:pt x="1436" y="862"/>
                  <a:pt x="1434" y="885"/>
                </a:cubicBezTo>
                <a:cubicBezTo>
                  <a:pt x="1427" y="955"/>
                  <a:pt x="1372" y="1079"/>
                  <a:pt x="1372" y="1079"/>
                </a:cubicBezTo>
                <a:cubicBezTo>
                  <a:pt x="1380" y="1074"/>
                  <a:pt x="1349" y="1156"/>
                  <a:pt x="1354" y="1259"/>
                </a:cubicBezTo>
                <a:cubicBezTo>
                  <a:pt x="1359" y="1363"/>
                  <a:pt x="1351" y="1409"/>
                  <a:pt x="1340" y="1462"/>
                </a:cubicBezTo>
                <a:cubicBezTo>
                  <a:pt x="1328" y="1515"/>
                  <a:pt x="1321" y="1542"/>
                  <a:pt x="1321" y="1542"/>
                </a:cubicBezTo>
                <a:cubicBezTo>
                  <a:pt x="1294" y="1565"/>
                  <a:pt x="1243" y="1629"/>
                  <a:pt x="1196" y="1725"/>
                </a:cubicBezTo>
                <a:cubicBezTo>
                  <a:pt x="1150" y="1820"/>
                  <a:pt x="1157" y="1946"/>
                  <a:pt x="1157" y="1946"/>
                </a:cubicBezTo>
                <a:cubicBezTo>
                  <a:pt x="1157" y="1946"/>
                  <a:pt x="1153" y="1955"/>
                  <a:pt x="1145" y="1969"/>
                </a:cubicBezTo>
                <a:cubicBezTo>
                  <a:pt x="1136" y="1982"/>
                  <a:pt x="1103" y="2011"/>
                  <a:pt x="1037" y="2070"/>
                </a:cubicBezTo>
                <a:cubicBezTo>
                  <a:pt x="970" y="2129"/>
                  <a:pt x="897" y="2288"/>
                  <a:pt x="897" y="2288"/>
                </a:cubicBezTo>
                <a:cubicBezTo>
                  <a:pt x="897" y="2288"/>
                  <a:pt x="881" y="2310"/>
                  <a:pt x="813" y="2380"/>
                </a:cubicBezTo>
                <a:cubicBezTo>
                  <a:pt x="745" y="2449"/>
                  <a:pt x="698" y="2444"/>
                  <a:pt x="611" y="2503"/>
                </a:cubicBezTo>
                <a:cubicBezTo>
                  <a:pt x="524" y="2563"/>
                  <a:pt x="459" y="2643"/>
                  <a:pt x="454" y="2650"/>
                </a:cubicBezTo>
                <a:cubicBezTo>
                  <a:pt x="449" y="2657"/>
                  <a:pt x="430" y="2675"/>
                  <a:pt x="379" y="2734"/>
                </a:cubicBezTo>
                <a:cubicBezTo>
                  <a:pt x="329" y="2793"/>
                  <a:pt x="215" y="2950"/>
                  <a:pt x="215" y="2950"/>
                </a:cubicBezTo>
                <a:cubicBezTo>
                  <a:pt x="215" y="2950"/>
                  <a:pt x="208" y="2944"/>
                  <a:pt x="191" y="2940"/>
                </a:cubicBezTo>
                <a:cubicBezTo>
                  <a:pt x="174" y="2936"/>
                  <a:pt x="179" y="2947"/>
                  <a:pt x="157" y="2948"/>
                </a:cubicBezTo>
                <a:cubicBezTo>
                  <a:pt x="135" y="2948"/>
                  <a:pt x="91" y="2951"/>
                  <a:pt x="80" y="2953"/>
                </a:cubicBezTo>
                <a:cubicBezTo>
                  <a:pt x="69" y="2954"/>
                  <a:pt x="55" y="2955"/>
                  <a:pt x="44" y="2970"/>
                </a:cubicBezTo>
                <a:cubicBezTo>
                  <a:pt x="34" y="2984"/>
                  <a:pt x="37" y="2998"/>
                  <a:pt x="41" y="3034"/>
                </a:cubicBezTo>
                <a:cubicBezTo>
                  <a:pt x="45" y="3070"/>
                  <a:pt x="42" y="3179"/>
                  <a:pt x="30" y="3217"/>
                </a:cubicBezTo>
                <a:cubicBezTo>
                  <a:pt x="17" y="3255"/>
                  <a:pt x="0" y="3281"/>
                  <a:pt x="0" y="3319"/>
                </a:cubicBezTo>
                <a:cubicBezTo>
                  <a:pt x="0" y="3357"/>
                  <a:pt x="9" y="3459"/>
                  <a:pt x="12" y="3466"/>
                </a:cubicBezTo>
                <a:cubicBezTo>
                  <a:pt x="14" y="3472"/>
                  <a:pt x="13" y="3484"/>
                  <a:pt x="17" y="3496"/>
                </a:cubicBezTo>
                <a:cubicBezTo>
                  <a:pt x="21" y="3509"/>
                  <a:pt x="33" y="3526"/>
                  <a:pt x="41" y="3534"/>
                </a:cubicBezTo>
                <a:cubicBezTo>
                  <a:pt x="50" y="3542"/>
                  <a:pt x="63" y="3535"/>
                  <a:pt x="67" y="3535"/>
                </a:cubicBezTo>
                <a:cubicBezTo>
                  <a:pt x="72" y="3534"/>
                  <a:pt x="94" y="3529"/>
                  <a:pt x="102" y="3512"/>
                </a:cubicBezTo>
                <a:cubicBezTo>
                  <a:pt x="110" y="3494"/>
                  <a:pt x="122" y="3407"/>
                  <a:pt x="124" y="3392"/>
                </a:cubicBezTo>
                <a:cubicBezTo>
                  <a:pt x="126" y="3378"/>
                  <a:pt x="131" y="3367"/>
                  <a:pt x="150" y="3338"/>
                </a:cubicBezTo>
                <a:cubicBezTo>
                  <a:pt x="170" y="3308"/>
                  <a:pt x="239" y="3248"/>
                  <a:pt x="243" y="3244"/>
                </a:cubicBezTo>
                <a:cubicBezTo>
                  <a:pt x="246" y="3240"/>
                  <a:pt x="269" y="3230"/>
                  <a:pt x="282" y="3220"/>
                </a:cubicBezTo>
                <a:cubicBezTo>
                  <a:pt x="294" y="3209"/>
                  <a:pt x="297" y="3191"/>
                  <a:pt x="295" y="3179"/>
                </a:cubicBezTo>
                <a:cubicBezTo>
                  <a:pt x="292" y="3167"/>
                  <a:pt x="272" y="3165"/>
                  <a:pt x="272" y="3165"/>
                </a:cubicBezTo>
                <a:cubicBezTo>
                  <a:pt x="272" y="3165"/>
                  <a:pt x="283" y="3145"/>
                  <a:pt x="289" y="3136"/>
                </a:cubicBezTo>
                <a:cubicBezTo>
                  <a:pt x="295" y="3127"/>
                  <a:pt x="287" y="3128"/>
                  <a:pt x="287" y="3124"/>
                </a:cubicBezTo>
                <a:cubicBezTo>
                  <a:pt x="288" y="3120"/>
                  <a:pt x="312" y="3075"/>
                  <a:pt x="368" y="3011"/>
                </a:cubicBezTo>
                <a:cubicBezTo>
                  <a:pt x="425" y="2947"/>
                  <a:pt x="514" y="2874"/>
                  <a:pt x="587" y="2822"/>
                </a:cubicBezTo>
                <a:cubicBezTo>
                  <a:pt x="659" y="2771"/>
                  <a:pt x="758" y="2683"/>
                  <a:pt x="784" y="2662"/>
                </a:cubicBezTo>
                <a:cubicBezTo>
                  <a:pt x="809" y="2640"/>
                  <a:pt x="846" y="2626"/>
                  <a:pt x="882" y="2614"/>
                </a:cubicBezTo>
                <a:cubicBezTo>
                  <a:pt x="917" y="2602"/>
                  <a:pt x="979" y="2568"/>
                  <a:pt x="993" y="2542"/>
                </a:cubicBezTo>
                <a:cubicBezTo>
                  <a:pt x="1007" y="2516"/>
                  <a:pt x="1017" y="2508"/>
                  <a:pt x="1050" y="2478"/>
                </a:cubicBezTo>
                <a:cubicBezTo>
                  <a:pt x="1084" y="2448"/>
                  <a:pt x="1220" y="2345"/>
                  <a:pt x="1295" y="227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FDE426A4-98F3-97BA-DD2D-A76E5090B234}"/>
              </a:ext>
            </a:extLst>
          </p:cNvPr>
          <p:cNvSpPr/>
          <p:nvPr/>
        </p:nvSpPr>
        <p:spPr>
          <a:xfrm flipV="1">
            <a:off x="9247354" y="2329745"/>
            <a:ext cx="839316" cy="665889"/>
          </a:xfrm>
          <a:custGeom>
            <a:avLst/>
            <a:gdLst>
              <a:gd name="connsiteX0" fmla="*/ 533866 w 629487"/>
              <a:gd name="connsiteY0" fmla="*/ 475932 h 499417"/>
              <a:gd name="connsiteX1" fmla="*/ 452583 w 629487"/>
              <a:gd name="connsiteY1" fmla="*/ 448427 h 499417"/>
              <a:gd name="connsiteX2" fmla="*/ 464806 w 629487"/>
              <a:gd name="connsiteY2" fmla="*/ 423978 h 499417"/>
              <a:gd name="connsiteX3" fmla="*/ 483752 w 629487"/>
              <a:gd name="connsiteY3" fmla="*/ 404418 h 499417"/>
              <a:gd name="connsiteX4" fmla="*/ 400024 w 629487"/>
              <a:gd name="connsiteY4" fmla="*/ 323736 h 499417"/>
              <a:gd name="connsiteX5" fmla="*/ 315684 w 629487"/>
              <a:gd name="connsiteY5" fmla="*/ 243054 h 499417"/>
              <a:gd name="connsiteX6" fmla="*/ 274737 w 629487"/>
              <a:gd name="connsiteY6" fmla="*/ 284006 h 499417"/>
              <a:gd name="connsiteX7" fmla="*/ 233179 w 629487"/>
              <a:gd name="connsiteY7" fmla="*/ 325570 h 499417"/>
              <a:gd name="connsiteX8" fmla="*/ 219733 w 629487"/>
              <a:gd name="connsiteY8" fmla="*/ 313345 h 499417"/>
              <a:gd name="connsiteX9" fmla="*/ -11894 w 629487"/>
              <a:gd name="connsiteY9" fmla="*/ 60296 h 499417"/>
              <a:gd name="connsiteX10" fmla="*/ 17442 w 629487"/>
              <a:gd name="connsiteY10" fmla="*/ 28512 h 499417"/>
              <a:gd name="connsiteX11" fmla="*/ 46166 w 629487"/>
              <a:gd name="connsiteY11" fmla="*/ 395 h 499417"/>
              <a:gd name="connsiteX12" fmla="*/ 113393 w 629487"/>
              <a:gd name="connsiteY12" fmla="*/ 76188 h 499417"/>
              <a:gd name="connsiteX13" fmla="*/ 206288 w 629487"/>
              <a:gd name="connsiteY13" fmla="*/ 177652 h 499417"/>
              <a:gd name="connsiteX14" fmla="*/ 231957 w 629487"/>
              <a:gd name="connsiteY14" fmla="*/ 203324 h 499417"/>
              <a:gd name="connsiteX15" fmla="*/ 268626 w 629487"/>
              <a:gd name="connsiteY15" fmla="*/ 168484 h 499417"/>
              <a:gd name="connsiteX16" fmla="*/ 313240 w 629487"/>
              <a:gd name="connsiteY16" fmla="*/ 133644 h 499417"/>
              <a:gd name="connsiteX17" fmla="*/ 363966 w 629487"/>
              <a:gd name="connsiteY17" fmla="*/ 177041 h 499417"/>
              <a:gd name="connsiteX18" fmla="*/ 478862 w 629487"/>
              <a:gd name="connsiteY18" fmla="*/ 287674 h 499417"/>
              <a:gd name="connsiteX19" fmla="*/ 550978 w 629487"/>
              <a:gd name="connsiteY19" fmla="*/ 355520 h 499417"/>
              <a:gd name="connsiteX20" fmla="*/ 571758 w 629487"/>
              <a:gd name="connsiteY20" fmla="*/ 335349 h 499417"/>
              <a:gd name="connsiteX21" fmla="*/ 594981 w 629487"/>
              <a:gd name="connsiteY21" fmla="*/ 317624 h 499417"/>
              <a:gd name="connsiteX22" fmla="*/ 617594 w 629487"/>
              <a:gd name="connsiteY22" fmla="*/ 487546 h 499417"/>
              <a:gd name="connsiteX23" fmla="*/ 613316 w 629487"/>
              <a:gd name="connsiteY23" fmla="*/ 499770 h 499417"/>
              <a:gd name="connsiteX24" fmla="*/ 533866 w 629487"/>
              <a:gd name="connsiteY24" fmla="*/ 475932 h 49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29487" h="499417">
                <a:moveTo>
                  <a:pt x="533866" y="475932"/>
                </a:moveTo>
                <a:cubicBezTo>
                  <a:pt x="493530" y="463096"/>
                  <a:pt x="456861" y="450872"/>
                  <a:pt x="452583" y="448427"/>
                </a:cubicBezTo>
                <a:cubicBezTo>
                  <a:pt x="447694" y="445371"/>
                  <a:pt x="451360" y="438036"/>
                  <a:pt x="464806" y="423978"/>
                </a:cubicBezTo>
                <a:lnTo>
                  <a:pt x="483752" y="404418"/>
                </a:lnTo>
                <a:lnTo>
                  <a:pt x="400024" y="323736"/>
                </a:lnTo>
                <a:lnTo>
                  <a:pt x="315684" y="243054"/>
                </a:lnTo>
                <a:lnTo>
                  <a:pt x="274737" y="284006"/>
                </a:lnTo>
                <a:lnTo>
                  <a:pt x="233179" y="325570"/>
                </a:lnTo>
                <a:lnTo>
                  <a:pt x="219733" y="313345"/>
                </a:lnTo>
                <a:cubicBezTo>
                  <a:pt x="198954" y="295619"/>
                  <a:pt x="-11894" y="65186"/>
                  <a:pt x="-11894" y="60296"/>
                </a:cubicBezTo>
                <a:cubicBezTo>
                  <a:pt x="-11894" y="58462"/>
                  <a:pt x="941" y="43793"/>
                  <a:pt x="17442" y="28512"/>
                </a:cubicBezTo>
                <a:lnTo>
                  <a:pt x="46166" y="395"/>
                </a:lnTo>
                <a:lnTo>
                  <a:pt x="113393" y="76188"/>
                </a:lnTo>
                <a:cubicBezTo>
                  <a:pt x="150673" y="118363"/>
                  <a:pt x="192232" y="163594"/>
                  <a:pt x="206288" y="177652"/>
                </a:cubicBezTo>
                <a:lnTo>
                  <a:pt x="231957" y="203324"/>
                </a:lnTo>
                <a:lnTo>
                  <a:pt x="268626" y="168484"/>
                </a:lnTo>
                <a:cubicBezTo>
                  <a:pt x="288794" y="149536"/>
                  <a:pt x="308962" y="133644"/>
                  <a:pt x="313240" y="133644"/>
                </a:cubicBezTo>
                <a:cubicBezTo>
                  <a:pt x="317518" y="133644"/>
                  <a:pt x="340742" y="153203"/>
                  <a:pt x="363966" y="177041"/>
                </a:cubicBezTo>
                <a:cubicBezTo>
                  <a:pt x="387801" y="200879"/>
                  <a:pt x="439137" y="250388"/>
                  <a:pt x="478862" y="287674"/>
                </a:cubicBezTo>
                <a:lnTo>
                  <a:pt x="550978" y="355520"/>
                </a:lnTo>
                <a:lnTo>
                  <a:pt x="571758" y="335349"/>
                </a:lnTo>
                <a:cubicBezTo>
                  <a:pt x="583369" y="323736"/>
                  <a:pt x="593759" y="315790"/>
                  <a:pt x="594981" y="317624"/>
                </a:cubicBezTo>
                <a:cubicBezTo>
                  <a:pt x="598037" y="320680"/>
                  <a:pt x="617594" y="469820"/>
                  <a:pt x="617594" y="487546"/>
                </a:cubicBezTo>
                <a:cubicBezTo>
                  <a:pt x="617594" y="494269"/>
                  <a:pt x="615761" y="500382"/>
                  <a:pt x="613316" y="499770"/>
                </a:cubicBezTo>
                <a:cubicBezTo>
                  <a:pt x="610260" y="499770"/>
                  <a:pt x="574813" y="488768"/>
                  <a:pt x="533866" y="475932"/>
                </a:cubicBezTo>
                <a:close/>
              </a:path>
            </a:pathLst>
          </a:custGeo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E6D284D3-50C6-0171-4423-6CCC8FEE1B14}"/>
              </a:ext>
            </a:extLst>
          </p:cNvPr>
          <p:cNvGrpSpPr/>
          <p:nvPr/>
        </p:nvGrpSpPr>
        <p:grpSpPr>
          <a:xfrm>
            <a:off x="2122917" y="3125445"/>
            <a:ext cx="672412" cy="742888"/>
            <a:chOff x="11269145" y="1852673"/>
            <a:chExt cx="668180" cy="738212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6226590-0866-C347-5E65-8B0BBE616D70}"/>
                </a:ext>
              </a:extLst>
            </p:cNvPr>
            <p:cNvSpPr/>
            <p:nvPr/>
          </p:nvSpPr>
          <p:spPr>
            <a:xfrm flipV="1">
              <a:off x="11578582" y="1852673"/>
              <a:ext cx="334302" cy="339777"/>
            </a:xfrm>
            <a:custGeom>
              <a:avLst/>
              <a:gdLst>
                <a:gd name="connsiteX0" fmla="*/ 180836 w 334302"/>
                <a:gd name="connsiteY0" fmla="*/ 326121 h 339777"/>
                <a:gd name="connsiteX1" fmla="*/ 79996 w 334302"/>
                <a:gd name="connsiteY1" fmla="*/ 310840 h 339777"/>
                <a:gd name="connsiteX2" fmla="*/ -2510 w 334302"/>
                <a:gd name="connsiteY2" fmla="*/ 122582 h 339777"/>
                <a:gd name="connsiteX3" fmla="*/ 46993 w 334302"/>
                <a:gd name="connsiteY3" fmla="*/ -6999 h 339777"/>
                <a:gd name="connsiteX4" fmla="*/ 173502 w 334302"/>
                <a:gd name="connsiteY4" fmla="*/ 5225 h 339777"/>
                <a:gd name="connsiteX5" fmla="*/ 301233 w 334302"/>
                <a:gd name="connsiteY5" fmla="*/ 37621 h 339777"/>
                <a:gd name="connsiteX6" fmla="*/ 303066 w 334302"/>
                <a:gd name="connsiteY6" fmla="*/ 192873 h 339777"/>
                <a:gd name="connsiteX7" fmla="*/ 180836 w 334302"/>
                <a:gd name="connsiteY7" fmla="*/ 326121 h 339777"/>
                <a:gd name="connsiteX8" fmla="*/ 256619 w 334302"/>
                <a:gd name="connsiteY8" fmla="*/ 264387 h 339777"/>
                <a:gd name="connsiteX9" fmla="*/ 281676 w 334302"/>
                <a:gd name="connsiteY9" fmla="*/ 82852 h 339777"/>
                <a:gd name="connsiteX10" fmla="*/ 168613 w 334302"/>
                <a:gd name="connsiteY10" fmla="*/ 39454 h 339777"/>
                <a:gd name="connsiteX11" fmla="*/ 66550 w 334302"/>
                <a:gd name="connsiteY11" fmla="*/ 23562 h 339777"/>
                <a:gd name="connsiteX12" fmla="*/ 50049 w 334302"/>
                <a:gd name="connsiteY12" fmla="*/ 32119 h 339777"/>
                <a:gd name="connsiteX13" fmla="*/ 18269 w 334302"/>
                <a:gd name="connsiteY13" fmla="*/ 261331 h 339777"/>
                <a:gd name="connsiteX14" fmla="*/ 224839 w 334302"/>
                <a:gd name="connsiteY14" fmla="*/ 295560 h 339777"/>
                <a:gd name="connsiteX15" fmla="*/ 250507 w 334302"/>
                <a:gd name="connsiteY15" fmla="*/ 296171 h 339777"/>
                <a:gd name="connsiteX16" fmla="*/ 256619 w 334302"/>
                <a:gd name="connsiteY16" fmla="*/ 264387 h 33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4302" h="339777">
                  <a:moveTo>
                    <a:pt x="180836" y="326121"/>
                  </a:moveTo>
                  <a:cubicBezTo>
                    <a:pt x="164335" y="323676"/>
                    <a:pt x="118498" y="316341"/>
                    <a:pt x="79996" y="310840"/>
                  </a:cubicBezTo>
                  <a:cubicBezTo>
                    <a:pt x="-28790" y="294337"/>
                    <a:pt x="-29401" y="293115"/>
                    <a:pt x="-2510" y="122582"/>
                  </a:cubicBezTo>
                  <a:cubicBezTo>
                    <a:pt x="13380" y="19895"/>
                    <a:pt x="21325" y="-887"/>
                    <a:pt x="46993" y="-6999"/>
                  </a:cubicBezTo>
                  <a:cubicBezTo>
                    <a:pt x="55549" y="-9444"/>
                    <a:pt x="112387" y="-3943"/>
                    <a:pt x="173502" y="5225"/>
                  </a:cubicBezTo>
                  <a:cubicBezTo>
                    <a:pt x="274342" y="19284"/>
                    <a:pt x="285343" y="22340"/>
                    <a:pt x="301233" y="37621"/>
                  </a:cubicBezTo>
                  <a:cubicBezTo>
                    <a:pt x="322012" y="57791"/>
                    <a:pt x="322012" y="60236"/>
                    <a:pt x="303066" y="192873"/>
                  </a:cubicBezTo>
                  <a:cubicBezTo>
                    <a:pt x="282287" y="335901"/>
                    <a:pt x="276787" y="342013"/>
                    <a:pt x="180836" y="326121"/>
                  </a:cubicBezTo>
                  <a:close/>
                  <a:moveTo>
                    <a:pt x="256619" y="264387"/>
                  </a:moveTo>
                  <a:cubicBezTo>
                    <a:pt x="267620" y="209987"/>
                    <a:pt x="281676" y="107912"/>
                    <a:pt x="281676" y="82852"/>
                  </a:cubicBezTo>
                  <a:cubicBezTo>
                    <a:pt x="281676" y="53513"/>
                    <a:pt x="287788" y="55957"/>
                    <a:pt x="168613" y="39454"/>
                  </a:cubicBezTo>
                  <a:cubicBezTo>
                    <a:pt x="118498" y="32119"/>
                    <a:pt x="72051" y="25396"/>
                    <a:pt x="66550" y="23562"/>
                  </a:cubicBezTo>
                  <a:cubicBezTo>
                    <a:pt x="60439" y="21729"/>
                    <a:pt x="53716" y="25396"/>
                    <a:pt x="50049" y="32119"/>
                  </a:cubicBezTo>
                  <a:cubicBezTo>
                    <a:pt x="40271" y="50456"/>
                    <a:pt x="11546" y="254607"/>
                    <a:pt x="18269" y="261331"/>
                  </a:cubicBezTo>
                  <a:cubicBezTo>
                    <a:pt x="24381" y="267443"/>
                    <a:pt x="186947" y="294948"/>
                    <a:pt x="224839" y="295560"/>
                  </a:cubicBezTo>
                  <a:lnTo>
                    <a:pt x="250507" y="296171"/>
                  </a:lnTo>
                  <a:lnTo>
                    <a:pt x="256619" y="264387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9C21265-05AD-E272-3CB4-7B6F956020C3}"/>
                </a:ext>
              </a:extLst>
            </p:cNvPr>
            <p:cNvSpPr/>
            <p:nvPr/>
          </p:nvSpPr>
          <p:spPr>
            <a:xfrm flipV="1">
              <a:off x="11667757" y="1927572"/>
              <a:ext cx="185303" cy="205525"/>
            </a:xfrm>
            <a:custGeom>
              <a:avLst/>
              <a:gdLst>
                <a:gd name="connsiteX0" fmla="*/ 40914 w 185303"/>
                <a:gd name="connsiteY0" fmla="*/ 194657 h 205525"/>
                <a:gd name="connsiteX1" fmla="*/ -17146 w 185303"/>
                <a:gd name="connsiteY1" fmla="*/ 16789 h 205525"/>
                <a:gd name="connsiteX2" fmla="*/ 12190 w 185303"/>
                <a:gd name="connsiteY2" fmla="*/ 13121 h 205525"/>
                <a:gd name="connsiteX3" fmla="*/ 82472 w 185303"/>
                <a:gd name="connsiteY3" fmla="*/ 46128 h 205525"/>
                <a:gd name="connsiteX4" fmla="*/ 131364 w 185303"/>
                <a:gd name="connsiteY4" fmla="*/ 33292 h 205525"/>
                <a:gd name="connsiteX5" fmla="*/ 168034 w 185303"/>
                <a:gd name="connsiteY5" fmla="*/ 31458 h 205525"/>
                <a:gd name="connsiteX6" fmla="*/ 126475 w 185303"/>
                <a:gd name="connsiteY6" fmla="*/ 99916 h 205525"/>
                <a:gd name="connsiteX7" fmla="*/ 40914 w 185303"/>
                <a:gd name="connsiteY7" fmla="*/ 194657 h 205525"/>
                <a:gd name="connsiteX8" fmla="*/ 76361 w 185303"/>
                <a:gd name="connsiteY8" fmla="*/ 111529 h 205525"/>
                <a:gd name="connsiteX9" fmla="*/ 87361 w 185303"/>
                <a:gd name="connsiteY9" fmla="*/ 81579 h 205525"/>
                <a:gd name="connsiteX10" fmla="*/ 33580 w 185303"/>
                <a:gd name="connsiteY10" fmla="*/ 77300 h 205525"/>
                <a:gd name="connsiteX11" fmla="*/ 54970 w 185303"/>
                <a:gd name="connsiteY11" fmla="*/ 139035 h 205525"/>
                <a:gd name="connsiteX12" fmla="*/ 76361 w 185303"/>
                <a:gd name="connsiteY12" fmla="*/ 111529 h 20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303" h="205525">
                  <a:moveTo>
                    <a:pt x="40914" y="194657"/>
                  </a:moveTo>
                  <a:cubicBezTo>
                    <a:pt x="31746" y="189156"/>
                    <a:pt x="-15312" y="44294"/>
                    <a:pt x="-17146" y="16789"/>
                  </a:cubicBezTo>
                  <a:cubicBezTo>
                    <a:pt x="-18979" y="-13773"/>
                    <a:pt x="-33" y="-16218"/>
                    <a:pt x="12190" y="13121"/>
                  </a:cubicBezTo>
                  <a:cubicBezTo>
                    <a:pt x="21968" y="36348"/>
                    <a:pt x="25635" y="38182"/>
                    <a:pt x="82472" y="46128"/>
                  </a:cubicBezTo>
                  <a:cubicBezTo>
                    <a:pt x="114863" y="51018"/>
                    <a:pt x="116697" y="50406"/>
                    <a:pt x="131364" y="33292"/>
                  </a:cubicBezTo>
                  <a:cubicBezTo>
                    <a:pt x="146643" y="16177"/>
                    <a:pt x="168034" y="14955"/>
                    <a:pt x="168034" y="31458"/>
                  </a:cubicBezTo>
                  <a:cubicBezTo>
                    <a:pt x="168034" y="35737"/>
                    <a:pt x="149699" y="66298"/>
                    <a:pt x="126475" y="99916"/>
                  </a:cubicBezTo>
                  <a:cubicBezTo>
                    <a:pt x="58637" y="200158"/>
                    <a:pt x="55581" y="203825"/>
                    <a:pt x="40914" y="194657"/>
                  </a:cubicBezTo>
                  <a:close/>
                  <a:moveTo>
                    <a:pt x="76361" y="111529"/>
                  </a:moveTo>
                  <a:cubicBezTo>
                    <a:pt x="89806" y="91970"/>
                    <a:pt x="92862" y="83413"/>
                    <a:pt x="87361" y="81579"/>
                  </a:cubicBezTo>
                  <a:cubicBezTo>
                    <a:pt x="69027" y="75467"/>
                    <a:pt x="33580" y="73022"/>
                    <a:pt x="33580" y="77300"/>
                  </a:cubicBezTo>
                  <a:cubicBezTo>
                    <a:pt x="33580" y="84024"/>
                    <a:pt x="52526" y="139035"/>
                    <a:pt x="54970" y="139035"/>
                  </a:cubicBezTo>
                  <a:cubicBezTo>
                    <a:pt x="56193" y="139035"/>
                    <a:pt x="65971" y="126810"/>
                    <a:pt x="76361" y="111529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1BBC97A5-7561-94CD-22A8-6009B8BEBF19}"/>
                </a:ext>
              </a:extLst>
            </p:cNvPr>
            <p:cNvSpPr/>
            <p:nvPr/>
          </p:nvSpPr>
          <p:spPr>
            <a:xfrm flipV="1">
              <a:off x="11269145" y="2097893"/>
              <a:ext cx="320486" cy="327550"/>
            </a:xfrm>
            <a:custGeom>
              <a:avLst/>
              <a:gdLst>
                <a:gd name="connsiteX0" fmla="*/ 22596 w 320486"/>
                <a:gd name="connsiteY0" fmla="*/ 312608 h 327550"/>
                <a:gd name="connsiteX1" fmla="*/ -17 w 320486"/>
                <a:gd name="connsiteY1" fmla="*/ 286936 h 327550"/>
                <a:gd name="connsiteX2" fmla="*/ -14073 w 320486"/>
                <a:gd name="connsiteY2" fmla="*/ 35721 h 327550"/>
                <a:gd name="connsiteX3" fmla="*/ 131992 w 320486"/>
                <a:gd name="connsiteY3" fmla="*/ -2787 h 327550"/>
                <a:gd name="connsiteX4" fmla="*/ 284169 w 320486"/>
                <a:gd name="connsiteY4" fmla="*/ 22885 h 327550"/>
                <a:gd name="connsiteX5" fmla="*/ 302504 w 320486"/>
                <a:gd name="connsiteY5" fmla="*/ 267988 h 327550"/>
                <a:gd name="connsiteX6" fmla="*/ 157049 w 320486"/>
                <a:gd name="connsiteY6" fmla="*/ 312608 h 327550"/>
                <a:gd name="connsiteX7" fmla="*/ 22596 w 320486"/>
                <a:gd name="connsiteY7" fmla="*/ 312608 h 327550"/>
                <a:gd name="connsiteX8" fmla="*/ 157661 w 320486"/>
                <a:gd name="connsiteY8" fmla="*/ 278379 h 327550"/>
                <a:gd name="connsiteX9" fmla="*/ 269502 w 320486"/>
                <a:gd name="connsiteY9" fmla="*/ 258820 h 327550"/>
                <a:gd name="connsiteX10" fmla="*/ 264001 w 320486"/>
                <a:gd name="connsiteY10" fmla="*/ 147576 h 327550"/>
                <a:gd name="connsiteX11" fmla="*/ 255445 w 320486"/>
                <a:gd name="connsiteY11" fmla="*/ 35109 h 327550"/>
                <a:gd name="connsiteX12" fmla="*/ 159494 w 320486"/>
                <a:gd name="connsiteY12" fmla="*/ 30831 h 327550"/>
                <a:gd name="connsiteX13" fmla="*/ 41541 w 320486"/>
                <a:gd name="connsiteY13" fmla="*/ 39388 h 327550"/>
                <a:gd name="connsiteX14" fmla="*/ 18318 w 320486"/>
                <a:gd name="connsiteY14" fmla="*/ 71172 h 327550"/>
                <a:gd name="connsiteX15" fmla="*/ 32985 w 320486"/>
                <a:gd name="connsiteY15" fmla="*/ 280213 h 327550"/>
                <a:gd name="connsiteX16" fmla="*/ 157661 w 320486"/>
                <a:gd name="connsiteY16" fmla="*/ 278379 h 32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486" h="327550">
                  <a:moveTo>
                    <a:pt x="22596" y="312608"/>
                  </a:moveTo>
                  <a:cubicBezTo>
                    <a:pt x="14040" y="307718"/>
                    <a:pt x="3650" y="296105"/>
                    <a:pt x="-17" y="286936"/>
                  </a:cubicBezTo>
                  <a:cubicBezTo>
                    <a:pt x="-11018" y="258820"/>
                    <a:pt x="-22018" y="51001"/>
                    <a:pt x="-14073" y="35721"/>
                  </a:cubicBezTo>
                  <a:cubicBezTo>
                    <a:pt x="-17" y="9438"/>
                    <a:pt x="15873" y="5159"/>
                    <a:pt x="131992" y="-2787"/>
                  </a:cubicBezTo>
                  <a:cubicBezTo>
                    <a:pt x="255445" y="-11344"/>
                    <a:pt x="268890" y="-9510"/>
                    <a:pt x="284169" y="22885"/>
                  </a:cubicBezTo>
                  <a:cubicBezTo>
                    <a:pt x="293336" y="41222"/>
                    <a:pt x="308004" y="244761"/>
                    <a:pt x="302504" y="267988"/>
                  </a:cubicBezTo>
                  <a:cubicBezTo>
                    <a:pt x="294559" y="297938"/>
                    <a:pt x="278058" y="302828"/>
                    <a:pt x="157049" y="312608"/>
                  </a:cubicBezTo>
                  <a:cubicBezTo>
                    <a:pt x="23818" y="322999"/>
                    <a:pt x="42153" y="322999"/>
                    <a:pt x="22596" y="312608"/>
                  </a:cubicBezTo>
                  <a:close/>
                  <a:moveTo>
                    <a:pt x="157661" y="278379"/>
                  </a:moveTo>
                  <a:cubicBezTo>
                    <a:pt x="256056" y="271044"/>
                    <a:pt x="265223" y="269211"/>
                    <a:pt x="269502" y="258820"/>
                  </a:cubicBezTo>
                  <a:cubicBezTo>
                    <a:pt x="271335" y="254541"/>
                    <a:pt x="268890" y="204420"/>
                    <a:pt x="264001" y="147576"/>
                  </a:cubicBezTo>
                  <a:cubicBezTo>
                    <a:pt x="259723" y="90120"/>
                    <a:pt x="256056" y="39999"/>
                    <a:pt x="255445" y="35109"/>
                  </a:cubicBezTo>
                  <a:cubicBezTo>
                    <a:pt x="255445" y="27775"/>
                    <a:pt x="239555" y="27163"/>
                    <a:pt x="159494" y="30831"/>
                  </a:cubicBezTo>
                  <a:cubicBezTo>
                    <a:pt x="106324" y="33276"/>
                    <a:pt x="53153" y="36943"/>
                    <a:pt x="41541" y="39388"/>
                  </a:cubicBezTo>
                  <a:cubicBezTo>
                    <a:pt x="21373" y="43667"/>
                    <a:pt x="20151" y="45500"/>
                    <a:pt x="18318" y="71172"/>
                  </a:cubicBezTo>
                  <a:cubicBezTo>
                    <a:pt x="15873" y="101122"/>
                    <a:pt x="28096" y="272267"/>
                    <a:pt x="32985" y="280213"/>
                  </a:cubicBezTo>
                  <a:cubicBezTo>
                    <a:pt x="37263" y="286936"/>
                    <a:pt x="59265" y="286325"/>
                    <a:pt x="157661" y="278379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7F4E87DD-B600-B624-00C8-60BF0533F42F}"/>
                </a:ext>
              </a:extLst>
            </p:cNvPr>
            <p:cNvSpPr/>
            <p:nvPr/>
          </p:nvSpPr>
          <p:spPr>
            <a:xfrm flipV="1">
              <a:off x="11359199" y="2158479"/>
              <a:ext cx="132497" cy="206980"/>
            </a:xfrm>
            <a:custGeom>
              <a:avLst/>
              <a:gdLst>
                <a:gd name="connsiteX0" fmla="*/ 4664 w 132497"/>
                <a:gd name="connsiteY0" fmla="*/ 193334 h 206980"/>
                <a:gd name="connsiteX1" fmla="*/ -13060 w 132497"/>
                <a:gd name="connsiteY1" fmla="*/ 107762 h 206980"/>
                <a:gd name="connsiteX2" fmla="*/ -15504 w 132497"/>
                <a:gd name="connsiteY2" fmla="*/ 15466 h 206980"/>
                <a:gd name="connsiteX3" fmla="*/ 49889 w 132497"/>
                <a:gd name="connsiteY3" fmla="*/ -7149 h 206980"/>
                <a:gd name="connsiteX4" fmla="*/ 105504 w 132497"/>
                <a:gd name="connsiteY4" fmla="*/ 90648 h 206980"/>
                <a:gd name="connsiteX5" fmla="*/ 95725 w 132497"/>
                <a:gd name="connsiteY5" fmla="*/ 135267 h 206980"/>
                <a:gd name="connsiteX6" fmla="*/ 85336 w 132497"/>
                <a:gd name="connsiteY6" fmla="*/ 178053 h 206980"/>
                <a:gd name="connsiteX7" fmla="*/ 4664 w 132497"/>
                <a:gd name="connsiteY7" fmla="*/ 193334 h 206980"/>
                <a:gd name="connsiteX8" fmla="*/ 61501 w 132497"/>
                <a:gd name="connsiteY8" fmla="*/ 154827 h 206980"/>
                <a:gd name="connsiteX9" fmla="*/ 39499 w 132497"/>
                <a:gd name="connsiteY9" fmla="*/ 127321 h 206980"/>
                <a:gd name="connsiteX10" fmla="*/ 24832 w 132497"/>
                <a:gd name="connsiteY10" fmla="*/ 145658 h 206980"/>
                <a:gd name="connsiteX11" fmla="*/ 39499 w 132497"/>
                <a:gd name="connsiteY11" fmla="*/ 163995 h 206980"/>
                <a:gd name="connsiteX12" fmla="*/ 61501 w 132497"/>
                <a:gd name="connsiteY12" fmla="*/ 154827 h 206980"/>
                <a:gd name="connsiteX13" fmla="*/ 72502 w 132497"/>
                <a:gd name="connsiteY13" fmla="*/ 77200 h 206980"/>
                <a:gd name="connsiteX14" fmla="*/ 72502 w 132497"/>
                <a:gd name="connsiteY14" fmla="*/ 36859 h 206980"/>
                <a:gd name="connsiteX15" fmla="*/ 41944 w 132497"/>
                <a:gd name="connsiteY15" fmla="*/ 29525 h 206980"/>
                <a:gd name="connsiteX16" fmla="*/ 18720 w 132497"/>
                <a:gd name="connsiteY16" fmla="*/ 29525 h 206980"/>
                <a:gd name="connsiteX17" fmla="*/ 18720 w 132497"/>
                <a:gd name="connsiteY17" fmla="*/ 55807 h 206980"/>
                <a:gd name="connsiteX18" fmla="*/ 22998 w 132497"/>
                <a:gd name="connsiteY18" fmla="*/ 86980 h 206980"/>
                <a:gd name="connsiteX19" fmla="*/ 72502 w 132497"/>
                <a:gd name="connsiteY19" fmla="*/ 77200 h 20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497" h="206980">
                  <a:moveTo>
                    <a:pt x="4664" y="193334"/>
                  </a:moveTo>
                  <a:cubicBezTo>
                    <a:pt x="-3893" y="186611"/>
                    <a:pt x="-7559" y="170107"/>
                    <a:pt x="-13060" y="107762"/>
                  </a:cubicBezTo>
                  <a:cubicBezTo>
                    <a:pt x="-16727" y="65587"/>
                    <a:pt x="-17949" y="24023"/>
                    <a:pt x="-15504" y="15466"/>
                  </a:cubicBezTo>
                  <a:cubicBezTo>
                    <a:pt x="-11838" y="-426"/>
                    <a:pt x="7108" y="-7149"/>
                    <a:pt x="49889" y="-7149"/>
                  </a:cubicBezTo>
                  <a:cubicBezTo>
                    <a:pt x="100003" y="-7149"/>
                    <a:pt x="133617" y="52140"/>
                    <a:pt x="105504" y="90648"/>
                  </a:cubicBezTo>
                  <a:cubicBezTo>
                    <a:pt x="94503" y="104706"/>
                    <a:pt x="92670" y="113874"/>
                    <a:pt x="95725" y="135267"/>
                  </a:cubicBezTo>
                  <a:cubicBezTo>
                    <a:pt x="98781" y="157272"/>
                    <a:pt x="96948" y="164606"/>
                    <a:pt x="85336" y="178053"/>
                  </a:cubicBezTo>
                  <a:cubicBezTo>
                    <a:pt x="67612" y="198224"/>
                    <a:pt x="22387" y="206781"/>
                    <a:pt x="4664" y="193334"/>
                  </a:cubicBezTo>
                  <a:close/>
                  <a:moveTo>
                    <a:pt x="61501" y="154827"/>
                  </a:moveTo>
                  <a:cubicBezTo>
                    <a:pt x="71890" y="142602"/>
                    <a:pt x="59667" y="127321"/>
                    <a:pt x="39499" y="127321"/>
                  </a:cubicBezTo>
                  <a:cubicBezTo>
                    <a:pt x="27276" y="127321"/>
                    <a:pt x="24832" y="130377"/>
                    <a:pt x="24832" y="145658"/>
                  </a:cubicBezTo>
                  <a:cubicBezTo>
                    <a:pt x="24832" y="160939"/>
                    <a:pt x="27276" y="163995"/>
                    <a:pt x="39499" y="163995"/>
                  </a:cubicBezTo>
                  <a:cubicBezTo>
                    <a:pt x="47444" y="163995"/>
                    <a:pt x="57223" y="159717"/>
                    <a:pt x="61501" y="154827"/>
                  </a:cubicBezTo>
                  <a:close/>
                  <a:moveTo>
                    <a:pt x="72502" y="77200"/>
                  </a:moveTo>
                  <a:cubicBezTo>
                    <a:pt x="81669" y="69255"/>
                    <a:pt x="82280" y="46639"/>
                    <a:pt x="72502" y="36859"/>
                  </a:cubicBezTo>
                  <a:cubicBezTo>
                    <a:pt x="68223" y="32581"/>
                    <a:pt x="54778" y="29525"/>
                    <a:pt x="41944" y="29525"/>
                  </a:cubicBezTo>
                  <a:lnTo>
                    <a:pt x="18720" y="29525"/>
                  </a:lnTo>
                  <a:lnTo>
                    <a:pt x="18720" y="55807"/>
                  </a:lnTo>
                  <a:cubicBezTo>
                    <a:pt x="18720" y="70477"/>
                    <a:pt x="20554" y="84535"/>
                    <a:pt x="22998" y="86980"/>
                  </a:cubicBezTo>
                  <a:cubicBezTo>
                    <a:pt x="28499" y="91870"/>
                    <a:pt x="61501" y="85146"/>
                    <a:pt x="72502" y="77200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A50453A-1DF3-A5EB-2185-DA1D54C690E4}"/>
                </a:ext>
              </a:extLst>
            </p:cNvPr>
            <p:cNvSpPr/>
            <p:nvPr/>
          </p:nvSpPr>
          <p:spPr>
            <a:xfrm flipV="1">
              <a:off x="11566376" y="2219335"/>
              <a:ext cx="370949" cy="371550"/>
            </a:xfrm>
            <a:custGeom>
              <a:avLst/>
              <a:gdLst>
                <a:gd name="connsiteX0" fmla="*/ 75080 w 370949"/>
                <a:gd name="connsiteY0" fmla="*/ 350560 h 371550"/>
                <a:gd name="connsiteX1" fmla="*/ -15982 w 370949"/>
                <a:gd name="connsiteY1" fmla="*/ 132351 h 371550"/>
                <a:gd name="connsiteX2" fmla="*/ 127028 w 370949"/>
                <a:gd name="connsiteY2" fmla="*/ 23552 h 371550"/>
                <a:gd name="connsiteX3" fmla="*/ 255981 w 370949"/>
                <a:gd name="connsiteY3" fmla="*/ 3381 h 371550"/>
                <a:gd name="connsiteX4" fmla="*/ 353155 w 370949"/>
                <a:gd name="connsiteY4" fmla="*/ 224646 h 371550"/>
                <a:gd name="connsiteX5" fmla="*/ 347043 w 370949"/>
                <a:gd name="connsiteY5" fmla="*/ 259486 h 371550"/>
                <a:gd name="connsiteX6" fmla="*/ 240702 w 370949"/>
                <a:gd name="connsiteY6" fmla="*/ 318776 h 371550"/>
                <a:gd name="connsiteX7" fmla="*/ 116027 w 370949"/>
                <a:gd name="connsiteY7" fmla="*/ 363395 h 371550"/>
                <a:gd name="connsiteX8" fmla="*/ 75080 w 370949"/>
                <a:gd name="connsiteY8" fmla="*/ 350560 h 371550"/>
                <a:gd name="connsiteX9" fmla="*/ 225424 w 370949"/>
                <a:gd name="connsiteY9" fmla="*/ 287603 h 371550"/>
                <a:gd name="connsiteX10" fmla="*/ 318319 w 370949"/>
                <a:gd name="connsiteY10" fmla="*/ 238093 h 371550"/>
                <a:gd name="connsiteX11" fmla="*/ 229091 w 370949"/>
                <a:gd name="connsiteY11" fmla="*/ 24774 h 371550"/>
                <a:gd name="connsiteX12" fmla="*/ 26188 w 370949"/>
                <a:gd name="connsiteY12" fmla="*/ 106068 h 371550"/>
                <a:gd name="connsiteX13" fmla="*/ 16409 w 370949"/>
                <a:gd name="connsiteY13" fmla="*/ 128683 h 371550"/>
                <a:gd name="connsiteX14" fmla="*/ 99526 w 370949"/>
                <a:gd name="connsiteY14" fmla="*/ 327333 h 371550"/>
                <a:gd name="connsiteX15" fmla="*/ 225424 w 370949"/>
                <a:gd name="connsiteY15" fmla="*/ 287603 h 3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0949" h="371550">
                  <a:moveTo>
                    <a:pt x="75080" y="350560"/>
                  </a:moveTo>
                  <a:cubicBezTo>
                    <a:pt x="57968" y="328555"/>
                    <a:pt x="-12315" y="160467"/>
                    <a:pt x="-15982" y="132351"/>
                  </a:cubicBezTo>
                  <a:cubicBezTo>
                    <a:pt x="-22093" y="89564"/>
                    <a:pt x="-11093" y="81618"/>
                    <a:pt x="127028" y="23552"/>
                  </a:cubicBezTo>
                  <a:cubicBezTo>
                    <a:pt x="207700" y="-10066"/>
                    <a:pt x="238258" y="-14345"/>
                    <a:pt x="255981" y="3381"/>
                  </a:cubicBezTo>
                  <a:cubicBezTo>
                    <a:pt x="268204" y="15606"/>
                    <a:pt x="347043" y="197141"/>
                    <a:pt x="353155" y="224646"/>
                  </a:cubicBezTo>
                  <a:cubicBezTo>
                    <a:pt x="354988" y="233815"/>
                    <a:pt x="351932" y="249095"/>
                    <a:pt x="347043" y="259486"/>
                  </a:cubicBezTo>
                  <a:cubicBezTo>
                    <a:pt x="339098" y="274156"/>
                    <a:pt x="321375" y="283936"/>
                    <a:pt x="240702" y="318776"/>
                  </a:cubicBezTo>
                  <a:cubicBezTo>
                    <a:pt x="186921" y="342002"/>
                    <a:pt x="131917" y="362173"/>
                    <a:pt x="116027" y="363395"/>
                  </a:cubicBezTo>
                  <a:cubicBezTo>
                    <a:pt x="90970" y="366452"/>
                    <a:pt x="86692" y="364618"/>
                    <a:pt x="75080" y="350560"/>
                  </a:cubicBezTo>
                  <a:close/>
                  <a:moveTo>
                    <a:pt x="225424" y="287603"/>
                  </a:moveTo>
                  <a:cubicBezTo>
                    <a:pt x="291428" y="259486"/>
                    <a:pt x="318319" y="244817"/>
                    <a:pt x="318319" y="238093"/>
                  </a:cubicBezTo>
                  <a:cubicBezTo>
                    <a:pt x="318319" y="221590"/>
                    <a:pt x="237647" y="27830"/>
                    <a:pt x="229091" y="24774"/>
                  </a:cubicBezTo>
                  <a:cubicBezTo>
                    <a:pt x="221757" y="21718"/>
                    <a:pt x="51245" y="90176"/>
                    <a:pt x="26188" y="106068"/>
                  </a:cubicBezTo>
                  <a:cubicBezTo>
                    <a:pt x="15798" y="112791"/>
                    <a:pt x="13354" y="118903"/>
                    <a:pt x="16409" y="128683"/>
                  </a:cubicBezTo>
                  <a:cubicBezTo>
                    <a:pt x="23743" y="154355"/>
                    <a:pt x="93415" y="319387"/>
                    <a:pt x="99526" y="327333"/>
                  </a:cubicBezTo>
                  <a:cubicBezTo>
                    <a:pt x="107471" y="337113"/>
                    <a:pt x="110527" y="335890"/>
                    <a:pt x="225424" y="287603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398C582-473F-0094-F377-8AAF8B1FD6A6}"/>
                </a:ext>
              </a:extLst>
            </p:cNvPr>
            <p:cNvSpPr/>
            <p:nvPr/>
          </p:nvSpPr>
          <p:spPr>
            <a:xfrm flipV="1">
              <a:off x="11666806" y="2313977"/>
              <a:ext cx="184100" cy="192065"/>
            </a:xfrm>
            <a:custGeom>
              <a:avLst/>
              <a:gdLst>
                <a:gd name="connsiteX0" fmla="*/ 49201 w 184100"/>
                <a:gd name="connsiteY0" fmla="*/ 181987 h 192065"/>
                <a:gd name="connsiteX1" fmla="*/ -14359 w 184100"/>
                <a:gd name="connsiteY1" fmla="*/ 67076 h 192065"/>
                <a:gd name="connsiteX2" fmla="*/ 78536 w 184100"/>
                <a:gd name="connsiteY2" fmla="*/ -6883 h 192065"/>
                <a:gd name="connsiteX3" fmla="*/ 118872 w 184100"/>
                <a:gd name="connsiteY3" fmla="*/ 15121 h 192065"/>
                <a:gd name="connsiteX4" fmla="*/ 84036 w 184100"/>
                <a:gd name="connsiteY4" fmla="*/ 27346 h 192065"/>
                <a:gd name="connsiteX5" fmla="*/ 33311 w 184100"/>
                <a:gd name="connsiteY5" fmla="*/ 47517 h 192065"/>
                <a:gd name="connsiteX6" fmla="*/ 36978 w 184100"/>
                <a:gd name="connsiteY6" fmla="*/ 131255 h 192065"/>
                <a:gd name="connsiteX7" fmla="*/ 73647 w 184100"/>
                <a:gd name="connsiteY7" fmla="*/ 152037 h 192065"/>
                <a:gd name="connsiteX8" fmla="*/ 132317 w 184100"/>
                <a:gd name="connsiteY8" fmla="*/ 121475 h 192065"/>
                <a:gd name="connsiteX9" fmla="*/ 165931 w 184100"/>
                <a:gd name="connsiteY9" fmla="*/ 115363 h 192065"/>
                <a:gd name="connsiteX10" fmla="*/ 127428 w 184100"/>
                <a:gd name="connsiteY10" fmla="*/ 172819 h 192065"/>
                <a:gd name="connsiteX11" fmla="*/ 49201 w 184100"/>
                <a:gd name="connsiteY11" fmla="*/ 181987 h 19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100" h="192065">
                  <a:moveTo>
                    <a:pt x="49201" y="181987"/>
                  </a:moveTo>
                  <a:cubicBezTo>
                    <a:pt x="3975" y="169151"/>
                    <a:pt x="-27193" y="112918"/>
                    <a:pt x="-14359" y="67076"/>
                  </a:cubicBezTo>
                  <a:cubicBezTo>
                    <a:pt x="-2136" y="20011"/>
                    <a:pt x="32088" y="-6883"/>
                    <a:pt x="78536" y="-6883"/>
                  </a:cubicBezTo>
                  <a:cubicBezTo>
                    <a:pt x="110316" y="-6883"/>
                    <a:pt x="121928" y="-159"/>
                    <a:pt x="118872" y="15121"/>
                  </a:cubicBezTo>
                  <a:cubicBezTo>
                    <a:pt x="117039" y="24901"/>
                    <a:pt x="110927" y="26735"/>
                    <a:pt x="84036" y="27346"/>
                  </a:cubicBezTo>
                  <a:cubicBezTo>
                    <a:pt x="54701" y="27957"/>
                    <a:pt x="48590" y="30402"/>
                    <a:pt x="33311" y="47517"/>
                  </a:cubicBezTo>
                  <a:cubicBezTo>
                    <a:pt x="8253" y="75022"/>
                    <a:pt x="9476" y="103750"/>
                    <a:pt x="36978" y="131255"/>
                  </a:cubicBezTo>
                  <a:cubicBezTo>
                    <a:pt x="50423" y="144702"/>
                    <a:pt x="63868" y="152037"/>
                    <a:pt x="73647" y="152037"/>
                  </a:cubicBezTo>
                  <a:cubicBezTo>
                    <a:pt x="95037" y="152037"/>
                    <a:pt x="124372" y="136756"/>
                    <a:pt x="132317" y="121475"/>
                  </a:cubicBezTo>
                  <a:cubicBezTo>
                    <a:pt x="139040" y="108640"/>
                    <a:pt x="159819" y="104972"/>
                    <a:pt x="165931" y="115363"/>
                  </a:cubicBezTo>
                  <a:cubicBezTo>
                    <a:pt x="172042" y="124532"/>
                    <a:pt x="145763" y="163650"/>
                    <a:pt x="127428" y="172819"/>
                  </a:cubicBezTo>
                  <a:cubicBezTo>
                    <a:pt x="103593" y="184432"/>
                    <a:pt x="71202" y="188711"/>
                    <a:pt x="49201" y="181987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C5C43A80-2BD6-2568-40BF-3BE71EDE72F6}"/>
              </a:ext>
            </a:extLst>
          </p:cNvPr>
          <p:cNvGrpSpPr/>
          <p:nvPr/>
        </p:nvGrpSpPr>
        <p:grpSpPr>
          <a:xfrm>
            <a:off x="1961138" y="1057825"/>
            <a:ext cx="730647" cy="916344"/>
            <a:chOff x="7886658" y="5504096"/>
            <a:chExt cx="547985" cy="687258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680EB0C-700C-8CAC-2068-1222ACD18087}"/>
                </a:ext>
              </a:extLst>
            </p:cNvPr>
            <p:cNvSpPr/>
            <p:nvPr/>
          </p:nvSpPr>
          <p:spPr>
            <a:xfrm flipV="1">
              <a:off x="7886658" y="5504096"/>
              <a:ext cx="451514" cy="687258"/>
            </a:xfrm>
            <a:custGeom>
              <a:avLst/>
              <a:gdLst>
                <a:gd name="connsiteX0" fmla="*/ 346869 w 451514"/>
                <a:gd name="connsiteY0" fmla="*/ 677365 h 687258"/>
                <a:gd name="connsiteX1" fmla="*/ 295532 w 451514"/>
                <a:gd name="connsiteY1" fmla="*/ 659028 h 687258"/>
                <a:gd name="connsiteX2" fmla="*/ 67572 w 451514"/>
                <a:gd name="connsiteY2" fmla="*/ 498274 h 687258"/>
                <a:gd name="connsiteX3" fmla="*/ 107297 w 451514"/>
                <a:gd name="connsiteY3" fmla="*/ 190826 h 687258"/>
                <a:gd name="connsiteX4" fmla="*/ 126243 w 451514"/>
                <a:gd name="connsiteY4" fmla="*/ 151707 h 687258"/>
                <a:gd name="connsiteX5" fmla="*/ 61461 w 451514"/>
                <a:gd name="connsiteY5" fmla="*/ 179823 h 687258"/>
                <a:gd name="connsiteX6" fmla="*/ -6988 w 451514"/>
                <a:gd name="connsiteY6" fmla="*/ 201828 h 687258"/>
                <a:gd name="connsiteX7" fmla="*/ 98130 w 451514"/>
                <a:gd name="connsiteY7" fmla="*/ 87528 h 687258"/>
                <a:gd name="connsiteX8" fmla="*/ 235028 w 451514"/>
                <a:gd name="connsiteY8" fmla="*/ 733 h 687258"/>
                <a:gd name="connsiteX9" fmla="*/ 205082 w 451514"/>
                <a:gd name="connsiteY9" fmla="*/ 72247 h 687258"/>
                <a:gd name="connsiteX10" fmla="*/ 173302 w 451514"/>
                <a:gd name="connsiteY10" fmla="*/ 131536 h 687258"/>
                <a:gd name="connsiteX11" fmla="*/ 264975 w 451514"/>
                <a:gd name="connsiteY11" fmla="*/ 94862 h 687258"/>
                <a:gd name="connsiteX12" fmla="*/ 275364 w 451514"/>
                <a:gd name="connsiteY12" fmla="*/ 78359 h 687258"/>
                <a:gd name="connsiteX13" fmla="*/ 296755 w 451514"/>
                <a:gd name="connsiteY13" fmla="*/ 78359 h 687258"/>
                <a:gd name="connsiteX14" fmla="*/ 330368 w 451514"/>
                <a:gd name="connsiteY14" fmla="*/ 90584 h 687258"/>
                <a:gd name="connsiteX15" fmla="*/ 369482 w 451514"/>
                <a:gd name="connsiteY15" fmla="*/ 100364 h 687258"/>
                <a:gd name="connsiteX16" fmla="*/ 308978 w 451514"/>
                <a:gd name="connsiteY16" fmla="*/ 134592 h 687258"/>
                <a:gd name="connsiteX17" fmla="*/ 218527 w 451514"/>
                <a:gd name="connsiteY17" fmla="*/ 155374 h 687258"/>
                <a:gd name="connsiteX18" fmla="*/ 103019 w 451514"/>
                <a:gd name="connsiteY18" fmla="*/ 272119 h 687258"/>
                <a:gd name="connsiteX19" fmla="*/ 82851 w 451514"/>
                <a:gd name="connsiteY19" fmla="*/ 374806 h 687258"/>
                <a:gd name="connsiteX20" fmla="*/ 102408 w 451514"/>
                <a:gd name="connsiteY20" fmla="*/ 476881 h 687258"/>
                <a:gd name="connsiteX21" fmla="*/ 307755 w 451514"/>
                <a:gd name="connsiteY21" fmla="*/ 618075 h 687258"/>
                <a:gd name="connsiteX22" fmla="*/ 389650 w 451514"/>
                <a:gd name="connsiteY22" fmla="*/ 610129 h 687258"/>
                <a:gd name="connsiteX23" fmla="*/ 437931 w 451514"/>
                <a:gd name="connsiteY23" fmla="*/ 627244 h 687258"/>
                <a:gd name="connsiteX24" fmla="*/ 403706 w 451514"/>
                <a:gd name="connsiteY24" fmla="*/ 647414 h 687258"/>
                <a:gd name="connsiteX25" fmla="*/ 373149 w 451514"/>
                <a:gd name="connsiteY25" fmla="*/ 665751 h 687258"/>
                <a:gd name="connsiteX26" fmla="*/ 364593 w 451514"/>
                <a:gd name="connsiteY26" fmla="*/ 682866 h 687258"/>
                <a:gd name="connsiteX27" fmla="*/ 346869 w 451514"/>
                <a:gd name="connsiteY27" fmla="*/ 677365 h 68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1514" h="687258">
                  <a:moveTo>
                    <a:pt x="346869" y="677365"/>
                  </a:moveTo>
                  <a:cubicBezTo>
                    <a:pt x="339535" y="666974"/>
                    <a:pt x="327924" y="662695"/>
                    <a:pt x="295532" y="659028"/>
                  </a:cubicBezTo>
                  <a:cubicBezTo>
                    <a:pt x="191025" y="645581"/>
                    <a:pt x="113409" y="591181"/>
                    <a:pt x="67572" y="498274"/>
                  </a:cubicBezTo>
                  <a:cubicBezTo>
                    <a:pt x="20514" y="401700"/>
                    <a:pt x="36404" y="277620"/>
                    <a:pt x="107297" y="190826"/>
                  </a:cubicBezTo>
                  <a:cubicBezTo>
                    <a:pt x="126243" y="168210"/>
                    <a:pt x="134188" y="151707"/>
                    <a:pt x="126243" y="151707"/>
                  </a:cubicBezTo>
                  <a:cubicBezTo>
                    <a:pt x="125021" y="151707"/>
                    <a:pt x="95685" y="164543"/>
                    <a:pt x="61461" y="179823"/>
                  </a:cubicBezTo>
                  <a:cubicBezTo>
                    <a:pt x="18680" y="199383"/>
                    <a:pt x="-2710" y="206106"/>
                    <a:pt x="-6988" y="201828"/>
                  </a:cubicBezTo>
                  <a:cubicBezTo>
                    <a:pt x="-22878" y="185936"/>
                    <a:pt x="-3321" y="165154"/>
                    <a:pt x="98130" y="87528"/>
                  </a:cubicBezTo>
                  <a:cubicBezTo>
                    <a:pt x="209971" y="1956"/>
                    <a:pt x="220972" y="-4768"/>
                    <a:pt x="235028" y="733"/>
                  </a:cubicBezTo>
                  <a:cubicBezTo>
                    <a:pt x="252752" y="7457"/>
                    <a:pt x="244807" y="25794"/>
                    <a:pt x="205082" y="72247"/>
                  </a:cubicBezTo>
                  <a:cubicBezTo>
                    <a:pt x="168413" y="115033"/>
                    <a:pt x="154967" y="139482"/>
                    <a:pt x="173302" y="131536"/>
                  </a:cubicBezTo>
                  <a:cubicBezTo>
                    <a:pt x="187970" y="124813"/>
                    <a:pt x="253974" y="98530"/>
                    <a:pt x="264975" y="94862"/>
                  </a:cubicBezTo>
                  <a:cubicBezTo>
                    <a:pt x="270475" y="92418"/>
                    <a:pt x="275364" y="85083"/>
                    <a:pt x="275364" y="78359"/>
                  </a:cubicBezTo>
                  <a:cubicBezTo>
                    <a:pt x="275364" y="62467"/>
                    <a:pt x="291866" y="62467"/>
                    <a:pt x="296755" y="78359"/>
                  </a:cubicBezTo>
                  <a:cubicBezTo>
                    <a:pt x="299810" y="88139"/>
                    <a:pt x="305922" y="90584"/>
                    <a:pt x="330368" y="90584"/>
                  </a:cubicBezTo>
                  <a:cubicBezTo>
                    <a:pt x="349314" y="90584"/>
                    <a:pt x="363370" y="94251"/>
                    <a:pt x="369482" y="100364"/>
                  </a:cubicBezTo>
                  <a:cubicBezTo>
                    <a:pt x="392095" y="122368"/>
                    <a:pt x="376205" y="130925"/>
                    <a:pt x="308978" y="134592"/>
                  </a:cubicBezTo>
                  <a:cubicBezTo>
                    <a:pt x="264364" y="137037"/>
                    <a:pt x="246640" y="141316"/>
                    <a:pt x="218527" y="155374"/>
                  </a:cubicBezTo>
                  <a:cubicBezTo>
                    <a:pt x="170857" y="178601"/>
                    <a:pt x="128077" y="221998"/>
                    <a:pt x="103019" y="272119"/>
                  </a:cubicBezTo>
                  <a:cubicBezTo>
                    <a:pt x="84074" y="310627"/>
                    <a:pt x="82851" y="317350"/>
                    <a:pt x="82851" y="374806"/>
                  </a:cubicBezTo>
                  <a:cubicBezTo>
                    <a:pt x="82851" y="430428"/>
                    <a:pt x="84685" y="439596"/>
                    <a:pt x="102408" y="476881"/>
                  </a:cubicBezTo>
                  <a:cubicBezTo>
                    <a:pt x="142133" y="561231"/>
                    <a:pt x="222194" y="616853"/>
                    <a:pt x="307755" y="618075"/>
                  </a:cubicBezTo>
                  <a:cubicBezTo>
                    <a:pt x="331590" y="618687"/>
                    <a:pt x="368871" y="615019"/>
                    <a:pt x="389650" y="610129"/>
                  </a:cubicBezTo>
                  <a:cubicBezTo>
                    <a:pt x="431820" y="600961"/>
                    <a:pt x="444654" y="605240"/>
                    <a:pt x="437931" y="627244"/>
                  </a:cubicBezTo>
                  <a:cubicBezTo>
                    <a:pt x="434875" y="635801"/>
                    <a:pt x="424486" y="641913"/>
                    <a:pt x="403706" y="647414"/>
                  </a:cubicBezTo>
                  <a:cubicBezTo>
                    <a:pt x="382316" y="652915"/>
                    <a:pt x="373149" y="658417"/>
                    <a:pt x="373149" y="665751"/>
                  </a:cubicBezTo>
                  <a:cubicBezTo>
                    <a:pt x="373149" y="671252"/>
                    <a:pt x="369482" y="679198"/>
                    <a:pt x="364593" y="682866"/>
                  </a:cubicBezTo>
                  <a:cubicBezTo>
                    <a:pt x="357870" y="688978"/>
                    <a:pt x="354203" y="687756"/>
                    <a:pt x="346869" y="677365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24A406D-A145-0055-B0A9-2C6B06ADF92C}"/>
                </a:ext>
              </a:extLst>
            </p:cNvPr>
            <p:cNvSpPr/>
            <p:nvPr/>
          </p:nvSpPr>
          <p:spPr>
            <a:xfrm flipV="1">
              <a:off x="8004829" y="5593136"/>
              <a:ext cx="429814" cy="439844"/>
            </a:xfrm>
            <a:custGeom>
              <a:avLst/>
              <a:gdLst>
                <a:gd name="connsiteX0" fmla="*/ 161924 w 429814"/>
                <a:gd name="connsiteY0" fmla="*/ 433356 h 439844"/>
                <a:gd name="connsiteX1" fmla="*/ -8588 w 429814"/>
                <a:gd name="connsiteY1" fmla="*/ 253044 h 439844"/>
                <a:gd name="connsiteX2" fmla="*/ 50694 w 429814"/>
                <a:gd name="connsiteY2" fmla="*/ 66618 h 439844"/>
                <a:gd name="connsiteX3" fmla="*/ 329380 w 429814"/>
                <a:gd name="connsiteY3" fmla="*/ 39724 h 439844"/>
                <a:gd name="connsiteX4" fmla="*/ 298822 w 429814"/>
                <a:gd name="connsiteY4" fmla="*/ 411352 h 439844"/>
                <a:gd name="connsiteX5" fmla="*/ 194315 w 429814"/>
                <a:gd name="connsiteY5" fmla="*/ 438857 h 439844"/>
                <a:gd name="connsiteX6" fmla="*/ 161924 w 429814"/>
                <a:gd name="connsiteY6" fmla="*/ 433356 h 439844"/>
                <a:gd name="connsiteX7" fmla="*/ 159479 w 429814"/>
                <a:gd name="connsiteY7" fmla="*/ 381402 h 439844"/>
                <a:gd name="connsiteX8" fmla="*/ 137478 w 429814"/>
                <a:gd name="connsiteY8" fmla="*/ 360009 h 439844"/>
                <a:gd name="connsiteX9" fmla="*/ 108142 w 429814"/>
                <a:gd name="connsiteY9" fmla="*/ 377734 h 439844"/>
                <a:gd name="connsiteX10" fmla="*/ 164980 w 429814"/>
                <a:gd name="connsiteY10" fmla="*/ 402184 h 439844"/>
                <a:gd name="connsiteX11" fmla="*/ 159479 w 429814"/>
                <a:gd name="connsiteY11" fmla="*/ 381402 h 439844"/>
                <a:gd name="connsiteX12" fmla="*/ 304934 w 429814"/>
                <a:gd name="connsiteY12" fmla="*/ 377734 h 439844"/>
                <a:gd name="connsiteX13" fmla="*/ 334269 w 429814"/>
                <a:gd name="connsiteY13" fmla="*/ 353285 h 439844"/>
                <a:gd name="connsiteX14" fmla="*/ 300656 w 429814"/>
                <a:gd name="connsiteY14" fmla="*/ 336782 h 439844"/>
                <a:gd name="connsiteX15" fmla="*/ 270709 w 429814"/>
                <a:gd name="connsiteY15" fmla="*/ 396683 h 439844"/>
                <a:gd name="connsiteX16" fmla="*/ 304934 w 429814"/>
                <a:gd name="connsiteY16" fmla="*/ 377734 h 439844"/>
                <a:gd name="connsiteX17" fmla="*/ 206538 w 429814"/>
                <a:gd name="connsiteY17" fmla="*/ 361842 h 439844"/>
                <a:gd name="connsiteX18" fmla="*/ 175369 w 429814"/>
                <a:gd name="connsiteY18" fmla="*/ 341672 h 439844"/>
                <a:gd name="connsiteX19" fmla="*/ 184536 w 429814"/>
                <a:gd name="connsiteY19" fmla="*/ 366121 h 439844"/>
                <a:gd name="connsiteX20" fmla="*/ 205927 w 429814"/>
                <a:gd name="connsiteY20" fmla="*/ 384458 h 439844"/>
                <a:gd name="connsiteX21" fmla="*/ 206538 w 429814"/>
                <a:gd name="connsiteY21" fmla="*/ 361842 h 439844"/>
                <a:gd name="connsiteX22" fmla="*/ 254819 w 429814"/>
                <a:gd name="connsiteY22" fmla="*/ 360009 h 439844"/>
                <a:gd name="connsiteX23" fmla="*/ 248096 w 429814"/>
                <a:gd name="connsiteY23" fmla="*/ 329447 h 439844"/>
                <a:gd name="connsiteX24" fmla="*/ 232818 w 429814"/>
                <a:gd name="connsiteY24" fmla="*/ 348395 h 439844"/>
                <a:gd name="connsiteX25" fmla="*/ 236484 w 429814"/>
                <a:gd name="connsiteY25" fmla="*/ 375901 h 439844"/>
                <a:gd name="connsiteX26" fmla="*/ 254819 w 429814"/>
                <a:gd name="connsiteY26" fmla="*/ 360009 h 439844"/>
                <a:gd name="connsiteX27" fmla="*/ 117921 w 429814"/>
                <a:gd name="connsiteY27" fmla="*/ 332503 h 439844"/>
                <a:gd name="connsiteX28" fmla="*/ 105698 w 429814"/>
                <a:gd name="connsiteY28" fmla="*/ 286661 h 439844"/>
                <a:gd name="connsiteX29" fmla="*/ 91030 w 429814"/>
                <a:gd name="connsiteY29" fmla="*/ 246931 h 439844"/>
                <a:gd name="connsiteX30" fmla="*/ 67806 w 429814"/>
                <a:gd name="connsiteY30" fmla="*/ 248765 h 439844"/>
                <a:gd name="connsiteX31" fmla="*/ 22581 w 429814"/>
                <a:gd name="connsiteY31" fmla="*/ 267102 h 439844"/>
                <a:gd name="connsiteX32" fmla="*/ 64139 w 429814"/>
                <a:gd name="connsiteY32" fmla="*/ 344728 h 439844"/>
                <a:gd name="connsiteX33" fmla="*/ 96530 w 429814"/>
                <a:gd name="connsiteY33" fmla="*/ 349618 h 439844"/>
                <a:gd name="connsiteX34" fmla="*/ 117921 w 429814"/>
                <a:gd name="connsiteY34" fmla="*/ 332503 h 439844"/>
                <a:gd name="connsiteX35" fmla="*/ 376438 w 429814"/>
                <a:gd name="connsiteY35" fmla="*/ 289717 h 439844"/>
                <a:gd name="connsiteX36" fmla="*/ 389273 w 429814"/>
                <a:gd name="connsiteY36" fmla="*/ 231650 h 439844"/>
                <a:gd name="connsiteX37" fmla="*/ 389273 w 429814"/>
                <a:gd name="connsiteY37" fmla="*/ 207813 h 439844"/>
                <a:gd name="connsiteX38" fmla="*/ 366660 w 429814"/>
                <a:gd name="connsiteY38" fmla="*/ 210869 h 439844"/>
                <a:gd name="connsiteX39" fmla="*/ 315934 w 429814"/>
                <a:gd name="connsiteY39" fmla="*/ 246320 h 439844"/>
                <a:gd name="connsiteX40" fmla="*/ 312267 w 429814"/>
                <a:gd name="connsiteY40" fmla="*/ 291551 h 439844"/>
                <a:gd name="connsiteX41" fmla="*/ 325713 w 429814"/>
                <a:gd name="connsiteY41" fmla="*/ 316000 h 439844"/>
                <a:gd name="connsiteX42" fmla="*/ 376438 w 429814"/>
                <a:gd name="connsiteY42" fmla="*/ 289717 h 439844"/>
                <a:gd name="connsiteX43" fmla="*/ 180870 w 429814"/>
                <a:gd name="connsiteY43" fmla="*/ 310499 h 439844"/>
                <a:gd name="connsiteX44" fmla="*/ 196760 w 429814"/>
                <a:gd name="connsiteY44" fmla="*/ 275048 h 439844"/>
                <a:gd name="connsiteX45" fmla="*/ 168035 w 429814"/>
                <a:gd name="connsiteY45" fmla="*/ 235929 h 439844"/>
                <a:gd name="connsiteX46" fmla="*/ 127088 w 429814"/>
                <a:gd name="connsiteY46" fmla="*/ 264046 h 439844"/>
                <a:gd name="connsiteX47" fmla="*/ 180870 w 429814"/>
                <a:gd name="connsiteY47" fmla="*/ 310499 h 439844"/>
                <a:gd name="connsiteX48" fmla="*/ 281710 w 429814"/>
                <a:gd name="connsiteY48" fmla="*/ 291551 h 439844"/>
                <a:gd name="connsiteX49" fmla="*/ 287210 w 429814"/>
                <a:gd name="connsiteY49" fmla="*/ 251821 h 439844"/>
                <a:gd name="connsiteX50" fmla="*/ 290266 w 429814"/>
                <a:gd name="connsiteY50" fmla="*/ 225538 h 439844"/>
                <a:gd name="connsiteX51" fmla="*/ 263986 w 429814"/>
                <a:gd name="connsiteY51" fmla="*/ 225538 h 439844"/>
                <a:gd name="connsiteX52" fmla="*/ 221817 w 429814"/>
                <a:gd name="connsiteY52" fmla="*/ 260990 h 439844"/>
                <a:gd name="connsiteX53" fmla="*/ 254208 w 429814"/>
                <a:gd name="connsiteY53" fmla="*/ 304998 h 439844"/>
                <a:gd name="connsiteX54" fmla="*/ 281710 w 429814"/>
                <a:gd name="connsiteY54" fmla="*/ 291551 h 439844"/>
                <a:gd name="connsiteX55" fmla="*/ 87363 w 429814"/>
                <a:gd name="connsiteY55" fmla="*/ 217592 h 439844"/>
                <a:gd name="connsiteX56" fmla="*/ 90419 w 429814"/>
                <a:gd name="connsiteY56" fmla="*/ 171139 h 439844"/>
                <a:gd name="connsiteX57" fmla="*/ 92864 w 429814"/>
                <a:gd name="connsiteY57" fmla="*/ 125908 h 439844"/>
                <a:gd name="connsiteX58" fmla="*/ 69640 w 429814"/>
                <a:gd name="connsiteY58" fmla="*/ 117962 h 439844"/>
                <a:gd name="connsiteX59" fmla="*/ 47027 w 429814"/>
                <a:gd name="connsiteY59" fmla="*/ 110016 h 439844"/>
                <a:gd name="connsiteX60" fmla="*/ 34193 w 429814"/>
                <a:gd name="connsiteY60" fmla="*/ 135076 h 439844"/>
                <a:gd name="connsiteX61" fmla="*/ 18303 w 429814"/>
                <a:gd name="connsiteY61" fmla="*/ 193754 h 439844"/>
                <a:gd name="connsiteX62" fmla="*/ 14636 w 429814"/>
                <a:gd name="connsiteY62" fmla="*/ 227372 h 439844"/>
                <a:gd name="connsiteX63" fmla="*/ 50694 w 429814"/>
                <a:gd name="connsiteY63" fmla="*/ 222482 h 439844"/>
                <a:gd name="connsiteX64" fmla="*/ 87363 w 429814"/>
                <a:gd name="connsiteY64" fmla="*/ 217592 h 439844"/>
                <a:gd name="connsiteX65" fmla="*/ 182703 w 429814"/>
                <a:gd name="connsiteY65" fmla="*/ 201700 h 439844"/>
                <a:gd name="connsiteX66" fmla="*/ 183314 w 429814"/>
                <a:gd name="connsiteY66" fmla="*/ 165638 h 439844"/>
                <a:gd name="connsiteX67" fmla="*/ 179647 w 429814"/>
                <a:gd name="connsiteY67" fmla="*/ 133242 h 439844"/>
                <a:gd name="connsiteX68" fmla="*/ 151534 w 429814"/>
                <a:gd name="connsiteY68" fmla="*/ 135076 h 439844"/>
                <a:gd name="connsiteX69" fmla="*/ 123421 w 429814"/>
                <a:gd name="connsiteY69" fmla="*/ 136910 h 439844"/>
                <a:gd name="connsiteX70" fmla="*/ 120365 w 429814"/>
                <a:gd name="connsiteY70" fmla="*/ 172361 h 439844"/>
                <a:gd name="connsiteX71" fmla="*/ 119754 w 429814"/>
                <a:gd name="connsiteY71" fmla="*/ 210869 h 439844"/>
                <a:gd name="connsiteX72" fmla="*/ 182703 w 429814"/>
                <a:gd name="connsiteY72" fmla="*/ 201700 h 439844"/>
                <a:gd name="connsiteX73" fmla="*/ 256653 w 429814"/>
                <a:gd name="connsiteY73" fmla="*/ 197422 h 439844"/>
                <a:gd name="connsiteX74" fmla="*/ 279265 w 429814"/>
                <a:gd name="connsiteY74" fmla="*/ 179696 h 439844"/>
                <a:gd name="connsiteX75" fmla="*/ 257875 w 429814"/>
                <a:gd name="connsiteY75" fmla="*/ 116739 h 439844"/>
                <a:gd name="connsiteX76" fmla="*/ 230984 w 429814"/>
                <a:gd name="connsiteY76" fmla="*/ 122240 h 439844"/>
                <a:gd name="connsiteX77" fmla="*/ 205316 w 429814"/>
                <a:gd name="connsiteY77" fmla="*/ 129575 h 439844"/>
                <a:gd name="connsiteX78" fmla="*/ 208983 w 429814"/>
                <a:gd name="connsiteY78" fmla="*/ 157692 h 439844"/>
                <a:gd name="connsiteX79" fmla="*/ 256653 w 429814"/>
                <a:gd name="connsiteY79" fmla="*/ 197422 h 439844"/>
                <a:gd name="connsiteX80" fmla="*/ 384383 w 429814"/>
                <a:gd name="connsiteY80" fmla="*/ 179085 h 439844"/>
                <a:gd name="connsiteX81" fmla="*/ 337936 w 429814"/>
                <a:gd name="connsiteY81" fmla="*/ 84955 h 439844"/>
                <a:gd name="connsiteX82" fmla="*/ 306156 w 429814"/>
                <a:gd name="connsiteY82" fmla="*/ 88011 h 439844"/>
                <a:gd name="connsiteX83" fmla="*/ 286599 w 429814"/>
                <a:gd name="connsiteY83" fmla="*/ 105737 h 439844"/>
                <a:gd name="connsiteX84" fmla="*/ 300656 w 429814"/>
                <a:gd name="connsiteY84" fmla="*/ 150968 h 439844"/>
                <a:gd name="connsiteX85" fmla="*/ 312879 w 429814"/>
                <a:gd name="connsiteY85" fmla="*/ 190087 h 439844"/>
                <a:gd name="connsiteX86" fmla="*/ 346492 w 429814"/>
                <a:gd name="connsiteY86" fmla="*/ 185808 h 439844"/>
                <a:gd name="connsiteX87" fmla="*/ 384383 w 429814"/>
                <a:gd name="connsiteY87" fmla="*/ 179085 h 439844"/>
                <a:gd name="connsiteX88" fmla="*/ 174758 w 429814"/>
                <a:gd name="connsiteY88" fmla="*/ 92901 h 439844"/>
                <a:gd name="connsiteX89" fmla="*/ 169869 w 429814"/>
                <a:gd name="connsiteY89" fmla="*/ 66618 h 439844"/>
                <a:gd name="connsiteX90" fmla="*/ 165591 w 429814"/>
                <a:gd name="connsiteY90" fmla="*/ 51338 h 439844"/>
                <a:gd name="connsiteX91" fmla="*/ 152145 w 429814"/>
                <a:gd name="connsiteY91" fmla="*/ 72731 h 439844"/>
                <a:gd name="connsiteX92" fmla="*/ 157035 w 429814"/>
                <a:gd name="connsiteY92" fmla="*/ 103292 h 439844"/>
                <a:gd name="connsiteX93" fmla="*/ 174758 w 429814"/>
                <a:gd name="connsiteY93" fmla="*/ 92901 h 439844"/>
                <a:gd name="connsiteX94" fmla="*/ 122199 w 429814"/>
                <a:gd name="connsiteY94" fmla="*/ 69675 h 439844"/>
                <a:gd name="connsiteX95" fmla="*/ 99586 w 429814"/>
                <a:gd name="connsiteY95" fmla="*/ 59284 h 439844"/>
                <a:gd name="connsiteX96" fmla="*/ 81863 w 429814"/>
                <a:gd name="connsiteY96" fmla="*/ 92901 h 439844"/>
                <a:gd name="connsiteX97" fmla="*/ 122199 w 429814"/>
                <a:gd name="connsiteY97" fmla="*/ 69675 h 439844"/>
                <a:gd name="connsiteX98" fmla="*/ 230373 w 429814"/>
                <a:gd name="connsiteY98" fmla="*/ 91068 h 439844"/>
                <a:gd name="connsiteX99" fmla="*/ 221206 w 429814"/>
                <a:gd name="connsiteY99" fmla="*/ 66618 h 439844"/>
                <a:gd name="connsiteX100" fmla="*/ 199815 w 429814"/>
                <a:gd name="connsiteY100" fmla="*/ 48281 h 439844"/>
                <a:gd name="connsiteX101" fmla="*/ 198593 w 429814"/>
                <a:gd name="connsiteY101" fmla="*/ 72731 h 439844"/>
                <a:gd name="connsiteX102" fmla="*/ 230373 w 429814"/>
                <a:gd name="connsiteY102" fmla="*/ 91068 h 439844"/>
                <a:gd name="connsiteX103" fmla="*/ 295766 w 429814"/>
                <a:gd name="connsiteY103" fmla="*/ 56227 h 439844"/>
                <a:gd name="connsiteX104" fmla="*/ 230984 w 429814"/>
                <a:gd name="connsiteY104" fmla="*/ 29945 h 439844"/>
                <a:gd name="connsiteX105" fmla="*/ 245652 w 429814"/>
                <a:gd name="connsiteY105" fmla="*/ 54394 h 439844"/>
                <a:gd name="connsiteX106" fmla="*/ 281710 w 429814"/>
                <a:gd name="connsiteY106" fmla="*/ 70897 h 439844"/>
                <a:gd name="connsiteX107" fmla="*/ 295766 w 429814"/>
                <a:gd name="connsiteY107" fmla="*/ 56227 h 43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29814" h="439844">
                  <a:moveTo>
                    <a:pt x="161924" y="433356"/>
                  </a:moveTo>
                  <a:cubicBezTo>
                    <a:pt x="78196" y="419298"/>
                    <a:pt x="8524" y="345339"/>
                    <a:pt x="-8588" y="253044"/>
                  </a:cubicBezTo>
                  <a:cubicBezTo>
                    <a:pt x="-20811" y="185808"/>
                    <a:pt x="-643" y="121018"/>
                    <a:pt x="50694" y="66618"/>
                  </a:cubicBezTo>
                  <a:cubicBezTo>
                    <a:pt x="124032" y="-11619"/>
                    <a:pt x="243207" y="-23232"/>
                    <a:pt x="329380" y="39724"/>
                  </a:cubicBezTo>
                  <a:cubicBezTo>
                    <a:pt x="459555" y="135687"/>
                    <a:pt x="443054" y="338004"/>
                    <a:pt x="298822" y="411352"/>
                  </a:cubicBezTo>
                  <a:cubicBezTo>
                    <a:pt x="274376" y="423577"/>
                    <a:pt x="206538" y="441302"/>
                    <a:pt x="194315" y="438857"/>
                  </a:cubicBezTo>
                  <a:cubicBezTo>
                    <a:pt x="192481" y="438246"/>
                    <a:pt x="177814" y="435801"/>
                    <a:pt x="161924" y="433356"/>
                  </a:cubicBezTo>
                  <a:close/>
                  <a:moveTo>
                    <a:pt x="159479" y="381402"/>
                  </a:moveTo>
                  <a:cubicBezTo>
                    <a:pt x="150923" y="369788"/>
                    <a:pt x="140533" y="360009"/>
                    <a:pt x="137478" y="360009"/>
                  </a:cubicBezTo>
                  <a:cubicBezTo>
                    <a:pt x="128310" y="360009"/>
                    <a:pt x="108142" y="372233"/>
                    <a:pt x="108142" y="377734"/>
                  </a:cubicBezTo>
                  <a:cubicBezTo>
                    <a:pt x="108142" y="384458"/>
                    <a:pt x="149701" y="402184"/>
                    <a:pt x="164980" y="402184"/>
                  </a:cubicBezTo>
                  <a:cubicBezTo>
                    <a:pt x="174758" y="402795"/>
                    <a:pt x="173536" y="399739"/>
                    <a:pt x="159479" y="381402"/>
                  </a:cubicBezTo>
                  <a:close/>
                  <a:moveTo>
                    <a:pt x="304934" y="377734"/>
                  </a:moveTo>
                  <a:cubicBezTo>
                    <a:pt x="320824" y="367344"/>
                    <a:pt x="334269" y="356341"/>
                    <a:pt x="334269" y="353285"/>
                  </a:cubicBezTo>
                  <a:cubicBezTo>
                    <a:pt x="334269" y="347784"/>
                    <a:pt x="303711" y="333115"/>
                    <a:pt x="300656" y="336782"/>
                  </a:cubicBezTo>
                  <a:cubicBezTo>
                    <a:pt x="287210" y="357564"/>
                    <a:pt x="267653" y="396683"/>
                    <a:pt x="270709" y="396683"/>
                  </a:cubicBezTo>
                  <a:cubicBezTo>
                    <a:pt x="273154" y="396683"/>
                    <a:pt x="288432" y="388125"/>
                    <a:pt x="304934" y="377734"/>
                  </a:cubicBezTo>
                  <a:close/>
                  <a:moveTo>
                    <a:pt x="206538" y="361842"/>
                  </a:moveTo>
                  <a:cubicBezTo>
                    <a:pt x="202260" y="338004"/>
                    <a:pt x="191870" y="330670"/>
                    <a:pt x="175369" y="341672"/>
                  </a:cubicBezTo>
                  <a:cubicBezTo>
                    <a:pt x="168035" y="345950"/>
                    <a:pt x="169258" y="350229"/>
                    <a:pt x="184536" y="366121"/>
                  </a:cubicBezTo>
                  <a:cubicBezTo>
                    <a:pt x="194315" y="375901"/>
                    <a:pt x="204093" y="384458"/>
                    <a:pt x="205927" y="384458"/>
                  </a:cubicBezTo>
                  <a:cubicBezTo>
                    <a:pt x="208371" y="384458"/>
                    <a:pt x="208371" y="374067"/>
                    <a:pt x="206538" y="361842"/>
                  </a:cubicBezTo>
                  <a:close/>
                  <a:moveTo>
                    <a:pt x="254819" y="360009"/>
                  </a:moveTo>
                  <a:cubicBezTo>
                    <a:pt x="270709" y="329447"/>
                    <a:pt x="270709" y="329447"/>
                    <a:pt x="248096" y="329447"/>
                  </a:cubicBezTo>
                  <a:cubicBezTo>
                    <a:pt x="229762" y="329447"/>
                    <a:pt x="229151" y="330670"/>
                    <a:pt x="232818" y="348395"/>
                  </a:cubicBezTo>
                  <a:cubicBezTo>
                    <a:pt x="234651" y="358786"/>
                    <a:pt x="236484" y="371622"/>
                    <a:pt x="236484" y="375901"/>
                  </a:cubicBezTo>
                  <a:cubicBezTo>
                    <a:pt x="236484" y="389959"/>
                    <a:pt x="241985" y="385680"/>
                    <a:pt x="254819" y="360009"/>
                  </a:cubicBezTo>
                  <a:close/>
                  <a:moveTo>
                    <a:pt x="117921" y="332503"/>
                  </a:moveTo>
                  <a:cubicBezTo>
                    <a:pt x="119143" y="329447"/>
                    <a:pt x="113643" y="308665"/>
                    <a:pt x="105698" y="286661"/>
                  </a:cubicBezTo>
                  <a:lnTo>
                    <a:pt x="91030" y="246931"/>
                  </a:lnTo>
                  <a:lnTo>
                    <a:pt x="67806" y="248765"/>
                  </a:lnTo>
                  <a:cubicBezTo>
                    <a:pt x="32971" y="251821"/>
                    <a:pt x="22581" y="255488"/>
                    <a:pt x="22581" y="267102"/>
                  </a:cubicBezTo>
                  <a:cubicBezTo>
                    <a:pt x="22581" y="280549"/>
                    <a:pt x="45805" y="323946"/>
                    <a:pt x="64139" y="344728"/>
                  </a:cubicBezTo>
                  <a:cubicBezTo>
                    <a:pt x="77585" y="360620"/>
                    <a:pt x="78196" y="360620"/>
                    <a:pt x="96530" y="349618"/>
                  </a:cubicBezTo>
                  <a:cubicBezTo>
                    <a:pt x="106920" y="343506"/>
                    <a:pt x="116698" y="336171"/>
                    <a:pt x="117921" y="332503"/>
                  </a:cubicBezTo>
                  <a:close/>
                  <a:moveTo>
                    <a:pt x="376438" y="289717"/>
                  </a:moveTo>
                  <a:cubicBezTo>
                    <a:pt x="383772" y="270769"/>
                    <a:pt x="389273" y="245098"/>
                    <a:pt x="389273" y="231650"/>
                  </a:cubicBezTo>
                  <a:lnTo>
                    <a:pt x="389273" y="207813"/>
                  </a:lnTo>
                  <a:lnTo>
                    <a:pt x="366660" y="210869"/>
                  </a:lnTo>
                  <a:cubicBezTo>
                    <a:pt x="315323" y="217592"/>
                    <a:pt x="315934" y="217592"/>
                    <a:pt x="315934" y="246320"/>
                  </a:cubicBezTo>
                  <a:cubicBezTo>
                    <a:pt x="315934" y="260990"/>
                    <a:pt x="314101" y="281160"/>
                    <a:pt x="312267" y="291551"/>
                  </a:cubicBezTo>
                  <a:cubicBezTo>
                    <a:pt x="309212" y="307443"/>
                    <a:pt x="310434" y="310499"/>
                    <a:pt x="325713" y="316000"/>
                  </a:cubicBezTo>
                  <a:cubicBezTo>
                    <a:pt x="358715" y="327614"/>
                    <a:pt x="362993" y="325169"/>
                    <a:pt x="376438" y="289717"/>
                  </a:cubicBezTo>
                  <a:close/>
                  <a:moveTo>
                    <a:pt x="180870" y="310499"/>
                  </a:moveTo>
                  <a:cubicBezTo>
                    <a:pt x="199815" y="303776"/>
                    <a:pt x="200426" y="303164"/>
                    <a:pt x="196760" y="275048"/>
                  </a:cubicBezTo>
                  <a:cubicBezTo>
                    <a:pt x="191259" y="234095"/>
                    <a:pt x="190648" y="233484"/>
                    <a:pt x="168035" y="235929"/>
                  </a:cubicBezTo>
                  <a:cubicBezTo>
                    <a:pt x="121588" y="241430"/>
                    <a:pt x="120977" y="242041"/>
                    <a:pt x="127088" y="264046"/>
                  </a:cubicBezTo>
                  <a:cubicBezTo>
                    <a:pt x="142367" y="319056"/>
                    <a:pt x="146645" y="322113"/>
                    <a:pt x="180870" y="310499"/>
                  </a:cubicBezTo>
                  <a:close/>
                  <a:moveTo>
                    <a:pt x="281710" y="291551"/>
                  </a:moveTo>
                  <a:cubicBezTo>
                    <a:pt x="283543" y="283605"/>
                    <a:pt x="285988" y="265879"/>
                    <a:pt x="287210" y="251821"/>
                  </a:cubicBezTo>
                  <a:lnTo>
                    <a:pt x="290266" y="225538"/>
                  </a:lnTo>
                  <a:lnTo>
                    <a:pt x="263986" y="225538"/>
                  </a:lnTo>
                  <a:cubicBezTo>
                    <a:pt x="221817" y="225538"/>
                    <a:pt x="218150" y="228594"/>
                    <a:pt x="221817" y="260990"/>
                  </a:cubicBezTo>
                  <a:cubicBezTo>
                    <a:pt x="226706" y="303776"/>
                    <a:pt x="227928" y="304998"/>
                    <a:pt x="254208" y="304998"/>
                  </a:cubicBezTo>
                  <a:cubicBezTo>
                    <a:pt x="274987" y="304998"/>
                    <a:pt x="279265" y="302553"/>
                    <a:pt x="281710" y="291551"/>
                  </a:cubicBezTo>
                  <a:close/>
                  <a:moveTo>
                    <a:pt x="87363" y="217592"/>
                  </a:moveTo>
                  <a:cubicBezTo>
                    <a:pt x="87974" y="216981"/>
                    <a:pt x="89197" y="196199"/>
                    <a:pt x="90419" y="171139"/>
                  </a:cubicBezTo>
                  <a:lnTo>
                    <a:pt x="92864" y="125908"/>
                  </a:lnTo>
                  <a:lnTo>
                    <a:pt x="69640" y="117962"/>
                  </a:lnTo>
                  <a:lnTo>
                    <a:pt x="47027" y="110016"/>
                  </a:lnTo>
                  <a:lnTo>
                    <a:pt x="34193" y="135076"/>
                  </a:lnTo>
                  <a:cubicBezTo>
                    <a:pt x="27470" y="148523"/>
                    <a:pt x="20136" y="174806"/>
                    <a:pt x="18303" y="193754"/>
                  </a:cubicBezTo>
                  <a:lnTo>
                    <a:pt x="14636" y="227372"/>
                  </a:lnTo>
                  <a:lnTo>
                    <a:pt x="50694" y="222482"/>
                  </a:lnTo>
                  <a:cubicBezTo>
                    <a:pt x="70251" y="220037"/>
                    <a:pt x="87363" y="217592"/>
                    <a:pt x="87363" y="217592"/>
                  </a:cubicBezTo>
                  <a:close/>
                  <a:moveTo>
                    <a:pt x="182703" y="201700"/>
                  </a:moveTo>
                  <a:cubicBezTo>
                    <a:pt x="185148" y="199255"/>
                    <a:pt x="185759" y="183363"/>
                    <a:pt x="183314" y="165638"/>
                  </a:cubicBezTo>
                  <a:lnTo>
                    <a:pt x="179647" y="133242"/>
                  </a:lnTo>
                  <a:lnTo>
                    <a:pt x="151534" y="135076"/>
                  </a:lnTo>
                  <a:lnTo>
                    <a:pt x="123421" y="136910"/>
                  </a:lnTo>
                  <a:lnTo>
                    <a:pt x="120365" y="172361"/>
                  </a:lnTo>
                  <a:cubicBezTo>
                    <a:pt x="118532" y="191921"/>
                    <a:pt x="118532" y="209035"/>
                    <a:pt x="119754" y="210869"/>
                  </a:cubicBezTo>
                  <a:cubicBezTo>
                    <a:pt x="124032" y="214536"/>
                    <a:pt x="177203" y="206590"/>
                    <a:pt x="182703" y="201700"/>
                  </a:cubicBezTo>
                  <a:close/>
                  <a:moveTo>
                    <a:pt x="256653" y="197422"/>
                  </a:moveTo>
                  <a:cubicBezTo>
                    <a:pt x="274987" y="194365"/>
                    <a:pt x="279265" y="190698"/>
                    <a:pt x="279265" y="179696"/>
                  </a:cubicBezTo>
                  <a:cubicBezTo>
                    <a:pt x="279265" y="168083"/>
                    <a:pt x="263986" y="123463"/>
                    <a:pt x="257875" y="116739"/>
                  </a:cubicBezTo>
                  <a:cubicBezTo>
                    <a:pt x="256653" y="115517"/>
                    <a:pt x="244429" y="117962"/>
                    <a:pt x="230984" y="122240"/>
                  </a:cubicBezTo>
                  <a:lnTo>
                    <a:pt x="205316" y="129575"/>
                  </a:lnTo>
                  <a:lnTo>
                    <a:pt x="208983" y="157692"/>
                  </a:lnTo>
                  <a:cubicBezTo>
                    <a:pt x="215705" y="205979"/>
                    <a:pt x="213872" y="204145"/>
                    <a:pt x="256653" y="197422"/>
                  </a:cubicBezTo>
                  <a:close/>
                  <a:moveTo>
                    <a:pt x="384383" y="179085"/>
                  </a:moveTo>
                  <a:cubicBezTo>
                    <a:pt x="394162" y="172972"/>
                    <a:pt x="359937" y="103903"/>
                    <a:pt x="337936" y="84955"/>
                  </a:cubicBezTo>
                  <a:cubicBezTo>
                    <a:pt x="328769" y="77621"/>
                    <a:pt x="324490" y="78232"/>
                    <a:pt x="306156" y="88011"/>
                  </a:cubicBezTo>
                  <a:cubicBezTo>
                    <a:pt x="294544" y="94124"/>
                    <a:pt x="285988" y="102070"/>
                    <a:pt x="286599" y="105737"/>
                  </a:cubicBezTo>
                  <a:cubicBezTo>
                    <a:pt x="287821" y="109404"/>
                    <a:pt x="294544" y="129575"/>
                    <a:pt x="300656" y="150968"/>
                  </a:cubicBezTo>
                  <a:lnTo>
                    <a:pt x="312879" y="190087"/>
                  </a:lnTo>
                  <a:lnTo>
                    <a:pt x="346492" y="185808"/>
                  </a:lnTo>
                  <a:cubicBezTo>
                    <a:pt x="364827" y="183363"/>
                    <a:pt x="381939" y="180307"/>
                    <a:pt x="384383" y="179085"/>
                  </a:cubicBezTo>
                  <a:close/>
                  <a:moveTo>
                    <a:pt x="174758" y="92901"/>
                  </a:moveTo>
                  <a:cubicBezTo>
                    <a:pt x="174147" y="86789"/>
                    <a:pt x="172313" y="75176"/>
                    <a:pt x="169869" y="66618"/>
                  </a:cubicBezTo>
                  <a:lnTo>
                    <a:pt x="165591" y="51338"/>
                  </a:lnTo>
                  <a:lnTo>
                    <a:pt x="152145" y="72731"/>
                  </a:lnTo>
                  <a:cubicBezTo>
                    <a:pt x="135033" y="100847"/>
                    <a:pt x="135033" y="103292"/>
                    <a:pt x="157035" y="103292"/>
                  </a:cubicBezTo>
                  <a:cubicBezTo>
                    <a:pt x="170480" y="103292"/>
                    <a:pt x="175369" y="100236"/>
                    <a:pt x="174758" y="92901"/>
                  </a:cubicBezTo>
                  <a:close/>
                  <a:moveTo>
                    <a:pt x="122199" y="69675"/>
                  </a:moveTo>
                  <a:cubicBezTo>
                    <a:pt x="139922" y="37891"/>
                    <a:pt x="134422" y="35446"/>
                    <a:pt x="99586" y="59284"/>
                  </a:cubicBezTo>
                  <a:cubicBezTo>
                    <a:pt x="71473" y="78232"/>
                    <a:pt x="65973" y="88623"/>
                    <a:pt x="81863" y="92901"/>
                  </a:cubicBezTo>
                  <a:cubicBezTo>
                    <a:pt x="103864" y="98402"/>
                    <a:pt x="107531" y="96569"/>
                    <a:pt x="122199" y="69675"/>
                  </a:cubicBezTo>
                  <a:close/>
                  <a:moveTo>
                    <a:pt x="230373" y="91068"/>
                  </a:moveTo>
                  <a:cubicBezTo>
                    <a:pt x="237707" y="86178"/>
                    <a:pt x="236484" y="82510"/>
                    <a:pt x="221206" y="66618"/>
                  </a:cubicBezTo>
                  <a:cubicBezTo>
                    <a:pt x="211427" y="56839"/>
                    <a:pt x="202260" y="48281"/>
                    <a:pt x="199815" y="48281"/>
                  </a:cubicBezTo>
                  <a:cubicBezTo>
                    <a:pt x="197982" y="48281"/>
                    <a:pt x="197371" y="59284"/>
                    <a:pt x="198593" y="72731"/>
                  </a:cubicBezTo>
                  <a:cubicBezTo>
                    <a:pt x="201038" y="97791"/>
                    <a:pt x="210816" y="103903"/>
                    <a:pt x="230373" y="91068"/>
                  </a:cubicBezTo>
                  <a:close/>
                  <a:moveTo>
                    <a:pt x="295766" y="56227"/>
                  </a:moveTo>
                  <a:cubicBezTo>
                    <a:pt x="298211" y="49504"/>
                    <a:pt x="249319" y="29945"/>
                    <a:pt x="230984" y="29945"/>
                  </a:cubicBezTo>
                  <a:cubicBezTo>
                    <a:pt x="224873" y="29945"/>
                    <a:pt x="230373" y="39113"/>
                    <a:pt x="245652" y="54394"/>
                  </a:cubicBezTo>
                  <a:cubicBezTo>
                    <a:pt x="267042" y="76398"/>
                    <a:pt x="270709" y="78232"/>
                    <a:pt x="281710" y="70897"/>
                  </a:cubicBezTo>
                  <a:cubicBezTo>
                    <a:pt x="288432" y="66007"/>
                    <a:pt x="294544" y="59895"/>
                    <a:pt x="295766" y="56227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6" name="图形 2">
            <a:extLst>
              <a:ext uri="{FF2B5EF4-FFF2-40B4-BE49-F238E27FC236}">
                <a16:creationId xmlns:a16="http://schemas.microsoft.com/office/drawing/2014/main" id="{0698E82E-FC9B-7231-EC27-A1C17B8A8047}"/>
              </a:ext>
            </a:extLst>
          </p:cNvPr>
          <p:cNvGrpSpPr/>
          <p:nvPr/>
        </p:nvGrpSpPr>
        <p:grpSpPr>
          <a:xfrm>
            <a:off x="9325413" y="673038"/>
            <a:ext cx="636428" cy="558941"/>
            <a:chOff x="11839964" y="-3235537"/>
            <a:chExt cx="477321" cy="419206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0D86C322-6ADE-10E3-E89F-820E31941A6D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D844356-F220-4262-53B4-A274D8854705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EFF887C-810B-9CEA-8EFF-6FDFBB474AAE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ACB0F7E-FEBD-F3BF-DD68-F09F416EDBCB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B145970-2AA1-D221-09C8-3BC8DA83FC13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793545E-0200-1041-8BCF-D0B98B146DC5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sp>
        <p:nvSpPr>
          <p:cNvPr id="2" name="缺角矩形 1">
            <a:extLst>
              <a:ext uri="{FF2B5EF4-FFF2-40B4-BE49-F238E27FC236}">
                <a16:creationId xmlns:a16="http://schemas.microsoft.com/office/drawing/2014/main" id="{7E43C7A1-0027-8850-5F78-9829C7771948}"/>
              </a:ext>
            </a:extLst>
          </p:cNvPr>
          <p:cNvSpPr/>
          <p:nvPr/>
        </p:nvSpPr>
        <p:spPr>
          <a:xfrm>
            <a:off x="7775031" y="1052884"/>
            <a:ext cx="442990" cy="442990"/>
          </a:xfrm>
          <a:prstGeom prst="plaque">
            <a:avLst>
              <a:gd name="adj" fmla="val 50000"/>
            </a:avLst>
          </a:prstGeom>
          <a:noFill/>
          <a:ln>
            <a:solidFill>
              <a:srgbClr val="EF4C45"/>
            </a:solidFill>
            <a:prstDash val="dash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F90584BB-93F6-EAEA-F78A-00A58FB917FE}"/>
              </a:ext>
            </a:extLst>
          </p:cNvPr>
          <p:cNvSpPr/>
          <p:nvPr/>
        </p:nvSpPr>
        <p:spPr>
          <a:xfrm>
            <a:off x="3868064" y="2918727"/>
            <a:ext cx="349101" cy="349101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3E54A3"/>
              </a:gs>
              <a:gs pos="100000">
                <a:srgbClr val="FF66A7">
                  <a:alpha val="0"/>
                </a:srgbClr>
              </a:gs>
            </a:gsLst>
            <a:lin ang="5400000" scaled="1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8766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0A96C180-9C4D-9B8F-53D6-E325EAD02148}"/>
              </a:ext>
            </a:extLst>
          </p:cNvPr>
          <p:cNvSpPr/>
          <p:nvPr/>
        </p:nvSpPr>
        <p:spPr>
          <a:xfrm flipH="1">
            <a:off x="0" y="5118485"/>
            <a:ext cx="11992093" cy="1739515"/>
          </a:xfrm>
          <a:custGeom>
            <a:avLst/>
            <a:gdLst>
              <a:gd name="connsiteX0" fmla="*/ 8542116 w 8994070"/>
              <a:gd name="connsiteY0" fmla="*/ 53 h 2495956"/>
              <a:gd name="connsiteX1" fmla="*/ 8911024 w 8994070"/>
              <a:gd name="connsiteY1" fmla="*/ 93424 h 2495956"/>
              <a:gd name="connsiteX2" fmla="*/ 8994070 w 8994070"/>
              <a:gd name="connsiteY2" fmla="*/ 141061 h 2495956"/>
              <a:gd name="connsiteX3" fmla="*/ 8994070 w 8994070"/>
              <a:gd name="connsiteY3" fmla="*/ 2495956 h 2495956"/>
              <a:gd name="connsiteX4" fmla="*/ 0 w 8994070"/>
              <a:gd name="connsiteY4" fmla="*/ 2495956 h 2495956"/>
              <a:gd name="connsiteX5" fmla="*/ 24687 w 8994070"/>
              <a:gd name="connsiteY5" fmla="*/ 2477941 h 2495956"/>
              <a:gd name="connsiteX6" fmla="*/ 1421695 w 8994070"/>
              <a:gd name="connsiteY6" fmla="*/ 1572031 h 2495956"/>
              <a:gd name="connsiteX7" fmla="*/ 2831395 w 8994070"/>
              <a:gd name="connsiteY7" fmla="*/ 1972081 h 2495956"/>
              <a:gd name="connsiteX8" fmla="*/ 4555420 w 8994070"/>
              <a:gd name="connsiteY8" fmla="*/ 1210081 h 2495956"/>
              <a:gd name="connsiteX9" fmla="*/ 5784145 w 8994070"/>
              <a:gd name="connsiteY9" fmla="*/ 1953031 h 2495956"/>
              <a:gd name="connsiteX10" fmla="*/ 8022520 w 8994070"/>
              <a:gd name="connsiteY10" fmla="*/ 152806 h 2495956"/>
              <a:gd name="connsiteX11" fmla="*/ 8542116 w 8994070"/>
              <a:gd name="connsiteY11" fmla="*/ 53 h 2495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94070" h="2495956">
                <a:moveTo>
                  <a:pt x="8542116" y="53"/>
                </a:moveTo>
                <a:cubicBezTo>
                  <a:pt x="8685177" y="-1640"/>
                  <a:pt x="8803123" y="37688"/>
                  <a:pt x="8911024" y="93424"/>
                </a:cubicBezTo>
                <a:lnTo>
                  <a:pt x="8994070" y="141061"/>
                </a:lnTo>
                <a:lnTo>
                  <a:pt x="8994070" y="2495956"/>
                </a:lnTo>
                <a:lnTo>
                  <a:pt x="0" y="2495956"/>
                </a:lnTo>
                <a:lnTo>
                  <a:pt x="24687" y="2477941"/>
                </a:lnTo>
                <a:cubicBezTo>
                  <a:pt x="305484" y="2264920"/>
                  <a:pt x="975211" y="1656863"/>
                  <a:pt x="1421695" y="1572031"/>
                </a:cubicBezTo>
                <a:cubicBezTo>
                  <a:pt x="1897945" y="1481544"/>
                  <a:pt x="2309108" y="2032406"/>
                  <a:pt x="2831395" y="1972081"/>
                </a:cubicBezTo>
                <a:cubicBezTo>
                  <a:pt x="3353682" y="1911756"/>
                  <a:pt x="4063295" y="1213256"/>
                  <a:pt x="4555420" y="1210081"/>
                </a:cubicBezTo>
                <a:cubicBezTo>
                  <a:pt x="5047545" y="1206906"/>
                  <a:pt x="5206295" y="2129243"/>
                  <a:pt x="5784145" y="1953031"/>
                </a:cubicBezTo>
                <a:cubicBezTo>
                  <a:pt x="6361995" y="1776819"/>
                  <a:pt x="7466895" y="441731"/>
                  <a:pt x="8022520" y="152806"/>
                </a:cubicBezTo>
                <a:cubicBezTo>
                  <a:pt x="8230880" y="44459"/>
                  <a:pt x="8399055" y="1746"/>
                  <a:pt x="8542116" y="53"/>
                </a:cubicBezTo>
                <a:close/>
              </a:path>
            </a:pathLst>
          </a:custGeom>
          <a:gradFill>
            <a:gsLst>
              <a:gs pos="0">
                <a:srgbClr val="3E54A3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EEE19B1-0EA3-EA2C-0A7C-E87B2E1F0A4A}"/>
              </a:ext>
            </a:extLst>
          </p:cNvPr>
          <p:cNvSpPr/>
          <p:nvPr/>
        </p:nvSpPr>
        <p:spPr>
          <a:xfrm>
            <a:off x="0" y="4361301"/>
            <a:ext cx="12192000" cy="1838425"/>
          </a:xfrm>
          <a:custGeom>
            <a:avLst/>
            <a:gdLst>
              <a:gd name="connsiteX0" fmla="*/ 9144000 w 9144000"/>
              <a:gd name="connsiteY0" fmla="*/ 0 h 2225902"/>
              <a:gd name="connsiteX1" fmla="*/ 9144000 w 9144000"/>
              <a:gd name="connsiteY1" fmla="*/ 2225902 h 2225902"/>
              <a:gd name="connsiteX2" fmla="*/ 0 w 9144000"/>
              <a:gd name="connsiteY2" fmla="*/ 2225902 h 2225902"/>
              <a:gd name="connsiteX3" fmla="*/ 0 w 9144000"/>
              <a:gd name="connsiteY3" fmla="*/ 1047592 h 2225902"/>
              <a:gd name="connsiteX4" fmla="*/ 191728 w 9144000"/>
              <a:gd name="connsiteY4" fmla="*/ 1179566 h 2225902"/>
              <a:gd name="connsiteX5" fmla="*/ 1704975 w 9144000"/>
              <a:gd name="connsiteY5" fmla="*/ 1654402 h 2225902"/>
              <a:gd name="connsiteX6" fmla="*/ 4714875 w 9144000"/>
              <a:gd name="connsiteY6" fmla="*/ 654277 h 2225902"/>
              <a:gd name="connsiteX7" fmla="*/ 5981700 w 9144000"/>
              <a:gd name="connsiteY7" fmla="*/ 1225777 h 2225902"/>
              <a:gd name="connsiteX8" fmla="*/ 8562975 w 9144000"/>
              <a:gd name="connsiteY8" fmla="*/ 130402 h 2225902"/>
              <a:gd name="connsiteX9" fmla="*/ 9044109 w 9144000"/>
              <a:gd name="connsiteY9" fmla="*/ 2968 h 222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2225902">
                <a:moveTo>
                  <a:pt x="9144000" y="0"/>
                </a:moveTo>
                <a:lnTo>
                  <a:pt x="9144000" y="2225902"/>
                </a:lnTo>
                <a:lnTo>
                  <a:pt x="0" y="2225902"/>
                </a:lnTo>
                <a:lnTo>
                  <a:pt x="0" y="1047592"/>
                </a:lnTo>
                <a:lnTo>
                  <a:pt x="191728" y="1179566"/>
                </a:lnTo>
                <a:cubicBezTo>
                  <a:pt x="620465" y="1462414"/>
                  <a:pt x="1087041" y="1682977"/>
                  <a:pt x="1704975" y="1654402"/>
                </a:cubicBezTo>
                <a:cubicBezTo>
                  <a:pt x="2528887" y="1616302"/>
                  <a:pt x="4002088" y="725714"/>
                  <a:pt x="4714875" y="654277"/>
                </a:cubicBezTo>
                <a:cubicBezTo>
                  <a:pt x="5427662" y="582840"/>
                  <a:pt x="5340350" y="1313089"/>
                  <a:pt x="5981700" y="1225777"/>
                </a:cubicBezTo>
                <a:cubicBezTo>
                  <a:pt x="6623050" y="1138465"/>
                  <a:pt x="8001000" y="320902"/>
                  <a:pt x="8562975" y="130402"/>
                </a:cubicBezTo>
                <a:cubicBezTo>
                  <a:pt x="8562975" y="130402"/>
                  <a:pt x="8819084" y="27463"/>
                  <a:pt x="9044109" y="2968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>
                  <a:alpha val="0"/>
                </a:srgbClr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6893AED-5BF8-F2C5-55DE-032D00CA71C8}"/>
              </a:ext>
            </a:extLst>
          </p:cNvPr>
          <p:cNvGrpSpPr/>
          <p:nvPr/>
        </p:nvGrpSpPr>
        <p:grpSpPr>
          <a:xfrm>
            <a:off x="4697502" y="258544"/>
            <a:ext cx="462037" cy="510435"/>
            <a:chOff x="1869490" y="577483"/>
            <a:chExt cx="753280" cy="832184"/>
          </a:xfrm>
        </p:grpSpPr>
        <p:sp>
          <p:nvSpPr>
            <p:cNvPr id="26" name="梯形 25">
              <a:extLst>
                <a:ext uri="{FF2B5EF4-FFF2-40B4-BE49-F238E27FC236}">
                  <a16:creationId xmlns:a16="http://schemas.microsoft.com/office/drawing/2014/main" id="{AF141538-2887-8CFE-7A38-E393745D5068}"/>
                </a:ext>
              </a:extLst>
            </p:cNvPr>
            <p:cNvSpPr/>
            <p:nvPr/>
          </p:nvSpPr>
          <p:spPr>
            <a:xfrm rot="8227273">
              <a:off x="1869490" y="806303"/>
              <a:ext cx="249103" cy="603364"/>
            </a:xfrm>
            <a:prstGeom prst="trapezoid">
              <a:avLst/>
            </a:prstGeom>
            <a:solidFill>
              <a:srgbClr val="FFC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梯形 26">
              <a:extLst>
                <a:ext uri="{FF2B5EF4-FFF2-40B4-BE49-F238E27FC236}">
                  <a16:creationId xmlns:a16="http://schemas.microsoft.com/office/drawing/2014/main" id="{2A9D4BA7-5745-2E8E-EB59-7AC046B321B8}"/>
                </a:ext>
              </a:extLst>
            </p:cNvPr>
            <p:cNvSpPr/>
            <p:nvPr/>
          </p:nvSpPr>
          <p:spPr>
            <a:xfrm rot="9355236">
              <a:off x="2107907" y="663651"/>
              <a:ext cx="249103" cy="603364"/>
            </a:xfrm>
            <a:prstGeom prst="trapezoid">
              <a:avLst/>
            </a:prstGeom>
            <a:solidFill>
              <a:srgbClr val="FFC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梯形 29">
              <a:extLst>
                <a:ext uri="{FF2B5EF4-FFF2-40B4-BE49-F238E27FC236}">
                  <a16:creationId xmlns:a16="http://schemas.microsoft.com/office/drawing/2014/main" id="{EDE04CDB-57EC-8402-DDB2-03BB892854EF}"/>
                </a:ext>
              </a:extLst>
            </p:cNvPr>
            <p:cNvSpPr/>
            <p:nvPr/>
          </p:nvSpPr>
          <p:spPr>
            <a:xfrm rot="10090984">
              <a:off x="2373667" y="577483"/>
              <a:ext cx="249103" cy="603364"/>
            </a:xfrm>
            <a:prstGeom prst="trapezoid">
              <a:avLst/>
            </a:prstGeom>
            <a:solidFill>
              <a:srgbClr val="FFC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4ED5376-7892-C05E-4063-262FEEDCA59C}"/>
              </a:ext>
            </a:extLst>
          </p:cNvPr>
          <p:cNvSpPr/>
          <p:nvPr/>
        </p:nvSpPr>
        <p:spPr>
          <a:xfrm>
            <a:off x="8473595" y="4344518"/>
            <a:ext cx="1158695" cy="2511257"/>
          </a:xfrm>
          <a:custGeom>
            <a:avLst/>
            <a:gdLst>
              <a:gd name="connsiteX0" fmla="*/ 950583 w 1303628"/>
              <a:gd name="connsiteY0" fmla="*/ 428118 h 2825375"/>
              <a:gd name="connsiteX1" fmla="*/ 952359 w 1303628"/>
              <a:gd name="connsiteY1" fmla="*/ 428626 h 2825375"/>
              <a:gd name="connsiteX2" fmla="*/ 953627 w 1303628"/>
              <a:gd name="connsiteY2" fmla="*/ 431162 h 2825375"/>
              <a:gd name="connsiteX3" fmla="*/ 951091 w 1303628"/>
              <a:gd name="connsiteY3" fmla="*/ 429894 h 2825375"/>
              <a:gd name="connsiteX4" fmla="*/ 1100729 w 1303628"/>
              <a:gd name="connsiteY4" fmla="*/ 0 h 2825375"/>
              <a:gd name="connsiteX5" fmla="*/ 1161599 w 1303628"/>
              <a:gd name="connsiteY5" fmla="*/ 101450 h 2825375"/>
              <a:gd name="connsiteX6" fmla="*/ 1151454 w 1303628"/>
              <a:gd name="connsiteY6" fmla="*/ 187682 h 2825375"/>
              <a:gd name="connsiteX7" fmla="*/ 1181889 w 1303628"/>
              <a:gd name="connsiteY7" fmla="*/ 202900 h 2825375"/>
              <a:gd name="connsiteX8" fmla="*/ 1181889 w 1303628"/>
              <a:gd name="connsiteY8" fmla="*/ 299277 h 2825375"/>
              <a:gd name="connsiteX9" fmla="*/ 1186961 w 1303628"/>
              <a:gd name="connsiteY9" fmla="*/ 390582 h 2825375"/>
              <a:gd name="connsiteX10" fmla="*/ 1303628 w 1303628"/>
              <a:gd name="connsiteY10" fmla="*/ 532611 h 2825375"/>
              <a:gd name="connsiteX11" fmla="*/ 1202179 w 1303628"/>
              <a:gd name="connsiteY11" fmla="*/ 674641 h 2825375"/>
              <a:gd name="connsiteX12" fmla="*/ 1126091 w 1303628"/>
              <a:gd name="connsiteY12" fmla="*/ 786235 h 2825375"/>
              <a:gd name="connsiteX13" fmla="*/ 1029714 w 1303628"/>
              <a:gd name="connsiteY13" fmla="*/ 857250 h 2825375"/>
              <a:gd name="connsiteX14" fmla="*/ 973917 w 1303628"/>
              <a:gd name="connsiteY14" fmla="*/ 918120 h 2825375"/>
              <a:gd name="connsiteX15" fmla="*/ 953627 w 1303628"/>
              <a:gd name="connsiteY15" fmla="*/ 1029715 h 2825375"/>
              <a:gd name="connsiteX16" fmla="*/ 948554 w 1303628"/>
              <a:gd name="connsiteY16" fmla="*/ 1252904 h 2825375"/>
              <a:gd name="connsiteX17" fmla="*/ 938409 w 1303628"/>
              <a:gd name="connsiteY17" fmla="*/ 1278267 h 2825375"/>
              <a:gd name="connsiteX18" fmla="*/ 943482 w 1303628"/>
              <a:gd name="connsiteY18" fmla="*/ 1354354 h 2825375"/>
              <a:gd name="connsiteX19" fmla="*/ 958699 w 1303628"/>
              <a:gd name="connsiteY19" fmla="*/ 1648558 h 2825375"/>
              <a:gd name="connsiteX20" fmla="*/ 1024642 w 1303628"/>
              <a:gd name="connsiteY20" fmla="*/ 1805805 h 2825375"/>
              <a:gd name="connsiteX21" fmla="*/ 968844 w 1303628"/>
              <a:gd name="connsiteY21" fmla="*/ 1836240 h 2825375"/>
              <a:gd name="connsiteX22" fmla="*/ 842032 w 1303628"/>
              <a:gd name="connsiteY22" fmla="*/ 1881892 h 2825375"/>
              <a:gd name="connsiteX23" fmla="*/ 786235 w 1303628"/>
              <a:gd name="connsiteY23" fmla="*/ 2069574 h 2825375"/>
              <a:gd name="connsiteX24" fmla="*/ 786235 w 1303628"/>
              <a:gd name="connsiteY24" fmla="*/ 2201459 h 2825375"/>
              <a:gd name="connsiteX25" fmla="*/ 765945 w 1303628"/>
              <a:gd name="connsiteY25" fmla="*/ 2328271 h 2825375"/>
              <a:gd name="connsiteX26" fmla="*/ 750727 w 1303628"/>
              <a:gd name="connsiteY26" fmla="*/ 2373923 h 2825375"/>
              <a:gd name="connsiteX27" fmla="*/ 740582 w 1303628"/>
              <a:gd name="connsiteY27" fmla="*/ 2429721 h 2825375"/>
              <a:gd name="connsiteX28" fmla="*/ 730437 w 1303628"/>
              <a:gd name="connsiteY28" fmla="*/ 2490591 h 2825375"/>
              <a:gd name="connsiteX29" fmla="*/ 705075 w 1303628"/>
              <a:gd name="connsiteY29" fmla="*/ 2576823 h 2825375"/>
              <a:gd name="connsiteX30" fmla="*/ 715220 w 1303628"/>
              <a:gd name="connsiteY30" fmla="*/ 2597113 h 2825375"/>
              <a:gd name="connsiteX31" fmla="*/ 689858 w 1303628"/>
              <a:gd name="connsiteY31" fmla="*/ 2632620 h 2825375"/>
              <a:gd name="connsiteX32" fmla="*/ 725365 w 1303628"/>
              <a:gd name="connsiteY32" fmla="*/ 2739142 h 2825375"/>
              <a:gd name="connsiteX33" fmla="*/ 771017 w 1303628"/>
              <a:gd name="connsiteY33" fmla="*/ 2784795 h 2825375"/>
              <a:gd name="connsiteX34" fmla="*/ 781162 w 1303628"/>
              <a:gd name="connsiteY34" fmla="*/ 2805085 h 2825375"/>
              <a:gd name="connsiteX35" fmla="*/ 776090 w 1303628"/>
              <a:gd name="connsiteY35" fmla="*/ 2825375 h 2825375"/>
              <a:gd name="connsiteX36" fmla="*/ 644205 w 1303628"/>
              <a:gd name="connsiteY36" fmla="*/ 2825375 h 2825375"/>
              <a:gd name="connsiteX37" fmla="*/ 527538 w 1303628"/>
              <a:gd name="connsiteY37" fmla="*/ 2683345 h 2825375"/>
              <a:gd name="connsiteX38" fmla="*/ 583335 w 1303628"/>
              <a:gd name="connsiteY38" fmla="*/ 2581895 h 2825375"/>
              <a:gd name="connsiteX39" fmla="*/ 593480 w 1303628"/>
              <a:gd name="connsiteY39" fmla="*/ 2510881 h 2825375"/>
              <a:gd name="connsiteX40" fmla="*/ 603625 w 1303628"/>
              <a:gd name="connsiteY40" fmla="*/ 2470301 h 2825375"/>
              <a:gd name="connsiteX41" fmla="*/ 608698 w 1303628"/>
              <a:gd name="connsiteY41" fmla="*/ 2399286 h 2825375"/>
              <a:gd name="connsiteX42" fmla="*/ 623915 w 1303628"/>
              <a:gd name="connsiteY42" fmla="*/ 2236966 h 2825375"/>
              <a:gd name="connsiteX43" fmla="*/ 634060 w 1303628"/>
              <a:gd name="connsiteY43" fmla="*/ 2186242 h 2825375"/>
              <a:gd name="connsiteX44" fmla="*/ 639133 w 1303628"/>
              <a:gd name="connsiteY44" fmla="*/ 2110154 h 2825375"/>
              <a:gd name="connsiteX45" fmla="*/ 613770 w 1303628"/>
              <a:gd name="connsiteY45" fmla="*/ 1912327 h 2825375"/>
              <a:gd name="connsiteX46" fmla="*/ 603625 w 1303628"/>
              <a:gd name="connsiteY46" fmla="*/ 1907255 h 2825375"/>
              <a:gd name="connsiteX47" fmla="*/ 451451 w 1303628"/>
              <a:gd name="connsiteY47" fmla="*/ 1927545 h 2825375"/>
              <a:gd name="connsiteX48" fmla="*/ 421016 w 1303628"/>
              <a:gd name="connsiteY48" fmla="*/ 2003632 h 2825375"/>
              <a:gd name="connsiteX49" fmla="*/ 370291 w 1303628"/>
              <a:gd name="connsiteY49" fmla="*/ 2054357 h 2825375"/>
              <a:gd name="connsiteX50" fmla="*/ 324639 w 1303628"/>
              <a:gd name="connsiteY50" fmla="*/ 2110154 h 2825375"/>
              <a:gd name="connsiteX51" fmla="*/ 248551 w 1303628"/>
              <a:gd name="connsiteY51" fmla="*/ 2257256 h 2825375"/>
              <a:gd name="connsiteX52" fmla="*/ 213044 w 1303628"/>
              <a:gd name="connsiteY52" fmla="*/ 2287691 h 2825375"/>
              <a:gd name="connsiteX53" fmla="*/ 162319 w 1303628"/>
              <a:gd name="connsiteY53" fmla="*/ 2353634 h 2825375"/>
              <a:gd name="connsiteX54" fmla="*/ 131884 w 1303628"/>
              <a:gd name="connsiteY54" fmla="*/ 2409431 h 2825375"/>
              <a:gd name="connsiteX55" fmla="*/ 45652 w 1303628"/>
              <a:gd name="connsiteY55" fmla="*/ 2470301 h 2825375"/>
              <a:gd name="connsiteX56" fmla="*/ 0 w 1303628"/>
              <a:gd name="connsiteY56" fmla="*/ 2414503 h 2825375"/>
              <a:gd name="connsiteX57" fmla="*/ 136957 w 1303628"/>
              <a:gd name="connsiteY57" fmla="*/ 2226821 h 2825375"/>
              <a:gd name="connsiteX58" fmla="*/ 142029 w 1303628"/>
              <a:gd name="connsiteY58" fmla="*/ 2191314 h 2825375"/>
              <a:gd name="connsiteX59" fmla="*/ 167392 w 1303628"/>
              <a:gd name="connsiteY59" fmla="*/ 2145662 h 2825375"/>
              <a:gd name="connsiteX60" fmla="*/ 213044 w 1303628"/>
              <a:gd name="connsiteY60" fmla="*/ 2008704 h 2825375"/>
              <a:gd name="connsiteX61" fmla="*/ 263769 w 1303628"/>
              <a:gd name="connsiteY61" fmla="*/ 1927545 h 2825375"/>
              <a:gd name="connsiteX62" fmla="*/ 278986 w 1303628"/>
              <a:gd name="connsiteY62" fmla="*/ 1841312 h 2825375"/>
              <a:gd name="connsiteX63" fmla="*/ 294204 w 1303628"/>
              <a:gd name="connsiteY63" fmla="*/ 1775370 h 2825375"/>
              <a:gd name="connsiteX64" fmla="*/ 334784 w 1303628"/>
              <a:gd name="connsiteY64" fmla="*/ 1678993 h 2825375"/>
              <a:gd name="connsiteX65" fmla="*/ 299276 w 1303628"/>
              <a:gd name="connsiteY65" fmla="*/ 1653630 h 2825375"/>
              <a:gd name="connsiteX66" fmla="*/ 268841 w 1303628"/>
              <a:gd name="connsiteY66" fmla="*/ 1582616 h 2825375"/>
              <a:gd name="connsiteX67" fmla="*/ 284059 w 1303628"/>
              <a:gd name="connsiteY67" fmla="*/ 1430441 h 2825375"/>
              <a:gd name="connsiteX68" fmla="*/ 197826 w 1303628"/>
              <a:gd name="connsiteY68" fmla="*/ 1334064 h 2825375"/>
              <a:gd name="connsiteX69" fmla="*/ 273914 w 1303628"/>
              <a:gd name="connsiteY69" fmla="*/ 1044932 h 2825375"/>
              <a:gd name="connsiteX70" fmla="*/ 329711 w 1303628"/>
              <a:gd name="connsiteY70" fmla="*/ 882613 h 2825375"/>
              <a:gd name="connsiteX71" fmla="*/ 410871 w 1303628"/>
              <a:gd name="connsiteY71" fmla="*/ 745656 h 2825375"/>
              <a:gd name="connsiteX72" fmla="*/ 547828 w 1303628"/>
              <a:gd name="connsiteY72" fmla="*/ 694931 h 2825375"/>
              <a:gd name="connsiteX73" fmla="*/ 603625 w 1303628"/>
              <a:gd name="connsiteY73" fmla="*/ 684786 h 2825375"/>
              <a:gd name="connsiteX74" fmla="*/ 664495 w 1303628"/>
              <a:gd name="connsiteY74" fmla="*/ 654351 h 2825375"/>
              <a:gd name="connsiteX75" fmla="*/ 674640 w 1303628"/>
              <a:gd name="connsiteY75" fmla="*/ 578264 h 2825375"/>
              <a:gd name="connsiteX76" fmla="*/ 649278 w 1303628"/>
              <a:gd name="connsiteY76" fmla="*/ 517394 h 2825375"/>
              <a:gd name="connsiteX77" fmla="*/ 679713 w 1303628"/>
              <a:gd name="connsiteY77" fmla="*/ 426089 h 2825375"/>
              <a:gd name="connsiteX78" fmla="*/ 588408 w 1303628"/>
              <a:gd name="connsiteY78" fmla="*/ 324639 h 2825375"/>
              <a:gd name="connsiteX79" fmla="*/ 831887 w 1303628"/>
              <a:gd name="connsiteY79" fmla="*/ 233335 h 2825375"/>
              <a:gd name="connsiteX80" fmla="*/ 989134 w 1303628"/>
              <a:gd name="connsiteY80" fmla="*/ 421017 h 2825375"/>
              <a:gd name="connsiteX81" fmla="*/ 948554 w 1303628"/>
              <a:gd name="connsiteY81" fmla="*/ 421017 h 2825375"/>
              <a:gd name="connsiteX82" fmla="*/ 950583 w 1303628"/>
              <a:gd name="connsiteY82" fmla="*/ 428118 h 2825375"/>
              <a:gd name="connsiteX83" fmla="*/ 943482 w 1303628"/>
              <a:gd name="connsiteY83" fmla="*/ 426089 h 2825375"/>
              <a:gd name="connsiteX84" fmla="*/ 892757 w 1303628"/>
              <a:gd name="connsiteY84" fmla="*/ 436234 h 2825375"/>
              <a:gd name="connsiteX85" fmla="*/ 887685 w 1303628"/>
              <a:gd name="connsiteY85" fmla="*/ 476814 h 2825375"/>
              <a:gd name="connsiteX86" fmla="*/ 897829 w 1303628"/>
              <a:gd name="connsiteY86" fmla="*/ 527539 h 2825375"/>
              <a:gd name="connsiteX87" fmla="*/ 872467 w 1303628"/>
              <a:gd name="connsiteY87" fmla="*/ 583336 h 2825375"/>
              <a:gd name="connsiteX88" fmla="*/ 806525 w 1303628"/>
              <a:gd name="connsiteY88" fmla="*/ 674641 h 2825375"/>
              <a:gd name="connsiteX89" fmla="*/ 821742 w 1303628"/>
              <a:gd name="connsiteY89" fmla="*/ 679713 h 2825375"/>
              <a:gd name="connsiteX90" fmla="*/ 892757 w 1303628"/>
              <a:gd name="connsiteY90" fmla="*/ 664496 h 2825375"/>
              <a:gd name="connsiteX91" fmla="*/ 923192 w 1303628"/>
              <a:gd name="connsiteY91" fmla="*/ 618843 h 2825375"/>
              <a:gd name="connsiteX92" fmla="*/ 968844 w 1303628"/>
              <a:gd name="connsiteY92" fmla="*/ 537684 h 2825375"/>
              <a:gd name="connsiteX93" fmla="*/ 963772 w 1303628"/>
              <a:gd name="connsiteY93" fmla="*/ 507249 h 2825375"/>
              <a:gd name="connsiteX94" fmla="*/ 968844 w 1303628"/>
              <a:gd name="connsiteY94" fmla="*/ 502176 h 2825375"/>
              <a:gd name="connsiteX95" fmla="*/ 978989 w 1303628"/>
              <a:gd name="connsiteY95" fmla="*/ 573191 h 2825375"/>
              <a:gd name="connsiteX96" fmla="*/ 1009424 w 1303628"/>
              <a:gd name="connsiteY96" fmla="*/ 537684 h 2825375"/>
              <a:gd name="connsiteX97" fmla="*/ 1014497 w 1303628"/>
              <a:gd name="connsiteY97" fmla="*/ 497104 h 2825375"/>
              <a:gd name="connsiteX98" fmla="*/ 1065221 w 1303628"/>
              <a:gd name="connsiteY98" fmla="*/ 360147 h 2825375"/>
              <a:gd name="connsiteX99" fmla="*/ 1075366 w 1303628"/>
              <a:gd name="connsiteY99" fmla="*/ 294204 h 2825375"/>
              <a:gd name="connsiteX100" fmla="*/ 1085511 w 1303628"/>
              <a:gd name="connsiteY100" fmla="*/ 253625 h 2825375"/>
              <a:gd name="connsiteX101" fmla="*/ 1085511 w 1303628"/>
              <a:gd name="connsiteY101" fmla="*/ 142030 h 2825375"/>
              <a:gd name="connsiteX102" fmla="*/ 1050004 w 1303628"/>
              <a:gd name="connsiteY102" fmla="*/ 55798 h 2825375"/>
              <a:gd name="connsiteX103" fmla="*/ 1100729 w 1303628"/>
              <a:gd name="connsiteY103" fmla="*/ 0 h 282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303628" h="2825375">
                <a:moveTo>
                  <a:pt x="950583" y="428118"/>
                </a:moveTo>
                <a:lnTo>
                  <a:pt x="952359" y="428626"/>
                </a:lnTo>
                <a:cubicBezTo>
                  <a:pt x="953627" y="429894"/>
                  <a:pt x="953627" y="431162"/>
                  <a:pt x="953627" y="431162"/>
                </a:cubicBezTo>
                <a:cubicBezTo>
                  <a:pt x="953627" y="433698"/>
                  <a:pt x="952359" y="432430"/>
                  <a:pt x="951091" y="429894"/>
                </a:cubicBezTo>
                <a:close/>
                <a:moveTo>
                  <a:pt x="1100729" y="0"/>
                </a:moveTo>
                <a:cubicBezTo>
                  <a:pt x="1166671" y="0"/>
                  <a:pt x="1161599" y="71015"/>
                  <a:pt x="1161599" y="101450"/>
                </a:cubicBezTo>
                <a:cubicBezTo>
                  <a:pt x="1161599" y="116667"/>
                  <a:pt x="1156526" y="162320"/>
                  <a:pt x="1151454" y="187682"/>
                </a:cubicBezTo>
                <a:lnTo>
                  <a:pt x="1181889" y="202900"/>
                </a:lnTo>
                <a:lnTo>
                  <a:pt x="1181889" y="299277"/>
                </a:lnTo>
                <a:cubicBezTo>
                  <a:pt x="1186961" y="329712"/>
                  <a:pt x="1171744" y="360147"/>
                  <a:pt x="1186961" y="390582"/>
                </a:cubicBezTo>
                <a:cubicBezTo>
                  <a:pt x="1217396" y="446379"/>
                  <a:pt x="1303628" y="522466"/>
                  <a:pt x="1303628" y="532611"/>
                </a:cubicBezTo>
                <a:cubicBezTo>
                  <a:pt x="1303628" y="547829"/>
                  <a:pt x="1222468" y="649278"/>
                  <a:pt x="1202179" y="674641"/>
                </a:cubicBezTo>
                <a:cubicBezTo>
                  <a:pt x="1176816" y="700003"/>
                  <a:pt x="1156526" y="745656"/>
                  <a:pt x="1126091" y="786235"/>
                </a:cubicBezTo>
                <a:cubicBezTo>
                  <a:pt x="1100729" y="811598"/>
                  <a:pt x="1055076" y="836960"/>
                  <a:pt x="1029714" y="857250"/>
                </a:cubicBezTo>
                <a:cubicBezTo>
                  <a:pt x="1009424" y="867395"/>
                  <a:pt x="984062" y="887685"/>
                  <a:pt x="973917" y="918120"/>
                </a:cubicBezTo>
                <a:cubicBezTo>
                  <a:pt x="958699" y="948555"/>
                  <a:pt x="953627" y="989135"/>
                  <a:pt x="953627" y="1029715"/>
                </a:cubicBezTo>
                <a:cubicBezTo>
                  <a:pt x="943482" y="1181889"/>
                  <a:pt x="948554" y="1237687"/>
                  <a:pt x="948554" y="1252904"/>
                </a:cubicBezTo>
                <a:cubicBezTo>
                  <a:pt x="948554" y="1263049"/>
                  <a:pt x="938409" y="1268122"/>
                  <a:pt x="938409" y="1278267"/>
                </a:cubicBezTo>
                <a:cubicBezTo>
                  <a:pt x="938409" y="1293484"/>
                  <a:pt x="943482" y="1328991"/>
                  <a:pt x="943482" y="1354354"/>
                </a:cubicBezTo>
                <a:cubicBezTo>
                  <a:pt x="953627" y="1450731"/>
                  <a:pt x="958699" y="1638413"/>
                  <a:pt x="958699" y="1648558"/>
                </a:cubicBezTo>
                <a:cubicBezTo>
                  <a:pt x="958699" y="1663775"/>
                  <a:pt x="1024642" y="1790588"/>
                  <a:pt x="1024642" y="1805805"/>
                </a:cubicBezTo>
                <a:cubicBezTo>
                  <a:pt x="1024642" y="1815950"/>
                  <a:pt x="984062" y="1831167"/>
                  <a:pt x="968844" y="1836240"/>
                </a:cubicBezTo>
                <a:cubicBezTo>
                  <a:pt x="928264" y="1846385"/>
                  <a:pt x="882612" y="1866675"/>
                  <a:pt x="842032" y="1881892"/>
                </a:cubicBezTo>
                <a:cubicBezTo>
                  <a:pt x="831887" y="1942762"/>
                  <a:pt x="796380" y="2003632"/>
                  <a:pt x="786235" y="2069574"/>
                </a:cubicBezTo>
                <a:cubicBezTo>
                  <a:pt x="776090" y="2105082"/>
                  <a:pt x="791307" y="2155806"/>
                  <a:pt x="786235" y="2201459"/>
                </a:cubicBezTo>
                <a:cubicBezTo>
                  <a:pt x="786235" y="2242039"/>
                  <a:pt x="765945" y="2313054"/>
                  <a:pt x="765945" y="2328271"/>
                </a:cubicBezTo>
                <a:cubicBezTo>
                  <a:pt x="765945" y="2338416"/>
                  <a:pt x="755800" y="2353634"/>
                  <a:pt x="750727" y="2373923"/>
                </a:cubicBezTo>
                <a:cubicBezTo>
                  <a:pt x="750727" y="2389141"/>
                  <a:pt x="745655" y="2409431"/>
                  <a:pt x="740582" y="2429721"/>
                </a:cubicBezTo>
                <a:cubicBezTo>
                  <a:pt x="735510" y="2444938"/>
                  <a:pt x="735510" y="2470301"/>
                  <a:pt x="730437" y="2490591"/>
                </a:cubicBezTo>
                <a:cubicBezTo>
                  <a:pt x="725365" y="2515953"/>
                  <a:pt x="705075" y="2561605"/>
                  <a:pt x="705075" y="2576823"/>
                </a:cubicBezTo>
                <a:cubicBezTo>
                  <a:pt x="705075" y="2586968"/>
                  <a:pt x="715220" y="2586968"/>
                  <a:pt x="715220" y="2597113"/>
                </a:cubicBezTo>
                <a:cubicBezTo>
                  <a:pt x="715220" y="2612330"/>
                  <a:pt x="689858" y="2622475"/>
                  <a:pt x="689858" y="2632620"/>
                </a:cubicBezTo>
                <a:cubicBezTo>
                  <a:pt x="689858" y="2647838"/>
                  <a:pt x="700003" y="2708707"/>
                  <a:pt x="725365" y="2739142"/>
                </a:cubicBezTo>
                <a:cubicBezTo>
                  <a:pt x="730437" y="2754360"/>
                  <a:pt x="760872" y="2759432"/>
                  <a:pt x="771017" y="2784795"/>
                </a:cubicBezTo>
                <a:cubicBezTo>
                  <a:pt x="776090" y="2784795"/>
                  <a:pt x="781162" y="2794940"/>
                  <a:pt x="781162" y="2805085"/>
                </a:cubicBezTo>
                <a:cubicBezTo>
                  <a:pt x="781162" y="2820302"/>
                  <a:pt x="776090" y="2815230"/>
                  <a:pt x="776090" y="2825375"/>
                </a:cubicBezTo>
                <a:lnTo>
                  <a:pt x="644205" y="2825375"/>
                </a:lnTo>
                <a:cubicBezTo>
                  <a:pt x="613770" y="2779722"/>
                  <a:pt x="527538" y="2693490"/>
                  <a:pt x="527538" y="2683345"/>
                </a:cubicBezTo>
                <a:cubicBezTo>
                  <a:pt x="527538" y="2668128"/>
                  <a:pt x="563045" y="2617403"/>
                  <a:pt x="583335" y="2581895"/>
                </a:cubicBezTo>
                <a:cubicBezTo>
                  <a:pt x="588408" y="2561605"/>
                  <a:pt x="593480" y="2536243"/>
                  <a:pt x="593480" y="2510881"/>
                </a:cubicBezTo>
                <a:cubicBezTo>
                  <a:pt x="598553" y="2500736"/>
                  <a:pt x="603625" y="2485518"/>
                  <a:pt x="603625" y="2470301"/>
                </a:cubicBezTo>
                <a:cubicBezTo>
                  <a:pt x="603625" y="2450011"/>
                  <a:pt x="608698" y="2424648"/>
                  <a:pt x="608698" y="2399286"/>
                </a:cubicBezTo>
                <a:cubicBezTo>
                  <a:pt x="613770" y="2348561"/>
                  <a:pt x="623915" y="2252184"/>
                  <a:pt x="623915" y="2236966"/>
                </a:cubicBezTo>
                <a:cubicBezTo>
                  <a:pt x="623915" y="2226821"/>
                  <a:pt x="634060" y="2201459"/>
                  <a:pt x="634060" y="2186242"/>
                </a:cubicBezTo>
                <a:cubicBezTo>
                  <a:pt x="639133" y="2160879"/>
                  <a:pt x="639133" y="2125372"/>
                  <a:pt x="639133" y="2110154"/>
                </a:cubicBezTo>
                <a:cubicBezTo>
                  <a:pt x="639133" y="2039139"/>
                  <a:pt x="618843" y="1978269"/>
                  <a:pt x="613770" y="1912327"/>
                </a:cubicBezTo>
                <a:cubicBezTo>
                  <a:pt x="613770" y="1912327"/>
                  <a:pt x="613770" y="1907255"/>
                  <a:pt x="603625" y="1907255"/>
                </a:cubicBezTo>
                <a:cubicBezTo>
                  <a:pt x="588408" y="1907255"/>
                  <a:pt x="502176" y="1922472"/>
                  <a:pt x="451451" y="1927545"/>
                </a:cubicBezTo>
                <a:cubicBezTo>
                  <a:pt x="421016" y="1942762"/>
                  <a:pt x="426088" y="1988414"/>
                  <a:pt x="421016" y="2003632"/>
                </a:cubicBezTo>
                <a:cubicBezTo>
                  <a:pt x="410871" y="2023922"/>
                  <a:pt x="370291" y="2039139"/>
                  <a:pt x="370291" y="2054357"/>
                </a:cubicBezTo>
                <a:cubicBezTo>
                  <a:pt x="370291" y="2064502"/>
                  <a:pt x="334784" y="2089864"/>
                  <a:pt x="324639" y="2110154"/>
                </a:cubicBezTo>
                <a:cubicBezTo>
                  <a:pt x="289131" y="2155806"/>
                  <a:pt x="278986" y="2206531"/>
                  <a:pt x="248551" y="2257256"/>
                </a:cubicBezTo>
                <a:cubicBezTo>
                  <a:pt x="243479" y="2267401"/>
                  <a:pt x="223189" y="2272474"/>
                  <a:pt x="213044" y="2287691"/>
                </a:cubicBezTo>
                <a:cubicBezTo>
                  <a:pt x="192754" y="2302909"/>
                  <a:pt x="172464" y="2328271"/>
                  <a:pt x="162319" y="2353634"/>
                </a:cubicBezTo>
                <a:cubicBezTo>
                  <a:pt x="152174" y="2363778"/>
                  <a:pt x="147102" y="2389141"/>
                  <a:pt x="131884" y="2409431"/>
                </a:cubicBezTo>
                <a:cubicBezTo>
                  <a:pt x="111594" y="2434793"/>
                  <a:pt x="71014" y="2470301"/>
                  <a:pt x="45652" y="2470301"/>
                </a:cubicBezTo>
                <a:cubicBezTo>
                  <a:pt x="15217" y="2470301"/>
                  <a:pt x="0" y="2429721"/>
                  <a:pt x="0" y="2414503"/>
                </a:cubicBezTo>
                <a:cubicBezTo>
                  <a:pt x="0" y="2338416"/>
                  <a:pt x="96377" y="2267401"/>
                  <a:pt x="136957" y="2226821"/>
                </a:cubicBezTo>
                <a:cubicBezTo>
                  <a:pt x="142029" y="2216676"/>
                  <a:pt x="136957" y="2201459"/>
                  <a:pt x="142029" y="2191314"/>
                </a:cubicBezTo>
                <a:cubicBezTo>
                  <a:pt x="142029" y="2171024"/>
                  <a:pt x="162319" y="2160879"/>
                  <a:pt x="167392" y="2145662"/>
                </a:cubicBezTo>
                <a:cubicBezTo>
                  <a:pt x="187681" y="2100009"/>
                  <a:pt x="197826" y="2054357"/>
                  <a:pt x="213044" y="2008704"/>
                </a:cubicBezTo>
                <a:cubicBezTo>
                  <a:pt x="223189" y="1978269"/>
                  <a:pt x="248551" y="1952907"/>
                  <a:pt x="263769" y="1927545"/>
                </a:cubicBezTo>
                <a:cubicBezTo>
                  <a:pt x="278986" y="1902182"/>
                  <a:pt x="278986" y="1851457"/>
                  <a:pt x="278986" y="1841312"/>
                </a:cubicBezTo>
                <a:cubicBezTo>
                  <a:pt x="278986" y="1826095"/>
                  <a:pt x="294204" y="1785515"/>
                  <a:pt x="294204" y="1775370"/>
                </a:cubicBezTo>
                <a:cubicBezTo>
                  <a:pt x="294204" y="1760153"/>
                  <a:pt x="334784" y="1694210"/>
                  <a:pt x="334784" y="1678993"/>
                </a:cubicBezTo>
                <a:cubicBezTo>
                  <a:pt x="334784" y="1653630"/>
                  <a:pt x="314494" y="1658703"/>
                  <a:pt x="299276" y="1653630"/>
                </a:cubicBezTo>
                <a:cubicBezTo>
                  <a:pt x="268841" y="1633341"/>
                  <a:pt x="268841" y="1602906"/>
                  <a:pt x="268841" y="1582616"/>
                </a:cubicBezTo>
                <a:cubicBezTo>
                  <a:pt x="268841" y="1567398"/>
                  <a:pt x="284059" y="1440586"/>
                  <a:pt x="284059" y="1430441"/>
                </a:cubicBezTo>
                <a:cubicBezTo>
                  <a:pt x="284059" y="1364499"/>
                  <a:pt x="228261" y="1364499"/>
                  <a:pt x="197826" y="1334064"/>
                </a:cubicBezTo>
                <a:lnTo>
                  <a:pt x="273914" y="1044932"/>
                </a:lnTo>
                <a:cubicBezTo>
                  <a:pt x="289131" y="989135"/>
                  <a:pt x="309421" y="928265"/>
                  <a:pt x="329711" y="882613"/>
                </a:cubicBezTo>
                <a:cubicBezTo>
                  <a:pt x="350001" y="836960"/>
                  <a:pt x="410871" y="755801"/>
                  <a:pt x="410871" y="745656"/>
                </a:cubicBezTo>
                <a:cubicBezTo>
                  <a:pt x="410871" y="730438"/>
                  <a:pt x="502176" y="710148"/>
                  <a:pt x="547828" y="694931"/>
                </a:cubicBezTo>
                <a:cubicBezTo>
                  <a:pt x="563045" y="689858"/>
                  <a:pt x="588408" y="689858"/>
                  <a:pt x="603625" y="684786"/>
                </a:cubicBezTo>
                <a:cubicBezTo>
                  <a:pt x="628988" y="669568"/>
                  <a:pt x="628988" y="649278"/>
                  <a:pt x="664495" y="654351"/>
                </a:cubicBezTo>
                <a:cubicBezTo>
                  <a:pt x="664495" y="628988"/>
                  <a:pt x="674640" y="593481"/>
                  <a:pt x="674640" y="578264"/>
                </a:cubicBezTo>
                <a:cubicBezTo>
                  <a:pt x="674640" y="522466"/>
                  <a:pt x="649278" y="573191"/>
                  <a:pt x="649278" y="517394"/>
                </a:cubicBezTo>
                <a:cubicBezTo>
                  <a:pt x="649278" y="507249"/>
                  <a:pt x="679713" y="436234"/>
                  <a:pt x="679713" y="426089"/>
                </a:cubicBezTo>
                <a:cubicBezTo>
                  <a:pt x="679713" y="410872"/>
                  <a:pt x="613770" y="355074"/>
                  <a:pt x="588408" y="324639"/>
                </a:cubicBezTo>
                <a:lnTo>
                  <a:pt x="831887" y="233335"/>
                </a:lnTo>
                <a:cubicBezTo>
                  <a:pt x="877540" y="284059"/>
                  <a:pt x="928264" y="350002"/>
                  <a:pt x="989134" y="421017"/>
                </a:cubicBezTo>
                <a:lnTo>
                  <a:pt x="948554" y="421017"/>
                </a:lnTo>
                <a:lnTo>
                  <a:pt x="950583" y="428118"/>
                </a:lnTo>
                <a:lnTo>
                  <a:pt x="943482" y="426089"/>
                </a:lnTo>
                <a:cubicBezTo>
                  <a:pt x="928264" y="426089"/>
                  <a:pt x="907974" y="436234"/>
                  <a:pt x="892757" y="436234"/>
                </a:cubicBezTo>
                <a:cubicBezTo>
                  <a:pt x="887685" y="446379"/>
                  <a:pt x="887685" y="461596"/>
                  <a:pt x="887685" y="476814"/>
                </a:cubicBezTo>
                <a:cubicBezTo>
                  <a:pt x="887685" y="486959"/>
                  <a:pt x="897829" y="517394"/>
                  <a:pt x="897829" y="527539"/>
                </a:cubicBezTo>
                <a:cubicBezTo>
                  <a:pt x="897829" y="542756"/>
                  <a:pt x="882612" y="568119"/>
                  <a:pt x="872467" y="583336"/>
                </a:cubicBezTo>
                <a:cubicBezTo>
                  <a:pt x="842032" y="588409"/>
                  <a:pt x="826815" y="644206"/>
                  <a:pt x="806525" y="674641"/>
                </a:cubicBezTo>
                <a:cubicBezTo>
                  <a:pt x="811597" y="679713"/>
                  <a:pt x="811597" y="679713"/>
                  <a:pt x="821742" y="679713"/>
                </a:cubicBezTo>
                <a:cubicBezTo>
                  <a:pt x="836960" y="679713"/>
                  <a:pt x="872467" y="674641"/>
                  <a:pt x="892757" y="664496"/>
                </a:cubicBezTo>
                <a:cubicBezTo>
                  <a:pt x="902902" y="659423"/>
                  <a:pt x="907974" y="628988"/>
                  <a:pt x="923192" y="618843"/>
                </a:cubicBezTo>
                <a:cubicBezTo>
                  <a:pt x="928264" y="613771"/>
                  <a:pt x="968844" y="552901"/>
                  <a:pt x="968844" y="537684"/>
                </a:cubicBezTo>
                <a:cubicBezTo>
                  <a:pt x="968844" y="522466"/>
                  <a:pt x="963772" y="517394"/>
                  <a:pt x="963772" y="507249"/>
                </a:cubicBezTo>
                <a:lnTo>
                  <a:pt x="968844" y="502176"/>
                </a:lnTo>
                <a:cubicBezTo>
                  <a:pt x="968844" y="522466"/>
                  <a:pt x="973917" y="547829"/>
                  <a:pt x="978989" y="573191"/>
                </a:cubicBezTo>
                <a:cubicBezTo>
                  <a:pt x="989134" y="557974"/>
                  <a:pt x="999279" y="547829"/>
                  <a:pt x="1009424" y="537684"/>
                </a:cubicBezTo>
                <a:cubicBezTo>
                  <a:pt x="1014497" y="527539"/>
                  <a:pt x="1014497" y="512321"/>
                  <a:pt x="1014497" y="497104"/>
                </a:cubicBezTo>
                <a:cubicBezTo>
                  <a:pt x="1014497" y="486959"/>
                  <a:pt x="1044932" y="405799"/>
                  <a:pt x="1065221" y="360147"/>
                </a:cubicBezTo>
                <a:cubicBezTo>
                  <a:pt x="1070294" y="339857"/>
                  <a:pt x="1075366" y="314494"/>
                  <a:pt x="1075366" y="294204"/>
                </a:cubicBezTo>
                <a:cubicBezTo>
                  <a:pt x="1080439" y="284059"/>
                  <a:pt x="1080439" y="268842"/>
                  <a:pt x="1085511" y="253625"/>
                </a:cubicBezTo>
                <a:cubicBezTo>
                  <a:pt x="1080439" y="248552"/>
                  <a:pt x="1080439" y="243480"/>
                  <a:pt x="1085511" y="142030"/>
                </a:cubicBezTo>
                <a:cubicBezTo>
                  <a:pt x="1080439" y="111595"/>
                  <a:pt x="1050004" y="81160"/>
                  <a:pt x="1050004" y="55798"/>
                </a:cubicBezTo>
                <a:cubicBezTo>
                  <a:pt x="1050004" y="20290"/>
                  <a:pt x="1060149" y="0"/>
                  <a:pt x="1100729" y="0"/>
                </a:cubicBezTo>
                <a:close/>
              </a:path>
            </a:pathLst>
          </a:custGeom>
          <a:gradFill>
            <a:gsLst>
              <a:gs pos="0">
                <a:srgbClr val="3E54A3"/>
              </a:gs>
              <a:gs pos="56900">
                <a:srgbClr val="706EDC"/>
              </a:gs>
              <a:gs pos="100000">
                <a:srgbClr val="FF66A7"/>
              </a:gs>
            </a:gsLst>
            <a:lin ang="5400000" scaled="1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lang="zh-CN" altLang="en-US" sz="2400" dirty="0">
              <a:cs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D811C93-DBD3-CCEC-68EE-74732F4079D9}"/>
              </a:ext>
            </a:extLst>
          </p:cNvPr>
          <p:cNvGrpSpPr/>
          <p:nvPr/>
        </p:nvGrpSpPr>
        <p:grpSpPr>
          <a:xfrm>
            <a:off x="4548488" y="343085"/>
            <a:ext cx="2986347" cy="1489688"/>
            <a:chOff x="2307095" y="611645"/>
            <a:chExt cx="4463252" cy="2226416"/>
          </a:xfrm>
        </p:grpSpPr>
        <p:sp>
          <p:nvSpPr>
            <p:cNvPr id="24" name="对话气泡: 椭圆形 23">
              <a:extLst>
                <a:ext uri="{FF2B5EF4-FFF2-40B4-BE49-F238E27FC236}">
                  <a16:creationId xmlns:a16="http://schemas.microsoft.com/office/drawing/2014/main" id="{C3E5E953-F80C-F703-2055-FE1381B273C9}"/>
                </a:ext>
              </a:extLst>
            </p:cNvPr>
            <p:cNvSpPr/>
            <p:nvPr/>
          </p:nvSpPr>
          <p:spPr>
            <a:xfrm>
              <a:off x="2307095" y="611645"/>
              <a:ext cx="4463252" cy="2226416"/>
            </a:xfrm>
            <a:custGeom>
              <a:avLst/>
              <a:gdLst>
                <a:gd name="connsiteX0" fmla="*/ 3744552 w 4504237"/>
                <a:gd name="connsiteY0" fmla="*/ 2097684 h 1857837"/>
                <a:gd name="connsiteX1" fmla="*/ 2902122 w 4504237"/>
                <a:gd name="connsiteY1" fmla="*/ 1818306 h 1857837"/>
                <a:gd name="connsiteX2" fmla="*/ 1336467 w 4504237"/>
                <a:gd name="connsiteY2" fmla="*/ 1777595 h 1857837"/>
                <a:gd name="connsiteX3" fmla="*/ 1272968 w 4504237"/>
                <a:gd name="connsiteY3" fmla="*/ 92387 h 1857837"/>
                <a:gd name="connsiteX4" fmla="*/ 2852461 w 4504237"/>
                <a:gd name="connsiteY4" fmla="*/ 33611 h 1857837"/>
                <a:gd name="connsiteX5" fmla="*/ 3662547 w 4504237"/>
                <a:gd name="connsiteY5" fmla="*/ 1653111 h 1857837"/>
                <a:gd name="connsiteX6" fmla="*/ 3744552 w 4504237"/>
                <a:gd name="connsiteY6" fmla="*/ 2097684 h 1857837"/>
                <a:gd name="connsiteX0" fmla="*/ 3338687 w 4099463"/>
                <a:gd name="connsiteY0" fmla="*/ 2177937 h 2177937"/>
                <a:gd name="connsiteX1" fmla="*/ 2496257 w 4099463"/>
                <a:gd name="connsiteY1" fmla="*/ 1898559 h 2177937"/>
                <a:gd name="connsiteX2" fmla="*/ 831542 w 4099463"/>
                <a:gd name="connsiteY2" fmla="*/ 1979768 h 2177937"/>
                <a:gd name="connsiteX3" fmla="*/ 867103 w 4099463"/>
                <a:gd name="connsiteY3" fmla="*/ 172640 h 2177937"/>
                <a:gd name="connsiteX4" fmla="*/ 2446596 w 4099463"/>
                <a:gd name="connsiteY4" fmla="*/ 113864 h 2177937"/>
                <a:gd name="connsiteX5" fmla="*/ 3256682 w 4099463"/>
                <a:gd name="connsiteY5" fmla="*/ 1733364 h 2177937"/>
                <a:gd name="connsiteX6" fmla="*/ 3338687 w 4099463"/>
                <a:gd name="connsiteY6" fmla="*/ 2177937 h 2177937"/>
                <a:gd name="connsiteX0" fmla="*/ 2910369 w 3671145"/>
                <a:gd name="connsiteY0" fmla="*/ 2164227 h 2164227"/>
                <a:gd name="connsiteX1" fmla="*/ 2067939 w 3671145"/>
                <a:gd name="connsiteY1" fmla="*/ 1884849 h 2164227"/>
                <a:gd name="connsiteX2" fmla="*/ 403224 w 3671145"/>
                <a:gd name="connsiteY2" fmla="*/ 1966058 h 2164227"/>
                <a:gd name="connsiteX3" fmla="*/ 118745 w 3671145"/>
                <a:gd name="connsiteY3" fmla="*/ 181790 h 2164227"/>
                <a:gd name="connsiteX4" fmla="*/ 2018278 w 3671145"/>
                <a:gd name="connsiteY4" fmla="*/ 100154 h 2164227"/>
                <a:gd name="connsiteX5" fmla="*/ 2828364 w 3671145"/>
                <a:gd name="connsiteY5" fmla="*/ 1719654 h 2164227"/>
                <a:gd name="connsiteX6" fmla="*/ 2910369 w 3671145"/>
                <a:gd name="connsiteY6" fmla="*/ 2164227 h 2164227"/>
                <a:gd name="connsiteX0" fmla="*/ 3386773 w 4147549"/>
                <a:gd name="connsiteY0" fmla="*/ 2077976 h 2077976"/>
                <a:gd name="connsiteX1" fmla="*/ 2544343 w 4147549"/>
                <a:gd name="connsiteY1" fmla="*/ 1798598 h 2077976"/>
                <a:gd name="connsiteX2" fmla="*/ 879628 w 4147549"/>
                <a:gd name="connsiteY2" fmla="*/ 1879807 h 2077976"/>
                <a:gd name="connsiteX3" fmla="*/ 61749 w 4147549"/>
                <a:gd name="connsiteY3" fmla="*/ 400339 h 2077976"/>
                <a:gd name="connsiteX4" fmla="*/ 2494682 w 4147549"/>
                <a:gd name="connsiteY4" fmla="*/ 13903 h 2077976"/>
                <a:gd name="connsiteX5" fmla="*/ 3304768 w 4147549"/>
                <a:gd name="connsiteY5" fmla="*/ 1633403 h 2077976"/>
                <a:gd name="connsiteX6" fmla="*/ 3386773 w 4147549"/>
                <a:gd name="connsiteY6" fmla="*/ 2077976 h 2077976"/>
                <a:gd name="connsiteX0" fmla="*/ 3412065 w 4172841"/>
                <a:gd name="connsiteY0" fmla="*/ 2155471 h 2155471"/>
                <a:gd name="connsiteX1" fmla="*/ 2569635 w 4172841"/>
                <a:gd name="connsiteY1" fmla="*/ 1876093 h 2155471"/>
                <a:gd name="connsiteX2" fmla="*/ 904920 w 4172841"/>
                <a:gd name="connsiteY2" fmla="*/ 1957302 h 2155471"/>
                <a:gd name="connsiteX3" fmla="*/ 87041 w 4172841"/>
                <a:gd name="connsiteY3" fmla="*/ 477834 h 2155471"/>
                <a:gd name="connsiteX4" fmla="*/ 2519974 w 4172841"/>
                <a:gd name="connsiteY4" fmla="*/ 91398 h 2155471"/>
                <a:gd name="connsiteX5" fmla="*/ 3330060 w 4172841"/>
                <a:gd name="connsiteY5" fmla="*/ 1710898 h 2155471"/>
                <a:gd name="connsiteX6" fmla="*/ 3412065 w 4172841"/>
                <a:gd name="connsiteY6" fmla="*/ 2155471 h 2155471"/>
                <a:gd name="connsiteX0" fmla="*/ 3543979 w 4304755"/>
                <a:gd name="connsiteY0" fmla="*/ 2076828 h 2076828"/>
                <a:gd name="connsiteX1" fmla="*/ 2701549 w 4304755"/>
                <a:gd name="connsiteY1" fmla="*/ 1797450 h 2076828"/>
                <a:gd name="connsiteX2" fmla="*/ 396754 w 4304755"/>
                <a:gd name="connsiteY2" fmla="*/ 1756739 h 2076828"/>
                <a:gd name="connsiteX3" fmla="*/ 218955 w 4304755"/>
                <a:gd name="connsiteY3" fmla="*/ 399191 h 2076828"/>
                <a:gd name="connsiteX4" fmla="*/ 2651888 w 4304755"/>
                <a:gd name="connsiteY4" fmla="*/ 12755 h 2076828"/>
                <a:gd name="connsiteX5" fmla="*/ 3461974 w 4304755"/>
                <a:gd name="connsiteY5" fmla="*/ 1632255 h 2076828"/>
                <a:gd name="connsiteX6" fmla="*/ 3543979 w 4304755"/>
                <a:gd name="connsiteY6" fmla="*/ 2076828 h 2076828"/>
                <a:gd name="connsiteX0" fmla="*/ 3543979 w 4169784"/>
                <a:gd name="connsiteY0" fmla="*/ 2072611 h 2072611"/>
                <a:gd name="connsiteX1" fmla="*/ 2701549 w 4169784"/>
                <a:gd name="connsiteY1" fmla="*/ 1793233 h 2072611"/>
                <a:gd name="connsiteX2" fmla="*/ 396754 w 4169784"/>
                <a:gd name="connsiteY2" fmla="*/ 1752522 h 2072611"/>
                <a:gd name="connsiteX3" fmla="*/ 218955 w 4169784"/>
                <a:gd name="connsiteY3" fmla="*/ 394974 h 2072611"/>
                <a:gd name="connsiteX4" fmla="*/ 2651888 w 4169784"/>
                <a:gd name="connsiteY4" fmla="*/ 8538 h 2072611"/>
                <a:gd name="connsiteX5" fmla="*/ 4154084 w 4169784"/>
                <a:gd name="connsiteY5" fmla="*/ 230552 h 2072611"/>
                <a:gd name="connsiteX6" fmla="*/ 3461974 w 4169784"/>
                <a:gd name="connsiteY6" fmla="*/ 1628038 h 2072611"/>
                <a:gd name="connsiteX7" fmla="*/ 3543979 w 4169784"/>
                <a:gd name="connsiteY7" fmla="*/ 2072611 h 2072611"/>
                <a:gd name="connsiteX0" fmla="*/ 3543979 w 4583788"/>
                <a:gd name="connsiteY0" fmla="*/ 2064322 h 2064322"/>
                <a:gd name="connsiteX1" fmla="*/ 2701549 w 4583788"/>
                <a:gd name="connsiteY1" fmla="*/ 1784944 h 2064322"/>
                <a:gd name="connsiteX2" fmla="*/ 396754 w 4583788"/>
                <a:gd name="connsiteY2" fmla="*/ 1744233 h 2064322"/>
                <a:gd name="connsiteX3" fmla="*/ 218955 w 4583788"/>
                <a:gd name="connsiteY3" fmla="*/ 386685 h 2064322"/>
                <a:gd name="connsiteX4" fmla="*/ 2651888 w 4583788"/>
                <a:gd name="connsiteY4" fmla="*/ 249 h 2064322"/>
                <a:gd name="connsiteX5" fmla="*/ 4573184 w 4583788"/>
                <a:gd name="connsiteY5" fmla="*/ 694703 h 2064322"/>
                <a:gd name="connsiteX6" fmla="*/ 3461974 w 4583788"/>
                <a:gd name="connsiteY6" fmla="*/ 1619749 h 2064322"/>
                <a:gd name="connsiteX7" fmla="*/ 3543979 w 4583788"/>
                <a:gd name="connsiteY7" fmla="*/ 2064322 h 2064322"/>
                <a:gd name="connsiteX0" fmla="*/ 3543979 w 4583788"/>
                <a:gd name="connsiteY0" fmla="*/ 2169433 h 2169433"/>
                <a:gd name="connsiteX1" fmla="*/ 2701549 w 4583788"/>
                <a:gd name="connsiteY1" fmla="*/ 1890055 h 2169433"/>
                <a:gd name="connsiteX2" fmla="*/ 396754 w 4583788"/>
                <a:gd name="connsiteY2" fmla="*/ 1849344 h 2169433"/>
                <a:gd name="connsiteX3" fmla="*/ 218955 w 4583788"/>
                <a:gd name="connsiteY3" fmla="*/ 491796 h 2169433"/>
                <a:gd name="connsiteX4" fmla="*/ 2651888 w 4583788"/>
                <a:gd name="connsiteY4" fmla="*/ 105360 h 2169433"/>
                <a:gd name="connsiteX5" fmla="*/ 4573184 w 4583788"/>
                <a:gd name="connsiteY5" fmla="*/ 799814 h 2169433"/>
                <a:gd name="connsiteX6" fmla="*/ 3461974 w 4583788"/>
                <a:gd name="connsiteY6" fmla="*/ 1724860 h 2169433"/>
                <a:gd name="connsiteX7" fmla="*/ 3543979 w 4583788"/>
                <a:gd name="connsiteY7" fmla="*/ 2169433 h 2169433"/>
                <a:gd name="connsiteX0" fmla="*/ 3543979 w 4573184"/>
                <a:gd name="connsiteY0" fmla="*/ 2169433 h 2169433"/>
                <a:gd name="connsiteX1" fmla="*/ 2701549 w 4573184"/>
                <a:gd name="connsiteY1" fmla="*/ 1890055 h 2169433"/>
                <a:gd name="connsiteX2" fmla="*/ 396754 w 4573184"/>
                <a:gd name="connsiteY2" fmla="*/ 1849344 h 2169433"/>
                <a:gd name="connsiteX3" fmla="*/ 218955 w 4573184"/>
                <a:gd name="connsiteY3" fmla="*/ 491796 h 2169433"/>
                <a:gd name="connsiteX4" fmla="*/ 2651888 w 4573184"/>
                <a:gd name="connsiteY4" fmla="*/ 105360 h 2169433"/>
                <a:gd name="connsiteX5" fmla="*/ 4573184 w 4573184"/>
                <a:gd name="connsiteY5" fmla="*/ 799814 h 2169433"/>
                <a:gd name="connsiteX6" fmla="*/ 3461974 w 4573184"/>
                <a:gd name="connsiteY6" fmla="*/ 1724860 h 2169433"/>
                <a:gd name="connsiteX7" fmla="*/ 3543979 w 4573184"/>
                <a:gd name="connsiteY7" fmla="*/ 2169433 h 2169433"/>
                <a:gd name="connsiteX0" fmla="*/ 3543979 w 4466504"/>
                <a:gd name="connsiteY0" fmla="*/ 2250412 h 2250412"/>
                <a:gd name="connsiteX1" fmla="*/ 2701549 w 4466504"/>
                <a:gd name="connsiteY1" fmla="*/ 1971034 h 2250412"/>
                <a:gd name="connsiteX2" fmla="*/ 396754 w 4466504"/>
                <a:gd name="connsiteY2" fmla="*/ 1930323 h 2250412"/>
                <a:gd name="connsiteX3" fmla="*/ 218955 w 4466504"/>
                <a:gd name="connsiteY3" fmla="*/ 572775 h 2250412"/>
                <a:gd name="connsiteX4" fmla="*/ 2651888 w 4466504"/>
                <a:gd name="connsiteY4" fmla="*/ 186339 h 2250412"/>
                <a:gd name="connsiteX5" fmla="*/ 4466504 w 4466504"/>
                <a:gd name="connsiteY5" fmla="*/ 713153 h 2250412"/>
                <a:gd name="connsiteX6" fmla="*/ 3461974 w 4466504"/>
                <a:gd name="connsiteY6" fmla="*/ 1805839 h 2250412"/>
                <a:gd name="connsiteX7" fmla="*/ 3543979 w 4466504"/>
                <a:gd name="connsiteY7" fmla="*/ 2250412 h 2250412"/>
                <a:gd name="connsiteX0" fmla="*/ 3543979 w 4481813"/>
                <a:gd name="connsiteY0" fmla="*/ 2250412 h 2250412"/>
                <a:gd name="connsiteX1" fmla="*/ 2701549 w 4481813"/>
                <a:gd name="connsiteY1" fmla="*/ 1971034 h 2250412"/>
                <a:gd name="connsiteX2" fmla="*/ 396754 w 4481813"/>
                <a:gd name="connsiteY2" fmla="*/ 1930323 h 2250412"/>
                <a:gd name="connsiteX3" fmla="*/ 218955 w 4481813"/>
                <a:gd name="connsiteY3" fmla="*/ 572775 h 2250412"/>
                <a:gd name="connsiteX4" fmla="*/ 2651888 w 4481813"/>
                <a:gd name="connsiteY4" fmla="*/ 186339 h 2250412"/>
                <a:gd name="connsiteX5" fmla="*/ 4466504 w 4481813"/>
                <a:gd name="connsiteY5" fmla="*/ 713153 h 2250412"/>
                <a:gd name="connsiteX6" fmla="*/ 3461974 w 4481813"/>
                <a:gd name="connsiteY6" fmla="*/ 1805839 h 2250412"/>
                <a:gd name="connsiteX7" fmla="*/ 3543979 w 4481813"/>
                <a:gd name="connsiteY7" fmla="*/ 2250412 h 2250412"/>
                <a:gd name="connsiteX0" fmla="*/ 3494085 w 4431919"/>
                <a:gd name="connsiteY0" fmla="*/ 2253969 h 2253969"/>
                <a:gd name="connsiteX1" fmla="*/ 2651655 w 4431919"/>
                <a:gd name="connsiteY1" fmla="*/ 1974591 h 2253969"/>
                <a:gd name="connsiteX2" fmla="*/ 346860 w 4431919"/>
                <a:gd name="connsiteY2" fmla="*/ 1933880 h 2253969"/>
                <a:gd name="connsiteX3" fmla="*/ 169061 w 4431919"/>
                <a:gd name="connsiteY3" fmla="*/ 576332 h 2253969"/>
                <a:gd name="connsiteX4" fmla="*/ 1900954 w 4431919"/>
                <a:gd name="connsiteY4" fmla="*/ 182276 h 2253969"/>
                <a:gd name="connsiteX5" fmla="*/ 4416610 w 4431919"/>
                <a:gd name="connsiteY5" fmla="*/ 716710 h 2253969"/>
                <a:gd name="connsiteX6" fmla="*/ 3412080 w 4431919"/>
                <a:gd name="connsiteY6" fmla="*/ 1809396 h 2253969"/>
                <a:gd name="connsiteX7" fmla="*/ 3494085 w 4431919"/>
                <a:gd name="connsiteY7" fmla="*/ 2253969 h 2253969"/>
                <a:gd name="connsiteX0" fmla="*/ 3522699 w 4460533"/>
                <a:gd name="connsiteY0" fmla="*/ 2146709 h 2146709"/>
                <a:gd name="connsiteX1" fmla="*/ 2680269 w 4460533"/>
                <a:gd name="connsiteY1" fmla="*/ 1867331 h 2146709"/>
                <a:gd name="connsiteX2" fmla="*/ 375474 w 4460533"/>
                <a:gd name="connsiteY2" fmla="*/ 1826620 h 2146709"/>
                <a:gd name="connsiteX3" fmla="*/ 197675 w 4460533"/>
                <a:gd name="connsiteY3" fmla="*/ 469072 h 2146709"/>
                <a:gd name="connsiteX4" fmla="*/ 2333428 w 4460533"/>
                <a:gd name="connsiteY4" fmla="*/ 341716 h 2146709"/>
                <a:gd name="connsiteX5" fmla="*/ 4445224 w 4460533"/>
                <a:gd name="connsiteY5" fmla="*/ 609450 h 2146709"/>
                <a:gd name="connsiteX6" fmla="*/ 3440694 w 4460533"/>
                <a:gd name="connsiteY6" fmla="*/ 1702136 h 2146709"/>
                <a:gd name="connsiteX7" fmla="*/ 3522699 w 4460533"/>
                <a:gd name="connsiteY7" fmla="*/ 2146709 h 2146709"/>
                <a:gd name="connsiteX0" fmla="*/ 3525418 w 4463252"/>
                <a:gd name="connsiteY0" fmla="*/ 2226416 h 2226416"/>
                <a:gd name="connsiteX1" fmla="*/ 2682988 w 4463252"/>
                <a:gd name="connsiteY1" fmla="*/ 1947038 h 2226416"/>
                <a:gd name="connsiteX2" fmla="*/ 378193 w 4463252"/>
                <a:gd name="connsiteY2" fmla="*/ 1906327 h 2226416"/>
                <a:gd name="connsiteX3" fmla="*/ 200394 w 4463252"/>
                <a:gd name="connsiteY3" fmla="*/ 548779 h 2226416"/>
                <a:gd name="connsiteX4" fmla="*/ 2374247 w 4463252"/>
                <a:gd name="connsiteY4" fmla="*/ 215683 h 2226416"/>
                <a:gd name="connsiteX5" fmla="*/ 4447943 w 4463252"/>
                <a:gd name="connsiteY5" fmla="*/ 689157 h 2226416"/>
                <a:gd name="connsiteX6" fmla="*/ 3443413 w 4463252"/>
                <a:gd name="connsiteY6" fmla="*/ 1781843 h 2226416"/>
                <a:gd name="connsiteX7" fmla="*/ 3525418 w 4463252"/>
                <a:gd name="connsiteY7" fmla="*/ 2226416 h 2226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3252" h="2226416">
                  <a:moveTo>
                    <a:pt x="3525418" y="2226416"/>
                  </a:moveTo>
                  <a:lnTo>
                    <a:pt x="2682988" y="1947038"/>
                  </a:lnTo>
                  <a:cubicBezTo>
                    <a:pt x="2166140" y="2011301"/>
                    <a:pt x="791958" y="2139370"/>
                    <a:pt x="378193" y="1906327"/>
                  </a:cubicBezTo>
                  <a:cubicBezTo>
                    <a:pt x="-35572" y="1673284"/>
                    <a:pt x="-132282" y="830553"/>
                    <a:pt x="200394" y="548779"/>
                  </a:cubicBezTo>
                  <a:cubicBezTo>
                    <a:pt x="533070" y="267005"/>
                    <a:pt x="1771732" y="227847"/>
                    <a:pt x="2374247" y="215683"/>
                  </a:cubicBezTo>
                  <a:cubicBezTo>
                    <a:pt x="2976762" y="203519"/>
                    <a:pt x="4084329" y="-495160"/>
                    <a:pt x="4447943" y="689157"/>
                  </a:cubicBezTo>
                  <a:cubicBezTo>
                    <a:pt x="4605817" y="1149574"/>
                    <a:pt x="3491757" y="1490073"/>
                    <a:pt x="3443413" y="1781843"/>
                  </a:cubicBezTo>
                  <a:lnTo>
                    <a:pt x="3525418" y="2226416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对话气泡: 椭圆形 23">
              <a:extLst>
                <a:ext uri="{FF2B5EF4-FFF2-40B4-BE49-F238E27FC236}">
                  <a16:creationId xmlns:a16="http://schemas.microsoft.com/office/drawing/2014/main" id="{76DD72CC-26DC-AF15-84D0-572CB31C05CB}"/>
                </a:ext>
              </a:extLst>
            </p:cNvPr>
            <p:cNvSpPr/>
            <p:nvPr/>
          </p:nvSpPr>
          <p:spPr>
            <a:xfrm>
              <a:off x="2424306" y="693909"/>
              <a:ext cx="4209303" cy="2003744"/>
            </a:xfrm>
            <a:custGeom>
              <a:avLst/>
              <a:gdLst>
                <a:gd name="connsiteX0" fmla="*/ 3744552 w 4504237"/>
                <a:gd name="connsiteY0" fmla="*/ 2097684 h 1857837"/>
                <a:gd name="connsiteX1" fmla="*/ 2902122 w 4504237"/>
                <a:gd name="connsiteY1" fmla="*/ 1818306 h 1857837"/>
                <a:gd name="connsiteX2" fmla="*/ 1336467 w 4504237"/>
                <a:gd name="connsiteY2" fmla="*/ 1777595 h 1857837"/>
                <a:gd name="connsiteX3" fmla="*/ 1272968 w 4504237"/>
                <a:gd name="connsiteY3" fmla="*/ 92387 h 1857837"/>
                <a:gd name="connsiteX4" fmla="*/ 2852461 w 4504237"/>
                <a:gd name="connsiteY4" fmla="*/ 33611 h 1857837"/>
                <a:gd name="connsiteX5" fmla="*/ 3662547 w 4504237"/>
                <a:gd name="connsiteY5" fmla="*/ 1653111 h 1857837"/>
                <a:gd name="connsiteX6" fmla="*/ 3744552 w 4504237"/>
                <a:gd name="connsiteY6" fmla="*/ 2097684 h 1857837"/>
                <a:gd name="connsiteX0" fmla="*/ 3338687 w 4099463"/>
                <a:gd name="connsiteY0" fmla="*/ 2177937 h 2177937"/>
                <a:gd name="connsiteX1" fmla="*/ 2496257 w 4099463"/>
                <a:gd name="connsiteY1" fmla="*/ 1898559 h 2177937"/>
                <a:gd name="connsiteX2" fmla="*/ 831542 w 4099463"/>
                <a:gd name="connsiteY2" fmla="*/ 1979768 h 2177937"/>
                <a:gd name="connsiteX3" fmla="*/ 867103 w 4099463"/>
                <a:gd name="connsiteY3" fmla="*/ 172640 h 2177937"/>
                <a:gd name="connsiteX4" fmla="*/ 2446596 w 4099463"/>
                <a:gd name="connsiteY4" fmla="*/ 113864 h 2177937"/>
                <a:gd name="connsiteX5" fmla="*/ 3256682 w 4099463"/>
                <a:gd name="connsiteY5" fmla="*/ 1733364 h 2177937"/>
                <a:gd name="connsiteX6" fmla="*/ 3338687 w 4099463"/>
                <a:gd name="connsiteY6" fmla="*/ 2177937 h 2177937"/>
                <a:gd name="connsiteX0" fmla="*/ 2910369 w 3671145"/>
                <a:gd name="connsiteY0" fmla="*/ 2164227 h 2164227"/>
                <a:gd name="connsiteX1" fmla="*/ 2067939 w 3671145"/>
                <a:gd name="connsiteY1" fmla="*/ 1884849 h 2164227"/>
                <a:gd name="connsiteX2" fmla="*/ 403224 w 3671145"/>
                <a:gd name="connsiteY2" fmla="*/ 1966058 h 2164227"/>
                <a:gd name="connsiteX3" fmla="*/ 118745 w 3671145"/>
                <a:gd name="connsiteY3" fmla="*/ 181790 h 2164227"/>
                <a:gd name="connsiteX4" fmla="*/ 2018278 w 3671145"/>
                <a:gd name="connsiteY4" fmla="*/ 100154 h 2164227"/>
                <a:gd name="connsiteX5" fmla="*/ 2828364 w 3671145"/>
                <a:gd name="connsiteY5" fmla="*/ 1719654 h 2164227"/>
                <a:gd name="connsiteX6" fmla="*/ 2910369 w 3671145"/>
                <a:gd name="connsiteY6" fmla="*/ 2164227 h 2164227"/>
                <a:gd name="connsiteX0" fmla="*/ 3386773 w 4147549"/>
                <a:gd name="connsiteY0" fmla="*/ 2077976 h 2077976"/>
                <a:gd name="connsiteX1" fmla="*/ 2544343 w 4147549"/>
                <a:gd name="connsiteY1" fmla="*/ 1798598 h 2077976"/>
                <a:gd name="connsiteX2" fmla="*/ 879628 w 4147549"/>
                <a:gd name="connsiteY2" fmla="*/ 1879807 h 2077976"/>
                <a:gd name="connsiteX3" fmla="*/ 61749 w 4147549"/>
                <a:gd name="connsiteY3" fmla="*/ 400339 h 2077976"/>
                <a:gd name="connsiteX4" fmla="*/ 2494682 w 4147549"/>
                <a:gd name="connsiteY4" fmla="*/ 13903 h 2077976"/>
                <a:gd name="connsiteX5" fmla="*/ 3304768 w 4147549"/>
                <a:gd name="connsiteY5" fmla="*/ 1633403 h 2077976"/>
                <a:gd name="connsiteX6" fmla="*/ 3386773 w 4147549"/>
                <a:gd name="connsiteY6" fmla="*/ 2077976 h 2077976"/>
                <a:gd name="connsiteX0" fmla="*/ 3412065 w 4172841"/>
                <a:gd name="connsiteY0" fmla="*/ 2155471 h 2155471"/>
                <a:gd name="connsiteX1" fmla="*/ 2569635 w 4172841"/>
                <a:gd name="connsiteY1" fmla="*/ 1876093 h 2155471"/>
                <a:gd name="connsiteX2" fmla="*/ 904920 w 4172841"/>
                <a:gd name="connsiteY2" fmla="*/ 1957302 h 2155471"/>
                <a:gd name="connsiteX3" fmla="*/ 87041 w 4172841"/>
                <a:gd name="connsiteY3" fmla="*/ 477834 h 2155471"/>
                <a:gd name="connsiteX4" fmla="*/ 2519974 w 4172841"/>
                <a:gd name="connsiteY4" fmla="*/ 91398 h 2155471"/>
                <a:gd name="connsiteX5" fmla="*/ 3330060 w 4172841"/>
                <a:gd name="connsiteY5" fmla="*/ 1710898 h 2155471"/>
                <a:gd name="connsiteX6" fmla="*/ 3412065 w 4172841"/>
                <a:gd name="connsiteY6" fmla="*/ 2155471 h 2155471"/>
                <a:gd name="connsiteX0" fmla="*/ 3543979 w 4304755"/>
                <a:gd name="connsiteY0" fmla="*/ 2076828 h 2076828"/>
                <a:gd name="connsiteX1" fmla="*/ 2701549 w 4304755"/>
                <a:gd name="connsiteY1" fmla="*/ 1797450 h 2076828"/>
                <a:gd name="connsiteX2" fmla="*/ 396754 w 4304755"/>
                <a:gd name="connsiteY2" fmla="*/ 1756739 h 2076828"/>
                <a:gd name="connsiteX3" fmla="*/ 218955 w 4304755"/>
                <a:gd name="connsiteY3" fmla="*/ 399191 h 2076828"/>
                <a:gd name="connsiteX4" fmla="*/ 2651888 w 4304755"/>
                <a:gd name="connsiteY4" fmla="*/ 12755 h 2076828"/>
                <a:gd name="connsiteX5" fmla="*/ 3461974 w 4304755"/>
                <a:gd name="connsiteY5" fmla="*/ 1632255 h 2076828"/>
                <a:gd name="connsiteX6" fmla="*/ 3543979 w 4304755"/>
                <a:gd name="connsiteY6" fmla="*/ 2076828 h 2076828"/>
                <a:gd name="connsiteX0" fmla="*/ 3543979 w 4169784"/>
                <a:gd name="connsiteY0" fmla="*/ 2072611 h 2072611"/>
                <a:gd name="connsiteX1" fmla="*/ 2701549 w 4169784"/>
                <a:gd name="connsiteY1" fmla="*/ 1793233 h 2072611"/>
                <a:gd name="connsiteX2" fmla="*/ 396754 w 4169784"/>
                <a:gd name="connsiteY2" fmla="*/ 1752522 h 2072611"/>
                <a:gd name="connsiteX3" fmla="*/ 218955 w 4169784"/>
                <a:gd name="connsiteY3" fmla="*/ 394974 h 2072611"/>
                <a:gd name="connsiteX4" fmla="*/ 2651888 w 4169784"/>
                <a:gd name="connsiteY4" fmla="*/ 8538 h 2072611"/>
                <a:gd name="connsiteX5" fmla="*/ 4154084 w 4169784"/>
                <a:gd name="connsiteY5" fmla="*/ 230552 h 2072611"/>
                <a:gd name="connsiteX6" fmla="*/ 3461974 w 4169784"/>
                <a:gd name="connsiteY6" fmla="*/ 1628038 h 2072611"/>
                <a:gd name="connsiteX7" fmla="*/ 3543979 w 4169784"/>
                <a:gd name="connsiteY7" fmla="*/ 2072611 h 2072611"/>
                <a:gd name="connsiteX0" fmla="*/ 3543979 w 4583788"/>
                <a:gd name="connsiteY0" fmla="*/ 2064322 h 2064322"/>
                <a:gd name="connsiteX1" fmla="*/ 2701549 w 4583788"/>
                <a:gd name="connsiteY1" fmla="*/ 1784944 h 2064322"/>
                <a:gd name="connsiteX2" fmla="*/ 396754 w 4583788"/>
                <a:gd name="connsiteY2" fmla="*/ 1744233 h 2064322"/>
                <a:gd name="connsiteX3" fmla="*/ 218955 w 4583788"/>
                <a:gd name="connsiteY3" fmla="*/ 386685 h 2064322"/>
                <a:gd name="connsiteX4" fmla="*/ 2651888 w 4583788"/>
                <a:gd name="connsiteY4" fmla="*/ 249 h 2064322"/>
                <a:gd name="connsiteX5" fmla="*/ 4573184 w 4583788"/>
                <a:gd name="connsiteY5" fmla="*/ 694703 h 2064322"/>
                <a:gd name="connsiteX6" fmla="*/ 3461974 w 4583788"/>
                <a:gd name="connsiteY6" fmla="*/ 1619749 h 2064322"/>
                <a:gd name="connsiteX7" fmla="*/ 3543979 w 4583788"/>
                <a:gd name="connsiteY7" fmla="*/ 2064322 h 2064322"/>
                <a:gd name="connsiteX0" fmla="*/ 3543979 w 4583788"/>
                <a:gd name="connsiteY0" fmla="*/ 2169433 h 2169433"/>
                <a:gd name="connsiteX1" fmla="*/ 2701549 w 4583788"/>
                <a:gd name="connsiteY1" fmla="*/ 1890055 h 2169433"/>
                <a:gd name="connsiteX2" fmla="*/ 396754 w 4583788"/>
                <a:gd name="connsiteY2" fmla="*/ 1849344 h 2169433"/>
                <a:gd name="connsiteX3" fmla="*/ 218955 w 4583788"/>
                <a:gd name="connsiteY3" fmla="*/ 491796 h 2169433"/>
                <a:gd name="connsiteX4" fmla="*/ 2651888 w 4583788"/>
                <a:gd name="connsiteY4" fmla="*/ 105360 h 2169433"/>
                <a:gd name="connsiteX5" fmla="*/ 4573184 w 4583788"/>
                <a:gd name="connsiteY5" fmla="*/ 799814 h 2169433"/>
                <a:gd name="connsiteX6" fmla="*/ 3461974 w 4583788"/>
                <a:gd name="connsiteY6" fmla="*/ 1724860 h 2169433"/>
                <a:gd name="connsiteX7" fmla="*/ 3543979 w 4583788"/>
                <a:gd name="connsiteY7" fmla="*/ 2169433 h 2169433"/>
                <a:gd name="connsiteX0" fmla="*/ 3543979 w 4573184"/>
                <a:gd name="connsiteY0" fmla="*/ 2169433 h 2169433"/>
                <a:gd name="connsiteX1" fmla="*/ 2701549 w 4573184"/>
                <a:gd name="connsiteY1" fmla="*/ 1890055 h 2169433"/>
                <a:gd name="connsiteX2" fmla="*/ 396754 w 4573184"/>
                <a:gd name="connsiteY2" fmla="*/ 1849344 h 2169433"/>
                <a:gd name="connsiteX3" fmla="*/ 218955 w 4573184"/>
                <a:gd name="connsiteY3" fmla="*/ 491796 h 2169433"/>
                <a:gd name="connsiteX4" fmla="*/ 2651888 w 4573184"/>
                <a:gd name="connsiteY4" fmla="*/ 105360 h 2169433"/>
                <a:gd name="connsiteX5" fmla="*/ 4573184 w 4573184"/>
                <a:gd name="connsiteY5" fmla="*/ 799814 h 2169433"/>
                <a:gd name="connsiteX6" fmla="*/ 3461974 w 4573184"/>
                <a:gd name="connsiteY6" fmla="*/ 1724860 h 2169433"/>
                <a:gd name="connsiteX7" fmla="*/ 3543979 w 4573184"/>
                <a:gd name="connsiteY7" fmla="*/ 2169433 h 2169433"/>
                <a:gd name="connsiteX0" fmla="*/ 3543979 w 4466504"/>
                <a:gd name="connsiteY0" fmla="*/ 2250412 h 2250412"/>
                <a:gd name="connsiteX1" fmla="*/ 2701549 w 4466504"/>
                <a:gd name="connsiteY1" fmla="*/ 1971034 h 2250412"/>
                <a:gd name="connsiteX2" fmla="*/ 396754 w 4466504"/>
                <a:gd name="connsiteY2" fmla="*/ 1930323 h 2250412"/>
                <a:gd name="connsiteX3" fmla="*/ 218955 w 4466504"/>
                <a:gd name="connsiteY3" fmla="*/ 572775 h 2250412"/>
                <a:gd name="connsiteX4" fmla="*/ 2651888 w 4466504"/>
                <a:gd name="connsiteY4" fmla="*/ 186339 h 2250412"/>
                <a:gd name="connsiteX5" fmla="*/ 4466504 w 4466504"/>
                <a:gd name="connsiteY5" fmla="*/ 713153 h 2250412"/>
                <a:gd name="connsiteX6" fmla="*/ 3461974 w 4466504"/>
                <a:gd name="connsiteY6" fmla="*/ 1805839 h 2250412"/>
                <a:gd name="connsiteX7" fmla="*/ 3543979 w 4466504"/>
                <a:gd name="connsiteY7" fmla="*/ 2250412 h 2250412"/>
                <a:gd name="connsiteX0" fmla="*/ 3543979 w 4481813"/>
                <a:gd name="connsiteY0" fmla="*/ 2250412 h 2250412"/>
                <a:gd name="connsiteX1" fmla="*/ 2701549 w 4481813"/>
                <a:gd name="connsiteY1" fmla="*/ 1971034 h 2250412"/>
                <a:gd name="connsiteX2" fmla="*/ 396754 w 4481813"/>
                <a:gd name="connsiteY2" fmla="*/ 1930323 h 2250412"/>
                <a:gd name="connsiteX3" fmla="*/ 218955 w 4481813"/>
                <a:gd name="connsiteY3" fmla="*/ 572775 h 2250412"/>
                <a:gd name="connsiteX4" fmla="*/ 2651888 w 4481813"/>
                <a:gd name="connsiteY4" fmla="*/ 186339 h 2250412"/>
                <a:gd name="connsiteX5" fmla="*/ 4466504 w 4481813"/>
                <a:gd name="connsiteY5" fmla="*/ 713153 h 2250412"/>
                <a:gd name="connsiteX6" fmla="*/ 3461974 w 4481813"/>
                <a:gd name="connsiteY6" fmla="*/ 1805839 h 2250412"/>
                <a:gd name="connsiteX7" fmla="*/ 3543979 w 4481813"/>
                <a:gd name="connsiteY7" fmla="*/ 2250412 h 2250412"/>
                <a:gd name="connsiteX0" fmla="*/ 3494085 w 4431919"/>
                <a:gd name="connsiteY0" fmla="*/ 2253969 h 2253969"/>
                <a:gd name="connsiteX1" fmla="*/ 2651655 w 4431919"/>
                <a:gd name="connsiteY1" fmla="*/ 1974591 h 2253969"/>
                <a:gd name="connsiteX2" fmla="*/ 346860 w 4431919"/>
                <a:gd name="connsiteY2" fmla="*/ 1933880 h 2253969"/>
                <a:gd name="connsiteX3" fmla="*/ 169061 w 4431919"/>
                <a:gd name="connsiteY3" fmla="*/ 576332 h 2253969"/>
                <a:gd name="connsiteX4" fmla="*/ 1900954 w 4431919"/>
                <a:gd name="connsiteY4" fmla="*/ 182276 h 2253969"/>
                <a:gd name="connsiteX5" fmla="*/ 4416610 w 4431919"/>
                <a:gd name="connsiteY5" fmla="*/ 716710 h 2253969"/>
                <a:gd name="connsiteX6" fmla="*/ 3412080 w 4431919"/>
                <a:gd name="connsiteY6" fmla="*/ 1809396 h 2253969"/>
                <a:gd name="connsiteX7" fmla="*/ 3494085 w 4431919"/>
                <a:gd name="connsiteY7" fmla="*/ 2253969 h 2253969"/>
                <a:gd name="connsiteX0" fmla="*/ 3522699 w 4460533"/>
                <a:gd name="connsiteY0" fmla="*/ 2146709 h 2146709"/>
                <a:gd name="connsiteX1" fmla="*/ 2680269 w 4460533"/>
                <a:gd name="connsiteY1" fmla="*/ 1867331 h 2146709"/>
                <a:gd name="connsiteX2" fmla="*/ 375474 w 4460533"/>
                <a:gd name="connsiteY2" fmla="*/ 1826620 h 2146709"/>
                <a:gd name="connsiteX3" fmla="*/ 197675 w 4460533"/>
                <a:gd name="connsiteY3" fmla="*/ 469072 h 2146709"/>
                <a:gd name="connsiteX4" fmla="*/ 2333428 w 4460533"/>
                <a:gd name="connsiteY4" fmla="*/ 341716 h 2146709"/>
                <a:gd name="connsiteX5" fmla="*/ 4445224 w 4460533"/>
                <a:gd name="connsiteY5" fmla="*/ 609450 h 2146709"/>
                <a:gd name="connsiteX6" fmla="*/ 3440694 w 4460533"/>
                <a:gd name="connsiteY6" fmla="*/ 1702136 h 2146709"/>
                <a:gd name="connsiteX7" fmla="*/ 3522699 w 4460533"/>
                <a:gd name="connsiteY7" fmla="*/ 2146709 h 2146709"/>
                <a:gd name="connsiteX0" fmla="*/ 3525418 w 4463252"/>
                <a:gd name="connsiteY0" fmla="*/ 2226416 h 2226416"/>
                <a:gd name="connsiteX1" fmla="*/ 2682988 w 4463252"/>
                <a:gd name="connsiteY1" fmla="*/ 1947038 h 2226416"/>
                <a:gd name="connsiteX2" fmla="*/ 378193 w 4463252"/>
                <a:gd name="connsiteY2" fmla="*/ 1906327 h 2226416"/>
                <a:gd name="connsiteX3" fmla="*/ 200394 w 4463252"/>
                <a:gd name="connsiteY3" fmla="*/ 548779 h 2226416"/>
                <a:gd name="connsiteX4" fmla="*/ 2374247 w 4463252"/>
                <a:gd name="connsiteY4" fmla="*/ 215683 h 2226416"/>
                <a:gd name="connsiteX5" fmla="*/ 4447943 w 4463252"/>
                <a:gd name="connsiteY5" fmla="*/ 689157 h 2226416"/>
                <a:gd name="connsiteX6" fmla="*/ 3443413 w 4463252"/>
                <a:gd name="connsiteY6" fmla="*/ 1781843 h 2226416"/>
                <a:gd name="connsiteX7" fmla="*/ 3525418 w 4463252"/>
                <a:gd name="connsiteY7" fmla="*/ 2226416 h 2226416"/>
                <a:gd name="connsiteX0" fmla="*/ 3525418 w 4463252"/>
                <a:gd name="connsiteY0" fmla="*/ 2266935 h 2266935"/>
                <a:gd name="connsiteX1" fmla="*/ 2682988 w 4463252"/>
                <a:gd name="connsiteY1" fmla="*/ 1987557 h 2266935"/>
                <a:gd name="connsiteX2" fmla="*/ 378193 w 4463252"/>
                <a:gd name="connsiteY2" fmla="*/ 1946846 h 2266935"/>
                <a:gd name="connsiteX3" fmla="*/ 200394 w 4463252"/>
                <a:gd name="connsiteY3" fmla="*/ 589298 h 2266935"/>
                <a:gd name="connsiteX4" fmla="*/ 2374247 w 4463252"/>
                <a:gd name="connsiteY4" fmla="*/ 256202 h 2266935"/>
                <a:gd name="connsiteX5" fmla="*/ 4447943 w 4463252"/>
                <a:gd name="connsiteY5" fmla="*/ 729676 h 2266935"/>
                <a:gd name="connsiteX6" fmla="*/ 3443413 w 4463252"/>
                <a:gd name="connsiteY6" fmla="*/ 1822362 h 2266935"/>
                <a:gd name="connsiteX7" fmla="*/ 3525418 w 4463252"/>
                <a:gd name="connsiteY7" fmla="*/ 2266935 h 2266935"/>
                <a:gd name="connsiteX0" fmla="*/ 3525418 w 4455833"/>
                <a:gd name="connsiteY0" fmla="*/ 2266935 h 2266935"/>
                <a:gd name="connsiteX1" fmla="*/ 2682988 w 4455833"/>
                <a:gd name="connsiteY1" fmla="*/ 1987557 h 2266935"/>
                <a:gd name="connsiteX2" fmla="*/ 378193 w 4455833"/>
                <a:gd name="connsiteY2" fmla="*/ 1946846 h 2266935"/>
                <a:gd name="connsiteX3" fmla="*/ 200394 w 4455833"/>
                <a:gd name="connsiteY3" fmla="*/ 589298 h 2266935"/>
                <a:gd name="connsiteX4" fmla="*/ 2374247 w 4455833"/>
                <a:gd name="connsiteY4" fmla="*/ 256202 h 2266935"/>
                <a:gd name="connsiteX5" fmla="*/ 4447943 w 4455833"/>
                <a:gd name="connsiteY5" fmla="*/ 729676 h 2266935"/>
                <a:gd name="connsiteX6" fmla="*/ 3443413 w 4455833"/>
                <a:gd name="connsiteY6" fmla="*/ 1822362 h 2266935"/>
                <a:gd name="connsiteX7" fmla="*/ 3525418 w 4455833"/>
                <a:gd name="connsiteY7" fmla="*/ 2266935 h 2266935"/>
                <a:gd name="connsiteX0" fmla="*/ 3525418 w 4428391"/>
                <a:gd name="connsiteY0" fmla="*/ 2294125 h 2294125"/>
                <a:gd name="connsiteX1" fmla="*/ 2682988 w 4428391"/>
                <a:gd name="connsiteY1" fmla="*/ 2014747 h 2294125"/>
                <a:gd name="connsiteX2" fmla="*/ 378193 w 4428391"/>
                <a:gd name="connsiteY2" fmla="*/ 1974036 h 2294125"/>
                <a:gd name="connsiteX3" fmla="*/ 200394 w 4428391"/>
                <a:gd name="connsiteY3" fmla="*/ 616488 h 2294125"/>
                <a:gd name="connsiteX4" fmla="*/ 2374247 w 4428391"/>
                <a:gd name="connsiteY4" fmla="*/ 283392 h 2294125"/>
                <a:gd name="connsiteX5" fmla="*/ 4420305 w 4428391"/>
                <a:gd name="connsiteY5" fmla="*/ 711045 h 2294125"/>
                <a:gd name="connsiteX6" fmla="*/ 3443413 w 4428391"/>
                <a:gd name="connsiteY6" fmla="*/ 1849552 h 2294125"/>
                <a:gd name="connsiteX7" fmla="*/ 3525418 w 4428391"/>
                <a:gd name="connsiteY7" fmla="*/ 2294125 h 2294125"/>
                <a:gd name="connsiteX0" fmla="*/ 3525418 w 4428009"/>
                <a:gd name="connsiteY0" fmla="*/ 2294125 h 2294125"/>
                <a:gd name="connsiteX1" fmla="*/ 2682988 w 4428009"/>
                <a:gd name="connsiteY1" fmla="*/ 2014747 h 2294125"/>
                <a:gd name="connsiteX2" fmla="*/ 378193 w 4428009"/>
                <a:gd name="connsiteY2" fmla="*/ 1974036 h 2294125"/>
                <a:gd name="connsiteX3" fmla="*/ 200394 w 4428009"/>
                <a:gd name="connsiteY3" fmla="*/ 616488 h 2294125"/>
                <a:gd name="connsiteX4" fmla="*/ 2374247 w 4428009"/>
                <a:gd name="connsiteY4" fmla="*/ 283392 h 2294125"/>
                <a:gd name="connsiteX5" fmla="*/ 4420305 w 4428009"/>
                <a:gd name="connsiteY5" fmla="*/ 711045 h 2294125"/>
                <a:gd name="connsiteX6" fmla="*/ 3388138 w 4428009"/>
                <a:gd name="connsiteY6" fmla="*/ 1849552 h 2294125"/>
                <a:gd name="connsiteX7" fmla="*/ 3525418 w 4428009"/>
                <a:gd name="connsiteY7" fmla="*/ 2294125 h 2294125"/>
                <a:gd name="connsiteX0" fmla="*/ 3470142 w 4428009"/>
                <a:gd name="connsiteY0" fmla="*/ 2309398 h 2309398"/>
                <a:gd name="connsiteX1" fmla="*/ 2682988 w 4428009"/>
                <a:gd name="connsiteY1" fmla="*/ 2014747 h 2309398"/>
                <a:gd name="connsiteX2" fmla="*/ 378193 w 4428009"/>
                <a:gd name="connsiteY2" fmla="*/ 1974036 h 2309398"/>
                <a:gd name="connsiteX3" fmla="*/ 200394 w 4428009"/>
                <a:gd name="connsiteY3" fmla="*/ 616488 h 2309398"/>
                <a:gd name="connsiteX4" fmla="*/ 2374247 w 4428009"/>
                <a:gd name="connsiteY4" fmla="*/ 283392 h 2309398"/>
                <a:gd name="connsiteX5" fmla="*/ 4420305 w 4428009"/>
                <a:gd name="connsiteY5" fmla="*/ 711045 h 2309398"/>
                <a:gd name="connsiteX6" fmla="*/ 3388138 w 4428009"/>
                <a:gd name="connsiteY6" fmla="*/ 1849552 h 2309398"/>
                <a:gd name="connsiteX7" fmla="*/ 3470142 w 4428009"/>
                <a:gd name="connsiteY7" fmla="*/ 2309398 h 2309398"/>
                <a:gd name="connsiteX0" fmla="*/ 3446954 w 4404821"/>
                <a:gd name="connsiteY0" fmla="*/ 2309398 h 2309398"/>
                <a:gd name="connsiteX1" fmla="*/ 2659800 w 4404821"/>
                <a:gd name="connsiteY1" fmla="*/ 2014747 h 2309398"/>
                <a:gd name="connsiteX2" fmla="*/ 355005 w 4404821"/>
                <a:gd name="connsiteY2" fmla="*/ 1974036 h 2309398"/>
                <a:gd name="connsiteX3" fmla="*/ 211754 w 4404821"/>
                <a:gd name="connsiteY3" fmla="*/ 647036 h 2309398"/>
                <a:gd name="connsiteX4" fmla="*/ 2351059 w 4404821"/>
                <a:gd name="connsiteY4" fmla="*/ 283392 h 2309398"/>
                <a:gd name="connsiteX5" fmla="*/ 4397117 w 4404821"/>
                <a:gd name="connsiteY5" fmla="*/ 711045 h 2309398"/>
                <a:gd name="connsiteX6" fmla="*/ 3364950 w 4404821"/>
                <a:gd name="connsiteY6" fmla="*/ 1849552 h 2309398"/>
                <a:gd name="connsiteX7" fmla="*/ 3446954 w 4404821"/>
                <a:gd name="connsiteY7" fmla="*/ 2309398 h 2309398"/>
                <a:gd name="connsiteX0" fmla="*/ 3431421 w 4389288"/>
                <a:gd name="connsiteY0" fmla="*/ 2309398 h 2309398"/>
                <a:gd name="connsiteX1" fmla="*/ 2644267 w 4389288"/>
                <a:gd name="connsiteY1" fmla="*/ 2014747 h 2309398"/>
                <a:gd name="connsiteX2" fmla="*/ 374020 w 4389288"/>
                <a:gd name="connsiteY2" fmla="*/ 1966399 h 2309398"/>
                <a:gd name="connsiteX3" fmla="*/ 196221 w 4389288"/>
                <a:gd name="connsiteY3" fmla="*/ 647036 h 2309398"/>
                <a:gd name="connsiteX4" fmla="*/ 2335526 w 4389288"/>
                <a:gd name="connsiteY4" fmla="*/ 283392 h 2309398"/>
                <a:gd name="connsiteX5" fmla="*/ 4381584 w 4389288"/>
                <a:gd name="connsiteY5" fmla="*/ 711045 h 2309398"/>
                <a:gd name="connsiteX6" fmla="*/ 3349417 w 4389288"/>
                <a:gd name="connsiteY6" fmla="*/ 1849552 h 2309398"/>
                <a:gd name="connsiteX7" fmla="*/ 3431421 w 4389288"/>
                <a:gd name="connsiteY7" fmla="*/ 2309398 h 230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89288" h="2309398">
                  <a:moveTo>
                    <a:pt x="3431421" y="2309398"/>
                  </a:moveTo>
                  <a:lnTo>
                    <a:pt x="2644267" y="2014747"/>
                  </a:lnTo>
                  <a:cubicBezTo>
                    <a:pt x="2127419" y="2079010"/>
                    <a:pt x="782028" y="2194351"/>
                    <a:pt x="374020" y="1966399"/>
                  </a:cubicBezTo>
                  <a:cubicBezTo>
                    <a:pt x="-33988" y="1738447"/>
                    <a:pt x="-130696" y="927537"/>
                    <a:pt x="196221" y="647036"/>
                  </a:cubicBezTo>
                  <a:cubicBezTo>
                    <a:pt x="523138" y="366535"/>
                    <a:pt x="1733011" y="295556"/>
                    <a:pt x="2335526" y="283392"/>
                  </a:cubicBezTo>
                  <a:cubicBezTo>
                    <a:pt x="2938041" y="271228"/>
                    <a:pt x="4066336" y="-572551"/>
                    <a:pt x="4381584" y="711045"/>
                  </a:cubicBezTo>
                  <a:cubicBezTo>
                    <a:pt x="4491093" y="1102731"/>
                    <a:pt x="3397761" y="1557782"/>
                    <a:pt x="3349417" y="1849552"/>
                  </a:cubicBezTo>
                  <a:lnTo>
                    <a:pt x="3431421" y="2309398"/>
                  </a:lnTo>
                  <a:close/>
                </a:path>
              </a:pathLst>
            </a:custGeom>
            <a:noFill/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55" name="图形 53">
            <a:extLst>
              <a:ext uri="{FF2B5EF4-FFF2-40B4-BE49-F238E27FC236}">
                <a16:creationId xmlns:a16="http://schemas.microsoft.com/office/drawing/2014/main" id="{96FB8A3E-D296-6A1E-8F8E-EAC665199D0C}"/>
              </a:ext>
            </a:extLst>
          </p:cNvPr>
          <p:cNvGrpSpPr/>
          <p:nvPr/>
        </p:nvGrpSpPr>
        <p:grpSpPr>
          <a:xfrm rot="2627015">
            <a:off x="2734462" y="4521468"/>
            <a:ext cx="802245" cy="2075883"/>
            <a:chOff x="0" y="0"/>
            <a:chExt cx="1987693" cy="5143338"/>
          </a:xfrm>
        </p:grpSpPr>
        <p:grpSp>
          <p:nvGrpSpPr>
            <p:cNvPr id="56" name="图形 53">
              <a:extLst>
                <a:ext uri="{FF2B5EF4-FFF2-40B4-BE49-F238E27FC236}">
                  <a16:creationId xmlns:a16="http://schemas.microsoft.com/office/drawing/2014/main" id="{77DECCA0-9A3B-F3E9-691A-BEEBA6B3D6D0}"/>
                </a:ext>
              </a:extLst>
            </p:cNvPr>
            <p:cNvGrpSpPr/>
            <p:nvPr/>
          </p:nvGrpSpPr>
          <p:grpSpPr>
            <a:xfrm>
              <a:off x="488171" y="3332635"/>
              <a:ext cx="1011851" cy="1810702"/>
              <a:chOff x="488171" y="3332635"/>
              <a:chExt cx="1011851" cy="1810702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EB6A55C-2C06-F376-598D-865248AA23A2}"/>
                  </a:ext>
                </a:extLst>
              </p:cNvPr>
              <p:cNvSpPr/>
              <p:nvPr/>
            </p:nvSpPr>
            <p:spPr>
              <a:xfrm>
                <a:off x="488171" y="3332635"/>
                <a:ext cx="1011851" cy="1810702"/>
              </a:xfrm>
              <a:custGeom>
                <a:avLst/>
                <a:gdLst>
                  <a:gd name="connsiteX0" fmla="*/ 1011852 w 1011851"/>
                  <a:gd name="connsiteY0" fmla="*/ 676432 h 1810702"/>
                  <a:gd name="connsiteX1" fmla="*/ 505926 w 1011851"/>
                  <a:gd name="connsiteY1" fmla="*/ 1810703 h 1810702"/>
                  <a:gd name="connsiteX2" fmla="*/ 0 w 1011851"/>
                  <a:gd name="connsiteY2" fmla="*/ 676432 h 1810702"/>
                  <a:gd name="connsiteX3" fmla="*/ 505926 w 1011851"/>
                  <a:gd name="connsiteY3" fmla="*/ 0 h 1810702"/>
                  <a:gd name="connsiteX4" fmla="*/ 1011852 w 1011851"/>
                  <a:gd name="connsiteY4" fmla="*/ 676432 h 181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1851" h="1810702">
                    <a:moveTo>
                      <a:pt x="1011852" y="676432"/>
                    </a:moveTo>
                    <a:cubicBezTo>
                      <a:pt x="1011852" y="1176440"/>
                      <a:pt x="505926" y="1810703"/>
                      <a:pt x="505926" y="1810703"/>
                    </a:cubicBezTo>
                    <a:cubicBezTo>
                      <a:pt x="505926" y="1810703"/>
                      <a:pt x="0" y="1176456"/>
                      <a:pt x="0" y="676432"/>
                    </a:cubicBezTo>
                    <a:cubicBezTo>
                      <a:pt x="0" y="176489"/>
                      <a:pt x="226566" y="0"/>
                      <a:pt x="505926" y="0"/>
                    </a:cubicBezTo>
                    <a:cubicBezTo>
                      <a:pt x="785350" y="0"/>
                      <a:pt x="1011852" y="176489"/>
                      <a:pt x="1011852" y="676432"/>
                    </a:cubicBezTo>
                    <a:close/>
                  </a:path>
                </a:pathLst>
              </a:custGeom>
              <a:solidFill>
                <a:srgbClr val="FFCC04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D2EF4C4-DD72-3680-2035-0FBF433A1189}"/>
                  </a:ext>
                </a:extLst>
              </p:cNvPr>
              <p:cNvSpPr/>
              <p:nvPr/>
            </p:nvSpPr>
            <p:spPr>
              <a:xfrm>
                <a:off x="603427" y="3332635"/>
                <a:ext cx="781420" cy="1398397"/>
              </a:xfrm>
              <a:custGeom>
                <a:avLst/>
                <a:gdLst>
                  <a:gd name="connsiteX0" fmla="*/ 781421 w 781420"/>
                  <a:gd name="connsiteY0" fmla="*/ 522467 h 1398397"/>
                  <a:gd name="connsiteX1" fmla="*/ 390686 w 781420"/>
                  <a:gd name="connsiteY1" fmla="*/ 1398398 h 1398397"/>
                  <a:gd name="connsiteX2" fmla="*/ 0 w 781420"/>
                  <a:gd name="connsiteY2" fmla="*/ 522467 h 1398397"/>
                  <a:gd name="connsiteX3" fmla="*/ 390686 w 781420"/>
                  <a:gd name="connsiteY3" fmla="*/ 0 h 1398397"/>
                  <a:gd name="connsiteX4" fmla="*/ 781421 w 781420"/>
                  <a:gd name="connsiteY4" fmla="*/ 522467 h 1398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420" h="1398397">
                    <a:moveTo>
                      <a:pt x="781421" y="522467"/>
                    </a:moveTo>
                    <a:cubicBezTo>
                      <a:pt x="781421" y="908561"/>
                      <a:pt x="390686" y="1398398"/>
                      <a:pt x="390686" y="1398398"/>
                    </a:cubicBezTo>
                    <a:cubicBezTo>
                      <a:pt x="390686" y="1398398"/>
                      <a:pt x="0" y="908561"/>
                      <a:pt x="0" y="522467"/>
                    </a:cubicBezTo>
                    <a:cubicBezTo>
                      <a:pt x="0" y="136308"/>
                      <a:pt x="174905" y="0"/>
                      <a:pt x="390686" y="0"/>
                    </a:cubicBezTo>
                    <a:cubicBezTo>
                      <a:pt x="606467" y="0"/>
                      <a:pt x="781421" y="136292"/>
                      <a:pt x="781421" y="522467"/>
                    </a:cubicBezTo>
                    <a:close/>
                  </a:path>
                </a:pathLst>
              </a:custGeom>
              <a:solidFill>
                <a:srgbClr val="F7AF19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grpSp>
          <p:nvGrpSpPr>
            <p:cNvPr id="59" name="图形 53">
              <a:extLst>
                <a:ext uri="{FF2B5EF4-FFF2-40B4-BE49-F238E27FC236}">
                  <a16:creationId xmlns:a16="http://schemas.microsoft.com/office/drawing/2014/main" id="{A732ED4F-86DB-7EFB-8ACE-A551693FF7BE}"/>
                </a:ext>
              </a:extLst>
            </p:cNvPr>
            <p:cNvGrpSpPr/>
            <p:nvPr/>
          </p:nvGrpSpPr>
          <p:grpSpPr>
            <a:xfrm>
              <a:off x="0" y="2598090"/>
              <a:ext cx="1987693" cy="1291088"/>
              <a:chOff x="0" y="2598090"/>
              <a:chExt cx="1987693" cy="1291088"/>
            </a:xfrm>
            <a:solidFill>
              <a:srgbClr val="EF4C45"/>
            </a:solidFill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ECDDF43-98C1-F0A7-EB40-712EB123ACAF}"/>
                  </a:ext>
                </a:extLst>
              </p:cNvPr>
              <p:cNvSpPr/>
              <p:nvPr/>
            </p:nvSpPr>
            <p:spPr>
              <a:xfrm>
                <a:off x="1328497" y="2598090"/>
                <a:ext cx="659196" cy="1291088"/>
              </a:xfrm>
              <a:custGeom>
                <a:avLst/>
                <a:gdLst>
                  <a:gd name="connsiteX0" fmla="*/ 0 w 659196"/>
                  <a:gd name="connsiteY0" fmla="*/ 0 h 1291088"/>
                  <a:gd name="connsiteX1" fmla="*/ 0 w 659196"/>
                  <a:gd name="connsiteY1" fmla="*/ 778591 h 1291088"/>
                  <a:gd name="connsiteX2" fmla="*/ 493766 w 659196"/>
                  <a:gd name="connsiteY2" fmla="*/ 1245354 h 1291088"/>
                  <a:gd name="connsiteX3" fmla="*/ 622782 w 659196"/>
                  <a:gd name="connsiteY3" fmla="*/ 1232419 h 1291088"/>
                  <a:gd name="connsiteX4" fmla="*/ 659196 w 659196"/>
                  <a:gd name="connsiteY4" fmla="*/ 936712 h 1291088"/>
                  <a:gd name="connsiteX5" fmla="*/ 0 w 659196"/>
                  <a:gd name="connsiteY5" fmla="*/ 0 h 129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196" h="1291088">
                    <a:moveTo>
                      <a:pt x="0" y="0"/>
                    </a:moveTo>
                    <a:lnTo>
                      <a:pt x="0" y="778591"/>
                    </a:lnTo>
                    <a:cubicBezTo>
                      <a:pt x="212515" y="831983"/>
                      <a:pt x="391883" y="1006709"/>
                      <a:pt x="493766" y="1245354"/>
                    </a:cubicBezTo>
                    <a:cubicBezTo>
                      <a:pt x="522257" y="1312118"/>
                      <a:pt x="604559" y="1304066"/>
                      <a:pt x="622782" y="1232419"/>
                    </a:cubicBezTo>
                    <a:cubicBezTo>
                      <a:pt x="646406" y="1139461"/>
                      <a:pt x="659196" y="1040019"/>
                      <a:pt x="659196" y="936712"/>
                    </a:cubicBezTo>
                    <a:cubicBezTo>
                      <a:pt x="659196" y="444838"/>
                      <a:pt x="369310" y="41232"/>
                      <a:pt x="0" y="0"/>
                    </a:cubicBezTo>
                    <a:close/>
                  </a:path>
                </a:pathLst>
              </a:custGeom>
              <a:solidFill>
                <a:srgbClr val="EF4C45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750B4AF-E25C-E841-E0D2-2930DB0BA3D2}"/>
                  </a:ext>
                </a:extLst>
              </p:cNvPr>
              <p:cNvSpPr/>
              <p:nvPr/>
            </p:nvSpPr>
            <p:spPr>
              <a:xfrm>
                <a:off x="0" y="2598090"/>
                <a:ext cx="659244" cy="1291088"/>
              </a:xfrm>
              <a:custGeom>
                <a:avLst/>
                <a:gdLst>
                  <a:gd name="connsiteX0" fmla="*/ 659245 w 659244"/>
                  <a:gd name="connsiteY0" fmla="*/ 0 h 1291088"/>
                  <a:gd name="connsiteX1" fmla="*/ 659245 w 659244"/>
                  <a:gd name="connsiteY1" fmla="*/ 778591 h 1291088"/>
                  <a:gd name="connsiteX2" fmla="*/ 165478 w 659244"/>
                  <a:gd name="connsiteY2" fmla="*/ 1245354 h 1291088"/>
                  <a:gd name="connsiteX3" fmla="*/ 36446 w 659244"/>
                  <a:gd name="connsiteY3" fmla="*/ 1232419 h 1291088"/>
                  <a:gd name="connsiteX4" fmla="*/ 0 w 659244"/>
                  <a:gd name="connsiteY4" fmla="*/ 936712 h 1291088"/>
                  <a:gd name="connsiteX5" fmla="*/ 659245 w 659244"/>
                  <a:gd name="connsiteY5" fmla="*/ 0 h 129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244" h="1291088">
                    <a:moveTo>
                      <a:pt x="659245" y="0"/>
                    </a:moveTo>
                    <a:lnTo>
                      <a:pt x="659245" y="778591"/>
                    </a:lnTo>
                    <a:cubicBezTo>
                      <a:pt x="446729" y="831983"/>
                      <a:pt x="267329" y="1006709"/>
                      <a:pt x="165478" y="1245354"/>
                    </a:cubicBezTo>
                    <a:cubicBezTo>
                      <a:pt x="136988" y="1312118"/>
                      <a:pt x="54653" y="1304066"/>
                      <a:pt x="36446" y="1232419"/>
                    </a:cubicBezTo>
                    <a:cubicBezTo>
                      <a:pt x="12790" y="1139461"/>
                      <a:pt x="0" y="1040019"/>
                      <a:pt x="0" y="936712"/>
                    </a:cubicBezTo>
                    <a:cubicBezTo>
                      <a:pt x="0" y="444838"/>
                      <a:pt x="289902" y="41232"/>
                      <a:pt x="659245" y="0"/>
                    </a:cubicBezTo>
                    <a:close/>
                  </a:path>
                </a:pathLst>
              </a:custGeom>
              <a:solidFill>
                <a:srgbClr val="EF4C45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575C0D9-9D69-0D76-96C8-A98F6315F804}"/>
                </a:ext>
              </a:extLst>
            </p:cNvPr>
            <p:cNvSpPr/>
            <p:nvPr/>
          </p:nvSpPr>
          <p:spPr>
            <a:xfrm>
              <a:off x="799789" y="1042654"/>
              <a:ext cx="388632" cy="1822118"/>
            </a:xfrm>
            <a:custGeom>
              <a:avLst/>
              <a:gdLst>
                <a:gd name="connsiteX0" fmla="*/ 0 w 388632"/>
                <a:gd name="connsiteY0" fmla="*/ 0 h 1822118"/>
                <a:gd name="connsiteX1" fmla="*/ 388633 w 388632"/>
                <a:gd name="connsiteY1" fmla="*/ 0 h 1822118"/>
                <a:gd name="connsiteX2" fmla="*/ 388633 w 388632"/>
                <a:gd name="connsiteY2" fmla="*/ 1822118 h 1822118"/>
                <a:gd name="connsiteX3" fmla="*/ 0 w 388632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1822118">
                  <a:moveTo>
                    <a:pt x="0" y="0"/>
                  </a:moveTo>
                  <a:lnTo>
                    <a:pt x="388633" y="0"/>
                  </a:lnTo>
                  <a:lnTo>
                    <a:pt x="388633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1E67A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AE1A630-D318-1FAD-49B3-E8B0D8DFE1B1}"/>
                </a:ext>
              </a:extLst>
            </p:cNvPr>
            <p:cNvSpPr/>
            <p:nvPr/>
          </p:nvSpPr>
          <p:spPr>
            <a:xfrm>
              <a:off x="411189" y="1042654"/>
              <a:ext cx="388600" cy="1822118"/>
            </a:xfrm>
            <a:custGeom>
              <a:avLst/>
              <a:gdLst>
                <a:gd name="connsiteX0" fmla="*/ 0 w 388600"/>
                <a:gd name="connsiteY0" fmla="*/ 0 h 1822118"/>
                <a:gd name="connsiteX1" fmla="*/ 388600 w 388600"/>
                <a:gd name="connsiteY1" fmla="*/ 0 h 1822118"/>
                <a:gd name="connsiteX2" fmla="*/ 388600 w 388600"/>
                <a:gd name="connsiteY2" fmla="*/ 1822118 h 1822118"/>
                <a:gd name="connsiteX3" fmla="*/ 0 w 388600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00" h="1822118">
                  <a:moveTo>
                    <a:pt x="0" y="0"/>
                  </a:moveTo>
                  <a:lnTo>
                    <a:pt x="388600" y="0"/>
                  </a:lnTo>
                  <a:lnTo>
                    <a:pt x="388600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2C81C6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533D60C-D5F2-A091-B564-33344EFEC7FC}"/>
                </a:ext>
              </a:extLst>
            </p:cNvPr>
            <p:cNvSpPr/>
            <p:nvPr/>
          </p:nvSpPr>
          <p:spPr>
            <a:xfrm>
              <a:off x="1188421" y="1042654"/>
              <a:ext cx="388567" cy="1822118"/>
            </a:xfrm>
            <a:custGeom>
              <a:avLst/>
              <a:gdLst>
                <a:gd name="connsiteX0" fmla="*/ 0 w 388567"/>
                <a:gd name="connsiteY0" fmla="*/ 0 h 1822118"/>
                <a:gd name="connsiteX1" fmla="*/ 388568 w 388567"/>
                <a:gd name="connsiteY1" fmla="*/ 0 h 1822118"/>
                <a:gd name="connsiteX2" fmla="*/ 388568 w 388567"/>
                <a:gd name="connsiteY2" fmla="*/ 1822118 h 1822118"/>
                <a:gd name="connsiteX3" fmla="*/ 0 w 388567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67" h="1822118">
                  <a:moveTo>
                    <a:pt x="0" y="0"/>
                  </a:moveTo>
                  <a:lnTo>
                    <a:pt x="388568" y="0"/>
                  </a:lnTo>
                  <a:lnTo>
                    <a:pt x="388568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29509B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7E0EF91-C42D-66CA-2AF2-98FF6A7DED53}"/>
                </a:ext>
              </a:extLst>
            </p:cNvPr>
            <p:cNvSpPr/>
            <p:nvPr/>
          </p:nvSpPr>
          <p:spPr>
            <a:xfrm>
              <a:off x="799789" y="2864772"/>
              <a:ext cx="388632" cy="306071"/>
            </a:xfrm>
            <a:custGeom>
              <a:avLst/>
              <a:gdLst>
                <a:gd name="connsiteX0" fmla="*/ 0 w 388632"/>
                <a:gd name="connsiteY0" fmla="*/ 0 h 306071"/>
                <a:gd name="connsiteX1" fmla="*/ 388633 w 388632"/>
                <a:gd name="connsiteY1" fmla="*/ 0 h 306071"/>
                <a:gd name="connsiteX2" fmla="*/ 388633 w 388632"/>
                <a:gd name="connsiteY2" fmla="*/ 306071 h 306071"/>
                <a:gd name="connsiteX3" fmla="*/ 0 w 388632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306071">
                  <a:moveTo>
                    <a:pt x="0" y="0"/>
                  </a:moveTo>
                  <a:lnTo>
                    <a:pt x="388633" y="0"/>
                  </a:lnTo>
                  <a:lnTo>
                    <a:pt x="388633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CED4D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FFC65E9-BC89-CA1A-BA0F-A68E90C18501}"/>
                </a:ext>
              </a:extLst>
            </p:cNvPr>
            <p:cNvSpPr/>
            <p:nvPr/>
          </p:nvSpPr>
          <p:spPr>
            <a:xfrm>
              <a:off x="411189" y="2864772"/>
              <a:ext cx="388600" cy="306071"/>
            </a:xfrm>
            <a:custGeom>
              <a:avLst/>
              <a:gdLst>
                <a:gd name="connsiteX0" fmla="*/ 0 w 388600"/>
                <a:gd name="connsiteY0" fmla="*/ 0 h 306071"/>
                <a:gd name="connsiteX1" fmla="*/ 388600 w 388600"/>
                <a:gd name="connsiteY1" fmla="*/ 0 h 306071"/>
                <a:gd name="connsiteX2" fmla="*/ 388600 w 388600"/>
                <a:gd name="connsiteY2" fmla="*/ 306071 h 306071"/>
                <a:gd name="connsiteX3" fmla="*/ 0 w 388600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00" h="306071">
                  <a:moveTo>
                    <a:pt x="0" y="0"/>
                  </a:moveTo>
                  <a:lnTo>
                    <a:pt x="388600" y="0"/>
                  </a:lnTo>
                  <a:lnTo>
                    <a:pt x="388600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E5E8EC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13422C9-2BF1-155F-9FBC-15612D38F354}"/>
                </a:ext>
              </a:extLst>
            </p:cNvPr>
            <p:cNvSpPr/>
            <p:nvPr/>
          </p:nvSpPr>
          <p:spPr>
            <a:xfrm>
              <a:off x="748936" y="3569727"/>
              <a:ext cx="490419" cy="877645"/>
            </a:xfrm>
            <a:custGeom>
              <a:avLst/>
              <a:gdLst>
                <a:gd name="connsiteX0" fmla="*/ 490419 w 490419"/>
                <a:gd name="connsiteY0" fmla="*/ 327900 h 877645"/>
                <a:gd name="connsiteX1" fmla="*/ 245194 w 490419"/>
                <a:gd name="connsiteY1" fmla="*/ 877645 h 877645"/>
                <a:gd name="connsiteX2" fmla="*/ 0 w 490419"/>
                <a:gd name="connsiteY2" fmla="*/ 327900 h 877645"/>
                <a:gd name="connsiteX3" fmla="*/ 245194 w 490419"/>
                <a:gd name="connsiteY3" fmla="*/ 0 h 877645"/>
                <a:gd name="connsiteX4" fmla="*/ 490419 w 490419"/>
                <a:gd name="connsiteY4" fmla="*/ 327900 h 877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419" h="877645">
                  <a:moveTo>
                    <a:pt x="490419" y="327900"/>
                  </a:moveTo>
                  <a:cubicBezTo>
                    <a:pt x="490419" y="570216"/>
                    <a:pt x="245194" y="877645"/>
                    <a:pt x="245194" y="877645"/>
                  </a:cubicBezTo>
                  <a:cubicBezTo>
                    <a:pt x="245194" y="877645"/>
                    <a:pt x="0" y="570216"/>
                    <a:pt x="0" y="327900"/>
                  </a:cubicBezTo>
                  <a:cubicBezTo>
                    <a:pt x="0" y="85537"/>
                    <a:pt x="109774" y="0"/>
                    <a:pt x="245194" y="0"/>
                  </a:cubicBezTo>
                  <a:cubicBezTo>
                    <a:pt x="380613" y="-16"/>
                    <a:pt x="490419" y="85537"/>
                    <a:pt x="490419" y="327900"/>
                  </a:cubicBezTo>
                  <a:close/>
                </a:path>
              </a:pathLst>
            </a:custGeom>
            <a:solidFill>
              <a:srgbClr val="F4881C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2BF3F72-2568-5920-CE2B-E18D77306AC7}"/>
                </a:ext>
              </a:extLst>
            </p:cNvPr>
            <p:cNvSpPr/>
            <p:nvPr/>
          </p:nvSpPr>
          <p:spPr>
            <a:xfrm>
              <a:off x="1188421" y="2864772"/>
              <a:ext cx="388567" cy="306071"/>
            </a:xfrm>
            <a:custGeom>
              <a:avLst/>
              <a:gdLst>
                <a:gd name="connsiteX0" fmla="*/ 0 w 388567"/>
                <a:gd name="connsiteY0" fmla="*/ 0 h 306071"/>
                <a:gd name="connsiteX1" fmla="*/ 388568 w 388567"/>
                <a:gd name="connsiteY1" fmla="*/ 0 h 306071"/>
                <a:gd name="connsiteX2" fmla="*/ 388568 w 388567"/>
                <a:gd name="connsiteY2" fmla="*/ 306071 h 306071"/>
                <a:gd name="connsiteX3" fmla="*/ 0 w 388567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67" h="306071">
                  <a:moveTo>
                    <a:pt x="0" y="0"/>
                  </a:moveTo>
                  <a:lnTo>
                    <a:pt x="388568" y="0"/>
                  </a:lnTo>
                  <a:lnTo>
                    <a:pt x="388568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ABB2B9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09A91B9-B0F9-562B-133B-A630BFCD67D4}"/>
                </a:ext>
              </a:extLst>
            </p:cNvPr>
            <p:cNvSpPr/>
            <p:nvPr/>
          </p:nvSpPr>
          <p:spPr>
            <a:xfrm>
              <a:off x="799789" y="3170844"/>
              <a:ext cx="388632" cy="558589"/>
            </a:xfrm>
            <a:custGeom>
              <a:avLst/>
              <a:gdLst>
                <a:gd name="connsiteX0" fmla="*/ 0 w 388632"/>
                <a:gd name="connsiteY0" fmla="*/ 0 h 558589"/>
                <a:gd name="connsiteX1" fmla="*/ 388633 w 388632"/>
                <a:gd name="connsiteY1" fmla="*/ 0 h 558589"/>
                <a:gd name="connsiteX2" fmla="*/ 388633 w 388632"/>
                <a:gd name="connsiteY2" fmla="*/ 558590 h 558589"/>
                <a:gd name="connsiteX3" fmla="*/ 0 w 388632"/>
                <a:gd name="connsiteY3" fmla="*/ 55859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558589">
                  <a:moveTo>
                    <a:pt x="0" y="0"/>
                  </a:moveTo>
                  <a:lnTo>
                    <a:pt x="388633" y="0"/>
                  </a:lnTo>
                  <a:lnTo>
                    <a:pt x="388633" y="558590"/>
                  </a:lnTo>
                  <a:lnTo>
                    <a:pt x="0" y="558590"/>
                  </a:lnTo>
                  <a:close/>
                </a:path>
              </a:pathLst>
            </a:custGeom>
            <a:solidFill>
              <a:srgbClr val="3A3838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12BD5B8-33F8-FB5E-AA1B-7C97BB124355}"/>
                </a:ext>
              </a:extLst>
            </p:cNvPr>
            <p:cNvSpPr/>
            <p:nvPr/>
          </p:nvSpPr>
          <p:spPr>
            <a:xfrm>
              <a:off x="411189" y="3170844"/>
              <a:ext cx="388600" cy="558589"/>
            </a:xfrm>
            <a:custGeom>
              <a:avLst/>
              <a:gdLst>
                <a:gd name="connsiteX0" fmla="*/ 388600 w 388600"/>
                <a:gd name="connsiteY0" fmla="*/ 0 h 558589"/>
                <a:gd name="connsiteX1" fmla="*/ 0 w 388600"/>
                <a:gd name="connsiteY1" fmla="*/ 0 h 558589"/>
                <a:gd name="connsiteX2" fmla="*/ 0 w 388600"/>
                <a:gd name="connsiteY2" fmla="*/ 308675 h 558589"/>
                <a:gd name="connsiteX3" fmla="*/ 249915 w 388600"/>
                <a:gd name="connsiteY3" fmla="*/ 558590 h 558589"/>
                <a:gd name="connsiteX4" fmla="*/ 388600 w 388600"/>
                <a:gd name="connsiteY4" fmla="*/ 558590 h 558589"/>
                <a:gd name="connsiteX5" fmla="*/ 388600 w 388600"/>
                <a:gd name="connsiteY5" fmla="*/ 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600" h="558589">
                  <a:moveTo>
                    <a:pt x="388600" y="0"/>
                  </a:moveTo>
                  <a:lnTo>
                    <a:pt x="0" y="0"/>
                  </a:lnTo>
                  <a:lnTo>
                    <a:pt x="0" y="308675"/>
                  </a:lnTo>
                  <a:cubicBezTo>
                    <a:pt x="0" y="446649"/>
                    <a:pt x="111909" y="558590"/>
                    <a:pt x="249915" y="558590"/>
                  </a:cubicBezTo>
                  <a:lnTo>
                    <a:pt x="388600" y="558590"/>
                  </a:lnTo>
                  <a:lnTo>
                    <a:pt x="388600" y="0"/>
                  </a:lnTo>
                  <a:close/>
                </a:path>
              </a:pathLst>
            </a:custGeom>
            <a:solidFill>
              <a:srgbClr val="5D5D5D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4CAF697-25DE-778E-A930-80C153DFE1FA}"/>
                </a:ext>
              </a:extLst>
            </p:cNvPr>
            <p:cNvSpPr/>
            <p:nvPr/>
          </p:nvSpPr>
          <p:spPr>
            <a:xfrm>
              <a:off x="1188421" y="3170844"/>
              <a:ext cx="388567" cy="558589"/>
            </a:xfrm>
            <a:custGeom>
              <a:avLst/>
              <a:gdLst>
                <a:gd name="connsiteX0" fmla="*/ 388568 w 388567"/>
                <a:gd name="connsiteY0" fmla="*/ 0 h 558589"/>
                <a:gd name="connsiteX1" fmla="*/ 0 w 388567"/>
                <a:gd name="connsiteY1" fmla="*/ 0 h 558589"/>
                <a:gd name="connsiteX2" fmla="*/ 0 w 388567"/>
                <a:gd name="connsiteY2" fmla="*/ 558590 h 558589"/>
                <a:gd name="connsiteX3" fmla="*/ 138685 w 388567"/>
                <a:gd name="connsiteY3" fmla="*/ 558590 h 558589"/>
                <a:gd name="connsiteX4" fmla="*/ 388568 w 388567"/>
                <a:gd name="connsiteY4" fmla="*/ 308675 h 558589"/>
                <a:gd name="connsiteX5" fmla="*/ 388568 w 388567"/>
                <a:gd name="connsiteY5" fmla="*/ 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567" h="558589">
                  <a:moveTo>
                    <a:pt x="388568" y="0"/>
                  </a:moveTo>
                  <a:lnTo>
                    <a:pt x="0" y="0"/>
                  </a:lnTo>
                  <a:lnTo>
                    <a:pt x="0" y="558590"/>
                  </a:lnTo>
                  <a:lnTo>
                    <a:pt x="138685" y="558590"/>
                  </a:lnTo>
                  <a:cubicBezTo>
                    <a:pt x="276708" y="558590"/>
                    <a:pt x="388568" y="446649"/>
                    <a:pt x="388568" y="308675"/>
                  </a:cubicBezTo>
                  <a:lnTo>
                    <a:pt x="388568" y="0"/>
                  </a:lnTo>
                  <a:close/>
                </a:path>
              </a:pathLst>
            </a:custGeom>
            <a:solidFill>
              <a:srgbClr val="282626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CDEBC31-76EC-7292-C261-7F0B69C81C58}"/>
                </a:ext>
              </a:extLst>
            </p:cNvPr>
            <p:cNvSpPr/>
            <p:nvPr/>
          </p:nvSpPr>
          <p:spPr>
            <a:xfrm>
              <a:off x="411189" y="0"/>
              <a:ext cx="1165800" cy="1042654"/>
            </a:xfrm>
            <a:custGeom>
              <a:avLst/>
              <a:gdLst>
                <a:gd name="connsiteX0" fmla="*/ 582925 w 1165800"/>
                <a:gd name="connsiteY0" fmla="*/ 0 h 1042654"/>
                <a:gd name="connsiteX1" fmla="*/ 0 w 1165800"/>
                <a:gd name="connsiteY1" fmla="*/ 1042654 h 1042654"/>
                <a:gd name="connsiteX2" fmla="*/ 1165801 w 1165800"/>
                <a:gd name="connsiteY2" fmla="*/ 1042654 h 104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5800" h="1042654">
                  <a:moveTo>
                    <a:pt x="582925" y="0"/>
                  </a:moveTo>
                  <a:lnTo>
                    <a:pt x="0" y="1042654"/>
                  </a:lnTo>
                  <a:lnTo>
                    <a:pt x="1165801" y="1042654"/>
                  </a:lnTo>
                  <a:close/>
                </a:path>
              </a:pathLst>
            </a:custGeom>
            <a:solidFill>
              <a:srgbClr val="C17E5D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22213CC-FBDB-FA74-9502-A2BEBC5A9B91}"/>
                </a:ext>
              </a:extLst>
            </p:cNvPr>
            <p:cNvSpPr/>
            <p:nvPr/>
          </p:nvSpPr>
          <p:spPr>
            <a:xfrm>
              <a:off x="411189" y="339"/>
              <a:ext cx="582666" cy="1042314"/>
            </a:xfrm>
            <a:custGeom>
              <a:avLst/>
              <a:gdLst>
                <a:gd name="connsiteX0" fmla="*/ 582666 w 582666"/>
                <a:gd name="connsiteY0" fmla="*/ 0 h 1042314"/>
                <a:gd name="connsiteX1" fmla="*/ 0 w 582666"/>
                <a:gd name="connsiteY1" fmla="*/ 1042315 h 1042314"/>
                <a:gd name="connsiteX2" fmla="*/ 582666 w 582666"/>
                <a:gd name="connsiteY2" fmla="*/ 1042315 h 104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2666" h="1042314">
                  <a:moveTo>
                    <a:pt x="582666" y="0"/>
                  </a:moveTo>
                  <a:lnTo>
                    <a:pt x="0" y="1042315"/>
                  </a:lnTo>
                  <a:lnTo>
                    <a:pt x="582666" y="1042315"/>
                  </a:lnTo>
                  <a:close/>
                </a:path>
              </a:pathLst>
            </a:custGeom>
            <a:solidFill>
              <a:srgbClr val="EFB39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62B2861-DCB6-1B96-F9FF-DE857F1F0485}"/>
                </a:ext>
              </a:extLst>
            </p:cNvPr>
            <p:cNvSpPr/>
            <p:nvPr/>
          </p:nvSpPr>
          <p:spPr>
            <a:xfrm>
              <a:off x="799789" y="0"/>
              <a:ext cx="388632" cy="1042654"/>
            </a:xfrm>
            <a:custGeom>
              <a:avLst/>
              <a:gdLst>
                <a:gd name="connsiteX0" fmla="*/ 194324 w 388632"/>
                <a:gd name="connsiteY0" fmla="*/ 0 h 1042654"/>
                <a:gd name="connsiteX1" fmla="*/ 0 w 388632"/>
                <a:gd name="connsiteY1" fmla="*/ 1042654 h 1042654"/>
                <a:gd name="connsiteX2" fmla="*/ 388633 w 388632"/>
                <a:gd name="connsiteY2" fmla="*/ 1042654 h 104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32" h="1042654">
                  <a:moveTo>
                    <a:pt x="194324" y="0"/>
                  </a:moveTo>
                  <a:lnTo>
                    <a:pt x="0" y="1042654"/>
                  </a:lnTo>
                  <a:lnTo>
                    <a:pt x="388633" y="1042654"/>
                  </a:lnTo>
                  <a:close/>
                </a:path>
              </a:pathLst>
            </a:custGeom>
            <a:solidFill>
              <a:srgbClr val="DE9F7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5047500-DA35-6AF4-286A-B11E375B1057}"/>
                </a:ext>
              </a:extLst>
            </p:cNvPr>
            <p:cNvSpPr/>
            <p:nvPr/>
          </p:nvSpPr>
          <p:spPr>
            <a:xfrm>
              <a:off x="733429" y="0"/>
              <a:ext cx="610331" cy="620728"/>
            </a:xfrm>
            <a:custGeom>
              <a:avLst/>
              <a:gdLst>
                <a:gd name="connsiteX0" fmla="*/ 610332 w 610331"/>
                <a:gd name="connsiteY0" fmla="*/ 620729 h 620728"/>
                <a:gd name="connsiteX1" fmla="*/ 260684 w 610331"/>
                <a:gd name="connsiteY1" fmla="*/ 0 h 620728"/>
                <a:gd name="connsiteX2" fmla="*/ 0 w 610331"/>
                <a:gd name="connsiteY2" fmla="*/ 620729 h 6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331" h="620728">
                  <a:moveTo>
                    <a:pt x="610332" y="620729"/>
                  </a:moveTo>
                  <a:lnTo>
                    <a:pt x="260684" y="0"/>
                  </a:lnTo>
                  <a:lnTo>
                    <a:pt x="0" y="620729"/>
                  </a:lnTo>
                  <a:close/>
                </a:path>
              </a:pathLst>
            </a:custGeom>
            <a:solidFill>
              <a:srgbClr val="444D5B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94AEDAC-A7EB-386F-6987-AF073ED1DC17}"/>
                </a:ext>
              </a:extLst>
            </p:cNvPr>
            <p:cNvSpPr/>
            <p:nvPr/>
          </p:nvSpPr>
          <p:spPr>
            <a:xfrm>
              <a:off x="647068" y="339"/>
              <a:ext cx="346786" cy="620389"/>
            </a:xfrm>
            <a:custGeom>
              <a:avLst/>
              <a:gdLst>
                <a:gd name="connsiteX0" fmla="*/ 346786 w 346786"/>
                <a:gd name="connsiteY0" fmla="*/ 620389 h 620389"/>
                <a:gd name="connsiteX1" fmla="*/ 346786 w 346786"/>
                <a:gd name="connsiteY1" fmla="*/ 0 h 620389"/>
                <a:gd name="connsiteX2" fmla="*/ 0 w 346786"/>
                <a:gd name="connsiteY2" fmla="*/ 620389 h 62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786" h="620389">
                  <a:moveTo>
                    <a:pt x="346786" y="620389"/>
                  </a:moveTo>
                  <a:lnTo>
                    <a:pt x="346786" y="0"/>
                  </a:lnTo>
                  <a:lnTo>
                    <a:pt x="0" y="620389"/>
                  </a:lnTo>
                  <a:close/>
                </a:path>
              </a:pathLst>
            </a:custGeom>
            <a:solidFill>
              <a:srgbClr val="616B77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136DDD1-4EEB-123F-DD2B-C2FA6BEF860F}"/>
                </a:ext>
              </a:extLst>
            </p:cNvPr>
            <p:cNvSpPr/>
            <p:nvPr/>
          </p:nvSpPr>
          <p:spPr>
            <a:xfrm>
              <a:off x="878421" y="0"/>
              <a:ext cx="231368" cy="620728"/>
            </a:xfrm>
            <a:custGeom>
              <a:avLst/>
              <a:gdLst>
                <a:gd name="connsiteX0" fmla="*/ 231369 w 231368"/>
                <a:gd name="connsiteY0" fmla="*/ 620729 h 620728"/>
                <a:gd name="connsiteX1" fmla="*/ 115692 w 231368"/>
                <a:gd name="connsiteY1" fmla="*/ 0 h 620728"/>
                <a:gd name="connsiteX2" fmla="*/ 0 w 231368"/>
                <a:gd name="connsiteY2" fmla="*/ 620729 h 6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368" h="620728">
                  <a:moveTo>
                    <a:pt x="231369" y="620729"/>
                  </a:moveTo>
                  <a:lnTo>
                    <a:pt x="115692" y="0"/>
                  </a:lnTo>
                  <a:lnTo>
                    <a:pt x="0" y="620729"/>
                  </a:lnTo>
                  <a:close/>
                </a:path>
              </a:pathLst>
            </a:custGeom>
            <a:solidFill>
              <a:srgbClr val="535E6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E3A3C4E-DF29-815A-4B1A-E870F6B215DA}"/>
                </a:ext>
              </a:extLst>
            </p:cNvPr>
            <p:cNvSpPr/>
            <p:nvPr/>
          </p:nvSpPr>
          <p:spPr>
            <a:xfrm>
              <a:off x="914754" y="2598090"/>
              <a:ext cx="158169" cy="1305973"/>
            </a:xfrm>
            <a:custGeom>
              <a:avLst/>
              <a:gdLst>
                <a:gd name="connsiteX0" fmla="*/ 158170 w 158169"/>
                <a:gd name="connsiteY0" fmla="*/ 428539 h 1305973"/>
                <a:gd name="connsiteX1" fmla="*/ 79085 w 158169"/>
                <a:gd name="connsiteY1" fmla="*/ 1305974 h 1305973"/>
                <a:gd name="connsiteX2" fmla="*/ 0 w 158169"/>
                <a:gd name="connsiteY2" fmla="*/ 428539 h 1305973"/>
                <a:gd name="connsiteX3" fmla="*/ 79085 w 158169"/>
                <a:gd name="connsiteY3" fmla="*/ 0 h 1305973"/>
                <a:gd name="connsiteX4" fmla="*/ 158170 w 158169"/>
                <a:gd name="connsiteY4" fmla="*/ 428539 h 130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69" h="1305973">
                  <a:moveTo>
                    <a:pt x="158170" y="428539"/>
                  </a:moveTo>
                  <a:cubicBezTo>
                    <a:pt x="158170" y="789166"/>
                    <a:pt x="122775" y="1305974"/>
                    <a:pt x="79085" y="1305974"/>
                  </a:cubicBezTo>
                  <a:cubicBezTo>
                    <a:pt x="35395" y="1305974"/>
                    <a:pt x="0" y="789166"/>
                    <a:pt x="0" y="428539"/>
                  </a:cubicBezTo>
                  <a:cubicBezTo>
                    <a:pt x="0" y="67912"/>
                    <a:pt x="35395" y="0"/>
                    <a:pt x="79085" y="0"/>
                  </a:cubicBezTo>
                  <a:cubicBezTo>
                    <a:pt x="122775" y="0"/>
                    <a:pt x="158170" y="67912"/>
                    <a:pt x="158170" y="428539"/>
                  </a:cubicBezTo>
                  <a:close/>
                </a:path>
              </a:pathLst>
            </a:custGeom>
            <a:solidFill>
              <a:srgbClr val="EF4C4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</p:grp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FDE426A4-98F3-97BA-DD2D-A76E5090B234}"/>
              </a:ext>
            </a:extLst>
          </p:cNvPr>
          <p:cNvSpPr/>
          <p:nvPr/>
        </p:nvSpPr>
        <p:spPr>
          <a:xfrm flipV="1">
            <a:off x="10606687" y="1899809"/>
            <a:ext cx="839316" cy="665889"/>
          </a:xfrm>
          <a:custGeom>
            <a:avLst/>
            <a:gdLst>
              <a:gd name="connsiteX0" fmla="*/ 533866 w 629487"/>
              <a:gd name="connsiteY0" fmla="*/ 475932 h 499417"/>
              <a:gd name="connsiteX1" fmla="*/ 452583 w 629487"/>
              <a:gd name="connsiteY1" fmla="*/ 448427 h 499417"/>
              <a:gd name="connsiteX2" fmla="*/ 464806 w 629487"/>
              <a:gd name="connsiteY2" fmla="*/ 423978 h 499417"/>
              <a:gd name="connsiteX3" fmla="*/ 483752 w 629487"/>
              <a:gd name="connsiteY3" fmla="*/ 404418 h 499417"/>
              <a:gd name="connsiteX4" fmla="*/ 400024 w 629487"/>
              <a:gd name="connsiteY4" fmla="*/ 323736 h 499417"/>
              <a:gd name="connsiteX5" fmla="*/ 315684 w 629487"/>
              <a:gd name="connsiteY5" fmla="*/ 243054 h 499417"/>
              <a:gd name="connsiteX6" fmla="*/ 274737 w 629487"/>
              <a:gd name="connsiteY6" fmla="*/ 284006 h 499417"/>
              <a:gd name="connsiteX7" fmla="*/ 233179 w 629487"/>
              <a:gd name="connsiteY7" fmla="*/ 325570 h 499417"/>
              <a:gd name="connsiteX8" fmla="*/ 219733 w 629487"/>
              <a:gd name="connsiteY8" fmla="*/ 313345 h 499417"/>
              <a:gd name="connsiteX9" fmla="*/ -11894 w 629487"/>
              <a:gd name="connsiteY9" fmla="*/ 60296 h 499417"/>
              <a:gd name="connsiteX10" fmla="*/ 17442 w 629487"/>
              <a:gd name="connsiteY10" fmla="*/ 28512 h 499417"/>
              <a:gd name="connsiteX11" fmla="*/ 46166 w 629487"/>
              <a:gd name="connsiteY11" fmla="*/ 395 h 499417"/>
              <a:gd name="connsiteX12" fmla="*/ 113393 w 629487"/>
              <a:gd name="connsiteY12" fmla="*/ 76188 h 499417"/>
              <a:gd name="connsiteX13" fmla="*/ 206288 w 629487"/>
              <a:gd name="connsiteY13" fmla="*/ 177652 h 499417"/>
              <a:gd name="connsiteX14" fmla="*/ 231957 w 629487"/>
              <a:gd name="connsiteY14" fmla="*/ 203324 h 499417"/>
              <a:gd name="connsiteX15" fmla="*/ 268626 w 629487"/>
              <a:gd name="connsiteY15" fmla="*/ 168484 h 499417"/>
              <a:gd name="connsiteX16" fmla="*/ 313240 w 629487"/>
              <a:gd name="connsiteY16" fmla="*/ 133644 h 499417"/>
              <a:gd name="connsiteX17" fmla="*/ 363966 w 629487"/>
              <a:gd name="connsiteY17" fmla="*/ 177041 h 499417"/>
              <a:gd name="connsiteX18" fmla="*/ 478862 w 629487"/>
              <a:gd name="connsiteY18" fmla="*/ 287674 h 499417"/>
              <a:gd name="connsiteX19" fmla="*/ 550978 w 629487"/>
              <a:gd name="connsiteY19" fmla="*/ 355520 h 499417"/>
              <a:gd name="connsiteX20" fmla="*/ 571758 w 629487"/>
              <a:gd name="connsiteY20" fmla="*/ 335349 h 499417"/>
              <a:gd name="connsiteX21" fmla="*/ 594981 w 629487"/>
              <a:gd name="connsiteY21" fmla="*/ 317624 h 499417"/>
              <a:gd name="connsiteX22" fmla="*/ 617594 w 629487"/>
              <a:gd name="connsiteY22" fmla="*/ 487546 h 499417"/>
              <a:gd name="connsiteX23" fmla="*/ 613316 w 629487"/>
              <a:gd name="connsiteY23" fmla="*/ 499770 h 499417"/>
              <a:gd name="connsiteX24" fmla="*/ 533866 w 629487"/>
              <a:gd name="connsiteY24" fmla="*/ 475932 h 49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29487" h="499417">
                <a:moveTo>
                  <a:pt x="533866" y="475932"/>
                </a:moveTo>
                <a:cubicBezTo>
                  <a:pt x="493530" y="463096"/>
                  <a:pt x="456861" y="450872"/>
                  <a:pt x="452583" y="448427"/>
                </a:cubicBezTo>
                <a:cubicBezTo>
                  <a:pt x="447694" y="445371"/>
                  <a:pt x="451360" y="438036"/>
                  <a:pt x="464806" y="423978"/>
                </a:cubicBezTo>
                <a:lnTo>
                  <a:pt x="483752" y="404418"/>
                </a:lnTo>
                <a:lnTo>
                  <a:pt x="400024" y="323736"/>
                </a:lnTo>
                <a:lnTo>
                  <a:pt x="315684" y="243054"/>
                </a:lnTo>
                <a:lnTo>
                  <a:pt x="274737" y="284006"/>
                </a:lnTo>
                <a:lnTo>
                  <a:pt x="233179" y="325570"/>
                </a:lnTo>
                <a:lnTo>
                  <a:pt x="219733" y="313345"/>
                </a:lnTo>
                <a:cubicBezTo>
                  <a:pt x="198954" y="295619"/>
                  <a:pt x="-11894" y="65186"/>
                  <a:pt x="-11894" y="60296"/>
                </a:cubicBezTo>
                <a:cubicBezTo>
                  <a:pt x="-11894" y="58462"/>
                  <a:pt x="941" y="43793"/>
                  <a:pt x="17442" y="28512"/>
                </a:cubicBezTo>
                <a:lnTo>
                  <a:pt x="46166" y="395"/>
                </a:lnTo>
                <a:lnTo>
                  <a:pt x="113393" y="76188"/>
                </a:lnTo>
                <a:cubicBezTo>
                  <a:pt x="150673" y="118363"/>
                  <a:pt x="192232" y="163594"/>
                  <a:pt x="206288" y="177652"/>
                </a:cubicBezTo>
                <a:lnTo>
                  <a:pt x="231957" y="203324"/>
                </a:lnTo>
                <a:lnTo>
                  <a:pt x="268626" y="168484"/>
                </a:lnTo>
                <a:cubicBezTo>
                  <a:pt x="288794" y="149536"/>
                  <a:pt x="308962" y="133644"/>
                  <a:pt x="313240" y="133644"/>
                </a:cubicBezTo>
                <a:cubicBezTo>
                  <a:pt x="317518" y="133644"/>
                  <a:pt x="340742" y="153203"/>
                  <a:pt x="363966" y="177041"/>
                </a:cubicBezTo>
                <a:cubicBezTo>
                  <a:pt x="387801" y="200879"/>
                  <a:pt x="439137" y="250388"/>
                  <a:pt x="478862" y="287674"/>
                </a:cubicBezTo>
                <a:lnTo>
                  <a:pt x="550978" y="355520"/>
                </a:lnTo>
                <a:lnTo>
                  <a:pt x="571758" y="335349"/>
                </a:lnTo>
                <a:cubicBezTo>
                  <a:pt x="583369" y="323736"/>
                  <a:pt x="593759" y="315790"/>
                  <a:pt x="594981" y="317624"/>
                </a:cubicBezTo>
                <a:cubicBezTo>
                  <a:pt x="598037" y="320680"/>
                  <a:pt x="617594" y="469820"/>
                  <a:pt x="617594" y="487546"/>
                </a:cubicBezTo>
                <a:cubicBezTo>
                  <a:pt x="617594" y="494269"/>
                  <a:pt x="615761" y="500382"/>
                  <a:pt x="613316" y="499770"/>
                </a:cubicBezTo>
                <a:cubicBezTo>
                  <a:pt x="610260" y="499770"/>
                  <a:pt x="574813" y="488768"/>
                  <a:pt x="533866" y="475932"/>
                </a:cubicBezTo>
                <a:close/>
              </a:path>
            </a:pathLst>
          </a:custGeo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E6D284D3-50C6-0171-4423-6CCC8FEE1B14}"/>
              </a:ext>
            </a:extLst>
          </p:cNvPr>
          <p:cNvGrpSpPr/>
          <p:nvPr/>
        </p:nvGrpSpPr>
        <p:grpSpPr>
          <a:xfrm>
            <a:off x="569147" y="1664777"/>
            <a:ext cx="672412" cy="742888"/>
            <a:chOff x="11269145" y="1852673"/>
            <a:chExt cx="668180" cy="738212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6226590-0866-C347-5E65-8B0BBE616D70}"/>
                </a:ext>
              </a:extLst>
            </p:cNvPr>
            <p:cNvSpPr/>
            <p:nvPr/>
          </p:nvSpPr>
          <p:spPr>
            <a:xfrm flipV="1">
              <a:off x="11578582" y="1852673"/>
              <a:ext cx="334302" cy="339777"/>
            </a:xfrm>
            <a:custGeom>
              <a:avLst/>
              <a:gdLst>
                <a:gd name="connsiteX0" fmla="*/ 180836 w 334302"/>
                <a:gd name="connsiteY0" fmla="*/ 326121 h 339777"/>
                <a:gd name="connsiteX1" fmla="*/ 79996 w 334302"/>
                <a:gd name="connsiteY1" fmla="*/ 310840 h 339777"/>
                <a:gd name="connsiteX2" fmla="*/ -2510 w 334302"/>
                <a:gd name="connsiteY2" fmla="*/ 122582 h 339777"/>
                <a:gd name="connsiteX3" fmla="*/ 46993 w 334302"/>
                <a:gd name="connsiteY3" fmla="*/ -6999 h 339777"/>
                <a:gd name="connsiteX4" fmla="*/ 173502 w 334302"/>
                <a:gd name="connsiteY4" fmla="*/ 5225 h 339777"/>
                <a:gd name="connsiteX5" fmla="*/ 301233 w 334302"/>
                <a:gd name="connsiteY5" fmla="*/ 37621 h 339777"/>
                <a:gd name="connsiteX6" fmla="*/ 303066 w 334302"/>
                <a:gd name="connsiteY6" fmla="*/ 192873 h 339777"/>
                <a:gd name="connsiteX7" fmla="*/ 180836 w 334302"/>
                <a:gd name="connsiteY7" fmla="*/ 326121 h 339777"/>
                <a:gd name="connsiteX8" fmla="*/ 256619 w 334302"/>
                <a:gd name="connsiteY8" fmla="*/ 264387 h 339777"/>
                <a:gd name="connsiteX9" fmla="*/ 281676 w 334302"/>
                <a:gd name="connsiteY9" fmla="*/ 82852 h 339777"/>
                <a:gd name="connsiteX10" fmla="*/ 168613 w 334302"/>
                <a:gd name="connsiteY10" fmla="*/ 39454 h 339777"/>
                <a:gd name="connsiteX11" fmla="*/ 66550 w 334302"/>
                <a:gd name="connsiteY11" fmla="*/ 23562 h 339777"/>
                <a:gd name="connsiteX12" fmla="*/ 50049 w 334302"/>
                <a:gd name="connsiteY12" fmla="*/ 32119 h 339777"/>
                <a:gd name="connsiteX13" fmla="*/ 18269 w 334302"/>
                <a:gd name="connsiteY13" fmla="*/ 261331 h 339777"/>
                <a:gd name="connsiteX14" fmla="*/ 224839 w 334302"/>
                <a:gd name="connsiteY14" fmla="*/ 295560 h 339777"/>
                <a:gd name="connsiteX15" fmla="*/ 250507 w 334302"/>
                <a:gd name="connsiteY15" fmla="*/ 296171 h 339777"/>
                <a:gd name="connsiteX16" fmla="*/ 256619 w 334302"/>
                <a:gd name="connsiteY16" fmla="*/ 264387 h 33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4302" h="339777">
                  <a:moveTo>
                    <a:pt x="180836" y="326121"/>
                  </a:moveTo>
                  <a:cubicBezTo>
                    <a:pt x="164335" y="323676"/>
                    <a:pt x="118498" y="316341"/>
                    <a:pt x="79996" y="310840"/>
                  </a:cubicBezTo>
                  <a:cubicBezTo>
                    <a:pt x="-28790" y="294337"/>
                    <a:pt x="-29401" y="293115"/>
                    <a:pt x="-2510" y="122582"/>
                  </a:cubicBezTo>
                  <a:cubicBezTo>
                    <a:pt x="13380" y="19895"/>
                    <a:pt x="21325" y="-887"/>
                    <a:pt x="46993" y="-6999"/>
                  </a:cubicBezTo>
                  <a:cubicBezTo>
                    <a:pt x="55549" y="-9444"/>
                    <a:pt x="112387" y="-3943"/>
                    <a:pt x="173502" y="5225"/>
                  </a:cubicBezTo>
                  <a:cubicBezTo>
                    <a:pt x="274342" y="19284"/>
                    <a:pt x="285343" y="22340"/>
                    <a:pt x="301233" y="37621"/>
                  </a:cubicBezTo>
                  <a:cubicBezTo>
                    <a:pt x="322012" y="57791"/>
                    <a:pt x="322012" y="60236"/>
                    <a:pt x="303066" y="192873"/>
                  </a:cubicBezTo>
                  <a:cubicBezTo>
                    <a:pt x="282287" y="335901"/>
                    <a:pt x="276787" y="342013"/>
                    <a:pt x="180836" y="326121"/>
                  </a:cubicBezTo>
                  <a:close/>
                  <a:moveTo>
                    <a:pt x="256619" y="264387"/>
                  </a:moveTo>
                  <a:cubicBezTo>
                    <a:pt x="267620" y="209987"/>
                    <a:pt x="281676" y="107912"/>
                    <a:pt x="281676" y="82852"/>
                  </a:cubicBezTo>
                  <a:cubicBezTo>
                    <a:pt x="281676" y="53513"/>
                    <a:pt x="287788" y="55957"/>
                    <a:pt x="168613" y="39454"/>
                  </a:cubicBezTo>
                  <a:cubicBezTo>
                    <a:pt x="118498" y="32119"/>
                    <a:pt x="72051" y="25396"/>
                    <a:pt x="66550" y="23562"/>
                  </a:cubicBezTo>
                  <a:cubicBezTo>
                    <a:pt x="60439" y="21729"/>
                    <a:pt x="53716" y="25396"/>
                    <a:pt x="50049" y="32119"/>
                  </a:cubicBezTo>
                  <a:cubicBezTo>
                    <a:pt x="40271" y="50456"/>
                    <a:pt x="11546" y="254607"/>
                    <a:pt x="18269" y="261331"/>
                  </a:cubicBezTo>
                  <a:cubicBezTo>
                    <a:pt x="24381" y="267443"/>
                    <a:pt x="186947" y="294948"/>
                    <a:pt x="224839" y="295560"/>
                  </a:cubicBezTo>
                  <a:lnTo>
                    <a:pt x="250507" y="296171"/>
                  </a:lnTo>
                  <a:lnTo>
                    <a:pt x="256619" y="264387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9C21265-05AD-E272-3CB4-7B6F956020C3}"/>
                </a:ext>
              </a:extLst>
            </p:cNvPr>
            <p:cNvSpPr/>
            <p:nvPr/>
          </p:nvSpPr>
          <p:spPr>
            <a:xfrm flipV="1">
              <a:off x="11667757" y="1927572"/>
              <a:ext cx="185303" cy="205525"/>
            </a:xfrm>
            <a:custGeom>
              <a:avLst/>
              <a:gdLst>
                <a:gd name="connsiteX0" fmla="*/ 40914 w 185303"/>
                <a:gd name="connsiteY0" fmla="*/ 194657 h 205525"/>
                <a:gd name="connsiteX1" fmla="*/ -17146 w 185303"/>
                <a:gd name="connsiteY1" fmla="*/ 16789 h 205525"/>
                <a:gd name="connsiteX2" fmla="*/ 12190 w 185303"/>
                <a:gd name="connsiteY2" fmla="*/ 13121 h 205525"/>
                <a:gd name="connsiteX3" fmla="*/ 82472 w 185303"/>
                <a:gd name="connsiteY3" fmla="*/ 46128 h 205525"/>
                <a:gd name="connsiteX4" fmla="*/ 131364 w 185303"/>
                <a:gd name="connsiteY4" fmla="*/ 33292 h 205525"/>
                <a:gd name="connsiteX5" fmla="*/ 168034 w 185303"/>
                <a:gd name="connsiteY5" fmla="*/ 31458 h 205525"/>
                <a:gd name="connsiteX6" fmla="*/ 126475 w 185303"/>
                <a:gd name="connsiteY6" fmla="*/ 99916 h 205525"/>
                <a:gd name="connsiteX7" fmla="*/ 40914 w 185303"/>
                <a:gd name="connsiteY7" fmla="*/ 194657 h 205525"/>
                <a:gd name="connsiteX8" fmla="*/ 76361 w 185303"/>
                <a:gd name="connsiteY8" fmla="*/ 111529 h 205525"/>
                <a:gd name="connsiteX9" fmla="*/ 87361 w 185303"/>
                <a:gd name="connsiteY9" fmla="*/ 81579 h 205525"/>
                <a:gd name="connsiteX10" fmla="*/ 33580 w 185303"/>
                <a:gd name="connsiteY10" fmla="*/ 77300 h 205525"/>
                <a:gd name="connsiteX11" fmla="*/ 54970 w 185303"/>
                <a:gd name="connsiteY11" fmla="*/ 139035 h 205525"/>
                <a:gd name="connsiteX12" fmla="*/ 76361 w 185303"/>
                <a:gd name="connsiteY12" fmla="*/ 111529 h 20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303" h="205525">
                  <a:moveTo>
                    <a:pt x="40914" y="194657"/>
                  </a:moveTo>
                  <a:cubicBezTo>
                    <a:pt x="31746" y="189156"/>
                    <a:pt x="-15312" y="44294"/>
                    <a:pt x="-17146" y="16789"/>
                  </a:cubicBezTo>
                  <a:cubicBezTo>
                    <a:pt x="-18979" y="-13773"/>
                    <a:pt x="-33" y="-16218"/>
                    <a:pt x="12190" y="13121"/>
                  </a:cubicBezTo>
                  <a:cubicBezTo>
                    <a:pt x="21968" y="36348"/>
                    <a:pt x="25635" y="38182"/>
                    <a:pt x="82472" y="46128"/>
                  </a:cubicBezTo>
                  <a:cubicBezTo>
                    <a:pt x="114863" y="51018"/>
                    <a:pt x="116697" y="50406"/>
                    <a:pt x="131364" y="33292"/>
                  </a:cubicBezTo>
                  <a:cubicBezTo>
                    <a:pt x="146643" y="16177"/>
                    <a:pt x="168034" y="14955"/>
                    <a:pt x="168034" y="31458"/>
                  </a:cubicBezTo>
                  <a:cubicBezTo>
                    <a:pt x="168034" y="35737"/>
                    <a:pt x="149699" y="66298"/>
                    <a:pt x="126475" y="99916"/>
                  </a:cubicBezTo>
                  <a:cubicBezTo>
                    <a:pt x="58637" y="200158"/>
                    <a:pt x="55581" y="203825"/>
                    <a:pt x="40914" y="194657"/>
                  </a:cubicBezTo>
                  <a:close/>
                  <a:moveTo>
                    <a:pt x="76361" y="111529"/>
                  </a:moveTo>
                  <a:cubicBezTo>
                    <a:pt x="89806" y="91970"/>
                    <a:pt x="92862" y="83413"/>
                    <a:pt x="87361" y="81579"/>
                  </a:cubicBezTo>
                  <a:cubicBezTo>
                    <a:pt x="69027" y="75467"/>
                    <a:pt x="33580" y="73022"/>
                    <a:pt x="33580" y="77300"/>
                  </a:cubicBezTo>
                  <a:cubicBezTo>
                    <a:pt x="33580" y="84024"/>
                    <a:pt x="52526" y="139035"/>
                    <a:pt x="54970" y="139035"/>
                  </a:cubicBezTo>
                  <a:cubicBezTo>
                    <a:pt x="56193" y="139035"/>
                    <a:pt x="65971" y="126810"/>
                    <a:pt x="76361" y="111529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1BBC97A5-7561-94CD-22A8-6009B8BEBF19}"/>
                </a:ext>
              </a:extLst>
            </p:cNvPr>
            <p:cNvSpPr/>
            <p:nvPr/>
          </p:nvSpPr>
          <p:spPr>
            <a:xfrm flipV="1">
              <a:off x="11269145" y="2097893"/>
              <a:ext cx="320486" cy="327550"/>
            </a:xfrm>
            <a:custGeom>
              <a:avLst/>
              <a:gdLst>
                <a:gd name="connsiteX0" fmla="*/ 22596 w 320486"/>
                <a:gd name="connsiteY0" fmla="*/ 312608 h 327550"/>
                <a:gd name="connsiteX1" fmla="*/ -17 w 320486"/>
                <a:gd name="connsiteY1" fmla="*/ 286936 h 327550"/>
                <a:gd name="connsiteX2" fmla="*/ -14073 w 320486"/>
                <a:gd name="connsiteY2" fmla="*/ 35721 h 327550"/>
                <a:gd name="connsiteX3" fmla="*/ 131992 w 320486"/>
                <a:gd name="connsiteY3" fmla="*/ -2787 h 327550"/>
                <a:gd name="connsiteX4" fmla="*/ 284169 w 320486"/>
                <a:gd name="connsiteY4" fmla="*/ 22885 h 327550"/>
                <a:gd name="connsiteX5" fmla="*/ 302504 w 320486"/>
                <a:gd name="connsiteY5" fmla="*/ 267988 h 327550"/>
                <a:gd name="connsiteX6" fmla="*/ 157049 w 320486"/>
                <a:gd name="connsiteY6" fmla="*/ 312608 h 327550"/>
                <a:gd name="connsiteX7" fmla="*/ 22596 w 320486"/>
                <a:gd name="connsiteY7" fmla="*/ 312608 h 327550"/>
                <a:gd name="connsiteX8" fmla="*/ 157661 w 320486"/>
                <a:gd name="connsiteY8" fmla="*/ 278379 h 327550"/>
                <a:gd name="connsiteX9" fmla="*/ 269502 w 320486"/>
                <a:gd name="connsiteY9" fmla="*/ 258820 h 327550"/>
                <a:gd name="connsiteX10" fmla="*/ 264001 w 320486"/>
                <a:gd name="connsiteY10" fmla="*/ 147576 h 327550"/>
                <a:gd name="connsiteX11" fmla="*/ 255445 w 320486"/>
                <a:gd name="connsiteY11" fmla="*/ 35109 h 327550"/>
                <a:gd name="connsiteX12" fmla="*/ 159494 w 320486"/>
                <a:gd name="connsiteY12" fmla="*/ 30831 h 327550"/>
                <a:gd name="connsiteX13" fmla="*/ 41541 w 320486"/>
                <a:gd name="connsiteY13" fmla="*/ 39388 h 327550"/>
                <a:gd name="connsiteX14" fmla="*/ 18318 w 320486"/>
                <a:gd name="connsiteY14" fmla="*/ 71172 h 327550"/>
                <a:gd name="connsiteX15" fmla="*/ 32985 w 320486"/>
                <a:gd name="connsiteY15" fmla="*/ 280213 h 327550"/>
                <a:gd name="connsiteX16" fmla="*/ 157661 w 320486"/>
                <a:gd name="connsiteY16" fmla="*/ 278379 h 32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486" h="327550">
                  <a:moveTo>
                    <a:pt x="22596" y="312608"/>
                  </a:moveTo>
                  <a:cubicBezTo>
                    <a:pt x="14040" y="307718"/>
                    <a:pt x="3650" y="296105"/>
                    <a:pt x="-17" y="286936"/>
                  </a:cubicBezTo>
                  <a:cubicBezTo>
                    <a:pt x="-11018" y="258820"/>
                    <a:pt x="-22018" y="51001"/>
                    <a:pt x="-14073" y="35721"/>
                  </a:cubicBezTo>
                  <a:cubicBezTo>
                    <a:pt x="-17" y="9438"/>
                    <a:pt x="15873" y="5159"/>
                    <a:pt x="131992" y="-2787"/>
                  </a:cubicBezTo>
                  <a:cubicBezTo>
                    <a:pt x="255445" y="-11344"/>
                    <a:pt x="268890" y="-9510"/>
                    <a:pt x="284169" y="22885"/>
                  </a:cubicBezTo>
                  <a:cubicBezTo>
                    <a:pt x="293336" y="41222"/>
                    <a:pt x="308004" y="244761"/>
                    <a:pt x="302504" y="267988"/>
                  </a:cubicBezTo>
                  <a:cubicBezTo>
                    <a:pt x="294559" y="297938"/>
                    <a:pt x="278058" y="302828"/>
                    <a:pt x="157049" y="312608"/>
                  </a:cubicBezTo>
                  <a:cubicBezTo>
                    <a:pt x="23818" y="322999"/>
                    <a:pt x="42153" y="322999"/>
                    <a:pt x="22596" y="312608"/>
                  </a:cubicBezTo>
                  <a:close/>
                  <a:moveTo>
                    <a:pt x="157661" y="278379"/>
                  </a:moveTo>
                  <a:cubicBezTo>
                    <a:pt x="256056" y="271044"/>
                    <a:pt x="265223" y="269211"/>
                    <a:pt x="269502" y="258820"/>
                  </a:cubicBezTo>
                  <a:cubicBezTo>
                    <a:pt x="271335" y="254541"/>
                    <a:pt x="268890" y="204420"/>
                    <a:pt x="264001" y="147576"/>
                  </a:cubicBezTo>
                  <a:cubicBezTo>
                    <a:pt x="259723" y="90120"/>
                    <a:pt x="256056" y="39999"/>
                    <a:pt x="255445" y="35109"/>
                  </a:cubicBezTo>
                  <a:cubicBezTo>
                    <a:pt x="255445" y="27775"/>
                    <a:pt x="239555" y="27163"/>
                    <a:pt x="159494" y="30831"/>
                  </a:cubicBezTo>
                  <a:cubicBezTo>
                    <a:pt x="106324" y="33276"/>
                    <a:pt x="53153" y="36943"/>
                    <a:pt x="41541" y="39388"/>
                  </a:cubicBezTo>
                  <a:cubicBezTo>
                    <a:pt x="21373" y="43667"/>
                    <a:pt x="20151" y="45500"/>
                    <a:pt x="18318" y="71172"/>
                  </a:cubicBezTo>
                  <a:cubicBezTo>
                    <a:pt x="15873" y="101122"/>
                    <a:pt x="28096" y="272267"/>
                    <a:pt x="32985" y="280213"/>
                  </a:cubicBezTo>
                  <a:cubicBezTo>
                    <a:pt x="37263" y="286936"/>
                    <a:pt x="59265" y="286325"/>
                    <a:pt x="157661" y="278379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7F4E87DD-B600-B624-00C8-60BF0533F42F}"/>
                </a:ext>
              </a:extLst>
            </p:cNvPr>
            <p:cNvSpPr/>
            <p:nvPr/>
          </p:nvSpPr>
          <p:spPr>
            <a:xfrm flipV="1">
              <a:off x="11359199" y="2158479"/>
              <a:ext cx="132497" cy="206980"/>
            </a:xfrm>
            <a:custGeom>
              <a:avLst/>
              <a:gdLst>
                <a:gd name="connsiteX0" fmla="*/ 4664 w 132497"/>
                <a:gd name="connsiteY0" fmla="*/ 193334 h 206980"/>
                <a:gd name="connsiteX1" fmla="*/ -13060 w 132497"/>
                <a:gd name="connsiteY1" fmla="*/ 107762 h 206980"/>
                <a:gd name="connsiteX2" fmla="*/ -15504 w 132497"/>
                <a:gd name="connsiteY2" fmla="*/ 15466 h 206980"/>
                <a:gd name="connsiteX3" fmla="*/ 49889 w 132497"/>
                <a:gd name="connsiteY3" fmla="*/ -7149 h 206980"/>
                <a:gd name="connsiteX4" fmla="*/ 105504 w 132497"/>
                <a:gd name="connsiteY4" fmla="*/ 90648 h 206980"/>
                <a:gd name="connsiteX5" fmla="*/ 95725 w 132497"/>
                <a:gd name="connsiteY5" fmla="*/ 135267 h 206980"/>
                <a:gd name="connsiteX6" fmla="*/ 85336 w 132497"/>
                <a:gd name="connsiteY6" fmla="*/ 178053 h 206980"/>
                <a:gd name="connsiteX7" fmla="*/ 4664 w 132497"/>
                <a:gd name="connsiteY7" fmla="*/ 193334 h 206980"/>
                <a:gd name="connsiteX8" fmla="*/ 61501 w 132497"/>
                <a:gd name="connsiteY8" fmla="*/ 154827 h 206980"/>
                <a:gd name="connsiteX9" fmla="*/ 39499 w 132497"/>
                <a:gd name="connsiteY9" fmla="*/ 127321 h 206980"/>
                <a:gd name="connsiteX10" fmla="*/ 24832 w 132497"/>
                <a:gd name="connsiteY10" fmla="*/ 145658 h 206980"/>
                <a:gd name="connsiteX11" fmla="*/ 39499 w 132497"/>
                <a:gd name="connsiteY11" fmla="*/ 163995 h 206980"/>
                <a:gd name="connsiteX12" fmla="*/ 61501 w 132497"/>
                <a:gd name="connsiteY12" fmla="*/ 154827 h 206980"/>
                <a:gd name="connsiteX13" fmla="*/ 72502 w 132497"/>
                <a:gd name="connsiteY13" fmla="*/ 77200 h 206980"/>
                <a:gd name="connsiteX14" fmla="*/ 72502 w 132497"/>
                <a:gd name="connsiteY14" fmla="*/ 36859 h 206980"/>
                <a:gd name="connsiteX15" fmla="*/ 41944 w 132497"/>
                <a:gd name="connsiteY15" fmla="*/ 29525 h 206980"/>
                <a:gd name="connsiteX16" fmla="*/ 18720 w 132497"/>
                <a:gd name="connsiteY16" fmla="*/ 29525 h 206980"/>
                <a:gd name="connsiteX17" fmla="*/ 18720 w 132497"/>
                <a:gd name="connsiteY17" fmla="*/ 55807 h 206980"/>
                <a:gd name="connsiteX18" fmla="*/ 22998 w 132497"/>
                <a:gd name="connsiteY18" fmla="*/ 86980 h 206980"/>
                <a:gd name="connsiteX19" fmla="*/ 72502 w 132497"/>
                <a:gd name="connsiteY19" fmla="*/ 77200 h 20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497" h="206980">
                  <a:moveTo>
                    <a:pt x="4664" y="193334"/>
                  </a:moveTo>
                  <a:cubicBezTo>
                    <a:pt x="-3893" y="186611"/>
                    <a:pt x="-7559" y="170107"/>
                    <a:pt x="-13060" y="107762"/>
                  </a:cubicBezTo>
                  <a:cubicBezTo>
                    <a:pt x="-16727" y="65587"/>
                    <a:pt x="-17949" y="24023"/>
                    <a:pt x="-15504" y="15466"/>
                  </a:cubicBezTo>
                  <a:cubicBezTo>
                    <a:pt x="-11838" y="-426"/>
                    <a:pt x="7108" y="-7149"/>
                    <a:pt x="49889" y="-7149"/>
                  </a:cubicBezTo>
                  <a:cubicBezTo>
                    <a:pt x="100003" y="-7149"/>
                    <a:pt x="133617" y="52140"/>
                    <a:pt x="105504" y="90648"/>
                  </a:cubicBezTo>
                  <a:cubicBezTo>
                    <a:pt x="94503" y="104706"/>
                    <a:pt x="92670" y="113874"/>
                    <a:pt x="95725" y="135267"/>
                  </a:cubicBezTo>
                  <a:cubicBezTo>
                    <a:pt x="98781" y="157272"/>
                    <a:pt x="96948" y="164606"/>
                    <a:pt x="85336" y="178053"/>
                  </a:cubicBezTo>
                  <a:cubicBezTo>
                    <a:pt x="67612" y="198224"/>
                    <a:pt x="22387" y="206781"/>
                    <a:pt x="4664" y="193334"/>
                  </a:cubicBezTo>
                  <a:close/>
                  <a:moveTo>
                    <a:pt x="61501" y="154827"/>
                  </a:moveTo>
                  <a:cubicBezTo>
                    <a:pt x="71890" y="142602"/>
                    <a:pt x="59667" y="127321"/>
                    <a:pt x="39499" y="127321"/>
                  </a:cubicBezTo>
                  <a:cubicBezTo>
                    <a:pt x="27276" y="127321"/>
                    <a:pt x="24832" y="130377"/>
                    <a:pt x="24832" y="145658"/>
                  </a:cubicBezTo>
                  <a:cubicBezTo>
                    <a:pt x="24832" y="160939"/>
                    <a:pt x="27276" y="163995"/>
                    <a:pt x="39499" y="163995"/>
                  </a:cubicBezTo>
                  <a:cubicBezTo>
                    <a:pt x="47444" y="163995"/>
                    <a:pt x="57223" y="159717"/>
                    <a:pt x="61501" y="154827"/>
                  </a:cubicBezTo>
                  <a:close/>
                  <a:moveTo>
                    <a:pt x="72502" y="77200"/>
                  </a:moveTo>
                  <a:cubicBezTo>
                    <a:pt x="81669" y="69255"/>
                    <a:pt x="82280" y="46639"/>
                    <a:pt x="72502" y="36859"/>
                  </a:cubicBezTo>
                  <a:cubicBezTo>
                    <a:pt x="68223" y="32581"/>
                    <a:pt x="54778" y="29525"/>
                    <a:pt x="41944" y="29525"/>
                  </a:cubicBezTo>
                  <a:lnTo>
                    <a:pt x="18720" y="29525"/>
                  </a:lnTo>
                  <a:lnTo>
                    <a:pt x="18720" y="55807"/>
                  </a:lnTo>
                  <a:cubicBezTo>
                    <a:pt x="18720" y="70477"/>
                    <a:pt x="20554" y="84535"/>
                    <a:pt x="22998" y="86980"/>
                  </a:cubicBezTo>
                  <a:cubicBezTo>
                    <a:pt x="28499" y="91870"/>
                    <a:pt x="61501" y="85146"/>
                    <a:pt x="72502" y="77200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A50453A-1DF3-A5EB-2185-DA1D54C690E4}"/>
                </a:ext>
              </a:extLst>
            </p:cNvPr>
            <p:cNvSpPr/>
            <p:nvPr/>
          </p:nvSpPr>
          <p:spPr>
            <a:xfrm flipV="1">
              <a:off x="11566376" y="2219335"/>
              <a:ext cx="370949" cy="371550"/>
            </a:xfrm>
            <a:custGeom>
              <a:avLst/>
              <a:gdLst>
                <a:gd name="connsiteX0" fmla="*/ 75080 w 370949"/>
                <a:gd name="connsiteY0" fmla="*/ 350560 h 371550"/>
                <a:gd name="connsiteX1" fmla="*/ -15982 w 370949"/>
                <a:gd name="connsiteY1" fmla="*/ 132351 h 371550"/>
                <a:gd name="connsiteX2" fmla="*/ 127028 w 370949"/>
                <a:gd name="connsiteY2" fmla="*/ 23552 h 371550"/>
                <a:gd name="connsiteX3" fmla="*/ 255981 w 370949"/>
                <a:gd name="connsiteY3" fmla="*/ 3381 h 371550"/>
                <a:gd name="connsiteX4" fmla="*/ 353155 w 370949"/>
                <a:gd name="connsiteY4" fmla="*/ 224646 h 371550"/>
                <a:gd name="connsiteX5" fmla="*/ 347043 w 370949"/>
                <a:gd name="connsiteY5" fmla="*/ 259486 h 371550"/>
                <a:gd name="connsiteX6" fmla="*/ 240702 w 370949"/>
                <a:gd name="connsiteY6" fmla="*/ 318776 h 371550"/>
                <a:gd name="connsiteX7" fmla="*/ 116027 w 370949"/>
                <a:gd name="connsiteY7" fmla="*/ 363395 h 371550"/>
                <a:gd name="connsiteX8" fmla="*/ 75080 w 370949"/>
                <a:gd name="connsiteY8" fmla="*/ 350560 h 371550"/>
                <a:gd name="connsiteX9" fmla="*/ 225424 w 370949"/>
                <a:gd name="connsiteY9" fmla="*/ 287603 h 371550"/>
                <a:gd name="connsiteX10" fmla="*/ 318319 w 370949"/>
                <a:gd name="connsiteY10" fmla="*/ 238093 h 371550"/>
                <a:gd name="connsiteX11" fmla="*/ 229091 w 370949"/>
                <a:gd name="connsiteY11" fmla="*/ 24774 h 371550"/>
                <a:gd name="connsiteX12" fmla="*/ 26188 w 370949"/>
                <a:gd name="connsiteY12" fmla="*/ 106068 h 371550"/>
                <a:gd name="connsiteX13" fmla="*/ 16409 w 370949"/>
                <a:gd name="connsiteY13" fmla="*/ 128683 h 371550"/>
                <a:gd name="connsiteX14" fmla="*/ 99526 w 370949"/>
                <a:gd name="connsiteY14" fmla="*/ 327333 h 371550"/>
                <a:gd name="connsiteX15" fmla="*/ 225424 w 370949"/>
                <a:gd name="connsiteY15" fmla="*/ 287603 h 3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0949" h="371550">
                  <a:moveTo>
                    <a:pt x="75080" y="350560"/>
                  </a:moveTo>
                  <a:cubicBezTo>
                    <a:pt x="57968" y="328555"/>
                    <a:pt x="-12315" y="160467"/>
                    <a:pt x="-15982" y="132351"/>
                  </a:cubicBezTo>
                  <a:cubicBezTo>
                    <a:pt x="-22093" y="89564"/>
                    <a:pt x="-11093" y="81618"/>
                    <a:pt x="127028" y="23552"/>
                  </a:cubicBezTo>
                  <a:cubicBezTo>
                    <a:pt x="207700" y="-10066"/>
                    <a:pt x="238258" y="-14345"/>
                    <a:pt x="255981" y="3381"/>
                  </a:cubicBezTo>
                  <a:cubicBezTo>
                    <a:pt x="268204" y="15606"/>
                    <a:pt x="347043" y="197141"/>
                    <a:pt x="353155" y="224646"/>
                  </a:cubicBezTo>
                  <a:cubicBezTo>
                    <a:pt x="354988" y="233815"/>
                    <a:pt x="351932" y="249095"/>
                    <a:pt x="347043" y="259486"/>
                  </a:cubicBezTo>
                  <a:cubicBezTo>
                    <a:pt x="339098" y="274156"/>
                    <a:pt x="321375" y="283936"/>
                    <a:pt x="240702" y="318776"/>
                  </a:cubicBezTo>
                  <a:cubicBezTo>
                    <a:pt x="186921" y="342002"/>
                    <a:pt x="131917" y="362173"/>
                    <a:pt x="116027" y="363395"/>
                  </a:cubicBezTo>
                  <a:cubicBezTo>
                    <a:pt x="90970" y="366452"/>
                    <a:pt x="86692" y="364618"/>
                    <a:pt x="75080" y="350560"/>
                  </a:cubicBezTo>
                  <a:close/>
                  <a:moveTo>
                    <a:pt x="225424" y="287603"/>
                  </a:moveTo>
                  <a:cubicBezTo>
                    <a:pt x="291428" y="259486"/>
                    <a:pt x="318319" y="244817"/>
                    <a:pt x="318319" y="238093"/>
                  </a:cubicBezTo>
                  <a:cubicBezTo>
                    <a:pt x="318319" y="221590"/>
                    <a:pt x="237647" y="27830"/>
                    <a:pt x="229091" y="24774"/>
                  </a:cubicBezTo>
                  <a:cubicBezTo>
                    <a:pt x="221757" y="21718"/>
                    <a:pt x="51245" y="90176"/>
                    <a:pt x="26188" y="106068"/>
                  </a:cubicBezTo>
                  <a:cubicBezTo>
                    <a:pt x="15798" y="112791"/>
                    <a:pt x="13354" y="118903"/>
                    <a:pt x="16409" y="128683"/>
                  </a:cubicBezTo>
                  <a:cubicBezTo>
                    <a:pt x="23743" y="154355"/>
                    <a:pt x="93415" y="319387"/>
                    <a:pt x="99526" y="327333"/>
                  </a:cubicBezTo>
                  <a:cubicBezTo>
                    <a:pt x="107471" y="337113"/>
                    <a:pt x="110527" y="335890"/>
                    <a:pt x="225424" y="287603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398C582-473F-0094-F377-8AAF8B1FD6A6}"/>
                </a:ext>
              </a:extLst>
            </p:cNvPr>
            <p:cNvSpPr/>
            <p:nvPr/>
          </p:nvSpPr>
          <p:spPr>
            <a:xfrm flipV="1">
              <a:off x="11666806" y="2313977"/>
              <a:ext cx="184100" cy="192065"/>
            </a:xfrm>
            <a:custGeom>
              <a:avLst/>
              <a:gdLst>
                <a:gd name="connsiteX0" fmla="*/ 49201 w 184100"/>
                <a:gd name="connsiteY0" fmla="*/ 181987 h 192065"/>
                <a:gd name="connsiteX1" fmla="*/ -14359 w 184100"/>
                <a:gd name="connsiteY1" fmla="*/ 67076 h 192065"/>
                <a:gd name="connsiteX2" fmla="*/ 78536 w 184100"/>
                <a:gd name="connsiteY2" fmla="*/ -6883 h 192065"/>
                <a:gd name="connsiteX3" fmla="*/ 118872 w 184100"/>
                <a:gd name="connsiteY3" fmla="*/ 15121 h 192065"/>
                <a:gd name="connsiteX4" fmla="*/ 84036 w 184100"/>
                <a:gd name="connsiteY4" fmla="*/ 27346 h 192065"/>
                <a:gd name="connsiteX5" fmla="*/ 33311 w 184100"/>
                <a:gd name="connsiteY5" fmla="*/ 47517 h 192065"/>
                <a:gd name="connsiteX6" fmla="*/ 36978 w 184100"/>
                <a:gd name="connsiteY6" fmla="*/ 131255 h 192065"/>
                <a:gd name="connsiteX7" fmla="*/ 73647 w 184100"/>
                <a:gd name="connsiteY7" fmla="*/ 152037 h 192065"/>
                <a:gd name="connsiteX8" fmla="*/ 132317 w 184100"/>
                <a:gd name="connsiteY8" fmla="*/ 121475 h 192065"/>
                <a:gd name="connsiteX9" fmla="*/ 165931 w 184100"/>
                <a:gd name="connsiteY9" fmla="*/ 115363 h 192065"/>
                <a:gd name="connsiteX10" fmla="*/ 127428 w 184100"/>
                <a:gd name="connsiteY10" fmla="*/ 172819 h 192065"/>
                <a:gd name="connsiteX11" fmla="*/ 49201 w 184100"/>
                <a:gd name="connsiteY11" fmla="*/ 181987 h 19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100" h="192065">
                  <a:moveTo>
                    <a:pt x="49201" y="181987"/>
                  </a:moveTo>
                  <a:cubicBezTo>
                    <a:pt x="3975" y="169151"/>
                    <a:pt x="-27193" y="112918"/>
                    <a:pt x="-14359" y="67076"/>
                  </a:cubicBezTo>
                  <a:cubicBezTo>
                    <a:pt x="-2136" y="20011"/>
                    <a:pt x="32088" y="-6883"/>
                    <a:pt x="78536" y="-6883"/>
                  </a:cubicBezTo>
                  <a:cubicBezTo>
                    <a:pt x="110316" y="-6883"/>
                    <a:pt x="121928" y="-159"/>
                    <a:pt x="118872" y="15121"/>
                  </a:cubicBezTo>
                  <a:cubicBezTo>
                    <a:pt x="117039" y="24901"/>
                    <a:pt x="110927" y="26735"/>
                    <a:pt x="84036" y="27346"/>
                  </a:cubicBezTo>
                  <a:cubicBezTo>
                    <a:pt x="54701" y="27957"/>
                    <a:pt x="48590" y="30402"/>
                    <a:pt x="33311" y="47517"/>
                  </a:cubicBezTo>
                  <a:cubicBezTo>
                    <a:pt x="8253" y="75022"/>
                    <a:pt x="9476" y="103750"/>
                    <a:pt x="36978" y="131255"/>
                  </a:cubicBezTo>
                  <a:cubicBezTo>
                    <a:pt x="50423" y="144702"/>
                    <a:pt x="63868" y="152037"/>
                    <a:pt x="73647" y="152037"/>
                  </a:cubicBezTo>
                  <a:cubicBezTo>
                    <a:pt x="95037" y="152037"/>
                    <a:pt x="124372" y="136756"/>
                    <a:pt x="132317" y="121475"/>
                  </a:cubicBezTo>
                  <a:cubicBezTo>
                    <a:pt x="139040" y="108640"/>
                    <a:pt x="159819" y="104972"/>
                    <a:pt x="165931" y="115363"/>
                  </a:cubicBezTo>
                  <a:cubicBezTo>
                    <a:pt x="172042" y="124532"/>
                    <a:pt x="145763" y="163650"/>
                    <a:pt x="127428" y="172819"/>
                  </a:cubicBezTo>
                  <a:cubicBezTo>
                    <a:pt x="103593" y="184432"/>
                    <a:pt x="71202" y="188711"/>
                    <a:pt x="49201" y="181987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C5C43A80-2BD6-2568-40BF-3BE71EDE72F6}"/>
              </a:ext>
            </a:extLst>
          </p:cNvPr>
          <p:cNvGrpSpPr/>
          <p:nvPr/>
        </p:nvGrpSpPr>
        <p:grpSpPr>
          <a:xfrm>
            <a:off x="2412406" y="708946"/>
            <a:ext cx="730647" cy="916344"/>
            <a:chOff x="7886658" y="5504096"/>
            <a:chExt cx="547985" cy="687258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680EB0C-700C-8CAC-2068-1222ACD18087}"/>
                </a:ext>
              </a:extLst>
            </p:cNvPr>
            <p:cNvSpPr/>
            <p:nvPr/>
          </p:nvSpPr>
          <p:spPr>
            <a:xfrm flipV="1">
              <a:off x="7886658" y="5504096"/>
              <a:ext cx="451514" cy="687258"/>
            </a:xfrm>
            <a:custGeom>
              <a:avLst/>
              <a:gdLst>
                <a:gd name="connsiteX0" fmla="*/ 346869 w 451514"/>
                <a:gd name="connsiteY0" fmla="*/ 677365 h 687258"/>
                <a:gd name="connsiteX1" fmla="*/ 295532 w 451514"/>
                <a:gd name="connsiteY1" fmla="*/ 659028 h 687258"/>
                <a:gd name="connsiteX2" fmla="*/ 67572 w 451514"/>
                <a:gd name="connsiteY2" fmla="*/ 498274 h 687258"/>
                <a:gd name="connsiteX3" fmla="*/ 107297 w 451514"/>
                <a:gd name="connsiteY3" fmla="*/ 190826 h 687258"/>
                <a:gd name="connsiteX4" fmla="*/ 126243 w 451514"/>
                <a:gd name="connsiteY4" fmla="*/ 151707 h 687258"/>
                <a:gd name="connsiteX5" fmla="*/ 61461 w 451514"/>
                <a:gd name="connsiteY5" fmla="*/ 179823 h 687258"/>
                <a:gd name="connsiteX6" fmla="*/ -6988 w 451514"/>
                <a:gd name="connsiteY6" fmla="*/ 201828 h 687258"/>
                <a:gd name="connsiteX7" fmla="*/ 98130 w 451514"/>
                <a:gd name="connsiteY7" fmla="*/ 87528 h 687258"/>
                <a:gd name="connsiteX8" fmla="*/ 235028 w 451514"/>
                <a:gd name="connsiteY8" fmla="*/ 733 h 687258"/>
                <a:gd name="connsiteX9" fmla="*/ 205082 w 451514"/>
                <a:gd name="connsiteY9" fmla="*/ 72247 h 687258"/>
                <a:gd name="connsiteX10" fmla="*/ 173302 w 451514"/>
                <a:gd name="connsiteY10" fmla="*/ 131536 h 687258"/>
                <a:gd name="connsiteX11" fmla="*/ 264975 w 451514"/>
                <a:gd name="connsiteY11" fmla="*/ 94862 h 687258"/>
                <a:gd name="connsiteX12" fmla="*/ 275364 w 451514"/>
                <a:gd name="connsiteY12" fmla="*/ 78359 h 687258"/>
                <a:gd name="connsiteX13" fmla="*/ 296755 w 451514"/>
                <a:gd name="connsiteY13" fmla="*/ 78359 h 687258"/>
                <a:gd name="connsiteX14" fmla="*/ 330368 w 451514"/>
                <a:gd name="connsiteY14" fmla="*/ 90584 h 687258"/>
                <a:gd name="connsiteX15" fmla="*/ 369482 w 451514"/>
                <a:gd name="connsiteY15" fmla="*/ 100364 h 687258"/>
                <a:gd name="connsiteX16" fmla="*/ 308978 w 451514"/>
                <a:gd name="connsiteY16" fmla="*/ 134592 h 687258"/>
                <a:gd name="connsiteX17" fmla="*/ 218527 w 451514"/>
                <a:gd name="connsiteY17" fmla="*/ 155374 h 687258"/>
                <a:gd name="connsiteX18" fmla="*/ 103019 w 451514"/>
                <a:gd name="connsiteY18" fmla="*/ 272119 h 687258"/>
                <a:gd name="connsiteX19" fmla="*/ 82851 w 451514"/>
                <a:gd name="connsiteY19" fmla="*/ 374806 h 687258"/>
                <a:gd name="connsiteX20" fmla="*/ 102408 w 451514"/>
                <a:gd name="connsiteY20" fmla="*/ 476881 h 687258"/>
                <a:gd name="connsiteX21" fmla="*/ 307755 w 451514"/>
                <a:gd name="connsiteY21" fmla="*/ 618075 h 687258"/>
                <a:gd name="connsiteX22" fmla="*/ 389650 w 451514"/>
                <a:gd name="connsiteY22" fmla="*/ 610129 h 687258"/>
                <a:gd name="connsiteX23" fmla="*/ 437931 w 451514"/>
                <a:gd name="connsiteY23" fmla="*/ 627244 h 687258"/>
                <a:gd name="connsiteX24" fmla="*/ 403706 w 451514"/>
                <a:gd name="connsiteY24" fmla="*/ 647414 h 687258"/>
                <a:gd name="connsiteX25" fmla="*/ 373149 w 451514"/>
                <a:gd name="connsiteY25" fmla="*/ 665751 h 687258"/>
                <a:gd name="connsiteX26" fmla="*/ 364593 w 451514"/>
                <a:gd name="connsiteY26" fmla="*/ 682866 h 687258"/>
                <a:gd name="connsiteX27" fmla="*/ 346869 w 451514"/>
                <a:gd name="connsiteY27" fmla="*/ 677365 h 68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1514" h="687258">
                  <a:moveTo>
                    <a:pt x="346869" y="677365"/>
                  </a:moveTo>
                  <a:cubicBezTo>
                    <a:pt x="339535" y="666974"/>
                    <a:pt x="327924" y="662695"/>
                    <a:pt x="295532" y="659028"/>
                  </a:cubicBezTo>
                  <a:cubicBezTo>
                    <a:pt x="191025" y="645581"/>
                    <a:pt x="113409" y="591181"/>
                    <a:pt x="67572" y="498274"/>
                  </a:cubicBezTo>
                  <a:cubicBezTo>
                    <a:pt x="20514" y="401700"/>
                    <a:pt x="36404" y="277620"/>
                    <a:pt x="107297" y="190826"/>
                  </a:cubicBezTo>
                  <a:cubicBezTo>
                    <a:pt x="126243" y="168210"/>
                    <a:pt x="134188" y="151707"/>
                    <a:pt x="126243" y="151707"/>
                  </a:cubicBezTo>
                  <a:cubicBezTo>
                    <a:pt x="125021" y="151707"/>
                    <a:pt x="95685" y="164543"/>
                    <a:pt x="61461" y="179823"/>
                  </a:cubicBezTo>
                  <a:cubicBezTo>
                    <a:pt x="18680" y="199383"/>
                    <a:pt x="-2710" y="206106"/>
                    <a:pt x="-6988" y="201828"/>
                  </a:cubicBezTo>
                  <a:cubicBezTo>
                    <a:pt x="-22878" y="185936"/>
                    <a:pt x="-3321" y="165154"/>
                    <a:pt x="98130" y="87528"/>
                  </a:cubicBezTo>
                  <a:cubicBezTo>
                    <a:pt x="209971" y="1956"/>
                    <a:pt x="220972" y="-4768"/>
                    <a:pt x="235028" y="733"/>
                  </a:cubicBezTo>
                  <a:cubicBezTo>
                    <a:pt x="252752" y="7457"/>
                    <a:pt x="244807" y="25794"/>
                    <a:pt x="205082" y="72247"/>
                  </a:cubicBezTo>
                  <a:cubicBezTo>
                    <a:pt x="168413" y="115033"/>
                    <a:pt x="154967" y="139482"/>
                    <a:pt x="173302" y="131536"/>
                  </a:cubicBezTo>
                  <a:cubicBezTo>
                    <a:pt x="187970" y="124813"/>
                    <a:pt x="253974" y="98530"/>
                    <a:pt x="264975" y="94862"/>
                  </a:cubicBezTo>
                  <a:cubicBezTo>
                    <a:pt x="270475" y="92418"/>
                    <a:pt x="275364" y="85083"/>
                    <a:pt x="275364" y="78359"/>
                  </a:cubicBezTo>
                  <a:cubicBezTo>
                    <a:pt x="275364" y="62467"/>
                    <a:pt x="291866" y="62467"/>
                    <a:pt x="296755" y="78359"/>
                  </a:cubicBezTo>
                  <a:cubicBezTo>
                    <a:pt x="299810" y="88139"/>
                    <a:pt x="305922" y="90584"/>
                    <a:pt x="330368" y="90584"/>
                  </a:cubicBezTo>
                  <a:cubicBezTo>
                    <a:pt x="349314" y="90584"/>
                    <a:pt x="363370" y="94251"/>
                    <a:pt x="369482" y="100364"/>
                  </a:cubicBezTo>
                  <a:cubicBezTo>
                    <a:pt x="392095" y="122368"/>
                    <a:pt x="376205" y="130925"/>
                    <a:pt x="308978" y="134592"/>
                  </a:cubicBezTo>
                  <a:cubicBezTo>
                    <a:pt x="264364" y="137037"/>
                    <a:pt x="246640" y="141316"/>
                    <a:pt x="218527" y="155374"/>
                  </a:cubicBezTo>
                  <a:cubicBezTo>
                    <a:pt x="170857" y="178601"/>
                    <a:pt x="128077" y="221998"/>
                    <a:pt x="103019" y="272119"/>
                  </a:cubicBezTo>
                  <a:cubicBezTo>
                    <a:pt x="84074" y="310627"/>
                    <a:pt x="82851" y="317350"/>
                    <a:pt x="82851" y="374806"/>
                  </a:cubicBezTo>
                  <a:cubicBezTo>
                    <a:pt x="82851" y="430428"/>
                    <a:pt x="84685" y="439596"/>
                    <a:pt x="102408" y="476881"/>
                  </a:cubicBezTo>
                  <a:cubicBezTo>
                    <a:pt x="142133" y="561231"/>
                    <a:pt x="222194" y="616853"/>
                    <a:pt x="307755" y="618075"/>
                  </a:cubicBezTo>
                  <a:cubicBezTo>
                    <a:pt x="331590" y="618687"/>
                    <a:pt x="368871" y="615019"/>
                    <a:pt x="389650" y="610129"/>
                  </a:cubicBezTo>
                  <a:cubicBezTo>
                    <a:pt x="431820" y="600961"/>
                    <a:pt x="444654" y="605240"/>
                    <a:pt x="437931" y="627244"/>
                  </a:cubicBezTo>
                  <a:cubicBezTo>
                    <a:pt x="434875" y="635801"/>
                    <a:pt x="424486" y="641913"/>
                    <a:pt x="403706" y="647414"/>
                  </a:cubicBezTo>
                  <a:cubicBezTo>
                    <a:pt x="382316" y="652915"/>
                    <a:pt x="373149" y="658417"/>
                    <a:pt x="373149" y="665751"/>
                  </a:cubicBezTo>
                  <a:cubicBezTo>
                    <a:pt x="373149" y="671252"/>
                    <a:pt x="369482" y="679198"/>
                    <a:pt x="364593" y="682866"/>
                  </a:cubicBezTo>
                  <a:cubicBezTo>
                    <a:pt x="357870" y="688978"/>
                    <a:pt x="354203" y="687756"/>
                    <a:pt x="346869" y="677365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24A406D-A145-0055-B0A9-2C6B06ADF92C}"/>
                </a:ext>
              </a:extLst>
            </p:cNvPr>
            <p:cNvSpPr/>
            <p:nvPr/>
          </p:nvSpPr>
          <p:spPr>
            <a:xfrm flipV="1">
              <a:off x="8004829" y="5593136"/>
              <a:ext cx="429814" cy="439844"/>
            </a:xfrm>
            <a:custGeom>
              <a:avLst/>
              <a:gdLst>
                <a:gd name="connsiteX0" fmla="*/ 161924 w 429814"/>
                <a:gd name="connsiteY0" fmla="*/ 433356 h 439844"/>
                <a:gd name="connsiteX1" fmla="*/ -8588 w 429814"/>
                <a:gd name="connsiteY1" fmla="*/ 253044 h 439844"/>
                <a:gd name="connsiteX2" fmla="*/ 50694 w 429814"/>
                <a:gd name="connsiteY2" fmla="*/ 66618 h 439844"/>
                <a:gd name="connsiteX3" fmla="*/ 329380 w 429814"/>
                <a:gd name="connsiteY3" fmla="*/ 39724 h 439844"/>
                <a:gd name="connsiteX4" fmla="*/ 298822 w 429814"/>
                <a:gd name="connsiteY4" fmla="*/ 411352 h 439844"/>
                <a:gd name="connsiteX5" fmla="*/ 194315 w 429814"/>
                <a:gd name="connsiteY5" fmla="*/ 438857 h 439844"/>
                <a:gd name="connsiteX6" fmla="*/ 161924 w 429814"/>
                <a:gd name="connsiteY6" fmla="*/ 433356 h 439844"/>
                <a:gd name="connsiteX7" fmla="*/ 159479 w 429814"/>
                <a:gd name="connsiteY7" fmla="*/ 381402 h 439844"/>
                <a:gd name="connsiteX8" fmla="*/ 137478 w 429814"/>
                <a:gd name="connsiteY8" fmla="*/ 360009 h 439844"/>
                <a:gd name="connsiteX9" fmla="*/ 108142 w 429814"/>
                <a:gd name="connsiteY9" fmla="*/ 377734 h 439844"/>
                <a:gd name="connsiteX10" fmla="*/ 164980 w 429814"/>
                <a:gd name="connsiteY10" fmla="*/ 402184 h 439844"/>
                <a:gd name="connsiteX11" fmla="*/ 159479 w 429814"/>
                <a:gd name="connsiteY11" fmla="*/ 381402 h 439844"/>
                <a:gd name="connsiteX12" fmla="*/ 304934 w 429814"/>
                <a:gd name="connsiteY12" fmla="*/ 377734 h 439844"/>
                <a:gd name="connsiteX13" fmla="*/ 334269 w 429814"/>
                <a:gd name="connsiteY13" fmla="*/ 353285 h 439844"/>
                <a:gd name="connsiteX14" fmla="*/ 300656 w 429814"/>
                <a:gd name="connsiteY14" fmla="*/ 336782 h 439844"/>
                <a:gd name="connsiteX15" fmla="*/ 270709 w 429814"/>
                <a:gd name="connsiteY15" fmla="*/ 396683 h 439844"/>
                <a:gd name="connsiteX16" fmla="*/ 304934 w 429814"/>
                <a:gd name="connsiteY16" fmla="*/ 377734 h 439844"/>
                <a:gd name="connsiteX17" fmla="*/ 206538 w 429814"/>
                <a:gd name="connsiteY17" fmla="*/ 361842 h 439844"/>
                <a:gd name="connsiteX18" fmla="*/ 175369 w 429814"/>
                <a:gd name="connsiteY18" fmla="*/ 341672 h 439844"/>
                <a:gd name="connsiteX19" fmla="*/ 184536 w 429814"/>
                <a:gd name="connsiteY19" fmla="*/ 366121 h 439844"/>
                <a:gd name="connsiteX20" fmla="*/ 205927 w 429814"/>
                <a:gd name="connsiteY20" fmla="*/ 384458 h 439844"/>
                <a:gd name="connsiteX21" fmla="*/ 206538 w 429814"/>
                <a:gd name="connsiteY21" fmla="*/ 361842 h 439844"/>
                <a:gd name="connsiteX22" fmla="*/ 254819 w 429814"/>
                <a:gd name="connsiteY22" fmla="*/ 360009 h 439844"/>
                <a:gd name="connsiteX23" fmla="*/ 248096 w 429814"/>
                <a:gd name="connsiteY23" fmla="*/ 329447 h 439844"/>
                <a:gd name="connsiteX24" fmla="*/ 232818 w 429814"/>
                <a:gd name="connsiteY24" fmla="*/ 348395 h 439844"/>
                <a:gd name="connsiteX25" fmla="*/ 236484 w 429814"/>
                <a:gd name="connsiteY25" fmla="*/ 375901 h 439844"/>
                <a:gd name="connsiteX26" fmla="*/ 254819 w 429814"/>
                <a:gd name="connsiteY26" fmla="*/ 360009 h 439844"/>
                <a:gd name="connsiteX27" fmla="*/ 117921 w 429814"/>
                <a:gd name="connsiteY27" fmla="*/ 332503 h 439844"/>
                <a:gd name="connsiteX28" fmla="*/ 105698 w 429814"/>
                <a:gd name="connsiteY28" fmla="*/ 286661 h 439844"/>
                <a:gd name="connsiteX29" fmla="*/ 91030 w 429814"/>
                <a:gd name="connsiteY29" fmla="*/ 246931 h 439844"/>
                <a:gd name="connsiteX30" fmla="*/ 67806 w 429814"/>
                <a:gd name="connsiteY30" fmla="*/ 248765 h 439844"/>
                <a:gd name="connsiteX31" fmla="*/ 22581 w 429814"/>
                <a:gd name="connsiteY31" fmla="*/ 267102 h 439844"/>
                <a:gd name="connsiteX32" fmla="*/ 64139 w 429814"/>
                <a:gd name="connsiteY32" fmla="*/ 344728 h 439844"/>
                <a:gd name="connsiteX33" fmla="*/ 96530 w 429814"/>
                <a:gd name="connsiteY33" fmla="*/ 349618 h 439844"/>
                <a:gd name="connsiteX34" fmla="*/ 117921 w 429814"/>
                <a:gd name="connsiteY34" fmla="*/ 332503 h 439844"/>
                <a:gd name="connsiteX35" fmla="*/ 376438 w 429814"/>
                <a:gd name="connsiteY35" fmla="*/ 289717 h 439844"/>
                <a:gd name="connsiteX36" fmla="*/ 389273 w 429814"/>
                <a:gd name="connsiteY36" fmla="*/ 231650 h 439844"/>
                <a:gd name="connsiteX37" fmla="*/ 389273 w 429814"/>
                <a:gd name="connsiteY37" fmla="*/ 207813 h 439844"/>
                <a:gd name="connsiteX38" fmla="*/ 366660 w 429814"/>
                <a:gd name="connsiteY38" fmla="*/ 210869 h 439844"/>
                <a:gd name="connsiteX39" fmla="*/ 315934 w 429814"/>
                <a:gd name="connsiteY39" fmla="*/ 246320 h 439844"/>
                <a:gd name="connsiteX40" fmla="*/ 312267 w 429814"/>
                <a:gd name="connsiteY40" fmla="*/ 291551 h 439844"/>
                <a:gd name="connsiteX41" fmla="*/ 325713 w 429814"/>
                <a:gd name="connsiteY41" fmla="*/ 316000 h 439844"/>
                <a:gd name="connsiteX42" fmla="*/ 376438 w 429814"/>
                <a:gd name="connsiteY42" fmla="*/ 289717 h 439844"/>
                <a:gd name="connsiteX43" fmla="*/ 180870 w 429814"/>
                <a:gd name="connsiteY43" fmla="*/ 310499 h 439844"/>
                <a:gd name="connsiteX44" fmla="*/ 196760 w 429814"/>
                <a:gd name="connsiteY44" fmla="*/ 275048 h 439844"/>
                <a:gd name="connsiteX45" fmla="*/ 168035 w 429814"/>
                <a:gd name="connsiteY45" fmla="*/ 235929 h 439844"/>
                <a:gd name="connsiteX46" fmla="*/ 127088 w 429814"/>
                <a:gd name="connsiteY46" fmla="*/ 264046 h 439844"/>
                <a:gd name="connsiteX47" fmla="*/ 180870 w 429814"/>
                <a:gd name="connsiteY47" fmla="*/ 310499 h 439844"/>
                <a:gd name="connsiteX48" fmla="*/ 281710 w 429814"/>
                <a:gd name="connsiteY48" fmla="*/ 291551 h 439844"/>
                <a:gd name="connsiteX49" fmla="*/ 287210 w 429814"/>
                <a:gd name="connsiteY49" fmla="*/ 251821 h 439844"/>
                <a:gd name="connsiteX50" fmla="*/ 290266 w 429814"/>
                <a:gd name="connsiteY50" fmla="*/ 225538 h 439844"/>
                <a:gd name="connsiteX51" fmla="*/ 263986 w 429814"/>
                <a:gd name="connsiteY51" fmla="*/ 225538 h 439844"/>
                <a:gd name="connsiteX52" fmla="*/ 221817 w 429814"/>
                <a:gd name="connsiteY52" fmla="*/ 260990 h 439844"/>
                <a:gd name="connsiteX53" fmla="*/ 254208 w 429814"/>
                <a:gd name="connsiteY53" fmla="*/ 304998 h 439844"/>
                <a:gd name="connsiteX54" fmla="*/ 281710 w 429814"/>
                <a:gd name="connsiteY54" fmla="*/ 291551 h 439844"/>
                <a:gd name="connsiteX55" fmla="*/ 87363 w 429814"/>
                <a:gd name="connsiteY55" fmla="*/ 217592 h 439844"/>
                <a:gd name="connsiteX56" fmla="*/ 90419 w 429814"/>
                <a:gd name="connsiteY56" fmla="*/ 171139 h 439844"/>
                <a:gd name="connsiteX57" fmla="*/ 92864 w 429814"/>
                <a:gd name="connsiteY57" fmla="*/ 125908 h 439844"/>
                <a:gd name="connsiteX58" fmla="*/ 69640 w 429814"/>
                <a:gd name="connsiteY58" fmla="*/ 117962 h 439844"/>
                <a:gd name="connsiteX59" fmla="*/ 47027 w 429814"/>
                <a:gd name="connsiteY59" fmla="*/ 110016 h 439844"/>
                <a:gd name="connsiteX60" fmla="*/ 34193 w 429814"/>
                <a:gd name="connsiteY60" fmla="*/ 135076 h 439844"/>
                <a:gd name="connsiteX61" fmla="*/ 18303 w 429814"/>
                <a:gd name="connsiteY61" fmla="*/ 193754 h 439844"/>
                <a:gd name="connsiteX62" fmla="*/ 14636 w 429814"/>
                <a:gd name="connsiteY62" fmla="*/ 227372 h 439844"/>
                <a:gd name="connsiteX63" fmla="*/ 50694 w 429814"/>
                <a:gd name="connsiteY63" fmla="*/ 222482 h 439844"/>
                <a:gd name="connsiteX64" fmla="*/ 87363 w 429814"/>
                <a:gd name="connsiteY64" fmla="*/ 217592 h 439844"/>
                <a:gd name="connsiteX65" fmla="*/ 182703 w 429814"/>
                <a:gd name="connsiteY65" fmla="*/ 201700 h 439844"/>
                <a:gd name="connsiteX66" fmla="*/ 183314 w 429814"/>
                <a:gd name="connsiteY66" fmla="*/ 165638 h 439844"/>
                <a:gd name="connsiteX67" fmla="*/ 179647 w 429814"/>
                <a:gd name="connsiteY67" fmla="*/ 133242 h 439844"/>
                <a:gd name="connsiteX68" fmla="*/ 151534 w 429814"/>
                <a:gd name="connsiteY68" fmla="*/ 135076 h 439844"/>
                <a:gd name="connsiteX69" fmla="*/ 123421 w 429814"/>
                <a:gd name="connsiteY69" fmla="*/ 136910 h 439844"/>
                <a:gd name="connsiteX70" fmla="*/ 120365 w 429814"/>
                <a:gd name="connsiteY70" fmla="*/ 172361 h 439844"/>
                <a:gd name="connsiteX71" fmla="*/ 119754 w 429814"/>
                <a:gd name="connsiteY71" fmla="*/ 210869 h 439844"/>
                <a:gd name="connsiteX72" fmla="*/ 182703 w 429814"/>
                <a:gd name="connsiteY72" fmla="*/ 201700 h 439844"/>
                <a:gd name="connsiteX73" fmla="*/ 256653 w 429814"/>
                <a:gd name="connsiteY73" fmla="*/ 197422 h 439844"/>
                <a:gd name="connsiteX74" fmla="*/ 279265 w 429814"/>
                <a:gd name="connsiteY74" fmla="*/ 179696 h 439844"/>
                <a:gd name="connsiteX75" fmla="*/ 257875 w 429814"/>
                <a:gd name="connsiteY75" fmla="*/ 116739 h 439844"/>
                <a:gd name="connsiteX76" fmla="*/ 230984 w 429814"/>
                <a:gd name="connsiteY76" fmla="*/ 122240 h 439844"/>
                <a:gd name="connsiteX77" fmla="*/ 205316 w 429814"/>
                <a:gd name="connsiteY77" fmla="*/ 129575 h 439844"/>
                <a:gd name="connsiteX78" fmla="*/ 208983 w 429814"/>
                <a:gd name="connsiteY78" fmla="*/ 157692 h 439844"/>
                <a:gd name="connsiteX79" fmla="*/ 256653 w 429814"/>
                <a:gd name="connsiteY79" fmla="*/ 197422 h 439844"/>
                <a:gd name="connsiteX80" fmla="*/ 384383 w 429814"/>
                <a:gd name="connsiteY80" fmla="*/ 179085 h 439844"/>
                <a:gd name="connsiteX81" fmla="*/ 337936 w 429814"/>
                <a:gd name="connsiteY81" fmla="*/ 84955 h 439844"/>
                <a:gd name="connsiteX82" fmla="*/ 306156 w 429814"/>
                <a:gd name="connsiteY82" fmla="*/ 88011 h 439844"/>
                <a:gd name="connsiteX83" fmla="*/ 286599 w 429814"/>
                <a:gd name="connsiteY83" fmla="*/ 105737 h 439844"/>
                <a:gd name="connsiteX84" fmla="*/ 300656 w 429814"/>
                <a:gd name="connsiteY84" fmla="*/ 150968 h 439844"/>
                <a:gd name="connsiteX85" fmla="*/ 312879 w 429814"/>
                <a:gd name="connsiteY85" fmla="*/ 190087 h 439844"/>
                <a:gd name="connsiteX86" fmla="*/ 346492 w 429814"/>
                <a:gd name="connsiteY86" fmla="*/ 185808 h 439844"/>
                <a:gd name="connsiteX87" fmla="*/ 384383 w 429814"/>
                <a:gd name="connsiteY87" fmla="*/ 179085 h 439844"/>
                <a:gd name="connsiteX88" fmla="*/ 174758 w 429814"/>
                <a:gd name="connsiteY88" fmla="*/ 92901 h 439844"/>
                <a:gd name="connsiteX89" fmla="*/ 169869 w 429814"/>
                <a:gd name="connsiteY89" fmla="*/ 66618 h 439844"/>
                <a:gd name="connsiteX90" fmla="*/ 165591 w 429814"/>
                <a:gd name="connsiteY90" fmla="*/ 51338 h 439844"/>
                <a:gd name="connsiteX91" fmla="*/ 152145 w 429814"/>
                <a:gd name="connsiteY91" fmla="*/ 72731 h 439844"/>
                <a:gd name="connsiteX92" fmla="*/ 157035 w 429814"/>
                <a:gd name="connsiteY92" fmla="*/ 103292 h 439844"/>
                <a:gd name="connsiteX93" fmla="*/ 174758 w 429814"/>
                <a:gd name="connsiteY93" fmla="*/ 92901 h 439844"/>
                <a:gd name="connsiteX94" fmla="*/ 122199 w 429814"/>
                <a:gd name="connsiteY94" fmla="*/ 69675 h 439844"/>
                <a:gd name="connsiteX95" fmla="*/ 99586 w 429814"/>
                <a:gd name="connsiteY95" fmla="*/ 59284 h 439844"/>
                <a:gd name="connsiteX96" fmla="*/ 81863 w 429814"/>
                <a:gd name="connsiteY96" fmla="*/ 92901 h 439844"/>
                <a:gd name="connsiteX97" fmla="*/ 122199 w 429814"/>
                <a:gd name="connsiteY97" fmla="*/ 69675 h 439844"/>
                <a:gd name="connsiteX98" fmla="*/ 230373 w 429814"/>
                <a:gd name="connsiteY98" fmla="*/ 91068 h 439844"/>
                <a:gd name="connsiteX99" fmla="*/ 221206 w 429814"/>
                <a:gd name="connsiteY99" fmla="*/ 66618 h 439844"/>
                <a:gd name="connsiteX100" fmla="*/ 199815 w 429814"/>
                <a:gd name="connsiteY100" fmla="*/ 48281 h 439844"/>
                <a:gd name="connsiteX101" fmla="*/ 198593 w 429814"/>
                <a:gd name="connsiteY101" fmla="*/ 72731 h 439844"/>
                <a:gd name="connsiteX102" fmla="*/ 230373 w 429814"/>
                <a:gd name="connsiteY102" fmla="*/ 91068 h 439844"/>
                <a:gd name="connsiteX103" fmla="*/ 295766 w 429814"/>
                <a:gd name="connsiteY103" fmla="*/ 56227 h 439844"/>
                <a:gd name="connsiteX104" fmla="*/ 230984 w 429814"/>
                <a:gd name="connsiteY104" fmla="*/ 29945 h 439844"/>
                <a:gd name="connsiteX105" fmla="*/ 245652 w 429814"/>
                <a:gd name="connsiteY105" fmla="*/ 54394 h 439844"/>
                <a:gd name="connsiteX106" fmla="*/ 281710 w 429814"/>
                <a:gd name="connsiteY106" fmla="*/ 70897 h 439844"/>
                <a:gd name="connsiteX107" fmla="*/ 295766 w 429814"/>
                <a:gd name="connsiteY107" fmla="*/ 56227 h 43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29814" h="439844">
                  <a:moveTo>
                    <a:pt x="161924" y="433356"/>
                  </a:moveTo>
                  <a:cubicBezTo>
                    <a:pt x="78196" y="419298"/>
                    <a:pt x="8524" y="345339"/>
                    <a:pt x="-8588" y="253044"/>
                  </a:cubicBezTo>
                  <a:cubicBezTo>
                    <a:pt x="-20811" y="185808"/>
                    <a:pt x="-643" y="121018"/>
                    <a:pt x="50694" y="66618"/>
                  </a:cubicBezTo>
                  <a:cubicBezTo>
                    <a:pt x="124032" y="-11619"/>
                    <a:pt x="243207" y="-23232"/>
                    <a:pt x="329380" y="39724"/>
                  </a:cubicBezTo>
                  <a:cubicBezTo>
                    <a:pt x="459555" y="135687"/>
                    <a:pt x="443054" y="338004"/>
                    <a:pt x="298822" y="411352"/>
                  </a:cubicBezTo>
                  <a:cubicBezTo>
                    <a:pt x="274376" y="423577"/>
                    <a:pt x="206538" y="441302"/>
                    <a:pt x="194315" y="438857"/>
                  </a:cubicBezTo>
                  <a:cubicBezTo>
                    <a:pt x="192481" y="438246"/>
                    <a:pt x="177814" y="435801"/>
                    <a:pt x="161924" y="433356"/>
                  </a:cubicBezTo>
                  <a:close/>
                  <a:moveTo>
                    <a:pt x="159479" y="381402"/>
                  </a:moveTo>
                  <a:cubicBezTo>
                    <a:pt x="150923" y="369788"/>
                    <a:pt x="140533" y="360009"/>
                    <a:pt x="137478" y="360009"/>
                  </a:cubicBezTo>
                  <a:cubicBezTo>
                    <a:pt x="128310" y="360009"/>
                    <a:pt x="108142" y="372233"/>
                    <a:pt x="108142" y="377734"/>
                  </a:cubicBezTo>
                  <a:cubicBezTo>
                    <a:pt x="108142" y="384458"/>
                    <a:pt x="149701" y="402184"/>
                    <a:pt x="164980" y="402184"/>
                  </a:cubicBezTo>
                  <a:cubicBezTo>
                    <a:pt x="174758" y="402795"/>
                    <a:pt x="173536" y="399739"/>
                    <a:pt x="159479" y="381402"/>
                  </a:cubicBezTo>
                  <a:close/>
                  <a:moveTo>
                    <a:pt x="304934" y="377734"/>
                  </a:moveTo>
                  <a:cubicBezTo>
                    <a:pt x="320824" y="367344"/>
                    <a:pt x="334269" y="356341"/>
                    <a:pt x="334269" y="353285"/>
                  </a:cubicBezTo>
                  <a:cubicBezTo>
                    <a:pt x="334269" y="347784"/>
                    <a:pt x="303711" y="333115"/>
                    <a:pt x="300656" y="336782"/>
                  </a:cubicBezTo>
                  <a:cubicBezTo>
                    <a:pt x="287210" y="357564"/>
                    <a:pt x="267653" y="396683"/>
                    <a:pt x="270709" y="396683"/>
                  </a:cubicBezTo>
                  <a:cubicBezTo>
                    <a:pt x="273154" y="396683"/>
                    <a:pt x="288432" y="388125"/>
                    <a:pt x="304934" y="377734"/>
                  </a:cubicBezTo>
                  <a:close/>
                  <a:moveTo>
                    <a:pt x="206538" y="361842"/>
                  </a:moveTo>
                  <a:cubicBezTo>
                    <a:pt x="202260" y="338004"/>
                    <a:pt x="191870" y="330670"/>
                    <a:pt x="175369" y="341672"/>
                  </a:cubicBezTo>
                  <a:cubicBezTo>
                    <a:pt x="168035" y="345950"/>
                    <a:pt x="169258" y="350229"/>
                    <a:pt x="184536" y="366121"/>
                  </a:cubicBezTo>
                  <a:cubicBezTo>
                    <a:pt x="194315" y="375901"/>
                    <a:pt x="204093" y="384458"/>
                    <a:pt x="205927" y="384458"/>
                  </a:cubicBezTo>
                  <a:cubicBezTo>
                    <a:pt x="208371" y="384458"/>
                    <a:pt x="208371" y="374067"/>
                    <a:pt x="206538" y="361842"/>
                  </a:cubicBezTo>
                  <a:close/>
                  <a:moveTo>
                    <a:pt x="254819" y="360009"/>
                  </a:moveTo>
                  <a:cubicBezTo>
                    <a:pt x="270709" y="329447"/>
                    <a:pt x="270709" y="329447"/>
                    <a:pt x="248096" y="329447"/>
                  </a:cubicBezTo>
                  <a:cubicBezTo>
                    <a:pt x="229762" y="329447"/>
                    <a:pt x="229151" y="330670"/>
                    <a:pt x="232818" y="348395"/>
                  </a:cubicBezTo>
                  <a:cubicBezTo>
                    <a:pt x="234651" y="358786"/>
                    <a:pt x="236484" y="371622"/>
                    <a:pt x="236484" y="375901"/>
                  </a:cubicBezTo>
                  <a:cubicBezTo>
                    <a:pt x="236484" y="389959"/>
                    <a:pt x="241985" y="385680"/>
                    <a:pt x="254819" y="360009"/>
                  </a:cubicBezTo>
                  <a:close/>
                  <a:moveTo>
                    <a:pt x="117921" y="332503"/>
                  </a:moveTo>
                  <a:cubicBezTo>
                    <a:pt x="119143" y="329447"/>
                    <a:pt x="113643" y="308665"/>
                    <a:pt x="105698" y="286661"/>
                  </a:cubicBezTo>
                  <a:lnTo>
                    <a:pt x="91030" y="246931"/>
                  </a:lnTo>
                  <a:lnTo>
                    <a:pt x="67806" y="248765"/>
                  </a:lnTo>
                  <a:cubicBezTo>
                    <a:pt x="32971" y="251821"/>
                    <a:pt x="22581" y="255488"/>
                    <a:pt x="22581" y="267102"/>
                  </a:cubicBezTo>
                  <a:cubicBezTo>
                    <a:pt x="22581" y="280549"/>
                    <a:pt x="45805" y="323946"/>
                    <a:pt x="64139" y="344728"/>
                  </a:cubicBezTo>
                  <a:cubicBezTo>
                    <a:pt x="77585" y="360620"/>
                    <a:pt x="78196" y="360620"/>
                    <a:pt x="96530" y="349618"/>
                  </a:cubicBezTo>
                  <a:cubicBezTo>
                    <a:pt x="106920" y="343506"/>
                    <a:pt x="116698" y="336171"/>
                    <a:pt x="117921" y="332503"/>
                  </a:cubicBezTo>
                  <a:close/>
                  <a:moveTo>
                    <a:pt x="376438" y="289717"/>
                  </a:moveTo>
                  <a:cubicBezTo>
                    <a:pt x="383772" y="270769"/>
                    <a:pt x="389273" y="245098"/>
                    <a:pt x="389273" y="231650"/>
                  </a:cubicBezTo>
                  <a:lnTo>
                    <a:pt x="389273" y="207813"/>
                  </a:lnTo>
                  <a:lnTo>
                    <a:pt x="366660" y="210869"/>
                  </a:lnTo>
                  <a:cubicBezTo>
                    <a:pt x="315323" y="217592"/>
                    <a:pt x="315934" y="217592"/>
                    <a:pt x="315934" y="246320"/>
                  </a:cubicBezTo>
                  <a:cubicBezTo>
                    <a:pt x="315934" y="260990"/>
                    <a:pt x="314101" y="281160"/>
                    <a:pt x="312267" y="291551"/>
                  </a:cubicBezTo>
                  <a:cubicBezTo>
                    <a:pt x="309212" y="307443"/>
                    <a:pt x="310434" y="310499"/>
                    <a:pt x="325713" y="316000"/>
                  </a:cubicBezTo>
                  <a:cubicBezTo>
                    <a:pt x="358715" y="327614"/>
                    <a:pt x="362993" y="325169"/>
                    <a:pt x="376438" y="289717"/>
                  </a:cubicBezTo>
                  <a:close/>
                  <a:moveTo>
                    <a:pt x="180870" y="310499"/>
                  </a:moveTo>
                  <a:cubicBezTo>
                    <a:pt x="199815" y="303776"/>
                    <a:pt x="200426" y="303164"/>
                    <a:pt x="196760" y="275048"/>
                  </a:cubicBezTo>
                  <a:cubicBezTo>
                    <a:pt x="191259" y="234095"/>
                    <a:pt x="190648" y="233484"/>
                    <a:pt x="168035" y="235929"/>
                  </a:cubicBezTo>
                  <a:cubicBezTo>
                    <a:pt x="121588" y="241430"/>
                    <a:pt x="120977" y="242041"/>
                    <a:pt x="127088" y="264046"/>
                  </a:cubicBezTo>
                  <a:cubicBezTo>
                    <a:pt x="142367" y="319056"/>
                    <a:pt x="146645" y="322113"/>
                    <a:pt x="180870" y="310499"/>
                  </a:cubicBezTo>
                  <a:close/>
                  <a:moveTo>
                    <a:pt x="281710" y="291551"/>
                  </a:moveTo>
                  <a:cubicBezTo>
                    <a:pt x="283543" y="283605"/>
                    <a:pt x="285988" y="265879"/>
                    <a:pt x="287210" y="251821"/>
                  </a:cubicBezTo>
                  <a:lnTo>
                    <a:pt x="290266" y="225538"/>
                  </a:lnTo>
                  <a:lnTo>
                    <a:pt x="263986" y="225538"/>
                  </a:lnTo>
                  <a:cubicBezTo>
                    <a:pt x="221817" y="225538"/>
                    <a:pt x="218150" y="228594"/>
                    <a:pt x="221817" y="260990"/>
                  </a:cubicBezTo>
                  <a:cubicBezTo>
                    <a:pt x="226706" y="303776"/>
                    <a:pt x="227928" y="304998"/>
                    <a:pt x="254208" y="304998"/>
                  </a:cubicBezTo>
                  <a:cubicBezTo>
                    <a:pt x="274987" y="304998"/>
                    <a:pt x="279265" y="302553"/>
                    <a:pt x="281710" y="291551"/>
                  </a:cubicBezTo>
                  <a:close/>
                  <a:moveTo>
                    <a:pt x="87363" y="217592"/>
                  </a:moveTo>
                  <a:cubicBezTo>
                    <a:pt x="87974" y="216981"/>
                    <a:pt x="89197" y="196199"/>
                    <a:pt x="90419" y="171139"/>
                  </a:cubicBezTo>
                  <a:lnTo>
                    <a:pt x="92864" y="125908"/>
                  </a:lnTo>
                  <a:lnTo>
                    <a:pt x="69640" y="117962"/>
                  </a:lnTo>
                  <a:lnTo>
                    <a:pt x="47027" y="110016"/>
                  </a:lnTo>
                  <a:lnTo>
                    <a:pt x="34193" y="135076"/>
                  </a:lnTo>
                  <a:cubicBezTo>
                    <a:pt x="27470" y="148523"/>
                    <a:pt x="20136" y="174806"/>
                    <a:pt x="18303" y="193754"/>
                  </a:cubicBezTo>
                  <a:lnTo>
                    <a:pt x="14636" y="227372"/>
                  </a:lnTo>
                  <a:lnTo>
                    <a:pt x="50694" y="222482"/>
                  </a:lnTo>
                  <a:cubicBezTo>
                    <a:pt x="70251" y="220037"/>
                    <a:pt x="87363" y="217592"/>
                    <a:pt x="87363" y="217592"/>
                  </a:cubicBezTo>
                  <a:close/>
                  <a:moveTo>
                    <a:pt x="182703" y="201700"/>
                  </a:moveTo>
                  <a:cubicBezTo>
                    <a:pt x="185148" y="199255"/>
                    <a:pt x="185759" y="183363"/>
                    <a:pt x="183314" y="165638"/>
                  </a:cubicBezTo>
                  <a:lnTo>
                    <a:pt x="179647" y="133242"/>
                  </a:lnTo>
                  <a:lnTo>
                    <a:pt x="151534" y="135076"/>
                  </a:lnTo>
                  <a:lnTo>
                    <a:pt x="123421" y="136910"/>
                  </a:lnTo>
                  <a:lnTo>
                    <a:pt x="120365" y="172361"/>
                  </a:lnTo>
                  <a:cubicBezTo>
                    <a:pt x="118532" y="191921"/>
                    <a:pt x="118532" y="209035"/>
                    <a:pt x="119754" y="210869"/>
                  </a:cubicBezTo>
                  <a:cubicBezTo>
                    <a:pt x="124032" y="214536"/>
                    <a:pt x="177203" y="206590"/>
                    <a:pt x="182703" y="201700"/>
                  </a:cubicBezTo>
                  <a:close/>
                  <a:moveTo>
                    <a:pt x="256653" y="197422"/>
                  </a:moveTo>
                  <a:cubicBezTo>
                    <a:pt x="274987" y="194365"/>
                    <a:pt x="279265" y="190698"/>
                    <a:pt x="279265" y="179696"/>
                  </a:cubicBezTo>
                  <a:cubicBezTo>
                    <a:pt x="279265" y="168083"/>
                    <a:pt x="263986" y="123463"/>
                    <a:pt x="257875" y="116739"/>
                  </a:cubicBezTo>
                  <a:cubicBezTo>
                    <a:pt x="256653" y="115517"/>
                    <a:pt x="244429" y="117962"/>
                    <a:pt x="230984" y="122240"/>
                  </a:cubicBezTo>
                  <a:lnTo>
                    <a:pt x="205316" y="129575"/>
                  </a:lnTo>
                  <a:lnTo>
                    <a:pt x="208983" y="157692"/>
                  </a:lnTo>
                  <a:cubicBezTo>
                    <a:pt x="215705" y="205979"/>
                    <a:pt x="213872" y="204145"/>
                    <a:pt x="256653" y="197422"/>
                  </a:cubicBezTo>
                  <a:close/>
                  <a:moveTo>
                    <a:pt x="384383" y="179085"/>
                  </a:moveTo>
                  <a:cubicBezTo>
                    <a:pt x="394162" y="172972"/>
                    <a:pt x="359937" y="103903"/>
                    <a:pt x="337936" y="84955"/>
                  </a:cubicBezTo>
                  <a:cubicBezTo>
                    <a:pt x="328769" y="77621"/>
                    <a:pt x="324490" y="78232"/>
                    <a:pt x="306156" y="88011"/>
                  </a:cubicBezTo>
                  <a:cubicBezTo>
                    <a:pt x="294544" y="94124"/>
                    <a:pt x="285988" y="102070"/>
                    <a:pt x="286599" y="105737"/>
                  </a:cubicBezTo>
                  <a:cubicBezTo>
                    <a:pt x="287821" y="109404"/>
                    <a:pt x="294544" y="129575"/>
                    <a:pt x="300656" y="150968"/>
                  </a:cubicBezTo>
                  <a:lnTo>
                    <a:pt x="312879" y="190087"/>
                  </a:lnTo>
                  <a:lnTo>
                    <a:pt x="346492" y="185808"/>
                  </a:lnTo>
                  <a:cubicBezTo>
                    <a:pt x="364827" y="183363"/>
                    <a:pt x="381939" y="180307"/>
                    <a:pt x="384383" y="179085"/>
                  </a:cubicBezTo>
                  <a:close/>
                  <a:moveTo>
                    <a:pt x="174758" y="92901"/>
                  </a:moveTo>
                  <a:cubicBezTo>
                    <a:pt x="174147" y="86789"/>
                    <a:pt x="172313" y="75176"/>
                    <a:pt x="169869" y="66618"/>
                  </a:cubicBezTo>
                  <a:lnTo>
                    <a:pt x="165591" y="51338"/>
                  </a:lnTo>
                  <a:lnTo>
                    <a:pt x="152145" y="72731"/>
                  </a:lnTo>
                  <a:cubicBezTo>
                    <a:pt x="135033" y="100847"/>
                    <a:pt x="135033" y="103292"/>
                    <a:pt x="157035" y="103292"/>
                  </a:cubicBezTo>
                  <a:cubicBezTo>
                    <a:pt x="170480" y="103292"/>
                    <a:pt x="175369" y="100236"/>
                    <a:pt x="174758" y="92901"/>
                  </a:cubicBezTo>
                  <a:close/>
                  <a:moveTo>
                    <a:pt x="122199" y="69675"/>
                  </a:moveTo>
                  <a:cubicBezTo>
                    <a:pt x="139922" y="37891"/>
                    <a:pt x="134422" y="35446"/>
                    <a:pt x="99586" y="59284"/>
                  </a:cubicBezTo>
                  <a:cubicBezTo>
                    <a:pt x="71473" y="78232"/>
                    <a:pt x="65973" y="88623"/>
                    <a:pt x="81863" y="92901"/>
                  </a:cubicBezTo>
                  <a:cubicBezTo>
                    <a:pt x="103864" y="98402"/>
                    <a:pt x="107531" y="96569"/>
                    <a:pt x="122199" y="69675"/>
                  </a:cubicBezTo>
                  <a:close/>
                  <a:moveTo>
                    <a:pt x="230373" y="91068"/>
                  </a:moveTo>
                  <a:cubicBezTo>
                    <a:pt x="237707" y="86178"/>
                    <a:pt x="236484" y="82510"/>
                    <a:pt x="221206" y="66618"/>
                  </a:cubicBezTo>
                  <a:cubicBezTo>
                    <a:pt x="211427" y="56839"/>
                    <a:pt x="202260" y="48281"/>
                    <a:pt x="199815" y="48281"/>
                  </a:cubicBezTo>
                  <a:cubicBezTo>
                    <a:pt x="197982" y="48281"/>
                    <a:pt x="197371" y="59284"/>
                    <a:pt x="198593" y="72731"/>
                  </a:cubicBezTo>
                  <a:cubicBezTo>
                    <a:pt x="201038" y="97791"/>
                    <a:pt x="210816" y="103903"/>
                    <a:pt x="230373" y="91068"/>
                  </a:cubicBezTo>
                  <a:close/>
                  <a:moveTo>
                    <a:pt x="295766" y="56227"/>
                  </a:moveTo>
                  <a:cubicBezTo>
                    <a:pt x="298211" y="49504"/>
                    <a:pt x="249319" y="29945"/>
                    <a:pt x="230984" y="29945"/>
                  </a:cubicBezTo>
                  <a:cubicBezTo>
                    <a:pt x="224873" y="29945"/>
                    <a:pt x="230373" y="39113"/>
                    <a:pt x="245652" y="54394"/>
                  </a:cubicBezTo>
                  <a:cubicBezTo>
                    <a:pt x="267042" y="76398"/>
                    <a:pt x="270709" y="78232"/>
                    <a:pt x="281710" y="70897"/>
                  </a:cubicBezTo>
                  <a:cubicBezTo>
                    <a:pt x="288432" y="66007"/>
                    <a:pt x="294544" y="59895"/>
                    <a:pt x="295766" y="56227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6" name="图形 2">
            <a:extLst>
              <a:ext uri="{FF2B5EF4-FFF2-40B4-BE49-F238E27FC236}">
                <a16:creationId xmlns:a16="http://schemas.microsoft.com/office/drawing/2014/main" id="{0698E82E-FC9B-7231-EC27-A1C17B8A8047}"/>
              </a:ext>
            </a:extLst>
          </p:cNvPr>
          <p:cNvGrpSpPr/>
          <p:nvPr/>
        </p:nvGrpSpPr>
        <p:grpSpPr>
          <a:xfrm>
            <a:off x="8265122" y="1201616"/>
            <a:ext cx="636428" cy="558941"/>
            <a:chOff x="11839964" y="-3235537"/>
            <a:chExt cx="477321" cy="419206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0D86C322-6ADE-10E3-E89F-820E31941A6D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D844356-F220-4262-53B4-A274D8854705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EFF887C-810B-9CEA-8EFF-6FDFBB474AAE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ACB0F7E-FEBD-F3BF-DD68-F09F416EDBCB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B145970-2AA1-D221-09C8-3BC8DA83FC13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793545E-0200-1041-8BCF-D0B98B146DC5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A3AFF58-F291-58B0-7E3A-9E3CCE06EE65}"/>
              </a:ext>
            </a:extLst>
          </p:cNvPr>
          <p:cNvGrpSpPr/>
          <p:nvPr/>
        </p:nvGrpSpPr>
        <p:grpSpPr>
          <a:xfrm>
            <a:off x="4968380" y="684968"/>
            <a:ext cx="1769793" cy="808737"/>
            <a:chOff x="3855525" y="2667590"/>
            <a:chExt cx="786328" cy="35932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CD73287-F545-8010-5246-7DDDD4D374AF}"/>
                </a:ext>
              </a:extLst>
            </p:cNvPr>
            <p:cNvGrpSpPr/>
            <p:nvPr/>
          </p:nvGrpSpPr>
          <p:grpSpPr>
            <a:xfrm>
              <a:off x="3855525" y="2667590"/>
              <a:ext cx="786328" cy="359326"/>
              <a:chOff x="3855525" y="2890358"/>
              <a:chExt cx="786328" cy="359326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163B330-CC9F-7725-752F-E5975A274579}"/>
                  </a:ext>
                </a:extLst>
              </p:cNvPr>
              <p:cNvSpPr txBox="1"/>
              <p:nvPr/>
            </p:nvSpPr>
            <p:spPr>
              <a:xfrm>
                <a:off x="3855525" y="2927685"/>
                <a:ext cx="208309" cy="278361"/>
              </a:xfrm>
              <a:custGeom>
                <a:avLst/>
                <a:gdLst/>
                <a:ahLst/>
                <a:cxnLst/>
                <a:rect l="l" t="t" r="r" b="b"/>
                <a:pathLst>
                  <a:path w="208309" h="278361">
                    <a:moveTo>
                      <a:pt x="156359" y="176417"/>
                    </a:moveTo>
                    <a:cubicBezTo>
                      <a:pt x="150637" y="178100"/>
                      <a:pt x="144748" y="179446"/>
                      <a:pt x="138690" y="180456"/>
                    </a:cubicBezTo>
                    <a:cubicBezTo>
                      <a:pt x="132632" y="181465"/>
                      <a:pt x="126910" y="182307"/>
                      <a:pt x="121526" y="182980"/>
                    </a:cubicBezTo>
                    <a:cubicBezTo>
                      <a:pt x="109746" y="184326"/>
                      <a:pt x="97715" y="184578"/>
                      <a:pt x="85431" y="183737"/>
                    </a:cubicBezTo>
                    <a:cubicBezTo>
                      <a:pt x="73147" y="182896"/>
                      <a:pt x="61283" y="180624"/>
                      <a:pt x="49840" y="176922"/>
                    </a:cubicBezTo>
                    <a:cubicBezTo>
                      <a:pt x="51860" y="194759"/>
                      <a:pt x="55562" y="210745"/>
                      <a:pt x="60947" y="224880"/>
                    </a:cubicBezTo>
                    <a:cubicBezTo>
                      <a:pt x="62966" y="224880"/>
                      <a:pt x="64144" y="225049"/>
                      <a:pt x="64480" y="225385"/>
                    </a:cubicBezTo>
                    <a:cubicBezTo>
                      <a:pt x="71548" y="226058"/>
                      <a:pt x="78447" y="226900"/>
                      <a:pt x="85178" y="227909"/>
                    </a:cubicBezTo>
                    <a:cubicBezTo>
                      <a:pt x="91909" y="228919"/>
                      <a:pt x="98977" y="228751"/>
                      <a:pt x="106381" y="227404"/>
                    </a:cubicBezTo>
                    <a:cubicBezTo>
                      <a:pt x="120853" y="224712"/>
                      <a:pt x="131790" y="218654"/>
                      <a:pt x="139194" y="209231"/>
                    </a:cubicBezTo>
                    <a:cubicBezTo>
                      <a:pt x="146599" y="199807"/>
                      <a:pt x="152320" y="188869"/>
                      <a:pt x="156359" y="176417"/>
                    </a:cubicBezTo>
                    <a:close/>
                    <a:moveTo>
                      <a:pt x="169989" y="103217"/>
                    </a:moveTo>
                    <a:cubicBezTo>
                      <a:pt x="161575" y="108266"/>
                      <a:pt x="152320" y="112136"/>
                      <a:pt x="142223" y="114828"/>
                    </a:cubicBezTo>
                    <a:cubicBezTo>
                      <a:pt x="132127" y="117521"/>
                      <a:pt x="121694" y="119119"/>
                      <a:pt x="110924" y="119624"/>
                    </a:cubicBezTo>
                    <a:cubicBezTo>
                      <a:pt x="100155" y="120129"/>
                      <a:pt x="89385" y="119708"/>
                      <a:pt x="78615" y="118362"/>
                    </a:cubicBezTo>
                    <a:cubicBezTo>
                      <a:pt x="67846" y="117016"/>
                      <a:pt x="57581" y="114828"/>
                      <a:pt x="47821" y="111799"/>
                    </a:cubicBezTo>
                    <a:cubicBezTo>
                      <a:pt x="47148" y="125598"/>
                      <a:pt x="47148" y="139228"/>
                      <a:pt x="47821" y="152690"/>
                    </a:cubicBezTo>
                    <a:cubicBezTo>
                      <a:pt x="57581" y="152690"/>
                      <a:pt x="67089" y="152774"/>
                      <a:pt x="76344" y="152943"/>
                    </a:cubicBezTo>
                    <a:cubicBezTo>
                      <a:pt x="85599" y="153111"/>
                      <a:pt x="95106" y="152690"/>
                      <a:pt x="104866" y="151681"/>
                    </a:cubicBezTo>
                    <a:cubicBezTo>
                      <a:pt x="109578" y="151344"/>
                      <a:pt x="114458" y="150419"/>
                      <a:pt x="119506" y="148904"/>
                    </a:cubicBezTo>
                    <a:cubicBezTo>
                      <a:pt x="124555" y="147390"/>
                      <a:pt x="129687" y="145791"/>
                      <a:pt x="134903" y="144108"/>
                    </a:cubicBezTo>
                    <a:cubicBezTo>
                      <a:pt x="140120" y="142426"/>
                      <a:pt x="145252" y="140827"/>
                      <a:pt x="150301" y="139312"/>
                    </a:cubicBezTo>
                    <a:cubicBezTo>
                      <a:pt x="155349" y="137798"/>
                      <a:pt x="160397" y="136872"/>
                      <a:pt x="165445" y="136536"/>
                    </a:cubicBezTo>
                    <a:cubicBezTo>
                      <a:pt x="167465" y="127112"/>
                      <a:pt x="168979" y="116006"/>
                      <a:pt x="169989" y="103217"/>
                    </a:cubicBezTo>
                    <a:close/>
                    <a:moveTo>
                      <a:pt x="124050" y="29008"/>
                    </a:moveTo>
                    <a:cubicBezTo>
                      <a:pt x="117992" y="28335"/>
                      <a:pt x="112018" y="28503"/>
                      <a:pt x="106128" y="29513"/>
                    </a:cubicBezTo>
                    <a:cubicBezTo>
                      <a:pt x="100239" y="30523"/>
                      <a:pt x="94265" y="31785"/>
                      <a:pt x="88207" y="33299"/>
                    </a:cubicBezTo>
                    <a:cubicBezTo>
                      <a:pt x="82149" y="34814"/>
                      <a:pt x="76175" y="36496"/>
                      <a:pt x="70286" y="38347"/>
                    </a:cubicBezTo>
                    <a:cubicBezTo>
                      <a:pt x="64396" y="40198"/>
                      <a:pt x="58422" y="41629"/>
                      <a:pt x="52365" y="42638"/>
                    </a:cubicBezTo>
                    <a:cubicBezTo>
                      <a:pt x="51691" y="50043"/>
                      <a:pt x="51187" y="57615"/>
                      <a:pt x="50850" y="65356"/>
                    </a:cubicBezTo>
                    <a:cubicBezTo>
                      <a:pt x="50514" y="73096"/>
                      <a:pt x="50009" y="80837"/>
                      <a:pt x="49336" y="88578"/>
                    </a:cubicBezTo>
                    <a:cubicBezTo>
                      <a:pt x="56740" y="88241"/>
                      <a:pt x="64060" y="88073"/>
                      <a:pt x="71295" y="88073"/>
                    </a:cubicBezTo>
                    <a:cubicBezTo>
                      <a:pt x="78531" y="88073"/>
                      <a:pt x="85851" y="87736"/>
                      <a:pt x="93255" y="87063"/>
                    </a:cubicBezTo>
                    <a:cubicBezTo>
                      <a:pt x="105708" y="85717"/>
                      <a:pt x="117235" y="83109"/>
                      <a:pt x="127836" y="79238"/>
                    </a:cubicBezTo>
                    <a:cubicBezTo>
                      <a:pt x="138437" y="75368"/>
                      <a:pt x="149459" y="71077"/>
                      <a:pt x="160902" y="66365"/>
                    </a:cubicBezTo>
                    <a:cubicBezTo>
                      <a:pt x="164267" y="65692"/>
                      <a:pt x="166118" y="65356"/>
                      <a:pt x="166455" y="65356"/>
                    </a:cubicBezTo>
                    <a:cubicBezTo>
                      <a:pt x="163763" y="55932"/>
                      <a:pt x="159219" y="47855"/>
                      <a:pt x="152825" y="41124"/>
                    </a:cubicBezTo>
                    <a:cubicBezTo>
                      <a:pt x="146430" y="34393"/>
                      <a:pt x="136839" y="30354"/>
                      <a:pt x="124050" y="29008"/>
                    </a:cubicBezTo>
                    <a:close/>
                    <a:moveTo>
                      <a:pt x="116730" y="486"/>
                    </a:moveTo>
                    <a:cubicBezTo>
                      <a:pt x="125985" y="-356"/>
                      <a:pt x="133978" y="-103"/>
                      <a:pt x="140709" y="1243"/>
                    </a:cubicBezTo>
                    <a:cubicBezTo>
                      <a:pt x="152152" y="3262"/>
                      <a:pt x="161827" y="7385"/>
                      <a:pt x="169736" y="13611"/>
                    </a:cubicBezTo>
                    <a:cubicBezTo>
                      <a:pt x="177645" y="19837"/>
                      <a:pt x="184208" y="27325"/>
                      <a:pt x="189425" y="36076"/>
                    </a:cubicBezTo>
                    <a:cubicBezTo>
                      <a:pt x="194641" y="44826"/>
                      <a:pt x="198596" y="54334"/>
                      <a:pt x="201288" y="64598"/>
                    </a:cubicBezTo>
                    <a:cubicBezTo>
                      <a:pt x="203980" y="74863"/>
                      <a:pt x="205831" y="85212"/>
                      <a:pt x="206841" y="95645"/>
                    </a:cubicBezTo>
                    <a:cubicBezTo>
                      <a:pt x="208187" y="108434"/>
                      <a:pt x="208608" y="122233"/>
                      <a:pt x="208103" y="137041"/>
                    </a:cubicBezTo>
                    <a:cubicBezTo>
                      <a:pt x="207598" y="151849"/>
                      <a:pt x="205831" y="166489"/>
                      <a:pt x="202802" y="180960"/>
                    </a:cubicBezTo>
                    <a:cubicBezTo>
                      <a:pt x="199773" y="195432"/>
                      <a:pt x="195146" y="209062"/>
                      <a:pt x="188920" y="221851"/>
                    </a:cubicBezTo>
                    <a:cubicBezTo>
                      <a:pt x="182694" y="234640"/>
                      <a:pt x="174364" y="245578"/>
                      <a:pt x="163931" y="254665"/>
                    </a:cubicBezTo>
                    <a:cubicBezTo>
                      <a:pt x="156527" y="261059"/>
                      <a:pt x="147945" y="266192"/>
                      <a:pt x="138185" y="270062"/>
                    </a:cubicBezTo>
                    <a:cubicBezTo>
                      <a:pt x="128425" y="273932"/>
                      <a:pt x="118244" y="276457"/>
                      <a:pt x="107643" y="277635"/>
                    </a:cubicBezTo>
                    <a:cubicBezTo>
                      <a:pt x="97042" y="278812"/>
                      <a:pt x="86440" y="278560"/>
                      <a:pt x="75839" y="276877"/>
                    </a:cubicBezTo>
                    <a:cubicBezTo>
                      <a:pt x="65238" y="275194"/>
                      <a:pt x="55562" y="271997"/>
                      <a:pt x="46812" y="267286"/>
                    </a:cubicBezTo>
                    <a:cubicBezTo>
                      <a:pt x="38398" y="269641"/>
                      <a:pt x="31330" y="267622"/>
                      <a:pt x="25609" y="261228"/>
                    </a:cubicBezTo>
                    <a:cubicBezTo>
                      <a:pt x="17868" y="253150"/>
                      <a:pt x="12147" y="243727"/>
                      <a:pt x="8445" y="232957"/>
                    </a:cubicBezTo>
                    <a:cubicBezTo>
                      <a:pt x="4743" y="222188"/>
                      <a:pt x="2303" y="210829"/>
                      <a:pt x="1125" y="198882"/>
                    </a:cubicBezTo>
                    <a:cubicBezTo>
                      <a:pt x="-53" y="186934"/>
                      <a:pt x="-305" y="174987"/>
                      <a:pt x="368" y="163039"/>
                    </a:cubicBezTo>
                    <a:cubicBezTo>
                      <a:pt x="1041" y="151092"/>
                      <a:pt x="1882" y="139901"/>
                      <a:pt x="2892" y="129468"/>
                    </a:cubicBezTo>
                    <a:cubicBezTo>
                      <a:pt x="3228" y="125766"/>
                      <a:pt x="4070" y="118951"/>
                      <a:pt x="5416" y="109023"/>
                    </a:cubicBezTo>
                    <a:cubicBezTo>
                      <a:pt x="6762" y="99095"/>
                      <a:pt x="8865" y="88746"/>
                      <a:pt x="11726" y="77976"/>
                    </a:cubicBezTo>
                    <a:cubicBezTo>
                      <a:pt x="14587" y="67207"/>
                      <a:pt x="18289" y="57278"/>
                      <a:pt x="22832" y="48192"/>
                    </a:cubicBezTo>
                    <a:cubicBezTo>
                      <a:pt x="27376" y="39105"/>
                      <a:pt x="33013" y="33552"/>
                      <a:pt x="39744" y="31532"/>
                    </a:cubicBezTo>
                    <a:cubicBezTo>
                      <a:pt x="45465" y="25474"/>
                      <a:pt x="52701" y="20258"/>
                      <a:pt x="61451" y="15883"/>
                    </a:cubicBezTo>
                    <a:cubicBezTo>
                      <a:pt x="70202" y="11508"/>
                      <a:pt x="79289" y="8058"/>
                      <a:pt x="88712" y="5534"/>
                    </a:cubicBezTo>
                    <a:cubicBezTo>
                      <a:pt x="98135" y="3010"/>
                      <a:pt x="107475" y="1327"/>
                      <a:pt x="116730" y="486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333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E274A5ED-3300-614F-09DF-AC31E41F6E10}"/>
                  </a:ext>
                </a:extLst>
              </p:cNvPr>
              <p:cNvSpPr txBox="1"/>
              <p:nvPr/>
            </p:nvSpPr>
            <p:spPr>
              <a:xfrm>
                <a:off x="4315787" y="2890358"/>
                <a:ext cx="326066" cy="359326"/>
              </a:xfrm>
              <a:custGeom>
                <a:avLst/>
                <a:gdLst/>
                <a:ahLst/>
                <a:cxnLst/>
                <a:rect l="l" t="t" r="r" b="b"/>
                <a:pathLst>
                  <a:path w="326066" h="359326">
                    <a:moveTo>
                      <a:pt x="85316" y="242013"/>
                    </a:moveTo>
                    <a:cubicBezTo>
                      <a:pt x="89018" y="242013"/>
                      <a:pt x="91037" y="243696"/>
                      <a:pt x="91374" y="247062"/>
                    </a:cubicBezTo>
                    <a:cubicBezTo>
                      <a:pt x="92383" y="251100"/>
                      <a:pt x="92215" y="254970"/>
                      <a:pt x="90869" y="258672"/>
                    </a:cubicBezTo>
                    <a:cubicBezTo>
                      <a:pt x="89523" y="262375"/>
                      <a:pt x="87587" y="265992"/>
                      <a:pt x="85063" y="269526"/>
                    </a:cubicBezTo>
                    <a:cubicBezTo>
                      <a:pt x="82539" y="273060"/>
                      <a:pt x="79678" y="276257"/>
                      <a:pt x="76481" y="279118"/>
                    </a:cubicBezTo>
                    <a:cubicBezTo>
                      <a:pt x="73284" y="281979"/>
                      <a:pt x="70339" y="284419"/>
                      <a:pt x="67647" y="286438"/>
                    </a:cubicBezTo>
                    <a:cubicBezTo>
                      <a:pt x="59906" y="292159"/>
                      <a:pt x="51408" y="296955"/>
                      <a:pt x="42153" y="300825"/>
                    </a:cubicBezTo>
                    <a:cubicBezTo>
                      <a:pt x="32898" y="304696"/>
                      <a:pt x="23559" y="305790"/>
                      <a:pt x="14135" y="304107"/>
                    </a:cubicBezTo>
                    <a:cubicBezTo>
                      <a:pt x="10433" y="303434"/>
                      <a:pt x="7152" y="301246"/>
                      <a:pt x="4291" y="297544"/>
                    </a:cubicBezTo>
                    <a:cubicBezTo>
                      <a:pt x="1431" y="293842"/>
                      <a:pt x="0" y="290140"/>
                      <a:pt x="0" y="286438"/>
                    </a:cubicBezTo>
                    <a:lnTo>
                      <a:pt x="0" y="283914"/>
                    </a:lnTo>
                    <a:cubicBezTo>
                      <a:pt x="0" y="277856"/>
                      <a:pt x="2272" y="273144"/>
                      <a:pt x="6815" y="269779"/>
                    </a:cubicBezTo>
                    <a:cubicBezTo>
                      <a:pt x="11359" y="266413"/>
                      <a:pt x="16323" y="265403"/>
                      <a:pt x="21708" y="266750"/>
                    </a:cubicBezTo>
                    <a:lnTo>
                      <a:pt x="22717" y="266750"/>
                    </a:lnTo>
                    <a:lnTo>
                      <a:pt x="29280" y="265235"/>
                    </a:lnTo>
                    <a:cubicBezTo>
                      <a:pt x="30626" y="264562"/>
                      <a:pt x="31888" y="264141"/>
                      <a:pt x="33066" y="263973"/>
                    </a:cubicBezTo>
                    <a:cubicBezTo>
                      <a:pt x="34244" y="263805"/>
                      <a:pt x="35506" y="263384"/>
                      <a:pt x="36852" y="262711"/>
                    </a:cubicBezTo>
                    <a:cubicBezTo>
                      <a:pt x="42910" y="260692"/>
                      <a:pt x="48463" y="258168"/>
                      <a:pt x="53512" y="255139"/>
                    </a:cubicBezTo>
                    <a:cubicBezTo>
                      <a:pt x="58223" y="252446"/>
                      <a:pt x="63272" y="249586"/>
                      <a:pt x="68656" y="246557"/>
                    </a:cubicBezTo>
                    <a:cubicBezTo>
                      <a:pt x="74041" y="243528"/>
                      <a:pt x="79594" y="242013"/>
                      <a:pt x="85316" y="242013"/>
                    </a:cubicBezTo>
                    <a:close/>
                    <a:moveTo>
                      <a:pt x="56036" y="180929"/>
                    </a:moveTo>
                    <a:cubicBezTo>
                      <a:pt x="61757" y="182276"/>
                      <a:pt x="67815" y="184547"/>
                      <a:pt x="74210" y="187745"/>
                    </a:cubicBezTo>
                    <a:cubicBezTo>
                      <a:pt x="80604" y="190942"/>
                      <a:pt x="85652" y="194896"/>
                      <a:pt x="89354" y="199608"/>
                    </a:cubicBezTo>
                    <a:cubicBezTo>
                      <a:pt x="92047" y="202637"/>
                      <a:pt x="93309" y="206087"/>
                      <a:pt x="93140" y="209957"/>
                    </a:cubicBezTo>
                    <a:cubicBezTo>
                      <a:pt x="92972" y="213827"/>
                      <a:pt x="91878" y="217277"/>
                      <a:pt x="89859" y="220306"/>
                    </a:cubicBezTo>
                    <a:cubicBezTo>
                      <a:pt x="87840" y="223335"/>
                      <a:pt x="85063" y="225438"/>
                      <a:pt x="81529" y="226616"/>
                    </a:cubicBezTo>
                    <a:cubicBezTo>
                      <a:pt x="77996" y="227794"/>
                      <a:pt x="74210" y="227037"/>
                      <a:pt x="70171" y="224344"/>
                    </a:cubicBezTo>
                    <a:cubicBezTo>
                      <a:pt x="66805" y="222325"/>
                      <a:pt x="63776" y="220053"/>
                      <a:pt x="61084" y="217529"/>
                    </a:cubicBezTo>
                    <a:cubicBezTo>
                      <a:pt x="58392" y="215005"/>
                      <a:pt x="55531" y="212397"/>
                      <a:pt x="52502" y="209704"/>
                    </a:cubicBezTo>
                    <a:cubicBezTo>
                      <a:pt x="50483" y="208022"/>
                      <a:pt x="48295" y="205750"/>
                      <a:pt x="45939" y="202889"/>
                    </a:cubicBezTo>
                    <a:cubicBezTo>
                      <a:pt x="43583" y="200029"/>
                      <a:pt x="41059" y="198093"/>
                      <a:pt x="38367" y="197084"/>
                    </a:cubicBezTo>
                    <a:cubicBezTo>
                      <a:pt x="36348" y="196747"/>
                      <a:pt x="35338" y="195233"/>
                      <a:pt x="35338" y="192540"/>
                    </a:cubicBezTo>
                    <a:cubicBezTo>
                      <a:pt x="35001" y="187156"/>
                      <a:pt x="37273" y="183706"/>
                      <a:pt x="42153" y="182192"/>
                    </a:cubicBezTo>
                    <a:cubicBezTo>
                      <a:pt x="47033" y="180677"/>
                      <a:pt x="51661" y="180256"/>
                      <a:pt x="56036" y="180929"/>
                    </a:cubicBezTo>
                    <a:close/>
                    <a:moveTo>
                      <a:pt x="243137" y="166857"/>
                    </a:moveTo>
                    <a:cubicBezTo>
                      <a:pt x="244693" y="166731"/>
                      <a:pt x="246187" y="167299"/>
                      <a:pt x="247617" y="168561"/>
                    </a:cubicBezTo>
                    <a:cubicBezTo>
                      <a:pt x="250478" y="171085"/>
                      <a:pt x="251403" y="174030"/>
                      <a:pt x="250393" y="177396"/>
                    </a:cubicBezTo>
                    <a:lnTo>
                      <a:pt x="250898" y="177396"/>
                    </a:lnTo>
                    <a:cubicBezTo>
                      <a:pt x="249889" y="183117"/>
                      <a:pt x="248542" y="189007"/>
                      <a:pt x="246860" y="195065"/>
                    </a:cubicBezTo>
                    <a:cubicBezTo>
                      <a:pt x="245177" y="201122"/>
                      <a:pt x="243578" y="207180"/>
                      <a:pt x="242064" y="213238"/>
                    </a:cubicBezTo>
                    <a:cubicBezTo>
                      <a:pt x="240549" y="219296"/>
                      <a:pt x="239371" y="225438"/>
                      <a:pt x="238530" y="231664"/>
                    </a:cubicBezTo>
                    <a:cubicBezTo>
                      <a:pt x="237689" y="237891"/>
                      <a:pt x="237605" y="244033"/>
                      <a:pt x="238278" y="250090"/>
                    </a:cubicBezTo>
                    <a:cubicBezTo>
                      <a:pt x="239287" y="258168"/>
                      <a:pt x="242148" y="263721"/>
                      <a:pt x="246860" y="266750"/>
                    </a:cubicBezTo>
                    <a:cubicBezTo>
                      <a:pt x="251571" y="269779"/>
                      <a:pt x="257124" y="271546"/>
                      <a:pt x="263519" y="272050"/>
                    </a:cubicBezTo>
                    <a:cubicBezTo>
                      <a:pt x="269913" y="272555"/>
                      <a:pt x="276644" y="272303"/>
                      <a:pt x="283712" y="271293"/>
                    </a:cubicBezTo>
                    <a:cubicBezTo>
                      <a:pt x="290779" y="270283"/>
                      <a:pt x="297006" y="269610"/>
                      <a:pt x="302390" y="269274"/>
                    </a:cubicBezTo>
                    <a:cubicBezTo>
                      <a:pt x="308785" y="268937"/>
                      <a:pt x="314001" y="270788"/>
                      <a:pt x="318040" y="274827"/>
                    </a:cubicBezTo>
                    <a:cubicBezTo>
                      <a:pt x="322079" y="278865"/>
                      <a:pt x="324603" y="283577"/>
                      <a:pt x="325612" y="288962"/>
                    </a:cubicBezTo>
                    <a:cubicBezTo>
                      <a:pt x="326622" y="294347"/>
                      <a:pt x="325949" y="299647"/>
                      <a:pt x="323593" y="304864"/>
                    </a:cubicBezTo>
                    <a:cubicBezTo>
                      <a:pt x="321237" y="310081"/>
                      <a:pt x="316862" y="313362"/>
                      <a:pt x="310468" y="314708"/>
                    </a:cubicBezTo>
                    <a:cubicBezTo>
                      <a:pt x="301381" y="317064"/>
                      <a:pt x="291621" y="318410"/>
                      <a:pt x="281188" y="318747"/>
                    </a:cubicBezTo>
                    <a:cubicBezTo>
                      <a:pt x="270755" y="319083"/>
                      <a:pt x="260658" y="318074"/>
                      <a:pt x="250898" y="315718"/>
                    </a:cubicBezTo>
                    <a:cubicBezTo>
                      <a:pt x="241138" y="313362"/>
                      <a:pt x="232220" y="309323"/>
                      <a:pt x="224143" y="303602"/>
                    </a:cubicBezTo>
                    <a:cubicBezTo>
                      <a:pt x="216065" y="297881"/>
                      <a:pt x="209839" y="289972"/>
                      <a:pt x="205464" y="279875"/>
                    </a:cubicBezTo>
                    <a:cubicBezTo>
                      <a:pt x="201762" y="271461"/>
                      <a:pt x="200163" y="262038"/>
                      <a:pt x="200668" y="251605"/>
                    </a:cubicBezTo>
                    <a:cubicBezTo>
                      <a:pt x="201173" y="241172"/>
                      <a:pt x="203192" y="230907"/>
                      <a:pt x="206726" y="220811"/>
                    </a:cubicBezTo>
                    <a:cubicBezTo>
                      <a:pt x="210260" y="210714"/>
                      <a:pt x="214803" y="201122"/>
                      <a:pt x="220356" y="192036"/>
                    </a:cubicBezTo>
                    <a:cubicBezTo>
                      <a:pt x="225909" y="182949"/>
                      <a:pt x="231883" y="175376"/>
                      <a:pt x="238278" y="169318"/>
                    </a:cubicBezTo>
                    <a:cubicBezTo>
                      <a:pt x="239960" y="167804"/>
                      <a:pt x="241580" y="166984"/>
                      <a:pt x="243137" y="166857"/>
                    </a:cubicBezTo>
                    <a:close/>
                    <a:moveTo>
                      <a:pt x="136303" y="202"/>
                    </a:moveTo>
                    <a:cubicBezTo>
                      <a:pt x="148419" y="-471"/>
                      <a:pt x="160450" y="539"/>
                      <a:pt x="172398" y="3231"/>
                    </a:cubicBezTo>
                    <a:cubicBezTo>
                      <a:pt x="184345" y="5923"/>
                      <a:pt x="194358" y="10299"/>
                      <a:pt x="202435" y="16356"/>
                    </a:cubicBezTo>
                    <a:cubicBezTo>
                      <a:pt x="209166" y="21405"/>
                      <a:pt x="214130" y="27126"/>
                      <a:pt x="217327" y="33521"/>
                    </a:cubicBezTo>
                    <a:cubicBezTo>
                      <a:pt x="220525" y="39915"/>
                      <a:pt x="222376" y="46646"/>
                      <a:pt x="222880" y="53714"/>
                    </a:cubicBezTo>
                    <a:cubicBezTo>
                      <a:pt x="223385" y="60781"/>
                      <a:pt x="222628" y="68017"/>
                      <a:pt x="220609" y="75421"/>
                    </a:cubicBezTo>
                    <a:cubicBezTo>
                      <a:pt x="218589" y="82825"/>
                      <a:pt x="215729" y="90061"/>
                      <a:pt x="212027" y="97129"/>
                    </a:cubicBezTo>
                    <a:cubicBezTo>
                      <a:pt x="219767" y="95109"/>
                      <a:pt x="227508" y="93258"/>
                      <a:pt x="235249" y="91575"/>
                    </a:cubicBezTo>
                    <a:cubicBezTo>
                      <a:pt x="242989" y="89893"/>
                      <a:pt x="250730" y="88546"/>
                      <a:pt x="258471" y="87537"/>
                    </a:cubicBezTo>
                    <a:cubicBezTo>
                      <a:pt x="262846" y="86864"/>
                      <a:pt x="266380" y="87705"/>
                      <a:pt x="269072" y="90061"/>
                    </a:cubicBezTo>
                    <a:cubicBezTo>
                      <a:pt x="271764" y="92417"/>
                      <a:pt x="273447" y="95362"/>
                      <a:pt x="274120" y="98895"/>
                    </a:cubicBezTo>
                    <a:cubicBezTo>
                      <a:pt x="274793" y="102429"/>
                      <a:pt x="274541" y="106047"/>
                      <a:pt x="273363" y="109749"/>
                    </a:cubicBezTo>
                    <a:cubicBezTo>
                      <a:pt x="272185" y="113451"/>
                      <a:pt x="270082" y="116312"/>
                      <a:pt x="267053" y="118331"/>
                    </a:cubicBezTo>
                    <a:cubicBezTo>
                      <a:pt x="253591" y="127081"/>
                      <a:pt x="238278" y="134065"/>
                      <a:pt x="221114" y="139281"/>
                    </a:cubicBezTo>
                    <a:cubicBezTo>
                      <a:pt x="203950" y="144498"/>
                      <a:pt x="185776" y="148116"/>
                      <a:pt x="166592" y="150135"/>
                    </a:cubicBezTo>
                    <a:cubicBezTo>
                      <a:pt x="171641" y="157876"/>
                      <a:pt x="175595" y="167552"/>
                      <a:pt x="178456" y="179163"/>
                    </a:cubicBezTo>
                    <a:cubicBezTo>
                      <a:pt x="181317" y="190774"/>
                      <a:pt x="183336" y="202469"/>
                      <a:pt x="184514" y="214248"/>
                    </a:cubicBezTo>
                    <a:cubicBezTo>
                      <a:pt x="185692" y="226027"/>
                      <a:pt x="186197" y="236965"/>
                      <a:pt x="186028" y="247062"/>
                    </a:cubicBezTo>
                    <a:cubicBezTo>
                      <a:pt x="185860" y="257158"/>
                      <a:pt x="185439" y="264730"/>
                      <a:pt x="184766" y="269779"/>
                    </a:cubicBezTo>
                    <a:cubicBezTo>
                      <a:pt x="183757" y="277519"/>
                      <a:pt x="182158" y="285428"/>
                      <a:pt x="179970" y="293505"/>
                    </a:cubicBezTo>
                    <a:cubicBezTo>
                      <a:pt x="177783" y="301583"/>
                      <a:pt x="174922" y="309323"/>
                      <a:pt x="171388" y="316727"/>
                    </a:cubicBezTo>
                    <a:cubicBezTo>
                      <a:pt x="167855" y="324131"/>
                      <a:pt x="163479" y="330862"/>
                      <a:pt x="158263" y="336920"/>
                    </a:cubicBezTo>
                    <a:cubicBezTo>
                      <a:pt x="153046" y="342978"/>
                      <a:pt x="146736" y="347858"/>
                      <a:pt x="139332" y="351560"/>
                    </a:cubicBezTo>
                    <a:cubicBezTo>
                      <a:pt x="126880" y="358291"/>
                      <a:pt x="114680" y="360647"/>
                      <a:pt x="102732" y="358628"/>
                    </a:cubicBezTo>
                    <a:cubicBezTo>
                      <a:pt x="90785" y="356609"/>
                      <a:pt x="80941" y="349709"/>
                      <a:pt x="73200" y="337930"/>
                    </a:cubicBezTo>
                    <a:cubicBezTo>
                      <a:pt x="70507" y="333891"/>
                      <a:pt x="69582" y="329685"/>
                      <a:pt x="70423" y="325309"/>
                    </a:cubicBezTo>
                    <a:cubicBezTo>
                      <a:pt x="71265" y="320934"/>
                      <a:pt x="73116" y="317232"/>
                      <a:pt x="75976" y="314203"/>
                    </a:cubicBezTo>
                    <a:cubicBezTo>
                      <a:pt x="78837" y="311174"/>
                      <a:pt x="82455" y="309155"/>
                      <a:pt x="86830" y="308145"/>
                    </a:cubicBezTo>
                    <a:cubicBezTo>
                      <a:pt x="91205" y="307136"/>
                      <a:pt x="95412" y="307809"/>
                      <a:pt x="99451" y="310165"/>
                    </a:cubicBezTo>
                    <a:cubicBezTo>
                      <a:pt x="105845" y="313867"/>
                      <a:pt x="111567" y="314876"/>
                      <a:pt x="116615" y="313194"/>
                    </a:cubicBezTo>
                    <a:cubicBezTo>
                      <a:pt x="121663" y="311511"/>
                      <a:pt x="126122" y="308061"/>
                      <a:pt x="129993" y="302845"/>
                    </a:cubicBezTo>
                    <a:cubicBezTo>
                      <a:pt x="133863" y="297628"/>
                      <a:pt x="137229" y="291318"/>
                      <a:pt x="140089" y="283914"/>
                    </a:cubicBezTo>
                    <a:cubicBezTo>
                      <a:pt x="142950" y="276510"/>
                      <a:pt x="145306" y="269190"/>
                      <a:pt x="147157" y="261954"/>
                    </a:cubicBezTo>
                    <a:cubicBezTo>
                      <a:pt x="149008" y="254718"/>
                      <a:pt x="150438" y="247903"/>
                      <a:pt x="151448" y="241508"/>
                    </a:cubicBezTo>
                    <a:cubicBezTo>
                      <a:pt x="152457" y="235114"/>
                      <a:pt x="153130" y="230402"/>
                      <a:pt x="153467" y="227373"/>
                    </a:cubicBezTo>
                    <a:cubicBezTo>
                      <a:pt x="153467" y="222998"/>
                      <a:pt x="153383" y="217193"/>
                      <a:pt x="153215" y="209957"/>
                    </a:cubicBezTo>
                    <a:cubicBezTo>
                      <a:pt x="153046" y="202721"/>
                      <a:pt x="152457" y="195317"/>
                      <a:pt x="151448" y="187745"/>
                    </a:cubicBezTo>
                    <a:cubicBezTo>
                      <a:pt x="150438" y="180172"/>
                      <a:pt x="148755" y="173105"/>
                      <a:pt x="146400" y="166542"/>
                    </a:cubicBezTo>
                    <a:cubicBezTo>
                      <a:pt x="144044" y="159979"/>
                      <a:pt x="140678" y="155183"/>
                      <a:pt x="136303" y="152154"/>
                    </a:cubicBezTo>
                    <a:cubicBezTo>
                      <a:pt x="114091" y="152491"/>
                      <a:pt x="92467" y="150556"/>
                      <a:pt x="71433" y="146349"/>
                    </a:cubicBezTo>
                    <a:cubicBezTo>
                      <a:pt x="50399" y="142142"/>
                      <a:pt x="31804" y="135832"/>
                      <a:pt x="15650" y="127418"/>
                    </a:cubicBezTo>
                    <a:cubicBezTo>
                      <a:pt x="13967" y="126408"/>
                      <a:pt x="13294" y="124726"/>
                      <a:pt x="13630" y="122370"/>
                    </a:cubicBezTo>
                    <a:cubicBezTo>
                      <a:pt x="13967" y="120014"/>
                      <a:pt x="15145" y="118668"/>
                      <a:pt x="17164" y="118331"/>
                    </a:cubicBezTo>
                    <a:cubicBezTo>
                      <a:pt x="27934" y="117321"/>
                      <a:pt x="38619" y="116901"/>
                      <a:pt x="49221" y="117069"/>
                    </a:cubicBezTo>
                    <a:cubicBezTo>
                      <a:pt x="59822" y="117237"/>
                      <a:pt x="70423" y="117321"/>
                      <a:pt x="81025" y="117321"/>
                    </a:cubicBezTo>
                    <a:cubicBezTo>
                      <a:pt x="91626" y="117321"/>
                      <a:pt x="102227" y="116985"/>
                      <a:pt x="112829" y="116312"/>
                    </a:cubicBezTo>
                    <a:cubicBezTo>
                      <a:pt x="123430" y="115639"/>
                      <a:pt x="134115" y="114293"/>
                      <a:pt x="144885" y="112273"/>
                    </a:cubicBezTo>
                    <a:cubicBezTo>
                      <a:pt x="145558" y="112273"/>
                      <a:pt x="145979" y="112189"/>
                      <a:pt x="146147" y="112021"/>
                    </a:cubicBezTo>
                    <a:cubicBezTo>
                      <a:pt x="146315" y="111853"/>
                      <a:pt x="146736" y="111768"/>
                      <a:pt x="147409" y="111768"/>
                    </a:cubicBezTo>
                    <a:cubicBezTo>
                      <a:pt x="147746" y="110422"/>
                      <a:pt x="148250" y="109160"/>
                      <a:pt x="148924" y="107982"/>
                    </a:cubicBezTo>
                    <a:cubicBezTo>
                      <a:pt x="149597" y="106804"/>
                      <a:pt x="150270" y="105542"/>
                      <a:pt x="150943" y="104196"/>
                    </a:cubicBezTo>
                    <a:lnTo>
                      <a:pt x="167602" y="85518"/>
                    </a:lnTo>
                    <a:cubicBezTo>
                      <a:pt x="154140" y="86864"/>
                      <a:pt x="140678" y="86359"/>
                      <a:pt x="127216" y="84003"/>
                    </a:cubicBezTo>
                    <a:cubicBezTo>
                      <a:pt x="113754" y="81647"/>
                      <a:pt x="100629" y="77945"/>
                      <a:pt x="87840" y="72897"/>
                    </a:cubicBezTo>
                    <a:cubicBezTo>
                      <a:pt x="86830" y="72560"/>
                      <a:pt x="85989" y="72055"/>
                      <a:pt x="85316" y="71382"/>
                    </a:cubicBezTo>
                    <a:cubicBezTo>
                      <a:pt x="84979" y="71382"/>
                      <a:pt x="84811" y="71298"/>
                      <a:pt x="84811" y="71130"/>
                    </a:cubicBezTo>
                    <a:cubicBezTo>
                      <a:pt x="84811" y="70962"/>
                      <a:pt x="84643" y="70878"/>
                      <a:pt x="84306" y="70878"/>
                    </a:cubicBezTo>
                    <a:cubicBezTo>
                      <a:pt x="83633" y="70204"/>
                      <a:pt x="83212" y="69027"/>
                      <a:pt x="83044" y="67344"/>
                    </a:cubicBezTo>
                    <a:cubicBezTo>
                      <a:pt x="82876" y="65661"/>
                      <a:pt x="83128" y="64315"/>
                      <a:pt x="83801" y="63305"/>
                    </a:cubicBezTo>
                    <a:cubicBezTo>
                      <a:pt x="86157" y="60276"/>
                      <a:pt x="89270" y="58341"/>
                      <a:pt x="93140" y="57500"/>
                    </a:cubicBezTo>
                    <a:cubicBezTo>
                      <a:pt x="97011" y="56658"/>
                      <a:pt x="101218" y="56238"/>
                      <a:pt x="105761" y="56238"/>
                    </a:cubicBezTo>
                    <a:cubicBezTo>
                      <a:pt x="110304" y="56238"/>
                      <a:pt x="114848" y="56490"/>
                      <a:pt x="119391" y="56995"/>
                    </a:cubicBezTo>
                    <a:cubicBezTo>
                      <a:pt x="123935" y="57500"/>
                      <a:pt x="127721" y="57752"/>
                      <a:pt x="130750" y="57752"/>
                    </a:cubicBezTo>
                    <a:cubicBezTo>
                      <a:pt x="141183" y="57752"/>
                      <a:pt x="151111" y="56827"/>
                      <a:pt x="160535" y="54976"/>
                    </a:cubicBezTo>
                    <a:cubicBezTo>
                      <a:pt x="169958" y="53125"/>
                      <a:pt x="179550" y="50853"/>
                      <a:pt x="189310" y="48160"/>
                    </a:cubicBezTo>
                    <a:cubicBezTo>
                      <a:pt x="188300" y="43785"/>
                      <a:pt x="183757" y="39242"/>
                      <a:pt x="175679" y="34530"/>
                    </a:cubicBezTo>
                    <a:cubicBezTo>
                      <a:pt x="173660" y="33184"/>
                      <a:pt x="171304" y="32343"/>
                      <a:pt x="168612" y="32006"/>
                    </a:cubicBezTo>
                    <a:cubicBezTo>
                      <a:pt x="165919" y="31669"/>
                      <a:pt x="163563" y="31165"/>
                      <a:pt x="161544" y="30492"/>
                    </a:cubicBezTo>
                    <a:cubicBezTo>
                      <a:pt x="154477" y="29145"/>
                      <a:pt x="147493" y="28556"/>
                      <a:pt x="140594" y="28725"/>
                    </a:cubicBezTo>
                    <a:cubicBezTo>
                      <a:pt x="133695" y="28893"/>
                      <a:pt x="126880" y="29314"/>
                      <a:pt x="120149" y="29987"/>
                    </a:cubicBezTo>
                    <a:cubicBezTo>
                      <a:pt x="113418" y="30660"/>
                      <a:pt x="106687" y="31417"/>
                      <a:pt x="99956" y="32258"/>
                    </a:cubicBezTo>
                    <a:cubicBezTo>
                      <a:pt x="93225" y="33100"/>
                      <a:pt x="86325" y="33521"/>
                      <a:pt x="79258" y="33521"/>
                    </a:cubicBezTo>
                    <a:cubicBezTo>
                      <a:pt x="77575" y="33521"/>
                      <a:pt x="76397" y="32763"/>
                      <a:pt x="75724" y="31249"/>
                    </a:cubicBezTo>
                    <a:cubicBezTo>
                      <a:pt x="75051" y="29734"/>
                      <a:pt x="75219" y="28304"/>
                      <a:pt x="76229" y="26958"/>
                    </a:cubicBezTo>
                    <a:cubicBezTo>
                      <a:pt x="82623" y="18544"/>
                      <a:pt x="91205" y="12150"/>
                      <a:pt x="101975" y="7774"/>
                    </a:cubicBezTo>
                    <a:cubicBezTo>
                      <a:pt x="112745" y="3399"/>
                      <a:pt x="124187" y="875"/>
                      <a:pt x="136303" y="2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333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CE0B544-900E-83FD-8F07-93DEC8DB4150}"/>
                </a:ext>
              </a:extLst>
            </p:cNvPr>
            <p:cNvSpPr txBox="1"/>
            <p:nvPr/>
          </p:nvSpPr>
          <p:spPr>
            <a:xfrm>
              <a:off x="3855525" y="2704917"/>
              <a:ext cx="208309" cy="278361"/>
            </a:xfrm>
            <a:custGeom>
              <a:avLst/>
              <a:gdLst/>
              <a:ahLst/>
              <a:cxnLst/>
              <a:rect l="l" t="t" r="r" b="b"/>
              <a:pathLst>
                <a:path w="208309" h="278361">
                  <a:moveTo>
                    <a:pt x="156359" y="176417"/>
                  </a:moveTo>
                  <a:cubicBezTo>
                    <a:pt x="150637" y="178100"/>
                    <a:pt x="144748" y="179446"/>
                    <a:pt x="138690" y="180456"/>
                  </a:cubicBezTo>
                  <a:cubicBezTo>
                    <a:pt x="132632" y="181465"/>
                    <a:pt x="126910" y="182307"/>
                    <a:pt x="121526" y="182980"/>
                  </a:cubicBezTo>
                  <a:cubicBezTo>
                    <a:pt x="109746" y="184326"/>
                    <a:pt x="97715" y="184578"/>
                    <a:pt x="85431" y="183737"/>
                  </a:cubicBezTo>
                  <a:cubicBezTo>
                    <a:pt x="73147" y="182896"/>
                    <a:pt x="61283" y="180624"/>
                    <a:pt x="49840" y="176922"/>
                  </a:cubicBezTo>
                  <a:cubicBezTo>
                    <a:pt x="51860" y="194759"/>
                    <a:pt x="55562" y="210745"/>
                    <a:pt x="60947" y="224880"/>
                  </a:cubicBezTo>
                  <a:cubicBezTo>
                    <a:pt x="62966" y="224880"/>
                    <a:pt x="64144" y="225049"/>
                    <a:pt x="64480" y="225385"/>
                  </a:cubicBezTo>
                  <a:cubicBezTo>
                    <a:pt x="71548" y="226058"/>
                    <a:pt x="78447" y="226900"/>
                    <a:pt x="85178" y="227909"/>
                  </a:cubicBezTo>
                  <a:cubicBezTo>
                    <a:pt x="91909" y="228919"/>
                    <a:pt x="98977" y="228751"/>
                    <a:pt x="106381" y="227404"/>
                  </a:cubicBezTo>
                  <a:cubicBezTo>
                    <a:pt x="120853" y="224712"/>
                    <a:pt x="131790" y="218654"/>
                    <a:pt x="139194" y="209231"/>
                  </a:cubicBezTo>
                  <a:cubicBezTo>
                    <a:pt x="146599" y="199807"/>
                    <a:pt x="152320" y="188869"/>
                    <a:pt x="156359" y="176417"/>
                  </a:cubicBezTo>
                  <a:close/>
                  <a:moveTo>
                    <a:pt x="169989" y="103217"/>
                  </a:moveTo>
                  <a:cubicBezTo>
                    <a:pt x="161575" y="108266"/>
                    <a:pt x="152320" y="112136"/>
                    <a:pt x="142223" y="114828"/>
                  </a:cubicBezTo>
                  <a:cubicBezTo>
                    <a:pt x="132127" y="117521"/>
                    <a:pt x="121694" y="119119"/>
                    <a:pt x="110924" y="119624"/>
                  </a:cubicBezTo>
                  <a:cubicBezTo>
                    <a:pt x="100155" y="120129"/>
                    <a:pt x="89385" y="119708"/>
                    <a:pt x="78615" y="118362"/>
                  </a:cubicBezTo>
                  <a:cubicBezTo>
                    <a:pt x="67846" y="117016"/>
                    <a:pt x="57581" y="114828"/>
                    <a:pt x="47821" y="111799"/>
                  </a:cubicBezTo>
                  <a:cubicBezTo>
                    <a:pt x="47148" y="125598"/>
                    <a:pt x="47148" y="139228"/>
                    <a:pt x="47821" y="152690"/>
                  </a:cubicBezTo>
                  <a:cubicBezTo>
                    <a:pt x="57581" y="152690"/>
                    <a:pt x="67089" y="152774"/>
                    <a:pt x="76344" y="152943"/>
                  </a:cubicBezTo>
                  <a:cubicBezTo>
                    <a:pt x="85599" y="153111"/>
                    <a:pt x="95106" y="152690"/>
                    <a:pt x="104866" y="151681"/>
                  </a:cubicBezTo>
                  <a:cubicBezTo>
                    <a:pt x="109578" y="151344"/>
                    <a:pt x="114458" y="150419"/>
                    <a:pt x="119506" y="148904"/>
                  </a:cubicBezTo>
                  <a:cubicBezTo>
                    <a:pt x="124555" y="147390"/>
                    <a:pt x="129687" y="145791"/>
                    <a:pt x="134903" y="144108"/>
                  </a:cubicBezTo>
                  <a:cubicBezTo>
                    <a:pt x="140120" y="142426"/>
                    <a:pt x="145252" y="140827"/>
                    <a:pt x="150301" y="139312"/>
                  </a:cubicBezTo>
                  <a:cubicBezTo>
                    <a:pt x="155349" y="137798"/>
                    <a:pt x="160397" y="136872"/>
                    <a:pt x="165445" y="136536"/>
                  </a:cubicBezTo>
                  <a:cubicBezTo>
                    <a:pt x="167465" y="127112"/>
                    <a:pt x="168979" y="116006"/>
                    <a:pt x="169989" y="103217"/>
                  </a:cubicBezTo>
                  <a:close/>
                  <a:moveTo>
                    <a:pt x="124050" y="29008"/>
                  </a:moveTo>
                  <a:cubicBezTo>
                    <a:pt x="117992" y="28335"/>
                    <a:pt x="112018" y="28503"/>
                    <a:pt x="106128" y="29513"/>
                  </a:cubicBezTo>
                  <a:cubicBezTo>
                    <a:pt x="100239" y="30523"/>
                    <a:pt x="94265" y="31785"/>
                    <a:pt x="88207" y="33299"/>
                  </a:cubicBezTo>
                  <a:cubicBezTo>
                    <a:pt x="82149" y="34814"/>
                    <a:pt x="76175" y="36496"/>
                    <a:pt x="70286" y="38347"/>
                  </a:cubicBezTo>
                  <a:cubicBezTo>
                    <a:pt x="64396" y="40198"/>
                    <a:pt x="58422" y="41629"/>
                    <a:pt x="52365" y="42638"/>
                  </a:cubicBezTo>
                  <a:cubicBezTo>
                    <a:pt x="51691" y="50043"/>
                    <a:pt x="51187" y="57615"/>
                    <a:pt x="50850" y="65356"/>
                  </a:cubicBezTo>
                  <a:cubicBezTo>
                    <a:pt x="50514" y="73096"/>
                    <a:pt x="50009" y="80837"/>
                    <a:pt x="49336" y="88578"/>
                  </a:cubicBezTo>
                  <a:cubicBezTo>
                    <a:pt x="56740" y="88241"/>
                    <a:pt x="64060" y="88073"/>
                    <a:pt x="71295" y="88073"/>
                  </a:cubicBezTo>
                  <a:cubicBezTo>
                    <a:pt x="78531" y="88073"/>
                    <a:pt x="85851" y="87736"/>
                    <a:pt x="93255" y="87063"/>
                  </a:cubicBezTo>
                  <a:cubicBezTo>
                    <a:pt x="105708" y="85717"/>
                    <a:pt x="117235" y="83109"/>
                    <a:pt x="127836" y="79238"/>
                  </a:cubicBezTo>
                  <a:cubicBezTo>
                    <a:pt x="138437" y="75368"/>
                    <a:pt x="149459" y="71077"/>
                    <a:pt x="160902" y="66365"/>
                  </a:cubicBezTo>
                  <a:cubicBezTo>
                    <a:pt x="164267" y="65692"/>
                    <a:pt x="166118" y="65356"/>
                    <a:pt x="166455" y="65356"/>
                  </a:cubicBezTo>
                  <a:cubicBezTo>
                    <a:pt x="163763" y="55932"/>
                    <a:pt x="159219" y="47855"/>
                    <a:pt x="152825" y="41124"/>
                  </a:cubicBezTo>
                  <a:cubicBezTo>
                    <a:pt x="146430" y="34393"/>
                    <a:pt x="136839" y="30354"/>
                    <a:pt x="124050" y="29008"/>
                  </a:cubicBezTo>
                  <a:close/>
                  <a:moveTo>
                    <a:pt x="116730" y="486"/>
                  </a:moveTo>
                  <a:cubicBezTo>
                    <a:pt x="125985" y="-356"/>
                    <a:pt x="133978" y="-103"/>
                    <a:pt x="140709" y="1243"/>
                  </a:cubicBezTo>
                  <a:cubicBezTo>
                    <a:pt x="152152" y="3262"/>
                    <a:pt x="161827" y="7385"/>
                    <a:pt x="169736" y="13611"/>
                  </a:cubicBezTo>
                  <a:cubicBezTo>
                    <a:pt x="177645" y="19837"/>
                    <a:pt x="184208" y="27325"/>
                    <a:pt x="189425" y="36076"/>
                  </a:cubicBezTo>
                  <a:cubicBezTo>
                    <a:pt x="194641" y="44826"/>
                    <a:pt x="198596" y="54334"/>
                    <a:pt x="201288" y="64598"/>
                  </a:cubicBezTo>
                  <a:cubicBezTo>
                    <a:pt x="203980" y="74863"/>
                    <a:pt x="205831" y="85212"/>
                    <a:pt x="206841" y="95645"/>
                  </a:cubicBezTo>
                  <a:cubicBezTo>
                    <a:pt x="208187" y="108434"/>
                    <a:pt x="208608" y="122233"/>
                    <a:pt x="208103" y="137041"/>
                  </a:cubicBezTo>
                  <a:cubicBezTo>
                    <a:pt x="207598" y="151849"/>
                    <a:pt x="205831" y="166489"/>
                    <a:pt x="202802" y="180960"/>
                  </a:cubicBezTo>
                  <a:cubicBezTo>
                    <a:pt x="199773" y="195432"/>
                    <a:pt x="195146" y="209062"/>
                    <a:pt x="188920" y="221851"/>
                  </a:cubicBezTo>
                  <a:cubicBezTo>
                    <a:pt x="182694" y="234640"/>
                    <a:pt x="174364" y="245578"/>
                    <a:pt x="163931" y="254665"/>
                  </a:cubicBezTo>
                  <a:cubicBezTo>
                    <a:pt x="156527" y="261059"/>
                    <a:pt x="147945" y="266192"/>
                    <a:pt x="138185" y="270062"/>
                  </a:cubicBezTo>
                  <a:cubicBezTo>
                    <a:pt x="128425" y="273932"/>
                    <a:pt x="118244" y="276457"/>
                    <a:pt x="107643" y="277635"/>
                  </a:cubicBezTo>
                  <a:cubicBezTo>
                    <a:pt x="97042" y="278812"/>
                    <a:pt x="86440" y="278560"/>
                    <a:pt x="75839" y="276877"/>
                  </a:cubicBezTo>
                  <a:cubicBezTo>
                    <a:pt x="65238" y="275194"/>
                    <a:pt x="55562" y="271997"/>
                    <a:pt x="46812" y="267286"/>
                  </a:cubicBezTo>
                  <a:cubicBezTo>
                    <a:pt x="38398" y="269641"/>
                    <a:pt x="31330" y="267622"/>
                    <a:pt x="25609" y="261228"/>
                  </a:cubicBezTo>
                  <a:cubicBezTo>
                    <a:pt x="17868" y="253150"/>
                    <a:pt x="12147" y="243727"/>
                    <a:pt x="8445" y="232957"/>
                  </a:cubicBezTo>
                  <a:cubicBezTo>
                    <a:pt x="4743" y="222188"/>
                    <a:pt x="2303" y="210829"/>
                    <a:pt x="1125" y="198882"/>
                  </a:cubicBezTo>
                  <a:cubicBezTo>
                    <a:pt x="-53" y="186934"/>
                    <a:pt x="-305" y="174987"/>
                    <a:pt x="368" y="163039"/>
                  </a:cubicBezTo>
                  <a:cubicBezTo>
                    <a:pt x="1041" y="151092"/>
                    <a:pt x="1882" y="139901"/>
                    <a:pt x="2892" y="129468"/>
                  </a:cubicBezTo>
                  <a:cubicBezTo>
                    <a:pt x="3228" y="125766"/>
                    <a:pt x="4070" y="118951"/>
                    <a:pt x="5416" y="109023"/>
                  </a:cubicBezTo>
                  <a:cubicBezTo>
                    <a:pt x="6762" y="99095"/>
                    <a:pt x="8865" y="88746"/>
                    <a:pt x="11726" y="77976"/>
                  </a:cubicBezTo>
                  <a:cubicBezTo>
                    <a:pt x="14587" y="67207"/>
                    <a:pt x="18289" y="57278"/>
                    <a:pt x="22832" y="48192"/>
                  </a:cubicBezTo>
                  <a:cubicBezTo>
                    <a:pt x="27376" y="39105"/>
                    <a:pt x="33013" y="33552"/>
                    <a:pt x="39744" y="31532"/>
                  </a:cubicBezTo>
                  <a:cubicBezTo>
                    <a:pt x="45465" y="25474"/>
                    <a:pt x="52701" y="20258"/>
                    <a:pt x="61451" y="15883"/>
                  </a:cubicBezTo>
                  <a:cubicBezTo>
                    <a:pt x="70202" y="11508"/>
                    <a:pt x="79289" y="8058"/>
                    <a:pt x="88712" y="5534"/>
                  </a:cubicBezTo>
                  <a:cubicBezTo>
                    <a:pt x="98135" y="3010"/>
                    <a:pt x="107475" y="1327"/>
                    <a:pt x="116730" y="4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333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207CBE6-883F-FF79-A0BA-FB6D4A7F59D5}"/>
                </a:ext>
              </a:extLst>
            </p:cNvPr>
            <p:cNvSpPr txBox="1"/>
            <p:nvPr/>
          </p:nvSpPr>
          <p:spPr>
            <a:xfrm>
              <a:off x="4315787" y="2667590"/>
              <a:ext cx="326066" cy="359326"/>
            </a:xfrm>
            <a:custGeom>
              <a:avLst/>
              <a:gdLst/>
              <a:ahLst/>
              <a:cxnLst/>
              <a:rect l="l" t="t" r="r" b="b"/>
              <a:pathLst>
                <a:path w="326066" h="359326">
                  <a:moveTo>
                    <a:pt x="85316" y="242013"/>
                  </a:moveTo>
                  <a:cubicBezTo>
                    <a:pt x="89018" y="242013"/>
                    <a:pt x="91037" y="243696"/>
                    <a:pt x="91374" y="247062"/>
                  </a:cubicBezTo>
                  <a:cubicBezTo>
                    <a:pt x="92383" y="251100"/>
                    <a:pt x="92215" y="254970"/>
                    <a:pt x="90869" y="258672"/>
                  </a:cubicBezTo>
                  <a:cubicBezTo>
                    <a:pt x="89523" y="262375"/>
                    <a:pt x="87587" y="265992"/>
                    <a:pt x="85063" y="269526"/>
                  </a:cubicBezTo>
                  <a:cubicBezTo>
                    <a:pt x="82539" y="273060"/>
                    <a:pt x="79678" y="276257"/>
                    <a:pt x="76481" y="279118"/>
                  </a:cubicBezTo>
                  <a:cubicBezTo>
                    <a:pt x="73284" y="281979"/>
                    <a:pt x="70339" y="284419"/>
                    <a:pt x="67647" y="286438"/>
                  </a:cubicBezTo>
                  <a:cubicBezTo>
                    <a:pt x="59906" y="292159"/>
                    <a:pt x="51408" y="296955"/>
                    <a:pt x="42153" y="300825"/>
                  </a:cubicBezTo>
                  <a:cubicBezTo>
                    <a:pt x="32898" y="304696"/>
                    <a:pt x="23559" y="305790"/>
                    <a:pt x="14135" y="304107"/>
                  </a:cubicBezTo>
                  <a:cubicBezTo>
                    <a:pt x="10433" y="303434"/>
                    <a:pt x="7152" y="301246"/>
                    <a:pt x="4291" y="297544"/>
                  </a:cubicBezTo>
                  <a:cubicBezTo>
                    <a:pt x="1431" y="293842"/>
                    <a:pt x="0" y="290140"/>
                    <a:pt x="0" y="286438"/>
                  </a:cubicBezTo>
                  <a:lnTo>
                    <a:pt x="0" y="283914"/>
                  </a:lnTo>
                  <a:cubicBezTo>
                    <a:pt x="0" y="277856"/>
                    <a:pt x="2272" y="273144"/>
                    <a:pt x="6815" y="269779"/>
                  </a:cubicBezTo>
                  <a:cubicBezTo>
                    <a:pt x="11359" y="266413"/>
                    <a:pt x="16323" y="265403"/>
                    <a:pt x="21708" y="266750"/>
                  </a:cubicBezTo>
                  <a:lnTo>
                    <a:pt x="22717" y="266750"/>
                  </a:lnTo>
                  <a:lnTo>
                    <a:pt x="29280" y="265235"/>
                  </a:lnTo>
                  <a:cubicBezTo>
                    <a:pt x="30626" y="264562"/>
                    <a:pt x="31888" y="264141"/>
                    <a:pt x="33066" y="263973"/>
                  </a:cubicBezTo>
                  <a:cubicBezTo>
                    <a:pt x="34244" y="263805"/>
                    <a:pt x="35506" y="263384"/>
                    <a:pt x="36852" y="262711"/>
                  </a:cubicBezTo>
                  <a:cubicBezTo>
                    <a:pt x="42910" y="260692"/>
                    <a:pt x="48463" y="258168"/>
                    <a:pt x="53512" y="255139"/>
                  </a:cubicBezTo>
                  <a:cubicBezTo>
                    <a:pt x="58223" y="252446"/>
                    <a:pt x="63272" y="249586"/>
                    <a:pt x="68656" y="246557"/>
                  </a:cubicBezTo>
                  <a:cubicBezTo>
                    <a:pt x="74041" y="243528"/>
                    <a:pt x="79594" y="242013"/>
                    <a:pt x="85316" y="242013"/>
                  </a:cubicBezTo>
                  <a:close/>
                  <a:moveTo>
                    <a:pt x="56036" y="180929"/>
                  </a:moveTo>
                  <a:cubicBezTo>
                    <a:pt x="61757" y="182276"/>
                    <a:pt x="67815" y="184547"/>
                    <a:pt x="74210" y="187745"/>
                  </a:cubicBezTo>
                  <a:cubicBezTo>
                    <a:pt x="80604" y="190942"/>
                    <a:pt x="85652" y="194896"/>
                    <a:pt x="89354" y="199608"/>
                  </a:cubicBezTo>
                  <a:cubicBezTo>
                    <a:pt x="92047" y="202637"/>
                    <a:pt x="93309" y="206087"/>
                    <a:pt x="93140" y="209957"/>
                  </a:cubicBezTo>
                  <a:cubicBezTo>
                    <a:pt x="92972" y="213827"/>
                    <a:pt x="91878" y="217277"/>
                    <a:pt x="89859" y="220306"/>
                  </a:cubicBezTo>
                  <a:cubicBezTo>
                    <a:pt x="87840" y="223335"/>
                    <a:pt x="85063" y="225438"/>
                    <a:pt x="81529" y="226616"/>
                  </a:cubicBezTo>
                  <a:cubicBezTo>
                    <a:pt x="77996" y="227794"/>
                    <a:pt x="74210" y="227037"/>
                    <a:pt x="70171" y="224344"/>
                  </a:cubicBezTo>
                  <a:cubicBezTo>
                    <a:pt x="66805" y="222325"/>
                    <a:pt x="63776" y="220053"/>
                    <a:pt x="61084" y="217529"/>
                  </a:cubicBezTo>
                  <a:cubicBezTo>
                    <a:pt x="58392" y="215005"/>
                    <a:pt x="55531" y="212397"/>
                    <a:pt x="52502" y="209704"/>
                  </a:cubicBezTo>
                  <a:cubicBezTo>
                    <a:pt x="50483" y="208022"/>
                    <a:pt x="48295" y="205750"/>
                    <a:pt x="45939" y="202889"/>
                  </a:cubicBezTo>
                  <a:cubicBezTo>
                    <a:pt x="43583" y="200029"/>
                    <a:pt x="41059" y="198093"/>
                    <a:pt x="38367" y="197084"/>
                  </a:cubicBezTo>
                  <a:cubicBezTo>
                    <a:pt x="36348" y="196747"/>
                    <a:pt x="35338" y="195233"/>
                    <a:pt x="35338" y="192540"/>
                  </a:cubicBezTo>
                  <a:cubicBezTo>
                    <a:pt x="35001" y="187156"/>
                    <a:pt x="37273" y="183706"/>
                    <a:pt x="42153" y="182192"/>
                  </a:cubicBezTo>
                  <a:cubicBezTo>
                    <a:pt x="47033" y="180677"/>
                    <a:pt x="51661" y="180256"/>
                    <a:pt x="56036" y="180929"/>
                  </a:cubicBezTo>
                  <a:close/>
                  <a:moveTo>
                    <a:pt x="243137" y="166857"/>
                  </a:moveTo>
                  <a:cubicBezTo>
                    <a:pt x="244693" y="166731"/>
                    <a:pt x="246187" y="167299"/>
                    <a:pt x="247617" y="168561"/>
                  </a:cubicBezTo>
                  <a:cubicBezTo>
                    <a:pt x="250478" y="171085"/>
                    <a:pt x="251403" y="174030"/>
                    <a:pt x="250393" y="177396"/>
                  </a:cubicBezTo>
                  <a:lnTo>
                    <a:pt x="250898" y="177396"/>
                  </a:lnTo>
                  <a:cubicBezTo>
                    <a:pt x="249889" y="183117"/>
                    <a:pt x="248542" y="189007"/>
                    <a:pt x="246860" y="195065"/>
                  </a:cubicBezTo>
                  <a:cubicBezTo>
                    <a:pt x="245177" y="201122"/>
                    <a:pt x="243578" y="207180"/>
                    <a:pt x="242064" y="213238"/>
                  </a:cubicBezTo>
                  <a:cubicBezTo>
                    <a:pt x="240549" y="219296"/>
                    <a:pt x="239371" y="225438"/>
                    <a:pt x="238530" y="231664"/>
                  </a:cubicBezTo>
                  <a:cubicBezTo>
                    <a:pt x="237689" y="237891"/>
                    <a:pt x="237605" y="244033"/>
                    <a:pt x="238278" y="250090"/>
                  </a:cubicBezTo>
                  <a:cubicBezTo>
                    <a:pt x="239287" y="258168"/>
                    <a:pt x="242148" y="263721"/>
                    <a:pt x="246860" y="266750"/>
                  </a:cubicBezTo>
                  <a:cubicBezTo>
                    <a:pt x="251571" y="269779"/>
                    <a:pt x="257124" y="271546"/>
                    <a:pt x="263519" y="272050"/>
                  </a:cubicBezTo>
                  <a:cubicBezTo>
                    <a:pt x="269913" y="272555"/>
                    <a:pt x="276644" y="272303"/>
                    <a:pt x="283712" y="271293"/>
                  </a:cubicBezTo>
                  <a:cubicBezTo>
                    <a:pt x="290779" y="270283"/>
                    <a:pt x="297006" y="269610"/>
                    <a:pt x="302390" y="269274"/>
                  </a:cubicBezTo>
                  <a:cubicBezTo>
                    <a:pt x="308785" y="268937"/>
                    <a:pt x="314001" y="270788"/>
                    <a:pt x="318040" y="274827"/>
                  </a:cubicBezTo>
                  <a:cubicBezTo>
                    <a:pt x="322079" y="278865"/>
                    <a:pt x="324603" y="283577"/>
                    <a:pt x="325612" y="288962"/>
                  </a:cubicBezTo>
                  <a:cubicBezTo>
                    <a:pt x="326622" y="294347"/>
                    <a:pt x="325949" y="299647"/>
                    <a:pt x="323593" y="304864"/>
                  </a:cubicBezTo>
                  <a:cubicBezTo>
                    <a:pt x="321237" y="310081"/>
                    <a:pt x="316862" y="313362"/>
                    <a:pt x="310468" y="314708"/>
                  </a:cubicBezTo>
                  <a:cubicBezTo>
                    <a:pt x="301381" y="317064"/>
                    <a:pt x="291621" y="318410"/>
                    <a:pt x="281188" y="318747"/>
                  </a:cubicBezTo>
                  <a:cubicBezTo>
                    <a:pt x="270755" y="319083"/>
                    <a:pt x="260658" y="318074"/>
                    <a:pt x="250898" y="315718"/>
                  </a:cubicBezTo>
                  <a:cubicBezTo>
                    <a:pt x="241138" y="313362"/>
                    <a:pt x="232220" y="309323"/>
                    <a:pt x="224143" y="303602"/>
                  </a:cubicBezTo>
                  <a:cubicBezTo>
                    <a:pt x="216065" y="297881"/>
                    <a:pt x="209839" y="289972"/>
                    <a:pt x="205464" y="279875"/>
                  </a:cubicBezTo>
                  <a:cubicBezTo>
                    <a:pt x="201762" y="271461"/>
                    <a:pt x="200163" y="262038"/>
                    <a:pt x="200668" y="251605"/>
                  </a:cubicBezTo>
                  <a:cubicBezTo>
                    <a:pt x="201173" y="241172"/>
                    <a:pt x="203192" y="230907"/>
                    <a:pt x="206726" y="220811"/>
                  </a:cubicBezTo>
                  <a:cubicBezTo>
                    <a:pt x="210260" y="210714"/>
                    <a:pt x="214803" y="201122"/>
                    <a:pt x="220356" y="192036"/>
                  </a:cubicBezTo>
                  <a:cubicBezTo>
                    <a:pt x="225909" y="182949"/>
                    <a:pt x="231883" y="175376"/>
                    <a:pt x="238278" y="169318"/>
                  </a:cubicBezTo>
                  <a:cubicBezTo>
                    <a:pt x="239960" y="167804"/>
                    <a:pt x="241580" y="166984"/>
                    <a:pt x="243137" y="166857"/>
                  </a:cubicBezTo>
                  <a:close/>
                  <a:moveTo>
                    <a:pt x="136303" y="202"/>
                  </a:moveTo>
                  <a:cubicBezTo>
                    <a:pt x="148419" y="-471"/>
                    <a:pt x="160450" y="539"/>
                    <a:pt x="172398" y="3231"/>
                  </a:cubicBezTo>
                  <a:cubicBezTo>
                    <a:pt x="184345" y="5923"/>
                    <a:pt x="194358" y="10299"/>
                    <a:pt x="202435" y="16356"/>
                  </a:cubicBezTo>
                  <a:cubicBezTo>
                    <a:pt x="209166" y="21405"/>
                    <a:pt x="214130" y="27126"/>
                    <a:pt x="217327" y="33521"/>
                  </a:cubicBezTo>
                  <a:cubicBezTo>
                    <a:pt x="220525" y="39915"/>
                    <a:pt x="222376" y="46646"/>
                    <a:pt x="222880" y="53714"/>
                  </a:cubicBezTo>
                  <a:cubicBezTo>
                    <a:pt x="223385" y="60781"/>
                    <a:pt x="222628" y="68017"/>
                    <a:pt x="220609" y="75421"/>
                  </a:cubicBezTo>
                  <a:cubicBezTo>
                    <a:pt x="218589" y="82825"/>
                    <a:pt x="215729" y="90061"/>
                    <a:pt x="212027" y="97129"/>
                  </a:cubicBezTo>
                  <a:cubicBezTo>
                    <a:pt x="219767" y="95109"/>
                    <a:pt x="227508" y="93258"/>
                    <a:pt x="235249" y="91575"/>
                  </a:cubicBezTo>
                  <a:cubicBezTo>
                    <a:pt x="242989" y="89893"/>
                    <a:pt x="250730" y="88546"/>
                    <a:pt x="258471" y="87537"/>
                  </a:cubicBezTo>
                  <a:cubicBezTo>
                    <a:pt x="262846" y="86864"/>
                    <a:pt x="266380" y="87705"/>
                    <a:pt x="269072" y="90061"/>
                  </a:cubicBezTo>
                  <a:cubicBezTo>
                    <a:pt x="271764" y="92417"/>
                    <a:pt x="273447" y="95362"/>
                    <a:pt x="274120" y="98895"/>
                  </a:cubicBezTo>
                  <a:cubicBezTo>
                    <a:pt x="274793" y="102429"/>
                    <a:pt x="274541" y="106047"/>
                    <a:pt x="273363" y="109749"/>
                  </a:cubicBezTo>
                  <a:cubicBezTo>
                    <a:pt x="272185" y="113451"/>
                    <a:pt x="270082" y="116312"/>
                    <a:pt x="267053" y="118331"/>
                  </a:cubicBezTo>
                  <a:cubicBezTo>
                    <a:pt x="253591" y="127081"/>
                    <a:pt x="238278" y="134065"/>
                    <a:pt x="221114" y="139281"/>
                  </a:cubicBezTo>
                  <a:cubicBezTo>
                    <a:pt x="203950" y="144498"/>
                    <a:pt x="185776" y="148116"/>
                    <a:pt x="166592" y="150135"/>
                  </a:cubicBezTo>
                  <a:cubicBezTo>
                    <a:pt x="171641" y="157876"/>
                    <a:pt x="175595" y="167552"/>
                    <a:pt x="178456" y="179163"/>
                  </a:cubicBezTo>
                  <a:cubicBezTo>
                    <a:pt x="181317" y="190774"/>
                    <a:pt x="183336" y="202469"/>
                    <a:pt x="184514" y="214248"/>
                  </a:cubicBezTo>
                  <a:cubicBezTo>
                    <a:pt x="185692" y="226027"/>
                    <a:pt x="186197" y="236965"/>
                    <a:pt x="186028" y="247062"/>
                  </a:cubicBezTo>
                  <a:cubicBezTo>
                    <a:pt x="185860" y="257158"/>
                    <a:pt x="185439" y="264730"/>
                    <a:pt x="184766" y="269779"/>
                  </a:cubicBezTo>
                  <a:cubicBezTo>
                    <a:pt x="183757" y="277519"/>
                    <a:pt x="182158" y="285428"/>
                    <a:pt x="179970" y="293505"/>
                  </a:cubicBezTo>
                  <a:cubicBezTo>
                    <a:pt x="177783" y="301583"/>
                    <a:pt x="174922" y="309323"/>
                    <a:pt x="171388" y="316727"/>
                  </a:cubicBezTo>
                  <a:cubicBezTo>
                    <a:pt x="167855" y="324131"/>
                    <a:pt x="163479" y="330862"/>
                    <a:pt x="158263" y="336920"/>
                  </a:cubicBezTo>
                  <a:cubicBezTo>
                    <a:pt x="153046" y="342978"/>
                    <a:pt x="146736" y="347858"/>
                    <a:pt x="139332" y="351560"/>
                  </a:cubicBezTo>
                  <a:cubicBezTo>
                    <a:pt x="126880" y="358291"/>
                    <a:pt x="114680" y="360647"/>
                    <a:pt x="102732" y="358628"/>
                  </a:cubicBezTo>
                  <a:cubicBezTo>
                    <a:pt x="90785" y="356609"/>
                    <a:pt x="80941" y="349709"/>
                    <a:pt x="73200" y="337930"/>
                  </a:cubicBezTo>
                  <a:cubicBezTo>
                    <a:pt x="70507" y="333891"/>
                    <a:pt x="69582" y="329685"/>
                    <a:pt x="70423" y="325309"/>
                  </a:cubicBezTo>
                  <a:cubicBezTo>
                    <a:pt x="71265" y="320934"/>
                    <a:pt x="73116" y="317232"/>
                    <a:pt x="75976" y="314203"/>
                  </a:cubicBezTo>
                  <a:cubicBezTo>
                    <a:pt x="78837" y="311174"/>
                    <a:pt x="82455" y="309155"/>
                    <a:pt x="86830" y="308145"/>
                  </a:cubicBezTo>
                  <a:cubicBezTo>
                    <a:pt x="91205" y="307136"/>
                    <a:pt x="95412" y="307809"/>
                    <a:pt x="99451" y="310165"/>
                  </a:cubicBezTo>
                  <a:cubicBezTo>
                    <a:pt x="105845" y="313867"/>
                    <a:pt x="111567" y="314876"/>
                    <a:pt x="116615" y="313194"/>
                  </a:cubicBezTo>
                  <a:cubicBezTo>
                    <a:pt x="121663" y="311511"/>
                    <a:pt x="126122" y="308061"/>
                    <a:pt x="129993" y="302845"/>
                  </a:cubicBezTo>
                  <a:cubicBezTo>
                    <a:pt x="133863" y="297628"/>
                    <a:pt x="137229" y="291318"/>
                    <a:pt x="140089" y="283914"/>
                  </a:cubicBezTo>
                  <a:cubicBezTo>
                    <a:pt x="142950" y="276510"/>
                    <a:pt x="145306" y="269190"/>
                    <a:pt x="147157" y="261954"/>
                  </a:cubicBezTo>
                  <a:cubicBezTo>
                    <a:pt x="149008" y="254718"/>
                    <a:pt x="150438" y="247903"/>
                    <a:pt x="151448" y="241508"/>
                  </a:cubicBezTo>
                  <a:cubicBezTo>
                    <a:pt x="152457" y="235114"/>
                    <a:pt x="153130" y="230402"/>
                    <a:pt x="153467" y="227373"/>
                  </a:cubicBezTo>
                  <a:cubicBezTo>
                    <a:pt x="153467" y="222998"/>
                    <a:pt x="153383" y="217193"/>
                    <a:pt x="153215" y="209957"/>
                  </a:cubicBezTo>
                  <a:cubicBezTo>
                    <a:pt x="153046" y="202721"/>
                    <a:pt x="152457" y="195317"/>
                    <a:pt x="151448" y="187745"/>
                  </a:cubicBezTo>
                  <a:cubicBezTo>
                    <a:pt x="150438" y="180172"/>
                    <a:pt x="148755" y="173105"/>
                    <a:pt x="146400" y="166542"/>
                  </a:cubicBezTo>
                  <a:cubicBezTo>
                    <a:pt x="144044" y="159979"/>
                    <a:pt x="140678" y="155183"/>
                    <a:pt x="136303" y="152154"/>
                  </a:cubicBezTo>
                  <a:cubicBezTo>
                    <a:pt x="114091" y="152491"/>
                    <a:pt x="92467" y="150556"/>
                    <a:pt x="71433" y="146349"/>
                  </a:cubicBezTo>
                  <a:cubicBezTo>
                    <a:pt x="50399" y="142142"/>
                    <a:pt x="31804" y="135832"/>
                    <a:pt x="15650" y="127418"/>
                  </a:cubicBezTo>
                  <a:cubicBezTo>
                    <a:pt x="13967" y="126408"/>
                    <a:pt x="13294" y="124726"/>
                    <a:pt x="13630" y="122370"/>
                  </a:cubicBezTo>
                  <a:cubicBezTo>
                    <a:pt x="13967" y="120014"/>
                    <a:pt x="15145" y="118668"/>
                    <a:pt x="17164" y="118331"/>
                  </a:cubicBezTo>
                  <a:cubicBezTo>
                    <a:pt x="27934" y="117321"/>
                    <a:pt x="38619" y="116901"/>
                    <a:pt x="49221" y="117069"/>
                  </a:cubicBezTo>
                  <a:cubicBezTo>
                    <a:pt x="59822" y="117237"/>
                    <a:pt x="70423" y="117321"/>
                    <a:pt x="81025" y="117321"/>
                  </a:cubicBezTo>
                  <a:cubicBezTo>
                    <a:pt x="91626" y="117321"/>
                    <a:pt x="102227" y="116985"/>
                    <a:pt x="112829" y="116312"/>
                  </a:cubicBezTo>
                  <a:cubicBezTo>
                    <a:pt x="123430" y="115639"/>
                    <a:pt x="134115" y="114293"/>
                    <a:pt x="144885" y="112273"/>
                  </a:cubicBezTo>
                  <a:cubicBezTo>
                    <a:pt x="145558" y="112273"/>
                    <a:pt x="145979" y="112189"/>
                    <a:pt x="146147" y="112021"/>
                  </a:cubicBezTo>
                  <a:cubicBezTo>
                    <a:pt x="146315" y="111853"/>
                    <a:pt x="146736" y="111768"/>
                    <a:pt x="147409" y="111768"/>
                  </a:cubicBezTo>
                  <a:cubicBezTo>
                    <a:pt x="147746" y="110422"/>
                    <a:pt x="148250" y="109160"/>
                    <a:pt x="148924" y="107982"/>
                  </a:cubicBezTo>
                  <a:cubicBezTo>
                    <a:pt x="149597" y="106804"/>
                    <a:pt x="150270" y="105542"/>
                    <a:pt x="150943" y="104196"/>
                  </a:cubicBezTo>
                  <a:lnTo>
                    <a:pt x="167602" y="85518"/>
                  </a:lnTo>
                  <a:cubicBezTo>
                    <a:pt x="154140" y="86864"/>
                    <a:pt x="140678" y="86359"/>
                    <a:pt x="127216" y="84003"/>
                  </a:cubicBezTo>
                  <a:cubicBezTo>
                    <a:pt x="113754" y="81647"/>
                    <a:pt x="100629" y="77945"/>
                    <a:pt x="87840" y="72897"/>
                  </a:cubicBezTo>
                  <a:cubicBezTo>
                    <a:pt x="86830" y="72560"/>
                    <a:pt x="85989" y="72055"/>
                    <a:pt x="85316" y="71382"/>
                  </a:cubicBezTo>
                  <a:cubicBezTo>
                    <a:pt x="84979" y="71382"/>
                    <a:pt x="84811" y="71298"/>
                    <a:pt x="84811" y="71130"/>
                  </a:cubicBezTo>
                  <a:cubicBezTo>
                    <a:pt x="84811" y="70962"/>
                    <a:pt x="84643" y="70878"/>
                    <a:pt x="84306" y="70878"/>
                  </a:cubicBezTo>
                  <a:cubicBezTo>
                    <a:pt x="83633" y="70204"/>
                    <a:pt x="83212" y="69027"/>
                    <a:pt x="83044" y="67344"/>
                  </a:cubicBezTo>
                  <a:cubicBezTo>
                    <a:pt x="82876" y="65661"/>
                    <a:pt x="83128" y="64315"/>
                    <a:pt x="83801" y="63305"/>
                  </a:cubicBezTo>
                  <a:cubicBezTo>
                    <a:pt x="86157" y="60276"/>
                    <a:pt x="89270" y="58341"/>
                    <a:pt x="93140" y="57500"/>
                  </a:cubicBezTo>
                  <a:cubicBezTo>
                    <a:pt x="97011" y="56658"/>
                    <a:pt x="101218" y="56238"/>
                    <a:pt x="105761" y="56238"/>
                  </a:cubicBezTo>
                  <a:cubicBezTo>
                    <a:pt x="110304" y="56238"/>
                    <a:pt x="114848" y="56490"/>
                    <a:pt x="119391" y="56995"/>
                  </a:cubicBezTo>
                  <a:cubicBezTo>
                    <a:pt x="123935" y="57500"/>
                    <a:pt x="127721" y="57752"/>
                    <a:pt x="130750" y="57752"/>
                  </a:cubicBezTo>
                  <a:cubicBezTo>
                    <a:pt x="141183" y="57752"/>
                    <a:pt x="151111" y="56827"/>
                    <a:pt x="160535" y="54976"/>
                  </a:cubicBezTo>
                  <a:cubicBezTo>
                    <a:pt x="169958" y="53125"/>
                    <a:pt x="179550" y="50853"/>
                    <a:pt x="189310" y="48160"/>
                  </a:cubicBezTo>
                  <a:cubicBezTo>
                    <a:pt x="188300" y="43785"/>
                    <a:pt x="183757" y="39242"/>
                    <a:pt x="175679" y="34530"/>
                  </a:cubicBezTo>
                  <a:cubicBezTo>
                    <a:pt x="173660" y="33184"/>
                    <a:pt x="171304" y="32343"/>
                    <a:pt x="168612" y="32006"/>
                  </a:cubicBezTo>
                  <a:cubicBezTo>
                    <a:pt x="165919" y="31669"/>
                    <a:pt x="163563" y="31165"/>
                    <a:pt x="161544" y="30492"/>
                  </a:cubicBezTo>
                  <a:cubicBezTo>
                    <a:pt x="154477" y="29145"/>
                    <a:pt x="147493" y="28556"/>
                    <a:pt x="140594" y="28725"/>
                  </a:cubicBezTo>
                  <a:cubicBezTo>
                    <a:pt x="133695" y="28893"/>
                    <a:pt x="126880" y="29314"/>
                    <a:pt x="120149" y="29987"/>
                  </a:cubicBezTo>
                  <a:cubicBezTo>
                    <a:pt x="113418" y="30660"/>
                    <a:pt x="106687" y="31417"/>
                    <a:pt x="99956" y="32258"/>
                  </a:cubicBezTo>
                  <a:cubicBezTo>
                    <a:pt x="93225" y="33100"/>
                    <a:pt x="86325" y="33521"/>
                    <a:pt x="79258" y="33521"/>
                  </a:cubicBezTo>
                  <a:cubicBezTo>
                    <a:pt x="77575" y="33521"/>
                    <a:pt x="76397" y="32763"/>
                    <a:pt x="75724" y="31249"/>
                  </a:cubicBezTo>
                  <a:cubicBezTo>
                    <a:pt x="75051" y="29734"/>
                    <a:pt x="75219" y="28304"/>
                    <a:pt x="76229" y="26958"/>
                  </a:cubicBezTo>
                  <a:cubicBezTo>
                    <a:pt x="82623" y="18544"/>
                    <a:pt x="91205" y="12150"/>
                    <a:pt x="101975" y="7774"/>
                  </a:cubicBezTo>
                  <a:cubicBezTo>
                    <a:pt x="112745" y="3399"/>
                    <a:pt x="124187" y="875"/>
                    <a:pt x="136303" y="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333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8C6A2CA-C951-0EB0-B2FA-B511FD40303B}"/>
              </a:ext>
            </a:extLst>
          </p:cNvPr>
          <p:cNvGrpSpPr/>
          <p:nvPr/>
        </p:nvGrpSpPr>
        <p:grpSpPr>
          <a:xfrm>
            <a:off x="1664717" y="2692926"/>
            <a:ext cx="2653283" cy="1133150"/>
            <a:chOff x="1248538" y="1813035"/>
            <a:chExt cx="1989962" cy="849863"/>
          </a:xfrm>
        </p:grpSpPr>
        <p:sp>
          <p:nvSpPr>
            <p:cNvPr id="35" name="箭头: V 形 34">
              <a:extLst>
                <a:ext uri="{FF2B5EF4-FFF2-40B4-BE49-F238E27FC236}">
                  <a16:creationId xmlns:a16="http://schemas.microsoft.com/office/drawing/2014/main" id="{54E6471D-07C0-C0BA-31E6-FBDDC4E79896}"/>
                </a:ext>
              </a:extLst>
            </p:cNvPr>
            <p:cNvSpPr/>
            <p:nvPr/>
          </p:nvSpPr>
          <p:spPr>
            <a:xfrm>
              <a:off x="1632144" y="1813035"/>
              <a:ext cx="1606356" cy="849863"/>
            </a:xfrm>
            <a:custGeom>
              <a:avLst/>
              <a:gdLst>
                <a:gd name="connsiteX0" fmla="*/ 0 w 1606356"/>
                <a:gd name="connsiteY0" fmla="*/ 0 h 849863"/>
                <a:gd name="connsiteX1" fmla="*/ 1181425 w 1606356"/>
                <a:gd name="connsiteY1" fmla="*/ 0 h 849863"/>
                <a:gd name="connsiteX2" fmla="*/ 1606356 w 1606356"/>
                <a:gd name="connsiteY2" fmla="*/ 424932 h 849863"/>
                <a:gd name="connsiteX3" fmla="*/ 1181425 w 1606356"/>
                <a:gd name="connsiteY3" fmla="*/ 849863 h 849863"/>
                <a:gd name="connsiteX4" fmla="*/ 0 w 1606356"/>
                <a:gd name="connsiteY4" fmla="*/ 849863 h 849863"/>
                <a:gd name="connsiteX5" fmla="*/ 424932 w 1606356"/>
                <a:gd name="connsiteY5" fmla="*/ 424932 h 849863"/>
                <a:gd name="connsiteX6" fmla="*/ 0 w 1606356"/>
                <a:gd name="connsiteY6" fmla="*/ 0 h 84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6356" h="849863" fill="none" extrusionOk="0">
                  <a:moveTo>
                    <a:pt x="0" y="0"/>
                  </a:moveTo>
                  <a:cubicBezTo>
                    <a:pt x="485425" y="-42985"/>
                    <a:pt x="720268" y="-53892"/>
                    <a:pt x="1181425" y="0"/>
                  </a:cubicBezTo>
                  <a:cubicBezTo>
                    <a:pt x="1270810" y="26230"/>
                    <a:pt x="1407424" y="199946"/>
                    <a:pt x="1606356" y="424932"/>
                  </a:cubicBezTo>
                  <a:cubicBezTo>
                    <a:pt x="1493409" y="483010"/>
                    <a:pt x="1385652" y="686022"/>
                    <a:pt x="1181425" y="849863"/>
                  </a:cubicBezTo>
                  <a:cubicBezTo>
                    <a:pt x="940286" y="814962"/>
                    <a:pt x="229041" y="898271"/>
                    <a:pt x="0" y="849863"/>
                  </a:cubicBezTo>
                  <a:cubicBezTo>
                    <a:pt x="47697" y="795672"/>
                    <a:pt x="325130" y="482554"/>
                    <a:pt x="424932" y="424932"/>
                  </a:cubicBezTo>
                  <a:cubicBezTo>
                    <a:pt x="232705" y="238288"/>
                    <a:pt x="235812" y="169545"/>
                    <a:pt x="0" y="0"/>
                  </a:cubicBezTo>
                  <a:close/>
                </a:path>
                <a:path w="1606356" h="849863" stroke="0" extrusionOk="0">
                  <a:moveTo>
                    <a:pt x="0" y="0"/>
                  </a:moveTo>
                  <a:cubicBezTo>
                    <a:pt x="358424" y="-13369"/>
                    <a:pt x="785241" y="-76281"/>
                    <a:pt x="1181425" y="0"/>
                  </a:cubicBezTo>
                  <a:cubicBezTo>
                    <a:pt x="1320698" y="106658"/>
                    <a:pt x="1532819" y="389003"/>
                    <a:pt x="1606356" y="424932"/>
                  </a:cubicBezTo>
                  <a:cubicBezTo>
                    <a:pt x="1526450" y="574336"/>
                    <a:pt x="1337521" y="719716"/>
                    <a:pt x="1181425" y="849863"/>
                  </a:cubicBezTo>
                  <a:cubicBezTo>
                    <a:pt x="1050980" y="899203"/>
                    <a:pt x="417072" y="755184"/>
                    <a:pt x="0" y="849863"/>
                  </a:cubicBezTo>
                  <a:cubicBezTo>
                    <a:pt x="107204" y="810687"/>
                    <a:pt x="281168" y="555862"/>
                    <a:pt x="424932" y="424932"/>
                  </a:cubicBezTo>
                  <a:cubicBezTo>
                    <a:pt x="187687" y="252414"/>
                    <a:pt x="100262" y="14318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706EDC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chevron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76CB3413-8354-480D-D668-ABF015E7F2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7229" y="2058308"/>
              <a:ext cx="432495" cy="399601"/>
            </a:xfrm>
            <a:custGeom>
              <a:avLst/>
              <a:gdLst>
                <a:gd name="T0" fmla="*/ 3149 w 3188"/>
                <a:gd name="T1" fmla="*/ 604 h 2944"/>
                <a:gd name="T2" fmla="*/ 2624 w 3188"/>
                <a:gd name="T3" fmla="*/ 732 h 2944"/>
                <a:gd name="T4" fmla="*/ 2704 w 3188"/>
                <a:gd name="T5" fmla="*/ 705 h 2944"/>
                <a:gd name="T6" fmla="*/ 2742 w 3188"/>
                <a:gd name="T7" fmla="*/ 667 h 2944"/>
                <a:gd name="T8" fmla="*/ 2801 w 3188"/>
                <a:gd name="T9" fmla="*/ 659 h 2944"/>
                <a:gd name="T10" fmla="*/ 2853 w 3188"/>
                <a:gd name="T11" fmla="*/ 538 h 2944"/>
                <a:gd name="T12" fmla="*/ 2473 w 3188"/>
                <a:gd name="T13" fmla="*/ 368 h 2944"/>
                <a:gd name="T14" fmla="*/ 2318 w 3188"/>
                <a:gd name="T15" fmla="*/ 298 h 2944"/>
                <a:gd name="T16" fmla="*/ 1980 w 3188"/>
                <a:gd name="T17" fmla="*/ 10 h 2944"/>
                <a:gd name="T18" fmla="*/ 1425 w 3188"/>
                <a:gd name="T19" fmla="*/ 179 h 2944"/>
                <a:gd name="T20" fmla="*/ 1244 w 3188"/>
                <a:gd name="T21" fmla="*/ 154 h 2944"/>
                <a:gd name="T22" fmla="*/ 1335 w 3188"/>
                <a:gd name="T23" fmla="*/ 242 h 2944"/>
                <a:gd name="T24" fmla="*/ 1210 w 3188"/>
                <a:gd name="T25" fmla="*/ 252 h 2944"/>
                <a:gd name="T26" fmla="*/ 1238 w 3188"/>
                <a:gd name="T27" fmla="*/ 328 h 2944"/>
                <a:gd name="T28" fmla="*/ 1242 w 3188"/>
                <a:gd name="T29" fmla="*/ 362 h 2944"/>
                <a:gd name="T30" fmla="*/ 1308 w 3188"/>
                <a:gd name="T31" fmla="*/ 393 h 2944"/>
                <a:gd name="T32" fmla="*/ 1231 w 3188"/>
                <a:gd name="T33" fmla="*/ 464 h 2944"/>
                <a:gd name="T34" fmla="*/ 1391 w 3188"/>
                <a:gd name="T35" fmla="*/ 390 h 2944"/>
                <a:gd name="T36" fmla="*/ 1416 w 3188"/>
                <a:gd name="T37" fmla="*/ 454 h 2944"/>
                <a:gd name="T38" fmla="*/ 1482 w 3188"/>
                <a:gd name="T39" fmla="*/ 413 h 2944"/>
                <a:gd name="T40" fmla="*/ 1673 w 3188"/>
                <a:gd name="T41" fmla="*/ 253 h 2944"/>
                <a:gd name="T42" fmla="*/ 2065 w 3188"/>
                <a:gd name="T43" fmla="*/ 359 h 2944"/>
                <a:gd name="T44" fmla="*/ 1994 w 3188"/>
                <a:gd name="T45" fmla="*/ 560 h 2944"/>
                <a:gd name="T46" fmla="*/ 1543 w 3188"/>
                <a:gd name="T47" fmla="*/ 942 h 2944"/>
                <a:gd name="T48" fmla="*/ 1234 w 3188"/>
                <a:gd name="T49" fmla="*/ 1196 h 2944"/>
                <a:gd name="T50" fmla="*/ 1200 w 3188"/>
                <a:gd name="T51" fmla="*/ 1310 h 2944"/>
                <a:gd name="T52" fmla="*/ 955 w 3188"/>
                <a:gd name="T53" fmla="*/ 1531 h 2944"/>
                <a:gd name="T54" fmla="*/ 533 w 3188"/>
                <a:gd name="T55" fmla="*/ 1932 h 2944"/>
                <a:gd name="T56" fmla="*/ 170 w 3188"/>
                <a:gd name="T57" fmla="*/ 2350 h 2944"/>
                <a:gd name="T58" fmla="*/ 22 w 3188"/>
                <a:gd name="T59" fmla="*/ 2392 h 2944"/>
                <a:gd name="T60" fmla="*/ 14 w 3188"/>
                <a:gd name="T61" fmla="*/ 2784 h 2944"/>
                <a:gd name="T62" fmla="*/ 217 w 3188"/>
                <a:gd name="T63" fmla="*/ 2863 h 2944"/>
                <a:gd name="T64" fmla="*/ 253 w 3188"/>
                <a:gd name="T65" fmla="*/ 2600 h 2944"/>
                <a:gd name="T66" fmla="*/ 374 w 3188"/>
                <a:gd name="T67" fmla="*/ 2396 h 2944"/>
                <a:gd name="T68" fmla="*/ 944 w 3188"/>
                <a:gd name="T69" fmla="*/ 1971 h 2944"/>
                <a:gd name="T70" fmla="*/ 1209 w 3188"/>
                <a:gd name="T71" fmla="*/ 1799 h 2944"/>
                <a:gd name="T72" fmla="*/ 1496 w 3188"/>
                <a:gd name="T73" fmla="*/ 1563 h 2944"/>
                <a:gd name="T74" fmla="*/ 1815 w 3188"/>
                <a:gd name="T75" fmla="*/ 1797 h 2944"/>
                <a:gd name="T76" fmla="*/ 1719 w 3188"/>
                <a:gd name="T77" fmla="*/ 1884 h 2944"/>
                <a:gd name="T78" fmla="*/ 1306 w 3188"/>
                <a:gd name="T79" fmla="*/ 2068 h 2944"/>
                <a:gd name="T80" fmla="*/ 1161 w 3188"/>
                <a:gd name="T81" fmla="*/ 2105 h 2944"/>
                <a:gd name="T82" fmla="*/ 1301 w 3188"/>
                <a:gd name="T83" fmla="*/ 2436 h 2944"/>
                <a:gd name="T84" fmla="*/ 1485 w 3188"/>
                <a:gd name="T85" fmla="*/ 2575 h 2944"/>
                <a:gd name="T86" fmla="*/ 1444 w 3188"/>
                <a:gd name="T87" fmla="*/ 2287 h 2944"/>
                <a:gd name="T88" fmla="*/ 1469 w 3188"/>
                <a:gd name="T89" fmla="*/ 2201 h 2944"/>
                <a:gd name="T90" fmla="*/ 2126 w 3188"/>
                <a:gd name="T91" fmla="*/ 2036 h 2944"/>
                <a:gd name="T92" fmla="*/ 2139 w 3188"/>
                <a:gd name="T93" fmla="*/ 1623 h 2944"/>
                <a:gd name="T94" fmla="*/ 1944 w 3188"/>
                <a:gd name="T95" fmla="*/ 1378 h 2944"/>
                <a:gd name="T96" fmla="*/ 1957 w 3188"/>
                <a:gd name="T97" fmla="*/ 1164 h 2944"/>
                <a:gd name="T98" fmla="*/ 2404 w 3188"/>
                <a:gd name="T99" fmla="*/ 969 h 2944"/>
                <a:gd name="T100" fmla="*/ 2647 w 3188"/>
                <a:gd name="T101" fmla="*/ 1174 h 2944"/>
                <a:gd name="T102" fmla="*/ 2857 w 3188"/>
                <a:gd name="T103" fmla="*/ 1202 h 2944"/>
                <a:gd name="T104" fmla="*/ 3100 w 3188"/>
                <a:gd name="T105" fmla="*/ 736 h 2944"/>
                <a:gd name="T106" fmla="*/ 3155 w 3188"/>
                <a:gd name="T107" fmla="*/ 608 h 2944"/>
                <a:gd name="T108" fmla="*/ 3187 w 3188"/>
                <a:gd name="T109" fmla="*/ 534 h 2944"/>
                <a:gd name="T110" fmla="*/ 3154 w 3188"/>
                <a:gd name="T111" fmla="*/ 504 h 2944"/>
                <a:gd name="T112" fmla="*/ 3116 w 3188"/>
                <a:gd name="T113" fmla="*/ 515 h 2944"/>
                <a:gd name="T114" fmla="*/ 3102 w 3188"/>
                <a:gd name="T115" fmla="*/ 452 h 2944"/>
                <a:gd name="T116" fmla="*/ 3060 w 3188"/>
                <a:gd name="T117" fmla="*/ 589 h 2944"/>
                <a:gd name="T118" fmla="*/ 3049 w 3188"/>
                <a:gd name="T119" fmla="*/ 568 h 2944"/>
                <a:gd name="T120" fmla="*/ 2997 w 3188"/>
                <a:gd name="T121" fmla="*/ 589 h 2944"/>
                <a:gd name="T122" fmla="*/ 2893 w 3188"/>
                <a:gd name="T123" fmla="*/ 852 h 2944"/>
                <a:gd name="T124" fmla="*/ 2746 w 3188"/>
                <a:gd name="T125" fmla="*/ 9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88" h="2944">
                  <a:moveTo>
                    <a:pt x="3149" y="604"/>
                  </a:moveTo>
                  <a:cubicBezTo>
                    <a:pt x="3149" y="605"/>
                    <a:pt x="3149" y="605"/>
                    <a:pt x="3149" y="605"/>
                  </a:cubicBezTo>
                  <a:cubicBezTo>
                    <a:pt x="3149" y="605"/>
                    <a:pt x="3149" y="605"/>
                    <a:pt x="3149" y="604"/>
                  </a:cubicBezTo>
                  <a:close/>
                  <a:moveTo>
                    <a:pt x="2659" y="833"/>
                  </a:moveTo>
                  <a:cubicBezTo>
                    <a:pt x="2659" y="828"/>
                    <a:pt x="2655" y="793"/>
                    <a:pt x="2643" y="767"/>
                  </a:cubicBezTo>
                  <a:cubicBezTo>
                    <a:pt x="2631" y="741"/>
                    <a:pt x="2624" y="732"/>
                    <a:pt x="2624" y="732"/>
                  </a:cubicBezTo>
                  <a:cubicBezTo>
                    <a:pt x="2624" y="732"/>
                    <a:pt x="2645" y="743"/>
                    <a:pt x="2661" y="731"/>
                  </a:cubicBezTo>
                  <a:cubicBezTo>
                    <a:pt x="2677" y="720"/>
                    <a:pt x="2676" y="710"/>
                    <a:pt x="2683" y="707"/>
                  </a:cubicBezTo>
                  <a:cubicBezTo>
                    <a:pt x="2689" y="704"/>
                    <a:pt x="2696" y="711"/>
                    <a:pt x="2704" y="705"/>
                  </a:cubicBezTo>
                  <a:cubicBezTo>
                    <a:pt x="2713" y="700"/>
                    <a:pt x="2712" y="691"/>
                    <a:pt x="2714" y="689"/>
                  </a:cubicBezTo>
                  <a:cubicBezTo>
                    <a:pt x="2715" y="686"/>
                    <a:pt x="2731" y="690"/>
                    <a:pt x="2738" y="684"/>
                  </a:cubicBezTo>
                  <a:cubicBezTo>
                    <a:pt x="2745" y="679"/>
                    <a:pt x="2741" y="677"/>
                    <a:pt x="2742" y="667"/>
                  </a:cubicBezTo>
                  <a:cubicBezTo>
                    <a:pt x="2744" y="658"/>
                    <a:pt x="2750" y="653"/>
                    <a:pt x="2750" y="653"/>
                  </a:cubicBezTo>
                  <a:cubicBezTo>
                    <a:pt x="2750" y="653"/>
                    <a:pt x="2766" y="659"/>
                    <a:pt x="2778" y="664"/>
                  </a:cubicBezTo>
                  <a:cubicBezTo>
                    <a:pt x="2791" y="669"/>
                    <a:pt x="2796" y="671"/>
                    <a:pt x="2801" y="659"/>
                  </a:cubicBezTo>
                  <a:cubicBezTo>
                    <a:pt x="2806" y="647"/>
                    <a:pt x="2800" y="619"/>
                    <a:pt x="2803" y="600"/>
                  </a:cubicBezTo>
                  <a:cubicBezTo>
                    <a:pt x="2807" y="581"/>
                    <a:pt x="2811" y="574"/>
                    <a:pt x="2813" y="570"/>
                  </a:cubicBezTo>
                  <a:cubicBezTo>
                    <a:pt x="2816" y="566"/>
                    <a:pt x="2842" y="552"/>
                    <a:pt x="2853" y="538"/>
                  </a:cubicBezTo>
                  <a:cubicBezTo>
                    <a:pt x="2864" y="523"/>
                    <a:pt x="2878" y="464"/>
                    <a:pt x="2879" y="460"/>
                  </a:cubicBezTo>
                  <a:cubicBezTo>
                    <a:pt x="2967" y="252"/>
                    <a:pt x="2687" y="42"/>
                    <a:pt x="2527" y="249"/>
                  </a:cubicBezTo>
                  <a:cubicBezTo>
                    <a:pt x="2492" y="294"/>
                    <a:pt x="2477" y="346"/>
                    <a:pt x="2473" y="368"/>
                  </a:cubicBezTo>
                  <a:cubicBezTo>
                    <a:pt x="2468" y="390"/>
                    <a:pt x="2435" y="417"/>
                    <a:pt x="2435" y="417"/>
                  </a:cubicBezTo>
                  <a:cubicBezTo>
                    <a:pt x="2435" y="417"/>
                    <a:pt x="2426" y="378"/>
                    <a:pt x="2383" y="338"/>
                  </a:cubicBezTo>
                  <a:cubicBezTo>
                    <a:pt x="2339" y="298"/>
                    <a:pt x="2319" y="302"/>
                    <a:pt x="2318" y="298"/>
                  </a:cubicBezTo>
                  <a:cubicBezTo>
                    <a:pt x="2316" y="294"/>
                    <a:pt x="2270" y="202"/>
                    <a:pt x="2182" y="136"/>
                  </a:cubicBezTo>
                  <a:cubicBezTo>
                    <a:pt x="2094" y="69"/>
                    <a:pt x="2071" y="56"/>
                    <a:pt x="2045" y="28"/>
                  </a:cubicBezTo>
                  <a:cubicBezTo>
                    <a:pt x="2018" y="0"/>
                    <a:pt x="2004" y="2"/>
                    <a:pt x="1980" y="10"/>
                  </a:cubicBezTo>
                  <a:cubicBezTo>
                    <a:pt x="1957" y="18"/>
                    <a:pt x="1821" y="33"/>
                    <a:pt x="1697" y="88"/>
                  </a:cubicBezTo>
                  <a:cubicBezTo>
                    <a:pt x="1573" y="142"/>
                    <a:pt x="1545" y="179"/>
                    <a:pt x="1504" y="183"/>
                  </a:cubicBezTo>
                  <a:cubicBezTo>
                    <a:pt x="1463" y="186"/>
                    <a:pt x="1453" y="175"/>
                    <a:pt x="1425" y="179"/>
                  </a:cubicBezTo>
                  <a:cubicBezTo>
                    <a:pt x="1398" y="183"/>
                    <a:pt x="1380" y="193"/>
                    <a:pt x="1362" y="188"/>
                  </a:cubicBezTo>
                  <a:cubicBezTo>
                    <a:pt x="1345" y="184"/>
                    <a:pt x="1317" y="171"/>
                    <a:pt x="1290" y="159"/>
                  </a:cubicBezTo>
                  <a:cubicBezTo>
                    <a:pt x="1262" y="148"/>
                    <a:pt x="1254" y="147"/>
                    <a:pt x="1244" y="154"/>
                  </a:cubicBezTo>
                  <a:cubicBezTo>
                    <a:pt x="1234" y="161"/>
                    <a:pt x="1235" y="167"/>
                    <a:pt x="1247" y="175"/>
                  </a:cubicBezTo>
                  <a:cubicBezTo>
                    <a:pt x="1259" y="183"/>
                    <a:pt x="1329" y="210"/>
                    <a:pt x="1336" y="223"/>
                  </a:cubicBezTo>
                  <a:cubicBezTo>
                    <a:pt x="1344" y="236"/>
                    <a:pt x="1343" y="242"/>
                    <a:pt x="1335" y="242"/>
                  </a:cubicBezTo>
                  <a:cubicBezTo>
                    <a:pt x="1327" y="243"/>
                    <a:pt x="1240" y="221"/>
                    <a:pt x="1222" y="221"/>
                  </a:cubicBezTo>
                  <a:cubicBezTo>
                    <a:pt x="1204" y="220"/>
                    <a:pt x="1202" y="221"/>
                    <a:pt x="1197" y="232"/>
                  </a:cubicBezTo>
                  <a:cubicBezTo>
                    <a:pt x="1192" y="243"/>
                    <a:pt x="1201" y="248"/>
                    <a:pt x="1210" y="252"/>
                  </a:cubicBezTo>
                  <a:cubicBezTo>
                    <a:pt x="1219" y="256"/>
                    <a:pt x="1311" y="275"/>
                    <a:pt x="1322" y="284"/>
                  </a:cubicBezTo>
                  <a:cubicBezTo>
                    <a:pt x="1334" y="293"/>
                    <a:pt x="1330" y="301"/>
                    <a:pt x="1324" y="306"/>
                  </a:cubicBezTo>
                  <a:cubicBezTo>
                    <a:pt x="1318" y="311"/>
                    <a:pt x="1259" y="324"/>
                    <a:pt x="1238" y="328"/>
                  </a:cubicBezTo>
                  <a:cubicBezTo>
                    <a:pt x="1218" y="331"/>
                    <a:pt x="1199" y="332"/>
                    <a:pt x="1190" y="339"/>
                  </a:cubicBezTo>
                  <a:cubicBezTo>
                    <a:pt x="1182" y="345"/>
                    <a:pt x="1182" y="356"/>
                    <a:pt x="1186" y="362"/>
                  </a:cubicBezTo>
                  <a:cubicBezTo>
                    <a:pt x="1190" y="367"/>
                    <a:pt x="1230" y="361"/>
                    <a:pt x="1242" y="362"/>
                  </a:cubicBezTo>
                  <a:cubicBezTo>
                    <a:pt x="1253" y="363"/>
                    <a:pt x="1281" y="359"/>
                    <a:pt x="1300" y="356"/>
                  </a:cubicBezTo>
                  <a:cubicBezTo>
                    <a:pt x="1318" y="354"/>
                    <a:pt x="1339" y="346"/>
                    <a:pt x="1340" y="353"/>
                  </a:cubicBezTo>
                  <a:cubicBezTo>
                    <a:pt x="1342" y="360"/>
                    <a:pt x="1323" y="384"/>
                    <a:pt x="1308" y="393"/>
                  </a:cubicBezTo>
                  <a:cubicBezTo>
                    <a:pt x="1293" y="401"/>
                    <a:pt x="1269" y="421"/>
                    <a:pt x="1258" y="428"/>
                  </a:cubicBezTo>
                  <a:cubicBezTo>
                    <a:pt x="1247" y="435"/>
                    <a:pt x="1236" y="437"/>
                    <a:pt x="1231" y="445"/>
                  </a:cubicBezTo>
                  <a:cubicBezTo>
                    <a:pt x="1226" y="453"/>
                    <a:pt x="1223" y="460"/>
                    <a:pt x="1231" y="464"/>
                  </a:cubicBezTo>
                  <a:cubicBezTo>
                    <a:pt x="1239" y="468"/>
                    <a:pt x="1240" y="472"/>
                    <a:pt x="1260" y="468"/>
                  </a:cubicBezTo>
                  <a:cubicBezTo>
                    <a:pt x="1281" y="463"/>
                    <a:pt x="1307" y="448"/>
                    <a:pt x="1325" y="438"/>
                  </a:cubicBezTo>
                  <a:cubicBezTo>
                    <a:pt x="1342" y="427"/>
                    <a:pt x="1375" y="399"/>
                    <a:pt x="1391" y="390"/>
                  </a:cubicBezTo>
                  <a:cubicBezTo>
                    <a:pt x="1407" y="381"/>
                    <a:pt x="1421" y="380"/>
                    <a:pt x="1429" y="385"/>
                  </a:cubicBezTo>
                  <a:cubicBezTo>
                    <a:pt x="1436" y="389"/>
                    <a:pt x="1439" y="394"/>
                    <a:pt x="1438" y="398"/>
                  </a:cubicBezTo>
                  <a:cubicBezTo>
                    <a:pt x="1436" y="403"/>
                    <a:pt x="1424" y="427"/>
                    <a:pt x="1416" y="454"/>
                  </a:cubicBezTo>
                  <a:cubicBezTo>
                    <a:pt x="1407" y="482"/>
                    <a:pt x="1403" y="496"/>
                    <a:pt x="1408" y="509"/>
                  </a:cubicBezTo>
                  <a:cubicBezTo>
                    <a:pt x="1414" y="523"/>
                    <a:pt x="1433" y="521"/>
                    <a:pt x="1439" y="510"/>
                  </a:cubicBezTo>
                  <a:cubicBezTo>
                    <a:pt x="1444" y="500"/>
                    <a:pt x="1461" y="442"/>
                    <a:pt x="1482" y="413"/>
                  </a:cubicBezTo>
                  <a:cubicBezTo>
                    <a:pt x="1504" y="384"/>
                    <a:pt x="1504" y="392"/>
                    <a:pt x="1516" y="362"/>
                  </a:cubicBezTo>
                  <a:cubicBezTo>
                    <a:pt x="1527" y="331"/>
                    <a:pt x="1532" y="317"/>
                    <a:pt x="1535" y="314"/>
                  </a:cubicBezTo>
                  <a:cubicBezTo>
                    <a:pt x="1538" y="310"/>
                    <a:pt x="1599" y="272"/>
                    <a:pt x="1673" y="253"/>
                  </a:cubicBezTo>
                  <a:cubicBezTo>
                    <a:pt x="1746" y="234"/>
                    <a:pt x="1887" y="228"/>
                    <a:pt x="1937" y="222"/>
                  </a:cubicBezTo>
                  <a:cubicBezTo>
                    <a:pt x="1986" y="216"/>
                    <a:pt x="1998" y="220"/>
                    <a:pt x="1998" y="220"/>
                  </a:cubicBezTo>
                  <a:cubicBezTo>
                    <a:pt x="1998" y="220"/>
                    <a:pt x="2027" y="306"/>
                    <a:pt x="2065" y="359"/>
                  </a:cubicBezTo>
                  <a:cubicBezTo>
                    <a:pt x="2103" y="413"/>
                    <a:pt x="2135" y="426"/>
                    <a:pt x="2122" y="437"/>
                  </a:cubicBezTo>
                  <a:cubicBezTo>
                    <a:pt x="2108" y="448"/>
                    <a:pt x="2076" y="488"/>
                    <a:pt x="2062" y="504"/>
                  </a:cubicBezTo>
                  <a:cubicBezTo>
                    <a:pt x="2049" y="521"/>
                    <a:pt x="1996" y="560"/>
                    <a:pt x="1994" y="560"/>
                  </a:cubicBezTo>
                  <a:cubicBezTo>
                    <a:pt x="1991" y="560"/>
                    <a:pt x="1973" y="564"/>
                    <a:pt x="1964" y="569"/>
                  </a:cubicBezTo>
                  <a:cubicBezTo>
                    <a:pt x="1955" y="575"/>
                    <a:pt x="1754" y="776"/>
                    <a:pt x="1688" y="826"/>
                  </a:cubicBezTo>
                  <a:cubicBezTo>
                    <a:pt x="1623" y="875"/>
                    <a:pt x="1552" y="936"/>
                    <a:pt x="1543" y="942"/>
                  </a:cubicBezTo>
                  <a:cubicBezTo>
                    <a:pt x="1535" y="948"/>
                    <a:pt x="1531" y="949"/>
                    <a:pt x="1531" y="949"/>
                  </a:cubicBezTo>
                  <a:cubicBezTo>
                    <a:pt x="1509" y="971"/>
                    <a:pt x="1404" y="989"/>
                    <a:pt x="1358" y="1016"/>
                  </a:cubicBezTo>
                  <a:cubicBezTo>
                    <a:pt x="1312" y="1043"/>
                    <a:pt x="1257" y="1135"/>
                    <a:pt x="1234" y="1196"/>
                  </a:cubicBezTo>
                  <a:cubicBezTo>
                    <a:pt x="1212" y="1258"/>
                    <a:pt x="1220" y="1247"/>
                    <a:pt x="1216" y="1264"/>
                  </a:cubicBezTo>
                  <a:cubicBezTo>
                    <a:pt x="1213" y="1280"/>
                    <a:pt x="1207" y="1277"/>
                    <a:pt x="1205" y="1289"/>
                  </a:cubicBezTo>
                  <a:cubicBezTo>
                    <a:pt x="1202" y="1300"/>
                    <a:pt x="1202" y="1302"/>
                    <a:pt x="1200" y="1310"/>
                  </a:cubicBezTo>
                  <a:cubicBezTo>
                    <a:pt x="1197" y="1317"/>
                    <a:pt x="1193" y="1326"/>
                    <a:pt x="1180" y="1340"/>
                  </a:cubicBezTo>
                  <a:cubicBezTo>
                    <a:pt x="1167" y="1354"/>
                    <a:pt x="1032" y="1448"/>
                    <a:pt x="1002" y="1480"/>
                  </a:cubicBezTo>
                  <a:cubicBezTo>
                    <a:pt x="972" y="1511"/>
                    <a:pt x="957" y="1522"/>
                    <a:pt x="955" y="1531"/>
                  </a:cubicBezTo>
                  <a:cubicBezTo>
                    <a:pt x="953" y="1541"/>
                    <a:pt x="949" y="1547"/>
                    <a:pt x="949" y="1547"/>
                  </a:cubicBezTo>
                  <a:cubicBezTo>
                    <a:pt x="949" y="1547"/>
                    <a:pt x="870" y="1705"/>
                    <a:pt x="845" y="1728"/>
                  </a:cubicBezTo>
                  <a:cubicBezTo>
                    <a:pt x="820" y="1752"/>
                    <a:pt x="585" y="1884"/>
                    <a:pt x="533" y="1932"/>
                  </a:cubicBezTo>
                  <a:cubicBezTo>
                    <a:pt x="481" y="1981"/>
                    <a:pt x="471" y="2014"/>
                    <a:pt x="461" y="2030"/>
                  </a:cubicBezTo>
                  <a:cubicBezTo>
                    <a:pt x="451" y="2046"/>
                    <a:pt x="297" y="2255"/>
                    <a:pt x="250" y="2294"/>
                  </a:cubicBezTo>
                  <a:cubicBezTo>
                    <a:pt x="202" y="2332"/>
                    <a:pt x="170" y="2350"/>
                    <a:pt x="170" y="2350"/>
                  </a:cubicBezTo>
                  <a:cubicBezTo>
                    <a:pt x="170" y="2350"/>
                    <a:pt x="174" y="2343"/>
                    <a:pt x="157" y="2343"/>
                  </a:cubicBezTo>
                  <a:cubicBezTo>
                    <a:pt x="140" y="2343"/>
                    <a:pt x="130" y="2347"/>
                    <a:pt x="116" y="2354"/>
                  </a:cubicBezTo>
                  <a:cubicBezTo>
                    <a:pt x="103" y="2362"/>
                    <a:pt x="34" y="2382"/>
                    <a:pt x="22" y="2392"/>
                  </a:cubicBezTo>
                  <a:cubicBezTo>
                    <a:pt x="9" y="2402"/>
                    <a:pt x="8" y="2398"/>
                    <a:pt x="4" y="2443"/>
                  </a:cubicBezTo>
                  <a:cubicBezTo>
                    <a:pt x="0" y="2488"/>
                    <a:pt x="19" y="2551"/>
                    <a:pt x="11" y="2657"/>
                  </a:cubicBezTo>
                  <a:cubicBezTo>
                    <a:pt x="3" y="2763"/>
                    <a:pt x="1" y="2726"/>
                    <a:pt x="14" y="2784"/>
                  </a:cubicBezTo>
                  <a:cubicBezTo>
                    <a:pt x="26" y="2841"/>
                    <a:pt x="62" y="2895"/>
                    <a:pt x="94" y="2919"/>
                  </a:cubicBezTo>
                  <a:cubicBezTo>
                    <a:pt x="126" y="2943"/>
                    <a:pt x="173" y="2944"/>
                    <a:pt x="208" y="2930"/>
                  </a:cubicBezTo>
                  <a:cubicBezTo>
                    <a:pt x="242" y="2916"/>
                    <a:pt x="237" y="2889"/>
                    <a:pt x="217" y="2863"/>
                  </a:cubicBezTo>
                  <a:cubicBezTo>
                    <a:pt x="197" y="2837"/>
                    <a:pt x="167" y="2819"/>
                    <a:pt x="172" y="2782"/>
                  </a:cubicBezTo>
                  <a:cubicBezTo>
                    <a:pt x="176" y="2746"/>
                    <a:pt x="210" y="2688"/>
                    <a:pt x="225" y="2648"/>
                  </a:cubicBezTo>
                  <a:cubicBezTo>
                    <a:pt x="239" y="2608"/>
                    <a:pt x="220" y="2614"/>
                    <a:pt x="253" y="2600"/>
                  </a:cubicBezTo>
                  <a:cubicBezTo>
                    <a:pt x="286" y="2585"/>
                    <a:pt x="295" y="2584"/>
                    <a:pt x="292" y="2559"/>
                  </a:cubicBezTo>
                  <a:cubicBezTo>
                    <a:pt x="290" y="2535"/>
                    <a:pt x="263" y="2544"/>
                    <a:pt x="263" y="2544"/>
                  </a:cubicBezTo>
                  <a:cubicBezTo>
                    <a:pt x="263" y="2544"/>
                    <a:pt x="314" y="2457"/>
                    <a:pt x="374" y="2396"/>
                  </a:cubicBezTo>
                  <a:cubicBezTo>
                    <a:pt x="433" y="2334"/>
                    <a:pt x="556" y="2270"/>
                    <a:pt x="645" y="2184"/>
                  </a:cubicBezTo>
                  <a:cubicBezTo>
                    <a:pt x="734" y="2098"/>
                    <a:pt x="806" y="2034"/>
                    <a:pt x="835" y="2022"/>
                  </a:cubicBezTo>
                  <a:cubicBezTo>
                    <a:pt x="864" y="2009"/>
                    <a:pt x="903" y="1999"/>
                    <a:pt x="944" y="1971"/>
                  </a:cubicBezTo>
                  <a:cubicBezTo>
                    <a:pt x="985" y="1942"/>
                    <a:pt x="989" y="1928"/>
                    <a:pt x="1003" y="1919"/>
                  </a:cubicBezTo>
                  <a:cubicBezTo>
                    <a:pt x="1017" y="1910"/>
                    <a:pt x="1089" y="1881"/>
                    <a:pt x="1135" y="1847"/>
                  </a:cubicBezTo>
                  <a:cubicBezTo>
                    <a:pt x="1182" y="1812"/>
                    <a:pt x="1201" y="1799"/>
                    <a:pt x="1209" y="1799"/>
                  </a:cubicBezTo>
                  <a:cubicBezTo>
                    <a:pt x="1218" y="1798"/>
                    <a:pt x="1223" y="1800"/>
                    <a:pt x="1230" y="1792"/>
                  </a:cubicBezTo>
                  <a:cubicBezTo>
                    <a:pt x="1237" y="1784"/>
                    <a:pt x="1392" y="1672"/>
                    <a:pt x="1420" y="1634"/>
                  </a:cubicBezTo>
                  <a:cubicBezTo>
                    <a:pt x="1448" y="1596"/>
                    <a:pt x="1480" y="1567"/>
                    <a:pt x="1496" y="1563"/>
                  </a:cubicBezTo>
                  <a:cubicBezTo>
                    <a:pt x="1512" y="1560"/>
                    <a:pt x="1616" y="1675"/>
                    <a:pt x="1675" y="1712"/>
                  </a:cubicBezTo>
                  <a:cubicBezTo>
                    <a:pt x="1733" y="1749"/>
                    <a:pt x="1783" y="1773"/>
                    <a:pt x="1796" y="1785"/>
                  </a:cubicBezTo>
                  <a:cubicBezTo>
                    <a:pt x="1809" y="1797"/>
                    <a:pt x="1807" y="1801"/>
                    <a:pt x="1815" y="1797"/>
                  </a:cubicBezTo>
                  <a:cubicBezTo>
                    <a:pt x="1822" y="1792"/>
                    <a:pt x="1829" y="1791"/>
                    <a:pt x="1829" y="1791"/>
                  </a:cubicBezTo>
                  <a:cubicBezTo>
                    <a:pt x="1876" y="1821"/>
                    <a:pt x="1876" y="1821"/>
                    <a:pt x="1876" y="1821"/>
                  </a:cubicBezTo>
                  <a:cubicBezTo>
                    <a:pt x="1876" y="1821"/>
                    <a:pt x="1769" y="1846"/>
                    <a:pt x="1719" y="1884"/>
                  </a:cubicBezTo>
                  <a:cubicBezTo>
                    <a:pt x="1670" y="1922"/>
                    <a:pt x="1672" y="1932"/>
                    <a:pt x="1621" y="1954"/>
                  </a:cubicBezTo>
                  <a:cubicBezTo>
                    <a:pt x="1570" y="1976"/>
                    <a:pt x="1442" y="2027"/>
                    <a:pt x="1384" y="2046"/>
                  </a:cubicBezTo>
                  <a:cubicBezTo>
                    <a:pt x="1326" y="2065"/>
                    <a:pt x="1312" y="2071"/>
                    <a:pt x="1306" y="2068"/>
                  </a:cubicBezTo>
                  <a:cubicBezTo>
                    <a:pt x="1299" y="2065"/>
                    <a:pt x="1293" y="2048"/>
                    <a:pt x="1279" y="2049"/>
                  </a:cubicBezTo>
                  <a:cubicBezTo>
                    <a:pt x="1265" y="2050"/>
                    <a:pt x="1230" y="2058"/>
                    <a:pt x="1218" y="2073"/>
                  </a:cubicBezTo>
                  <a:cubicBezTo>
                    <a:pt x="1207" y="2089"/>
                    <a:pt x="1178" y="2094"/>
                    <a:pt x="1161" y="2105"/>
                  </a:cubicBezTo>
                  <a:cubicBezTo>
                    <a:pt x="1144" y="2115"/>
                    <a:pt x="1143" y="2157"/>
                    <a:pt x="1156" y="2196"/>
                  </a:cubicBezTo>
                  <a:cubicBezTo>
                    <a:pt x="1169" y="2236"/>
                    <a:pt x="1206" y="2257"/>
                    <a:pt x="1233" y="2289"/>
                  </a:cubicBezTo>
                  <a:cubicBezTo>
                    <a:pt x="1259" y="2321"/>
                    <a:pt x="1293" y="2390"/>
                    <a:pt x="1301" y="2436"/>
                  </a:cubicBezTo>
                  <a:cubicBezTo>
                    <a:pt x="1308" y="2481"/>
                    <a:pt x="1304" y="2510"/>
                    <a:pt x="1350" y="2549"/>
                  </a:cubicBezTo>
                  <a:cubicBezTo>
                    <a:pt x="1397" y="2588"/>
                    <a:pt x="1432" y="2623"/>
                    <a:pt x="1451" y="2616"/>
                  </a:cubicBezTo>
                  <a:cubicBezTo>
                    <a:pt x="1471" y="2610"/>
                    <a:pt x="1483" y="2600"/>
                    <a:pt x="1485" y="2575"/>
                  </a:cubicBezTo>
                  <a:cubicBezTo>
                    <a:pt x="1488" y="2549"/>
                    <a:pt x="1470" y="2524"/>
                    <a:pt x="1453" y="2484"/>
                  </a:cubicBezTo>
                  <a:cubicBezTo>
                    <a:pt x="1436" y="2444"/>
                    <a:pt x="1436" y="2434"/>
                    <a:pt x="1439" y="2425"/>
                  </a:cubicBezTo>
                  <a:cubicBezTo>
                    <a:pt x="1441" y="2416"/>
                    <a:pt x="1445" y="2309"/>
                    <a:pt x="1444" y="2287"/>
                  </a:cubicBezTo>
                  <a:cubicBezTo>
                    <a:pt x="1443" y="2266"/>
                    <a:pt x="1444" y="2257"/>
                    <a:pt x="1451" y="2254"/>
                  </a:cubicBezTo>
                  <a:cubicBezTo>
                    <a:pt x="1459" y="2250"/>
                    <a:pt x="1476" y="2251"/>
                    <a:pt x="1477" y="2237"/>
                  </a:cubicBezTo>
                  <a:cubicBezTo>
                    <a:pt x="1477" y="2224"/>
                    <a:pt x="1465" y="2203"/>
                    <a:pt x="1469" y="2201"/>
                  </a:cubicBezTo>
                  <a:cubicBezTo>
                    <a:pt x="1472" y="2198"/>
                    <a:pt x="1557" y="2158"/>
                    <a:pt x="1623" y="2150"/>
                  </a:cubicBezTo>
                  <a:cubicBezTo>
                    <a:pt x="1688" y="2143"/>
                    <a:pt x="1819" y="2139"/>
                    <a:pt x="1930" y="2104"/>
                  </a:cubicBezTo>
                  <a:cubicBezTo>
                    <a:pt x="2042" y="2069"/>
                    <a:pt x="2075" y="2048"/>
                    <a:pt x="2126" y="2036"/>
                  </a:cubicBezTo>
                  <a:cubicBezTo>
                    <a:pt x="2176" y="2023"/>
                    <a:pt x="2206" y="2001"/>
                    <a:pt x="2236" y="1970"/>
                  </a:cubicBezTo>
                  <a:cubicBezTo>
                    <a:pt x="2265" y="1939"/>
                    <a:pt x="2248" y="1868"/>
                    <a:pt x="2245" y="1837"/>
                  </a:cubicBezTo>
                  <a:cubicBezTo>
                    <a:pt x="2242" y="1806"/>
                    <a:pt x="2146" y="1644"/>
                    <a:pt x="2139" y="1623"/>
                  </a:cubicBezTo>
                  <a:cubicBezTo>
                    <a:pt x="2133" y="1602"/>
                    <a:pt x="2132" y="1601"/>
                    <a:pt x="2132" y="1601"/>
                  </a:cubicBezTo>
                  <a:cubicBezTo>
                    <a:pt x="2132" y="1601"/>
                    <a:pt x="2132" y="1590"/>
                    <a:pt x="2127" y="1582"/>
                  </a:cubicBezTo>
                  <a:cubicBezTo>
                    <a:pt x="2121" y="1573"/>
                    <a:pt x="1996" y="1428"/>
                    <a:pt x="1944" y="1378"/>
                  </a:cubicBezTo>
                  <a:cubicBezTo>
                    <a:pt x="1892" y="1327"/>
                    <a:pt x="1872" y="1306"/>
                    <a:pt x="1854" y="1286"/>
                  </a:cubicBezTo>
                  <a:cubicBezTo>
                    <a:pt x="1835" y="1265"/>
                    <a:pt x="1813" y="1242"/>
                    <a:pt x="1813" y="1242"/>
                  </a:cubicBezTo>
                  <a:cubicBezTo>
                    <a:pt x="1813" y="1242"/>
                    <a:pt x="1904" y="1184"/>
                    <a:pt x="1957" y="1164"/>
                  </a:cubicBezTo>
                  <a:cubicBezTo>
                    <a:pt x="2009" y="1143"/>
                    <a:pt x="2024" y="1154"/>
                    <a:pt x="2092" y="1122"/>
                  </a:cubicBezTo>
                  <a:cubicBezTo>
                    <a:pt x="2160" y="1090"/>
                    <a:pt x="2208" y="1044"/>
                    <a:pt x="2266" y="1028"/>
                  </a:cubicBezTo>
                  <a:cubicBezTo>
                    <a:pt x="2324" y="1013"/>
                    <a:pt x="2357" y="1000"/>
                    <a:pt x="2404" y="969"/>
                  </a:cubicBezTo>
                  <a:cubicBezTo>
                    <a:pt x="2451" y="938"/>
                    <a:pt x="2475" y="907"/>
                    <a:pt x="2475" y="907"/>
                  </a:cubicBezTo>
                  <a:cubicBezTo>
                    <a:pt x="2475" y="907"/>
                    <a:pt x="2523" y="1032"/>
                    <a:pt x="2570" y="1090"/>
                  </a:cubicBezTo>
                  <a:cubicBezTo>
                    <a:pt x="2617" y="1148"/>
                    <a:pt x="2627" y="1137"/>
                    <a:pt x="2647" y="1174"/>
                  </a:cubicBezTo>
                  <a:cubicBezTo>
                    <a:pt x="2666" y="1210"/>
                    <a:pt x="2688" y="1261"/>
                    <a:pt x="2717" y="1274"/>
                  </a:cubicBezTo>
                  <a:cubicBezTo>
                    <a:pt x="2746" y="1287"/>
                    <a:pt x="2765" y="1304"/>
                    <a:pt x="2780" y="1299"/>
                  </a:cubicBezTo>
                  <a:cubicBezTo>
                    <a:pt x="2796" y="1294"/>
                    <a:pt x="2830" y="1249"/>
                    <a:pt x="2857" y="1202"/>
                  </a:cubicBezTo>
                  <a:cubicBezTo>
                    <a:pt x="2884" y="1154"/>
                    <a:pt x="2955" y="1009"/>
                    <a:pt x="2975" y="930"/>
                  </a:cubicBezTo>
                  <a:cubicBezTo>
                    <a:pt x="2994" y="850"/>
                    <a:pt x="3007" y="825"/>
                    <a:pt x="3022" y="810"/>
                  </a:cubicBezTo>
                  <a:cubicBezTo>
                    <a:pt x="3037" y="794"/>
                    <a:pt x="3082" y="753"/>
                    <a:pt x="3100" y="736"/>
                  </a:cubicBezTo>
                  <a:cubicBezTo>
                    <a:pt x="3118" y="718"/>
                    <a:pt x="3113" y="725"/>
                    <a:pt x="3118" y="705"/>
                  </a:cubicBezTo>
                  <a:cubicBezTo>
                    <a:pt x="3122" y="685"/>
                    <a:pt x="3136" y="664"/>
                    <a:pt x="3148" y="642"/>
                  </a:cubicBezTo>
                  <a:cubicBezTo>
                    <a:pt x="3160" y="619"/>
                    <a:pt x="3161" y="612"/>
                    <a:pt x="3155" y="608"/>
                  </a:cubicBezTo>
                  <a:cubicBezTo>
                    <a:pt x="3150" y="604"/>
                    <a:pt x="3149" y="604"/>
                    <a:pt x="3149" y="604"/>
                  </a:cubicBezTo>
                  <a:cubicBezTo>
                    <a:pt x="3150" y="603"/>
                    <a:pt x="3161" y="580"/>
                    <a:pt x="3170" y="567"/>
                  </a:cubicBezTo>
                  <a:cubicBezTo>
                    <a:pt x="3181" y="554"/>
                    <a:pt x="3188" y="544"/>
                    <a:pt x="3187" y="534"/>
                  </a:cubicBezTo>
                  <a:cubicBezTo>
                    <a:pt x="3186" y="524"/>
                    <a:pt x="3174" y="524"/>
                    <a:pt x="3163" y="531"/>
                  </a:cubicBezTo>
                  <a:cubicBezTo>
                    <a:pt x="3152" y="538"/>
                    <a:pt x="3131" y="568"/>
                    <a:pt x="3131" y="568"/>
                  </a:cubicBezTo>
                  <a:cubicBezTo>
                    <a:pt x="3131" y="568"/>
                    <a:pt x="3145" y="520"/>
                    <a:pt x="3154" y="504"/>
                  </a:cubicBezTo>
                  <a:cubicBezTo>
                    <a:pt x="3162" y="488"/>
                    <a:pt x="3166" y="483"/>
                    <a:pt x="3162" y="474"/>
                  </a:cubicBezTo>
                  <a:cubicBezTo>
                    <a:pt x="3159" y="465"/>
                    <a:pt x="3158" y="465"/>
                    <a:pt x="3147" y="472"/>
                  </a:cubicBezTo>
                  <a:cubicBezTo>
                    <a:pt x="3135" y="478"/>
                    <a:pt x="3122" y="500"/>
                    <a:pt x="3116" y="515"/>
                  </a:cubicBezTo>
                  <a:cubicBezTo>
                    <a:pt x="3110" y="530"/>
                    <a:pt x="3101" y="550"/>
                    <a:pt x="3101" y="550"/>
                  </a:cubicBezTo>
                  <a:cubicBezTo>
                    <a:pt x="3101" y="550"/>
                    <a:pt x="3097" y="518"/>
                    <a:pt x="3098" y="500"/>
                  </a:cubicBezTo>
                  <a:cubicBezTo>
                    <a:pt x="3100" y="481"/>
                    <a:pt x="3106" y="462"/>
                    <a:pt x="3102" y="452"/>
                  </a:cubicBezTo>
                  <a:cubicBezTo>
                    <a:pt x="3098" y="441"/>
                    <a:pt x="3092" y="443"/>
                    <a:pt x="3082" y="451"/>
                  </a:cubicBezTo>
                  <a:cubicBezTo>
                    <a:pt x="3073" y="458"/>
                    <a:pt x="3069" y="486"/>
                    <a:pt x="3065" y="510"/>
                  </a:cubicBezTo>
                  <a:cubicBezTo>
                    <a:pt x="3062" y="534"/>
                    <a:pt x="3066" y="573"/>
                    <a:pt x="3060" y="589"/>
                  </a:cubicBezTo>
                  <a:cubicBezTo>
                    <a:pt x="3054" y="605"/>
                    <a:pt x="3048" y="622"/>
                    <a:pt x="3038" y="623"/>
                  </a:cubicBezTo>
                  <a:cubicBezTo>
                    <a:pt x="3029" y="623"/>
                    <a:pt x="3021" y="617"/>
                    <a:pt x="3026" y="608"/>
                  </a:cubicBezTo>
                  <a:cubicBezTo>
                    <a:pt x="3031" y="599"/>
                    <a:pt x="3041" y="590"/>
                    <a:pt x="3049" y="568"/>
                  </a:cubicBezTo>
                  <a:cubicBezTo>
                    <a:pt x="3058" y="545"/>
                    <a:pt x="3061" y="530"/>
                    <a:pt x="3054" y="520"/>
                  </a:cubicBezTo>
                  <a:cubicBezTo>
                    <a:pt x="3047" y="509"/>
                    <a:pt x="3044" y="510"/>
                    <a:pt x="3037" y="518"/>
                  </a:cubicBezTo>
                  <a:cubicBezTo>
                    <a:pt x="3029" y="527"/>
                    <a:pt x="3017" y="564"/>
                    <a:pt x="2997" y="589"/>
                  </a:cubicBezTo>
                  <a:cubicBezTo>
                    <a:pt x="2978" y="614"/>
                    <a:pt x="2968" y="622"/>
                    <a:pt x="2956" y="659"/>
                  </a:cubicBezTo>
                  <a:cubicBezTo>
                    <a:pt x="2944" y="697"/>
                    <a:pt x="2944" y="732"/>
                    <a:pt x="2943" y="740"/>
                  </a:cubicBezTo>
                  <a:cubicBezTo>
                    <a:pt x="2942" y="749"/>
                    <a:pt x="2922" y="802"/>
                    <a:pt x="2893" y="852"/>
                  </a:cubicBezTo>
                  <a:cubicBezTo>
                    <a:pt x="2864" y="902"/>
                    <a:pt x="2831" y="964"/>
                    <a:pt x="2802" y="994"/>
                  </a:cubicBezTo>
                  <a:cubicBezTo>
                    <a:pt x="2772" y="1023"/>
                    <a:pt x="2759" y="1041"/>
                    <a:pt x="2759" y="1038"/>
                  </a:cubicBezTo>
                  <a:cubicBezTo>
                    <a:pt x="2760" y="1034"/>
                    <a:pt x="2745" y="1008"/>
                    <a:pt x="2746" y="990"/>
                  </a:cubicBezTo>
                  <a:cubicBezTo>
                    <a:pt x="2748" y="972"/>
                    <a:pt x="2716" y="895"/>
                    <a:pt x="2687" y="867"/>
                  </a:cubicBezTo>
                  <a:cubicBezTo>
                    <a:pt x="2658" y="838"/>
                    <a:pt x="2660" y="837"/>
                    <a:pt x="2659" y="833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18D794F-D225-CD99-0886-87FE8B2D4BF4}"/>
                </a:ext>
              </a:extLst>
            </p:cNvPr>
            <p:cNvSpPr txBox="1"/>
            <p:nvPr/>
          </p:nvSpPr>
          <p:spPr>
            <a:xfrm>
              <a:off x="1248538" y="1949718"/>
              <a:ext cx="636232" cy="561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67" dirty="0">
                  <a:ln>
                    <a:gradFill>
                      <a:gsLst>
                        <a:gs pos="32000">
                          <a:srgbClr val="706EDC"/>
                        </a:gs>
                        <a:gs pos="100000">
                          <a:srgbClr val="FF66A7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4D2F933-8B88-45FA-3611-EB26C23D11C9}"/>
                </a:ext>
              </a:extLst>
            </p:cNvPr>
            <p:cNvSpPr txBox="1"/>
            <p:nvPr/>
          </p:nvSpPr>
          <p:spPr>
            <a:xfrm>
              <a:off x="2116348" y="2017550"/>
              <a:ext cx="615275" cy="407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67" b="1" dirty="0">
                  <a:latin typeface="+mn-ea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C39212E-AC45-703B-1733-F2E3A5841A53}"/>
              </a:ext>
            </a:extLst>
          </p:cNvPr>
          <p:cNvGrpSpPr/>
          <p:nvPr/>
        </p:nvGrpSpPr>
        <p:grpSpPr>
          <a:xfrm>
            <a:off x="4583288" y="2692926"/>
            <a:ext cx="2653283" cy="1133150"/>
            <a:chOff x="1248538" y="1813035"/>
            <a:chExt cx="1989962" cy="849863"/>
          </a:xfrm>
        </p:grpSpPr>
        <p:sp>
          <p:nvSpPr>
            <p:cNvPr id="43" name="箭头: V 形 42">
              <a:extLst>
                <a:ext uri="{FF2B5EF4-FFF2-40B4-BE49-F238E27FC236}">
                  <a16:creationId xmlns:a16="http://schemas.microsoft.com/office/drawing/2014/main" id="{538A2453-C39D-744E-5905-FCC5FDE07A24}"/>
                </a:ext>
              </a:extLst>
            </p:cNvPr>
            <p:cNvSpPr/>
            <p:nvPr/>
          </p:nvSpPr>
          <p:spPr>
            <a:xfrm>
              <a:off x="1632144" y="1813035"/>
              <a:ext cx="1606356" cy="849863"/>
            </a:xfrm>
            <a:custGeom>
              <a:avLst/>
              <a:gdLst>
                <a:gd name="connsiteX0" fmla="*/ 0 w 1606356"/>
                <a:gd name="connsiteY0" fmla="*/ 0 h 849863"/>
                <a:gd name="connsiteX1" fmla="*/ 1181425 w 1606356"/>
                <a:gd name="connsiteY1" fmla="*/ 0 h 849863"/>
                <a:gd name="connsiteX2" fmla="*/ 1606356 w 1606356"/>
                <a:gd name="connsiteY2" fmla="*/ 424932 h 849863"/>
                <a:gd name="connsiteX3" fmla="*/ 1181425 w 1606356"/>
                <a:gd name="connsiteY3" fmla="*/ 849863 h 849863"/>
                <a:gd name="connsiteX4" fmla="*/ 0 w 1606356"/>
                <a:gd name="connsiteY4" fmla="*/ 849863 h 849863"/>
                <a:gd name="connsiteX5" fmla="*/ 424932 w 1606356"/>
                <a:gd name="connsiteY5" fmla="*/ 424932 h 849863"/>
                <a:gd name="connsiteX6" fmla="*/ 0 w 1606356"/>
                <a:gd name="connsiteY6" fmla="*/ 0 h 84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6356" h="849863" fill="none" extrusionOk="0">
                  <a:moveTo>
                    <a:pt x="0" y="0"/>
                  </a:moveTo>
                  <a:cubicBezTo>
                    <a:pt x="485425" y="-42985"/>
                    <a:pt x="720268" y="-53892"/>
                    <a:pt x="1181425" y="0"/>
                  </a:cubicBezTo>
                  <a:cubicBezTo>
                    <a:pt x="1270810" y="26230"/>
                    <a:pt x="1407424" y="199946"/>
                    <a:pt x="1606356" y="424932"/>
                  </a:cubicBezTo>
                  <a:cubicBezTo>
                    <a:pt x="1493409" y="483010"/>
                    <a:pt x="1385652" y="686022"/>
                    <a:pt x="1181425" y="849863"/>
                  </a:cubicBezTo>
                  <a:cubicBezTo>
                    <a:pt x="940286" y="814962"/>
                    <a:pt x="229041" y="898271"/>
                    <a:pt x="0" y="849863"/>
                  </a:cubicBezTo>
                  <a:cubicBezTo>
                    <a:pt x="47697" y="795672"/>
                    <a:pt x="325130" y="482554"/>
                    <a:pt x="424932" y="424932"/>
                  </a:cubicBezTo>
                  <a:cubicBezTo>
                    <a:pt x="232705" y="238288"/>
                    <a:pt x="235812" y="169545"/>
                    <a:pt x="0" y="0"/>
                  </a:cubicBezTo>
                  <a:close/>
                </a:path>
                <a:path w="1606356" h="849863" stroke="0" extrusionOk="0">
                  <a:moveTo>
                    <a:pt x="0" y="0"/>
                  </a:moveTo>
                  <a:cubicBezTo>
                    <a:pt x="358424" y="-13369"/>
                    <a:pt x="785241" y="-76281"/>
                    <a:pt x="1181425" y="0"/>
                  </a:cubicBezTo>
                  <a:cubicBezTo>
                    <a:pt x="1320698" y="106658"/>
                    <a:pt x="1532819" y="389003"/>
                    <a:pt x="1606356" y="424932"/>
                  </a:cubicBezTo>
                  <a:cubicBezTo>
                    <a:pt x="1526450" y="574336"/>
                    <a:pt x="1337521" y="719716"/>
                    <a:pt x="1181425" y="849863"/>
                  </a:cubicBezTo>
                  <a:cubicBezTo>
                    <a:pt x="1050980" y="899203"/>
                    <a:pt x="417072" y="755184"/>
                    <a:pt x="0" y="849863"/>
                  </a:cubicBezTo>
                  <a:cubicBezTo>
                    <a:pt x="107204" y="810687"/>
                    <a:pt x="281168" y="555862"/>
                    <a:pt x="424932" y="424932"/>
                  </a:cubicBezTo>
                  <a:cubicBezTo>
                    <a:pt x="187687" y="252414"/>
                    <a:pt x="100262" y="14318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706EDC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chevron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8A06251-9C99-6DDD-D5CE-DE75EB5F44AC}"/>
                </a:ext>
              </a:extLst>
            </p:cNvPr>
            <p:cNvSpPr txBox="1"/>
            <p:nvPr/>
          </p:nvSpPr>
          <p:spPr>
            <a:xfrm>
              <a:off x="1248538" y="1949718"/>
              <a:ext cx="683120" cy="561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67" dirty="0">
                  <a:ln>
                    <a:gradFill>
                      <a:gsLst>
                        <a:gs pos="32000">
                          <a:srgbClr val="706EDC"/>
                        </a:gs>
                        <a:gs pos="100000">
                          <a:srgbClr val="FF66A7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5F693DC-4D45-8DEE-1A09-22339D36ECD9}"/>
                </a:ext>
              </a:extLst>
            </p:cNvPr>
            <p:cNvSpPr txBox="1"/>
            <p:nvPr/>
          </p:nvSpPr>
          <p:spPr>
            <a:xfrm>
              <a:off x="2116348" y="2017550"/>
              <a:ext cx="615275" cy="407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67" b="1" dirty="0">
                  <a:latin typeface="+mn-ea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40BC7B9-7360-1984-4715-869F11ACA013}"/>
              </a:ext>
            </a:extLst>
          </p:cNvPr>
          <p:cNvGrpSpPr/>
          <p:nvPr/>
        </p:nvGrpSpPr>
        <p:grpSpPr>
          <a:xfrm>
            <a:off x="7501859" y="2692926"/>
            <a:ext cx="2653283" cy="1133150"/>
            <a:chOff x="1248538" y="1813035"/>
            <a:chExt cx="1989962" cy="849863"/>
          </a:xfrm>
        </p:grpSpPr>
        <p:sp>
          <p:nvSpPr>
            <p:cNvPr id="48" name="箭头: V 形 47">
              <a:extLst>
                <a:ext uri="{FF2B5EF4-FFF2-40B4-BE49-F238E27FC236}">
                  <a16:creationId xmlns:a16="http://schemas.microsoft.com/office/drawing/2014/main" id="{2BEB7173-741A-D95C-B826-1A4681284D72}"/>
                </a:ext>
              </a:extLst>
            </p:cNvPr>
            <p:cNvSpPr/>
            <p:nvPr/>
          </p:nvSpPr>
          <p:spPr>
            <a:xfrm>
              <a:off x="1632144" y="1813035"/>
              <a:ext cx="1606356" cy="849863"/>
            </a:xfrm>
            <a:custGeom>
              <a:avLst/>
              <a:gdLst>
                <a:gd name="connsiteX0" fmla="*/ 0 w 1606356"/>
                <a:gd name="connsiteY0" fmla="*/ 0 h 849863"/>
                <a:gd name="connsiteX1" fmla="*/ 1181425 w 1606356"/>
                <a:gd name="connsiteY1" fmla="*/ 0 h 849863"/>
                <a:gd name="connsiteX2" fmla="*/ 1606356 w 1606356"/>
                <a:gd name="connsiteY2" fmla="*/ 424932 h 849863"/>
                <a:gd name="connsiteX3" fmla="*/ 1181425 w 1606356"/>
                <a:gd name="connsiteY3" fmla="*/ 849863 h 849863"/>
                <a:gd name="connsiteX4" fmla="*/ 0 w 1606356"/>
                <a:gd name="connsiteY4" fmla="*/ 849863 h 849863"/>
                <a:gd name="connsiteX5" fmla="*/ 424932 w 1606356"/>
                <a:gd name="connsiteY5" fmla="*/ 424932 h 849863"/>
                <a:gd name="connsiteX6" fmla="*/ 0 w 1606356"/>
                <a:gd name="connsiteY6" fmla="*/ 0 h 84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6356" h="849863" fill="none" extrusionOk="0">
                  <a:moveTo>
                    <a:pt x="0" y="0"/>
                  </a:moveTo>
                  <a:cubicBezTo>
                    <a:pt x="485425" y="-42985"/>
                    <a:pt x="720268" y="-53892"/>
                    <a:pt x="1181425" y="0"/>
                  </a:cubicBezTo>
                  <a:cubicBezTo>
                    <a:pt x="1270810" y="26230"/>
                    <a:pt x="1407424" y="199946"/>
                    <a:pt x="1606356" y="424932"/>
                  </a:cubicBezTo>
                  <a:cubicBezTo>
                    <a:pt x="1493409" y="483010"/>
                    <a:pt x="1385652" y="686022"/>
                    <a:pt x="1181425" y="849863"/>
                  </a:cubicBezTo>
                  <a:cubicBezTo>
                    <a:pt x="940286" y="814962"/>
                    <a:pt x="229041" y="898271"/>
                    <a:pt x="0" y="849863"/>
                  </a:cubicBezTo>
                  <a:cubicBezTo>
                    <a:pt x="47697" y="795672"/>
                    <a:pt x="325130" y="482554"/>
                    <a:pt x="424932" y="424932"/>
                  </a:cubicBezTo>
                  <a:cubicBezTo>
                    <a:pt x="232705" y="238288"/>
                    <a:pt x="235812" y="169545"/>
                    <a:pt x="0" y="0"/>
                  </a:cubicBezTo>
                  <a:close/>
                </a:path>
                <a:path w="1606356" h="849863" stroke="0" extrusionOk="0">
                  <a:moveTo>
                    <a:pt x="0" y="0"/>
                  </a:moveTo>
                  <a:cubicBezTo>
                    <a:pt x="358424" y="-13369"/>
                    <a:pt x="785241" y="-76281"/>
                    <a:pt x="1181425" y="0"/>
                  </a:cubicBezTo>
                  <a:cubicBezTo>
                    <a:pt x="1320698" y="106658"/>
                    <a:pt x="1532819" y="389003"/>
                    <a:pt x="1606356" y="424932"/>
                  </a:cubicBezTo>
                  <a:cubicBezTo>
                    <a:pt x="1526450" y="574336"/>
                    <a:pt x="1337521" y="719716"/>
                    <a:pt x="1181425" y="849863"/>
                  </a:cubicBezTo>
                  <a:cubicBezTo>
                    <a:pt x="1050980" y="899203"/>
                    <a:pt x="417072" y="755184"/>
                    <a:pt x="0" y="849863"/>
                  </a:cubicBezTo>
                  <a:cubicBezTo>
                    <a:pt x="107204" y="810687"/>
                    <a:pt x="281168" y="555862"/>
                    <a:pt x="424932" y="424932"/>
                  </a:cubicBezTo>
                  <a:cubicBezTo>
                    <a:pt x="187687" y="252414"/>
                    <a:pt x="100262" y="14318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706EDC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chevron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EC3F9BF-8BDA-B8BE-DED7-2DA45C2967C4}"/>
                </a:ext>
              </a:extLst>
            </p:cNvPr>
            <p:cNvSpPr txBox="1"/>
            <p:nvPr/>
          </p:nvSpPr>
          <p:spPr>
            <a:xfrm>
              <a:off x="1248538" y="1949718"/>
              <a:ext cx="683120" cy="561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67" dirty="0">
                  <a:ln>
                    <a:gradFill>
                      <a:gsLst>
                        <a:gs pos="32000">
                          <a:srgbClr val="706EDC"/>
                        </a:gs>
                        <a:gs pos="100000">
                          <a:srgbClr val="FF66A7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B058D5B-9736-47A4-FE4D-E97043E456EB}"/>
                </a:ext>
              </a:extLst>
            </p:cNvPr>
            <p:cNvSpPr txBox="1"/>
            <p:nvPr/>
          </p:nvSpPr>
          <p:spPr>
            <a:xfrm>
              <a:off x="2116348" y="2017550"/>
              <a:ext cx="615275" cy="407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67" b="1" dirty="0">
                  <a:latin typeface="+mn-ea"/>
                </a:rPr>
                <a:t>添加标题文本</a:t>
              </a:r>
            </a:p>
          </p:txBody>
        </p:sp>
      </p:grpSp>
      <p:sp>
        <p:nvSpPr>
          <p:cNvPr id="52" name="Freeform 5">
            <a:extLst>
              <a:ext uri="{FF2B5EF4-FFF2-40B4-BE49-F238E27FC236}">
                <a16:creationId xmlns:a16="http://schemas.microsoft.com/office/drawing/2014/main" id="{2DC19918-7476-CA39-0153-CE84EB5A11D9}"/>
              </a:ext>
            </a:extLst>
          </p:cNvPr>
          <p:cNvSpPr>
            <a:spLocks noEditPoints="1"/>
          </p:cNvSpPr>
          <p:nvPr/>
        </p:nvSpPr>
        <p:spPr bwMode="auto">
          <a:xfrm>
            <a:off x="6492808" y="3040777"/>
            <a:ext cx="501717" cy="536487"/>
          </a:xfrm>
          <a:custGeom>
            <a:avLst/>
            <a:gdLst>
              <a:gd name="T0" fmla="*/ 1101 w 3181"/>
              <a:gd name="T1" fmla="*/ 1884 h 3400"/>
              <a:gd name="T2" fmla="*/ 213 w 3181"/>
              <a:gd name="T3" fmla="*/ 2838 h 3400"/>
              <a:gd name="T4" fmla="*/ 1 w 3181"/>
              <a:gd name="T5" fmla="*/ 2949 h 3400"/>
              <a:gd name="T6" fmla="*/ 20 w 3181"/>
              <a:gd name="T7" fmla="*/ 3175 h 3400"/>
              <a:gd name="T8" fmla="*/ 43 w 3181"/>
              <a:gd name="T9" fmla="*/ 3308 h 3400"/>
              <a:gd name="T10" fmla="*/ 127 w 3181"/>
              <a:gd name="T11" fmla="*/ 3393 h 3400"/>
              <a:gd name="T12" fmla="*/ 309 w 3181"/>
              <a:gd name="T13" fmla="*/ 3342 h 3400"/>
              <a:gd name="T14" fmla="*/ 237 w 3181"/>
              <a:gd name="T15" fmla="*/ 3239 h 3400"/>
              <a:gd name="T16" fmla="*/ 315 w 3181"/>
              <a:gd name="T17" fmla="*/ 3015 h 3400"/>
              <a:gd name="T18" fmla="*/ 757 w 3181"/>
              <a:gd name="T19" fmla="*/ 2570 h 3400"/>
              <a:gd name="T20" fmla="*/ 1335 w 3181"/>
              <a:gd name="T21" fmla="*/ 2187 h 3400"/>
              <a:gd name="T22" fmla="*/ 2165 w 3181"/>
              <a:gd name="T23" fmla="*/ 2085 h 3400"/>
              <a:gd name="T24" fmla="*/ 1732 w 3181"/>
              <a:gd name="T25" fmla="*/ 2489 h 3400"/>
              <a:gd name="T26" fmla="*/ 1613 w 3181"/>
              <a:gd name="T27" fmla="*/ 2539 h 3400"/>
              <a:gd name="T28" fmla="*/ 1520 w 3181"/>
              <a:gd name="T29" fmla="*/ 2743 h 3400"/>
              <a:gd name="T30" fmla="*/ 1729 w 3181"/>
              <a:gd name="T31" fmla="*/ 2925 h 3400"/>
              <a:gd name="T32" fmla="*/ 1862 w 3181"/>
              <a:gd name="T33" fmla="*/ 3021 h 3400"/>
              <a:gd name="T34" fmla="*/ 2002 w 3181"/>
              <a:gd name="T35" fmla="*/ 3016 h 3400"/>
              <a:gd name="T36" fmla="*/ 1921 w 3181"/>
              <a:gd name="T37" fmla="*/ 2890 h 3400"/>
              <a:gd name="T38" fmla="*/ 1849 w 3181"/>
              <a:gd name="T39" fmla="*/ 2644 h 3400"/>
              <a:gd name="T40" fmla="*/ 2387 w 3181"/>
              <a:gd name="T41" fmla="*/ 2246 h 3400"/>
              <a:gd name="T42" fmla="*/ 2360 w 3181"/>
              <a:gd name="T43" fmla="*/ 1782 h 3400"/>
              <a:gd name="T44" fmla="*/ 1992 w 3181"/>
              <a:gd name="T45" fmla="*/ 1392 h 3400"/>
              <a:gd name="T46" fmla="*/ 2197 w 3181"/>
              <a:gd name="T47" fmla="*/ 1184 h 3400"/>
              <a:gd name="T48" fmla="*/ 2421 w 3181"/>
              <a:gd name="T49" fmla="*/ 1288 h 3400"/>
              <a:gd name="T50" fmla="*/ 2993 w 3181"/>
              <a:gd name="T51" fmla="*/ 962 h 3400"/>
              <a:gd name="T52" fmla="*/ 3178 w 3181"/>
              <a:gd name="T53" fmla="*/ 676 h 3400"/>
              <a:gd name="T54" fmla="*/ 3127 w 3181"/>
              <a:gd name="T55" fmla="*/ 678 h 3400"/>
              <a:gd name="T56" fmla="*/ 3158 w 3181"/>
              <a:gd name="T57" fmla="*/ 601 h 3400"/>
              <a:gd name="T58" fmla="*/ 3100 w 3181"/>
              <a:gd name="T59" fmla="*/ 611 h 3400"/>
              <a:gd name="T60" fmla="*/ 3121 w 3181"/>
              <a:gd name="T61" fmla="*/ 545 h 3400"/>
              <a:gd name="T62" fmla="*/ 3035 w 3181"/>
              <a:gd name="T63" fmla="*/ 596 h 3400"/>
              <a:gd name="T64" fmla="*/ 3040 w 3181"/>
              <a:gd name="T65" fmla="*/ 504 h 3400"/>
              <a:gd name="T66" fmla="*/ 2986 w 3181"/>
              <a:gd name="T67" fmla="*/ 547 h 3400"/>
              <a:gd name="T68" fmla="*/ 2916 w 3181"/>
              <a:gd name="T69" fmla="*/ 608 h 3400"/>
              <a:gd name="T70" fmla="*/ 2912 w 3181"/>
              <a:gd name="T71" fmla="*/ 848 h 3400"/>
              <a:gd name="T72" fmla="*/ 2537 w 3181"/>
              <a:gd name="T73" fmla="*/ 942 h 3400"/>
              <a:gd name="T74" fmla="*/ 2397 w 3181"/>
              <a:gd name="T75" fmla="*/ 638 h 3400"/>
              <a:gd name="T76" fmla="*/ 2609 w 3181"/>
              <a:gd name="T77" fmla="*/ 513 h 3400"/>
              <a:gd name="T78" fmla="*/ 2630 w 3181"/>
              <a:gd name="T79" fmla="*/ 462 h 3400"/>
              <a:gd name="T80" fmla="*/ 2638 w 3181"/>
              <a:gd name="T81" fmla="*/ 326 h 3400"/>
              <a:gd name="T82" fmla="*/ 2218 w 3181"/>
              <a:gd name="T83" fmla="*/ 256 h 3400"/>
              <a:gd name="T84" fmla="*/ 2046 w 3181"/>
              <a:gd name="T85" fmla="*/ 488 h 3400"/>
              <a:gd name="T86" fmla="*/ 1591 w 3181"/>
              <a:gd name="T87" fmla="*/ 524 h 3400"/>
              <a:gd name="T88" fmla="*/ 1216 w 3181"/>
              <a:gd name="T89" fmla="*/ 849 h 3400"/>
              <a:gd name="T90" fmla="*/ 1085 w 3181"/>
              <a:gd name="T91" fmla="*/ 921 h 3400"/>
              <a:gd name="T92" fmla="*/ 1012 w 3181"/>
              <a:gd name="T93" fmla="*/ 954 h 3400"/>
              <a:gd name="T94" fmla="*/ 1066 w 3181"/>
              <a:gd name="T95" fmla="*/ 959 h 3400"/>
              <a:gd name="T96" fmla="*/ 1059 w 3181"/>
              <a:gd name="T97" fmla="*/ 995 h 3400"/>
              <a:gd name="T98" fmla="*/ 984 w 3181"/>
              <a:gd name="T99" fmla="*/ 1067 h 3400"/>
              <a:gd name="T100" fmla="*/ 1120 w 3181"/>
              <a:gd name="T101" fmla="*/ 1002 h 3400"/>
              <a:gd name="T102" fmla="*/ 1065 w 3181"/>
              <a:gd name="T103" fmla="*/ 1077 h 3400"/>
              <a:gd name="T104" fmla="*/ 1021 w 3181"/>
              <a:gd name="T105" fmla="*/ 1158 h 3400"/>
              <a:gd name="T106" fmla="*/ 1098 w 3181"/>
              <a:gd name="T107" fmla="*/ 1094 h 3400"/>
              <a:gd name="T108" fmla="*/ 1153 w 3181"/>
              <a:gd name="T109" fmla="*/ 1051 h 3400"/>
              <a:gd name="T110" fmla="*/ 1082 w 3181"/>
              <a:gd name="T111" fmla="*/ 1196 h 3400"/>
              <a:gd name="T112" fmla="*/ 1218 w 3181"/>
              <a:gd name="T113" fmla="*/ 1040 h 3400"/>
              <a:gd name="T114" fmla="*/ 1232 w 3181"/>
              <a:gd name="T115" fmla="*/ 1060 h 3400"/>
              <a:gd name="T116" fmla="*/ 1252 w 3181"/>
              <a:gd name="T117" fmla="*/ 1114 h 3400"/>
              <a:gd name="T118" fmla="*/ 1286 w 3181"/>
              <a:gd name="T119" fmla="*/ 1027 h 3400"/>
              <a:gd name="T120" fmla="*/ 1341 w 3181"/>
              <a:gd name="T121" fmla="*/ 890 h 3400"/>
              <a:gd name="T122" fmla="*/ 1749 w 3181"/>
              <a:gd name="T123" fmla="*/ 695 h 3400"/>
              <a:gd name="T124" fmla="*/ 1500 w 3181"/>
              <a:gd name="T125" fmla="*/ 1362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1" h="3400">
                <a:moveTo>
                  <a:pt x="1500" y="1362"/>
                </a:moveTo>
                <a:cubicBezTo>
                  <a:pt x="1468" y="1378"/>
                  <a:pt x="1410" y="1411"/>
                  <a:pt x="1365" y="1452"/>
                </a:cubicBezTo>
                <a:cubicBezTo>
                  <a:pt x="1306" y="1504"/>
                  <a:pt x="1271" y="1712"/>
                  <a:pt x="1240" y="1761"/>
                </a:cubicBezTo>
                <a:cubicBezTo>
                  <a:pt x="1209" y="1811"/>
                  <a:pt x="1190" y="1809"/>
                  <a:pt x="1101" y="1884"/>
                </a:cubicBezTo>
                <a:cubicBezTo>
                  <a:pt x="1013" y="1959"/>
                  <a:pt x="897" y="2173"/>
                  <a:pt x="841" y="2229"/>
                </a:cubicBezTo>
                <a:cubicBezTo>
                  <a:pt x="785" y="2284"/>
                  <a:pt x="748" y="2313"/>
                  <a:pt x="642" y="2358"/>
                </a:cubicBezTo>
                <a:cubicBezTo>
                  <a:pt x="536" y="2403"/>
                  <a:pt x="443" y="2567"/>
                  <a:pt x="360" y="2683"/>
                </a:cubicBezTo>
                <a:cubicBezTo>
                  <a:pt x="276" y="2800"/>
                  <a:pt x="220" y="2831"/>
                  <a:pt x="213" y="2838"/>
                </a:cubicBezTo>
                <a:cubicBezTo>
                  <a:pt x="206" y="2845"/>
                  <a:pt x="209" y="2841"/>
                  <a:pt x="191" y="2839"/>
                </a:cubicBezTo>
                <a:cubicBezTo>
                  <a:pt x="173" y="2837"/>
                  <a:pt x="102" y="2864"/>
                  <a:pt x="92" y="2868"/>
                </a:cubicBezTo>
                <a:cubicBezTo>
                  <a:pt x="83" y="2871"/>
                  <a:pt x="57" y="2860"/>
                  <a:pt x="39" y="2868"/>
                </a:cubicBezTo>
                <a:cubicBezTo>
                  <a:pt x="20" y="2877"/>
                  <a:pt x="3" y="2932"/>
                  <a:pt x="1" y="2949"/>
                </a:cubicBezTo>
                <a:cubicBezTo>
                  <a:pt x="0" y="2966"/>
                  <a:pt x="3" y="2973"/>
                  <a:pt x="3" y="2996"/>
                </a:cubicBezTo>
                <a:cubicBezTo>
                  <a:pt x="4" y="3019"/>
                  <a:pt x="7" y="3098"/>
                  <a:pt x="11" y="3113"/>
                </a:cubicBezTo>
                <a:cubicBezTo>
                  <a:pt x="14" y="3127"/>
                  <a:pt x="13" y="3136"/>
                  <a:pt x="14" y="3148"/>
                </a:cubicBezTo>
                <a:cubicBezTo>
                  <a:pt x="14" y="3160"/>
                  <a:pt x="18" y="3166"/>
                  <a:pt x="20" y="3175"/>
                </a:cubicBezTo>
                <a:cubicBezTo>
                  <a:pt x="21" y="3184"/>
                  <a:pt x="22" y="3192"/>
                  <a:pt x="18" y="3209"/>
                </a:cubicBezTo>
                <a:cubicBezTo>
                  <a:pt x="14" y="3225"/>
                  <a:pt x="20" y="3233"/>
                  <a:pt x="20" y="3248"/>
                </a:cubicBezTo>
                <a:cubicBezTo>
                  <a:pt x="20" y="3263"/>
                  <a:pt x="25" y="3261"/>
                  <a:pt x="28" y="3273"/>
                </a:cubicBezTo>
                <a:cubicBezTo>
                  <a:pt x="31" y="3285"/>
                  <a:pt x="34" y="3295"/>
                  <a:pt x="43" y="3308"/>
                </a:cubicBezTo>
                <a:cubicBezTo>
                  <a:pt x="52" y="3321"/>
                  <a:pt x="53" y="3326"/>
                  <a:pt x="57" y="3337"/>
                </a:cubicBezTo>
                <a:cubicBezTo>
                  <a:pt x="61" y="3348"/>
                  <a:pt x="72" y="3353"/>
                  <a:pt x="79" y="3357"/>
                </a:cubicBezTo>
                <a:cubicBezTo>
                  <a:pt x="87" y="3361"/>
                  <a:pt x="92" y="3375"/>
                  <a:pt x="102" y="3384"/>
                </a:cubicBezTo>
                <a:cubicBezTo>
                  <a:pt x="112" y="3393"/>
                  <a:pt x="116" y="3390"/>
                  <a:pt x="127" y="3393"/>
                </a:cubicBezTo>
                <a:cubicBezTo>
                  <a:pt x="138" y="3395"/>
                  <a:pt x="137" y="3400"/>
                  <a:pt x="154" y="3399"/>
                </a:cubicBezTo>
                <a:cubicBezTo>
                  <a:pt x="171" y="3398"/>
                  <a:pt x="167" y="3397"/>
                  <a:pt x="181" y="3397"/>
                </a:cubicBezTo>
                <a:cubicBezTo>
                  <a:pt x="195" y="3397"/>
                  <a:pt x="268" y="3390"/>
                  <a:pt x="277" y="3385"/>
                </a:cubicBezTo>
                <a:cubicBezTo>
                  <a:pt x="286" y="3381"/>
                  <a:pt x="306" y="3356"/>
                  <a:pt x="309" y="3342"/>
                </a:cubicBezTo>
                <a:cubicBezTo>
                  <a:pt x="312" y="3329"/>
                  <a:pt x="300" y="3321"/>
                  <a:pt x="300" y="3321"/>
                </a:cubicBezTo>
                <a:cubicBezTo>
                  <a:pt x="300" y="3321"/>
                  <a:pt x="295" y="3314"/>
                  <a:pt x="284" y="3306"/>
                </a:cubicBezTo>
                <a:cubicBezTo>
                  <a:pt x="274" y="3298"/>
                  <a:pt x="238" y="3285"/>
                  <a:pt x="233" y="3279"/>
                </a:cubicBezTo>
                <a:cubicBezTo>
                  <a:pt x="228" y="3272"/>
                  <a:pt x="229" y="3262"/>
                  <a:pt x="237" y="3239"/>
                </a:cubicBezTo>
                <a:cubicBezTo>
                  <a:pt x="246" y="3217"/>
                  <a:pt x="245" y="3179"/>
                  <a:pt x="250" y="3170"/>
                </a:cubicBezTo>
                <a:cubicBezTo>
                  <a:pt x="255" y="3161"/>
                  <a:pt x="279" y="3137"/>
                  <a:pt x="286" y="3125"/>
                </a:cubicBezTo>
                <a:cubicBezTo>
                  <a:pt x="293" y="3113"/>
                  <a:pt x="279" y="3097"/>
                  <a:pt x="279" y="3097"/>
                </a:cubicBezTo>
                <a:cubicBezTo>
                  <a:pt x="279" y="3097"/>
                  <a:pt x="284" y="3073"/>
                  <a:pt x="315" y="3015"/>
                </a:cubicBezTo>
                <a:cubicBezTo>
                  <a:pt x="320" y="3005"/>
                  <a:pt x="324" y="2998"/>
                  <a:pt x="326" y="2993"/>
                </a:cubicBezTo>
                <a:cubicBezTo>
                  <a:pt x="330" y="2992"/>
                  <a:pt x="335" y="2990"/>
                  <a:pt x="340" y="2983"/>
                </a:cubicBezTo>
                <a:cubicBezTo>
                  <a:pt x="348" y="2973"/>
                  <a:pt x="429" y="2852"/>
                  <a:pt x="461" y="2821"/>
                </a:cubicBezTo>
                <a:cubicBezTo>
                  <a:pt x="494" y="2789"/>
                  <a:pt x="574" y="2690"/>
                  <a:pt x="757" y="2570"/>
                </a:cubicBezTo>
                <a:cubicBezTo>
                  <a:pt x="940" y="2450"/>
                  <a:pt x="831" y="2516"/>
                  <a:pt x="915" y="2484"/>
                </a:cubicBezTo>
                <a:cubicBezTo>
                  <a:pt x="998" y="2452"/>
                  <a:pt x="1028" y="2413"/>
                  <a:pt x="1028" y="2413"/>
                </a:cubicBezTo>
                <a:cubicBezTo>
                  <a:pt x="1028" y="2413"/>
                  <a:pt x="1033" y="2410"/>
                  <a:pt x="1060" y="2395"/>
                </a:cubicBezTo>
                <a:cubicBezTo>
                  <a:pt x="1087" y="2381"/>
                  <a:pt x="1211" y="2292"/>
                  <a:pt x="1335" y="2187"/>
                </a:cubicBezTo>
                <a:cubicBezTo>
                  <a:pt x="1458" y="2082"/>
                  <a:pt x="1670" y="1941"/>
                  <a:pt x="1670" y="1941"/>
                </a:cubicBezTo>
                <a:cubicBezTo>
                  <a:pt x="1670" y="1941"/>
                  <a:pt x="1704" y="1946"/>
                  <a:pt x="1776" y="1973"/>
                </a:cubicBezTo>
                <a:cubicBezTo>
                  <a:pt x="1849" y="2000"/>
                  <a:pt x="1952" y="2012"/>
                  <a:pt x="1999" y="2021"/>
                </a:cubicBezTo>
                <a:cubicBezTo>
                  <a:pt x="2046" y="2031"/>
                  <a:pt x="2165" y="2085"/>
                  <a:pt x="2165" y="2085"/>
                </a:cubicBezTo>
                <a:cubicBezTo>
                  <a:pt x="2165" y="2085"/>
                  <a:pt x="2109" y="2126"/>
                  <a:pt x="2034" y="2189"/>
                </a:cubicBezTo>
                <a:cubicBezTo>
                  <a:pt x="1959" y="2251"/>
                  <a:pt x="1968" y="2278"/>
                  <a:pt x="1924" y="2337"/>
                </a:cubicBezTo>
                <a:cubicBezTo>
                  <a:pt x="1879" y="2396"/>
                  <a:pt x="1739" y="2476"/>
                  <a:pt x="1737" y="2477"/>
                </a:cubicBezTo>
                <a:cubicBezTo>
                  <a:pt x="1736" y="2478"/>
                  <a:pt x="1736" y="2487"/>
                  <a:pt x="1732" y="2489"/>
                </a:cubicBezTo>
                <a:cubicBezTo>
                  <a:pt x="1729" y="2491"/>
                  <a:pt x="1684" y="2524"/>
                  <a:pt x="1684" y="2524"/>
                </a:cubicBezTo>
                <a:cubicBezTo>
                  <a:pt x="1684" y="2524"/>
                  <a:pt x="1678" y="2524"/>
                  <a:pt x="1673" y="2523"/>
                </a:cubicBezTo>
                <a:cubicBezTo>
                  <a:pt x="1668" y="2523"/>
                  <a:pt x="1656" y="2531"/>
                  <a:pt x="1646" y="2533"/>
                </a:cubicBezTo>
                <a:cubicBezTo>
                  <a:pt x="1636" y="2535"/>
                  <a:pt x="1631" y="2529"/>
                  <a:pt x="1613" y="2539"/>
                </a:cubicBezTo>
                <a:cubicBezTo>
                  <a:pt x="1595" y="2548"/>
                  <a:pt x="1546" y="2613"/>
                  <a:pt x="1546" y="2613"/>
                </a:cubicBezTo>
                <a:cubicBezTo>
                  <a:pt x="1546" y="2613"/>
                  <a:pt x="1531" y="2616"/>
                  <a:pt x="1514" y="2626"/>
                </a:cubicBezTo>
                <a:cubicBezTo>
                  <a:pt x="1497" y="2637"/>
                  <a:pt x="1489" y="2677"/>
                  <a:pt x="1492" y="2692"/>
                </a:cubicBezTo>
                <a:cubicBezTo>
                  <a:pt x="1494" y="2707"/>
                  <a:pt x="1507" y="2726"/>
                  <a:pt x="1520" y="2743"/>
                </a:cubicBezTo>
                <a:cubicBezTo>
                  <a:pt x="1532" y="2760"/>
                  <a:pt x="1533" y="2756"/>
                  <a:pt x="1545" y="2770"/>
                </a:cubicBezTo>
                <a:cubicBezTo>
                  <a:pt x="1558" y="2784"/>
                  <a:pt x="1567" y="2789"/>
                  <a:pt x="1594" y="2811"/>
                </a:cubicBezTo>
                <a:cubicBezTo>
                  <a:pt x="1620" y="2832"/>
                  <a:pt x="1627" y="2826"/>
                  <a:pt x="1650" y="2846"/>
                </a:cubicBezTo>
                <a:cubicBezTo>
                  <a:pt x="1673" y="2866"/>
                  <a:pt x="1728" y="2921"/>
                  <a:pt x="1729" y="2925"/>
                </a:cubicBezTo>
                <a:cubicBezTo>
                  <a:pt x="1729" y="2929"/>
                  <a:pt x="1739" y="2936"/>
                  <a:pt x="1754" y="2950"/>
                </a:cubicBezTo>
                <a:cubicBezTo>
                  <a:pt x="1770" y="2965"/>
                  <a:pt x="1773" y="2963"/>
                  <a:pt x="1790" y="2976"/>
                </a:cubicBezTo>
                <a:cubicBezTo>
                  <a:pt x="1808" y="2989"/>
                  <a:pt x="1817" y="2994"/>
                  <a:pt x="1832" y="3005"/>
                </a:cubicBezTo>
                <a:cubicBezTo>
                  <a:pt x="1848" y="3016"/>
                  <a:pt x="1856" y="3017"/>
                  <a:pt x="1862" y="3021"/>
                </a:cubicBezTo>
                <a:cubicBezTo>
                  <a:pt x="1868" y="3025"/>
                  <a:pt x="1881" y="3024"/>
                  <a:pt x="1893" y="3030"/>
                </a:cubicBezTo>
                <a:cubicBezTo>
                  <a:pt x="1904" y="3036"/>
                  <a:pt x="1917" y="3038"/>
                  <a:pt x="1929" y="3038"/>
                </a:cubicBezTo>
                <a:cubicBezTo>
                  <a:pt x="1942" y="3038"/>
                  <a:pt x="1945" y="3041"/>
                  <a:pt x="1963" y="3041"/>
                </a:cubicBezTo>
                <a:cubicBezTo>
                  <a:pt x="1980" y="3041"/>
                  <a:pt x="1999" y="3026"/>
                  <a:pt x="2002" y="3016"/>
                </a:cubicBezTo>
                <a:cubicBezTo>
                  <a:pt x="2006" y="3005"/>
                  <a:pt x="2006" y="2998"/>
                  <a:pt x="2004" y="2992"/>
                </a:cubicBezTo>
                <a:cubicBezTo>
                  <a:pt x="2002" y="2985"/>
                  <a:pt x="2002" y="2985"/>
                  <a:pt x="1996" y="2969"/>
                </a:cubicBezTo>
                <a:cubicBezTo>
                  <a:pt x="1991" y="2953"/>
                  <a:pt x="1938" y="2911"/>
                  <a:pt x="1938" y="2911"/>
                </a:cubicBezTo>
                <a:cubicBezTo>
                  <a:pt x="1938" y="2911"/>
                  <a:pt x="1934" y="2902"/>
                  <a:pt x="1921" y="2890"/>
                </a:cubicBezTo>
                <a:cubicBezTo>
                  <a:pt x="1907" y="2878"/>
                  <a:pt x="1899" y="2879"/>
                  <a:pt x="1879" y="2858"/>
                </a:cubicBezTo>
                <a:cubicBezTo>
                  <a:pt x="1860" y="2838"/>
                  <a:pt x="1857" y="2803"/>
                  <a:pt x="1850" y="2772"/>
                </a:cubicBezTo>
                <a:cubicBezTo>
                  <a:pt x="1843" y="2740"/>
                  <a:pt x="1851" y="2705"/>
                  <a:pt x="1845" y="2687"/>
                </a:cubicBezTo>
                <a:cubicBezTo>
                  <a:pt x="1838" y="2669"/>
                  <a:pt x="1849" y="2644"/>
                  <a:pt x="1849" y="2644"/>
                </a:cubicBezTo>
                <a:cubicBezTo>
                  <a:pt x="1849" y="2644"/>
                  <a:pt x="1854" y="2639"/>
                  <a:pt x="1858" y="2638"/>
                </a:cubicBezTo>
                <a:cubicBezTo>
                  <a:pt x="1862" y="2638"/>
                  <a:pt x="1875" y="2594"/>
                  <a:pt x="1912" y="2567"/>
                </a:cubicBezTo>
                <a:cubicBezTo>
                  <a:pt x="1949" y="2539"/>
                  <a:pt x="2028" y="2471"/>
                  <a:pt x="2119" y="2437"/>
                </a:cubicBezTo>
                <a:cubicBezTo>
                  <a:pt x="2211" y="2404"/>
                  <a:pt x="2364" y="2262"/>
                  <a:pt x="2387" y="2246"/>
                </a:cubicBezTo>
                <a:cubicBezTo>
                  <a:pt x="2411" y="2230"/>
                  <a:pt x="2434" y="2215"/>
                  <a:pt x="2490" y="2166"/>
                </a:cubicBezTo>
                <a:cubicBezTo>
                  <a:pt x="2546" y="2117"/>
                  <a:pt x="2555" y="2066"/>
                  <a:pt x="2555" y="2049"/>
                </a:cubicBezTo>
                <a:cubicBezTo>
                  <a:pt x="2555" y="2032"/>
                  <a:pt x="2538" y="2014"/>
                  <a:pt x="2516" y="1972"/>
                </a:cubicBezTo>
                <a:cubicBezTo>
                  <a:pt x="2494" y="1931"/>
                  <a:pt x="2403" y="1813"/>
                  <a:pt x="2360" y="1782"/>
                </a:cubicBezTo>
                <a:cubicBezTo>
                  <a:pt x="2317" y="1752"/>
                  <a:pt x="2126" y="1628"/>
                  <a:pt x="2092" y="1624"/>
                </a:cubicBezTo>
                <a:cubicBezTo>
                  <a:pt x="2058" y="1619"/>
                  <a:pt x="1993" y="1576"/>
                  <a:pt x="1993" y="1576"/>
                </a:cubicBezTo>
                <a:cubicBezTo>
                  <a:pt x="1932" y="1547"/>
                  <a:pt x="1932" y="1547"/>
                  <a:pt x="1932" y="1547"/>
                </a:cubicBezTo>
                <a:cubicBezTo>
                  <a:pt x="1950" y="1488"/>
                  <a:pt x="1977" y="1409"/>
                  <a:pt x="1992" y="1392"/>
                </a:cubicBezTo>
                <a:cubicBezTo>
                  <a:pt x="2018" y="1364"/>
                  <a:pt x="2053" y="1351"/>
                  <a:pt x="2080" y="1334"/>
                </a:cubicBezTo>
                <a:cubicBezTo>
                  <a:pt x="2108" y="1316"/>
                  <a:pt x="2117" y="1285"/>
                  <a:pt x="2117" y="1285"/>
                </a:cubicBezTo>
                <a:cubicBezTo>
                  <a:pt x="2117" y="1285"/>
                  <a:pt x="2117" y="1282"/>
                  <a:pt x="2144" y="1262"/>
                </a:cubicBezTo>
                <a:cubicBezTo>
                  <a:pt x="2171" y="1242"/>
                  <a:pt x="2197" y="1184"/>
                  <a:pt x="2197" y="1184"/>
                </a:cubicBezTo>
                <a:cubicBezTo>
                  <a:pt x="2197" y="1184"/>
                  <a:pt x="2197" y="1184"/>
                  <a:pt x="2213" y="1171"/>
                </a:cubicBezTo>
                <a:cubicBezTo>
                  <a:pt x="2229" y="1158"/>
                  <a:pt x="2278" y="1111"/>
                  <a:pt x="2278" y="1111"/>
                </a:cubicBezTo>
                <a:cubicBezTo>
                  <a:pt x="2278" y="1111"/>
                  <a:pt x="2279" y="1110"/>
                  <a:pt x="2287" y="1122"/>
                </a:cubicBezTo>
                <a:cubicBezTo>
                  <a:pt x="2294" y="1133"/>
                  <a:pt x="2376" y="1229"/>
                  <a:pt x="2421" y="1288"/>
                </a:cubicBezTo>
                <a:cubicBezTo>
                  <a:pt x="2465" y="1346"/>
                  <a:pt x="2542" y="1393"/>
                  <a:pt x="2577" y="1393"/>
                </a:cubicBezTo>
                <a:cubicBezTo>
                  <a:pt x="2611" y="1393"/>
                  <a:pt x="2595" y="1384"/>
                  <a:pt x="2621" y="1360"/>
                </a:cubicBezTo>
                <a:cubicBezTo>
                  <a:pt x="2646" y="1335"/>
                  <a:pt x="2694" y="1302"/>
                  <a:pt x="2766" y="1247"/>
                </a:cubicBezTo>
                <a:cubicBezTo>
                  <a:pt x="2838" y="1192"/>
                  <a:pt x="2983" y="980"/>
                  <a:pt x="2993" y="962"/>
                </a:cubicBezTo>
                <a:cubicBezTo>
                  <a:pt x="3003" y="944"/>
                  <a:pt x="3025" y="941"/>
                  <a:pt x="3056" y="896"/>
                </a:cubicBezTo>
                <a:cubicBezTo>
                  <a:pt x="3087" y="852"/>
                  <a:pt x="3100" y="806"/>
                  <a:pt x="3105" y="796"/>
                </a:cubicBezTo>
                <a:cubicBezTo>
                  <a:pt x="3109" y="785"/>
                  <a:pt x="3125" y="746"/>
                  <a:pt x="3132" y="737"/>
                </a:cubicBezTo>
                <a:cubicBezTo>
                  <a:pt x="3140" y="727"/>
                  <a:pt x="3176" y="685"/>
                  <a:pt x="3178" y="676"/>
                </a:cubicBezTo>
                <a:cubicBezTo>
                  <a:pt x="3181" y="666"/>
                  <a:pt x="3178" y="658"/>
                  <a:pt x="3178" y="658"/>
                </a:cubicBezTo>
                <a:cubicBezTo>
                  <a:pt x="3178" y="658"/>
                  <a:pt x="3179" y="651"/>
                  <a:pt x="3174" y="648"/>
                </a:cubicBezTo>
                <a:cubicBezTo>
                  <a:pt x="3169" y="646"/>
                  <a:pt x="3158" y="656"/>
                  <a:pt x="3153" y="659"/>
                </a:cubicBezTo>
                <a:cubicBezTo>
                  <a:pt x="3149" y="662"/>
                  <a:pt x="3134" y="674"/>
                  <a:pt x="3127" y="678"/>
                </a:cubicBezTo>
                <a:cubicBezTo>
                  <a:pt x="3119" y="683"/>
                  <a:pt x="3096" y="710"/>
                  <a:pt x="3090" y="718"/>
                </a:cubicBezTo>
                <a:cubicBezTo>
                  <a:pt x="3084" y="725"/>
                  <a:pt x="3097" y="694"/>
                  <a:pt x="3100" y="686"/>
                </a:cubicBezTo>
                <a:cubicBezTo>
                  <a:pt x="3102" y="678"/>
                  <a:pt x="3118" y="653"/>
                  <a:pt x="3130" y="639"/>
                </a:cubicBezTo>
                <a:cubicBezTo>
                  <a:pt x="3142" y="624"/>
                  <a:pt x="3157" y="607"/>
                  <a:pt x="3158" y="601"/>
                </a:cubicBezTo>
                <a:cubicBezTo>
                  <a:pt x="3158" y="595"/>
                  <a:pt x="3157" y="589"/>
                  <a:pt x="3156" y="588"/>
                </a:cubicBezTo>
                <a:cubicBezTo>
                  <a:pt x="3156" y="587"/>
                  <a:pt x="3156" y="582"/>
                  <a:pt x="3153" y="578"/>
                </a:cubicBezTo>
                <a:cubicBezTo>
                  <a:pt x="3150" y="574"/>
                  <a:pt x="3147" y="576"/>
                  <a:pt x="3136" y="584"/>
                </a:cubicBezTo>
                <a:cubicBezTo>
                  <a:pt x="3126" y="593"/>
                  <a:pt x="3111" y="601"/>
                  <a:pt x="3100" y="611"/>
                </a:cubicBezTo>
                <a:cubicBezTo>
                  <a:pt x="3088" y="621"/>
                  <a:pt x="3066" y="655"/>
                  <a:pt x="3066" y="655"/>
                </a:cubicBezTo>
                <a:cubicBezTo>
                  <a:pt x="3066" y="655"/>
                  <a:pt x="3070" y="644"/>
                  <a:pt x="3074" y="636"/>
                </a:cubicBezTo>
                <a:cubicBezTo>
                  <a:pt x="3078" y="628"/>
                  <a:pt x="3088" y="609"/>
                  <a:pt x="3097" y="595"/>
                </a:cubicBezTo>
                <a:cubicBezTo>
                  <a:pt x="3106" y="581"/>
                  <a:pt x="3122" y="553"/>
                  <a:pt x="3121" y="545"/>
                </a:cubicBezTo>
                <a:cubicBezTo>
                  <a:pt x="3120" y="538"/>
                  <a:pt x="3115" y="533"/>
                  <a:pt x="3115" y="533"/>
                </a:cubicBezTo>
                <a:cubicBezTo>
                  <a:pt x="3115" y="533"/>
                  <a:pt x="3112" y="527"/>
                  <a:pt x="3106" y="525"/>
                </a:cubicBezTo>
                <a:cubicBezTo>
                  <a:pt x="3099" y="523"/>
                  <a:pt x="3099" y="528"/>
                  <a:pt x="3083" y="542"/>
                </a:cubicBezTo>
                <a:cubicBezTo>
                  <a:pt x="3068" y="556"/>
                  <a:pt x="3045" y="584"/>
                  <a:pt x="3035" y="596"/>
                </a:cubicBezTo>
                <a:cubicBezTo>
                  <a:pt x="3024" y="608"/>
                  <a:pt x="3007" y="657"/>
                  <a:pt x="3004" y="658"/>
                </a:cubicBezTo>
                <a:cubicBezTo>
                  <a:pt x="3001" y="658"/>
                  <a:pt x="3008" y="616"/>
                  <a:pt x="3011" y="599"/>
                </a:cubicBezTo>
                <a:cubicBezTo>
                  <a:pt x="3014" y="582"/>
                  <a:pt x="3024" y="559"/>
                  <a:pt x="3030" y="548"/>
                </a:cubicBezTo>
                <a:cubicBezTo>
                  <a:pt x="3036" y="537"/>
                  <a:pt x="3041" y="509"/>
                  <a:pt x="3040" y="504"/>
                </a:cubicBezTo>
                <a:cubicBezTo>
                  <a:pt x="3038" y="498"/>
                  <a:pt x="3035" y="497"/>
                  <a:pt x="3035" y="497"/>
                </a:cubicBezTo>
                <a:cubicBezTo>
                  <a:pt x="3035" y="497"/>
                  <a:pt x="3033" y="492"/>
                  <a:pt x="3030" y="490"/>
                </a:cubicBezTo>
                <a:cubicBezTo>
                  <a:pt x="3027" y="487"/>
                  <a:pt x="3020" y="487"/>
                  <a:pt x="3017" y="491"/>
                </a:cubicBezTo>
                <a:cubicBezTo>
                  <a:pt x="3014" y="496"/>
                  <a:pt x="2998" y="530"/>
                  <a:pt x="2986" y="547"/>
                </a:cubicBezTo>
                <a:cubicBezTo>
                  <a:pt x="2974" y="565"/>
                  <a:pt x="2971" y="574"/>
                  <a:pt x="2968" y="584"/>
                </a:cubicBezTo>
                <a:cubicBezTo>
                  <a:pt x="2965" y="595"/>
                  <a:pt x="2951" y="655"/>
                  <a:pt x="2951" y="655"/>
                </a:cubicBezTo>
                <a:cubicBezTo>
                  <a:pt x="2951" y="655"/>
                  <a:pt x="2938" y="621"/>
                  <a:pt x="2930" y="614"/>
                </a:cubicBezTo>
                <a:cubicBezTo>
                  <a:pt x="2922" y="607"/>
                  <a:pt x="2919" y="609"/>
                  <a:pt x="2916" y="608"/>
                </a:cubicBezTo>
                <a:cubicBezTo>
                  <a:pt x="2914" y="608"/>
                  <a:pt x="2904" y="606"/>
                  <a:pt x="2901" y="613"/>
                </a:cubicBezTo>
                <a:cubicBezTo>
                  <a:pt x="2899" y="620"/>
                  <a:pt x="2910" y="653"/>
                  <a:pt x="2909" y="681"/>
                </a:cubicBezTo>
                <a:cubicBezTo>
                  <a:pt x="2909" y="708"/>
                  <a:pt x="2898" y="715"/>
                  <a:pt x="2891" y="743"/>
                </a:cubicBezTo>
                <a:cubicBezTo>
                  <a:pt x="2883" y="771"/>
                  <a:pt x="2911" y="843"/>
                  <a:pt x="2912" y="848"/>
                </a:cubicBezTo>
                <a:cubicBezTo>
                  <a:pt x="2912" y="854"/>
                  <a:pt x="2911" y="856"/>
                  <a:pt x="2887" y="882"/>
                </a:cubicBezTo>
                <a:cubicBezTo>
                  <a:pt x="2863" y="908"/>
                  <a:pt x="2745" y="1019"/>
                  <a:pt x="2716" y="1026"/>
                </a:cubicBezTo>
                <a:cubicBezTo>
                  <a:pt x="2686" y="1034"/>
                  <a:pt x="2584" y="1069"/>
                  <a:pt x="2584" y="1069"/>
                </a:cubicBezTo>
                <a:cubicBezTo>
                  <a:pt x="2584" y="1069"/>
                  <a:pt x="2566" y="986"/>
                  <a:pt x="2537" y="942"/>
                </a:cubicBezTo>
                <a:cubicBezTo>
                  <a:pt x="2508" y="899"/>
                  <a:pt x="2456" y="883"/>
                  <a:pt x="2452" y="877"/>
                </a:cubicBezTo>
                <a:cubicBezTo>
                  <a:pt x="2447" y="871"/>
                  <a:pt x="2451" y="822"/>
                  <a:pt x="2429" y="771"/>
                </a:cubicBezTo>
                <a:cubicBezTo>
                  <a:pt x="2408" y="721"/>
                  <a:pt x="2371" y="689"/>
                  <a:pt x="2371" y="689"/>
                </a:cubicBezTo>
                <a:cubicBezTo>
                  <a:pt x="2371" y="689"/>
                  <a:pt x="2387" y="653"/>
                  <a:pt x="2397" y="638"/>
                </a:cubicBezTo>
                <a:cubicBezTo>
                  <a:pt x="2406" y="622"/>
                  <a:pt x="2452" y="590"/>
                  <a:pt x="2468" y="582"/>
                </a:cubicBezTo>
                <a:cubicBezTo>
                  <a:pt x="2484" y="573"/>
                  <a:pt x="2519" y="576"/>
                  <a:pt x="2556" y="587"/>
                </a:cubicBezTo>
                <a:cubicBezTo>
                  <a:pt x="2593" y="599"/>
                  <a:pt x="2594" y="581"/>
                  <a:pt x="2604" y="553"/>
                </a:cubicBezTo>
                <a:cubicBezTo>
                  <a:pt x="2614" y="526"/>
                  <a:pt x="2609" y="513"/>
                  <a:pt x="2609" y="513"/>
                </a:cubicBezTo>
                <a:cubicBezTo>
                  <a:pt x="2609" y="513"/>
                  <a:pt x="2609" y="513"/>
                  <a:pt x="2617" y="507"/>
                </a:cubicBezTo>
                <a:cubicBezTo>
                  <a:pt x="2624" y="502"/>
                  <a:pt x="2622" y="497"/>
                  <a:pt x="2621" y="490"/>
                </a:cubicBezTo>
                <a:cubicBezTo>
                  <a:pt x="2620" y="483"/>
                  <a:pt x="2614" y="483"/>
                  <a:pt x="2613" y="479"/>
                </a:cubicBezTo>
                <a:cubicBezTo>
                  <a:pt x="2613" y="475"/>
                  <a:pt x="2627" y="469"/>
                  <a:pt x="2630" y="462"/>
                </a:cubicBezTo>
                <a:cubicBezTo>
                  <a:pt x="2634" y="456"/>
                  <a:pt x="2628" y="450"/>
                  <a:pt x="2627" y="442"/>
                </a:cubicBezTo>
                <a:cubicBezTo>
                  <a:pt x="2625" y="433"/>
                  <a:pt x="2629" y="425"/>
                  <a:pt x="2638" y="423"/>
                </a:cubicBezTo>
                <a:cubicBezTo>
                  <a:pt x="2647" y="420"/>
                  <a:pt x="2674" y="415"/>
                  <a:pt x="2673" y="401"/>
                </a:cubicBezTo>
                <a:cubicBezTo>
                  <a:pt x="2672" y="387"/>
                  <a:pt x="2643" y="335"/>
                  <a:pt x="2638" y="326"/>
                </a:cubicBezTo>
                <a:cubicBezTo>
                  <a:pt x="2633" y="318"/>
                  <a:pt x="2632" y="294"/>
                  <a:pt x="2643" y="277"/>
                </a:cubicBezTo>
                <a:cubicBezTo>
                  <a:pt x="2653" y="259"/>
                  <a:pt x="2651" y="233"/>
                  <a:pt x="2643" y="212"/>
                </a:cubicBezTo>
                <a:cubicBezTo>
                  <a:pt x="2636" y="191"/>
                  <a:pt x="2598" y="83"/>
                  <a:pt x="2534" y="56"/>
                </a:cubicBezTo>
                <a:cubicBezTo>
                  <a:pt x="2399" y="0"/>
                  <a:pt x="2211" y="71"/>
                  <a:pt x="2218" y="256"/>
                </a:cubicBezTo>
                <a:cubicBezTo>
                  <a:pt x="2221" y="329"/>
                  <a:pt x="2227" y="346"/>
                  <a:pt x="2222" y="383"/>
                </a:cubicBezTo>
                <a:cubicBezTo>
                  <a:pt x="2217" y="420"/>
                  <a:pt x="2206" y="459"/>
                  <a:pt x="2206" y="459"/>
                </a:cubicBezTo>
                <a:cubicBezTo>
                  <a:pt x="2206" y="459"/>
                  <a:pt x="2186" y="463"/>
                  <a:pt x="2140" y="467"/>
                </a:cubicBezTo>
                <a:cubicBezTo>
                  <a:pt x="2094" y="470"/>
                  <a:pt x="2053" y="485"/>
                  <a:pt x="2046" y="488"/>
                </a:cubicBezTo>
                <a:cubicBezTo>
                  <a:pt x="2039" y="490"/>
                  <a:pt x="1988" y="472"/>
                  <a:pt x="1905" y="464"/>
                </a:cubicBezTo>
                <a:cubicBezTo>
                  <a:pt x="1821" y="456"/>
                  <a:pt x="1705" y="486"/>
                  <a:pt x="1689" y="485"/>
                </a:cubicBezTo>
                <a:cubicBezTo>
                  <a:pt x="1674" y="484"/>
                  <a:pt x="1658" y="479"/>
                  <a:pt x="1643" y="485"/>
                </a:cubicBezTo>
                <a:cubicBezTo>
                  <a:pt x="1627" y="491"/>
                  <a:pt x="1617" y="508"/>
                  <a:pt x="1591" y="524"/>
                </a:cubicBezTo>
                <a:cubicBezTo>
                  <a:pt x="1566" y="539"/>
                  <a:pt x="1474" y="587"/>
                  <a:pt x="1389" y="676"/>
                </a:cubicBezTo>
                <a:cubicBezTo>
                  <a:pt x="1339" y="728"/>
                  <a:pt x="1294" y="784"/>
                  <a:pt x="1264" y="821"/>
                </a:cubicBezTo>
                <a:cubicBezTo>
                  <a:pt x="1264" y="821"/>
                  <a:pt x="1264" y="821"/>
                  <a:pt x="1264" y="821"/>
                </a:cubicBezTo>
                <a:cubicBezTo>
                  <a:pt x="1251" y="837"/>
                  <a:pt x="1226" y="845"/>
                  <a:pt x="1216" y="849"/>
                </a:cubicBezTo>
                <a:cubicBezTo>
                  <a:pt x="1200" y="860"/>
                  <a:pt x="1183" y="867"/>
                  <a:pt x="1167" y="877"/>
                </a:cubicBezTo>
                <a:cubicBezTo>
                  <a:pt x="1153" y="885"/>
                  <a:pt x="1140" y="894"/>
                  <a:pt x="1125" y="900"/>
                </a:cubicBezTo>
                <a:cubicBezTo>
                  <a:pt x="1120" y="904"/>
                  <a:pt x="1115" y="907"/>
                  <a:pt x="1109" y="911"/>
                </a:cubicBezTo>
                <a:cubicBezTo>
                  <a:pt x="1102" y="915"/>
                  <a:pt x="1093" y="918"/>
                  <a:pt x="1085" y="921"/>
                </a:cubicBezTo>
                <a:cubicBezTo>
                  <a:pt x="1078" y="924"/>
                  <a:pt x="1070" y="926"/>
                  <a:pt x="1063" y="929"/>
                </a:cubicBezTo>
                <a:cubicBezTo>
                  <a:pt x="1058" y="932"/>
                  <a:pt x="1054" y="934"/>
                  <a:pt x="1049" y="937"/>
                </a:cubicBezTo>
                <a:cubicBezTo>
                  <a:pt x="1040" y="941"/>
                  <a:pt x="1031" y="943"/>
                  <a:pt x="1021" y="948"/>
                </a:cubicBezTo>
                <a:cubicBezTo>
                  <a:pt x="1017" y="950"/>
                  <a:pt x="1015" y="952"/>
                  <a:pt x="1012" y="954"/>
                </a:cubicBezTo>
                <a:cubicBezTo>
                  <a:pt x="1010" y="955"/>
                  <a:pt x="1009" y="956"/>
                  <a:pt x="1008" y="956"/>
                </a:cubicBezTo>
                <a:cubicBezTo>
                  <a:pt x="1004" y="960"/>
                  <a:pt x="1008" y="965"/>
                  <a:pt x="1010" y="969"/>
                </a:cubicBezTo>
                <a:cubicBezTo>
                  <a:pt x="1016" y="978"/>
                  <a:pt x="1033" y="971"/>
                  <a:pt x="1039" y="969"/>
                </a:cubicBezTo>
                <a:cubicBezTo>
                  <a:pt x="1048" y="966"/>
                  <a:pt x="1058" y="961"/>
                  <a:pt x="1066" y="959"/>
                </a:cubicBezTo>
                <a:cubicBezTo>
                  <a:pt x="1073" y="958"/>
                  <a:pt x="1079" y="957"/>
                  <a:pt x="1085" y="956"/>
                </a:cubicBezTo>
                <a:cubicBezTo>
                  <a:pt x="1093" y="953"/>
                  <a:pt x="1103" y="947"/>
                  <a:pt x="1112" y="950"/>
                </a:cubicBezTo>
                <a:cubicBezTo>
                  <a:pt x="1113" y="952"/>
                  <a:pt x="1113" y="955"/>
                  <a:pt x="1113" y="958"/>
                </a:cubicBezTo>
                <a:cubicBezTo>
                  <a:pt x="1095" y="976"/>
                  <a:pt x="1076" y="984"/>
                  <a:pt x="1059" y="995"/>
                </a:cubicBezTo>
                <a:cubicBezTo>
                  <a:pt x="1050" y="1002"/>
                  <a:pt x="1041" y="1009"/>
                  <a:pt x="1033" y="1016"/>
                </a:cubicBezTo>
                <a:cubicBezTo>
                  <a:pt x="1025" y="1020"/>
                  <a:pt x="1017" y="1025"/>
                  <a:pt x="1009" y="1030"/>
                </a:cubicBezTo>
                <a:cubicBezTo>
                  <a:pt x="1005" y="1033"/>
                  <a:pt x="1002" y="1035"/>
                  <a:pt x="998" y="1038"/>
                </a:cubicBezTo>
                <a:cubicBezTo>
                  <a:pt x="987" y="1045"/>
                  <a:pt x="975" y="1052"/>
                  <a:pt x="984" y="1067"/>
                </a:cubicBezTo>
                <a:cubicBezTo>
                  <a:pt x="993" y="1081"/>
                  <a:pt x="1010" y="1064"/>
                  <a:pt x="1019" y="1059"/>
                </a:cubicBezTo>
                <a:cubicBezTo>
                  <a:pt x="1032" y="1053"/>
                  <a:pt x="1046" y="1042"/>
                  <a:pt x="1059" y="1035"/>
                </a:cubicBezTo>
                <a:cubicBezTo>
                  <a:pt x="1069" y="1030"/>
                  <a:pt x="1079" y="1027"/>
                  <a:pt x="1089" y="1021"/>
                </a:cubicBezTo>
                <a:cubicBezTo>
                  <a:pt x="1097" y="1016"/>
                  <a:pt x="1112" y="1001"/>
                  <a:pt x="1120" y="1002"/>
                </a:cubicBezTo>
                <a:cubicBezTo>
                  <a:pt x="1121" y="1005"/>
                  <a:pt x="1121" y="1007"/>
                  <a:pt x="1122" y="1009"/>
                </a:cubicBezTo>
                <a:cubicBezTo>
                  <a:pt x="1120" y="1015"/>
                  <a:pt x="1111" y="1024"/>
                  <a:pt x="1106" y="1029"/>
                </a:cubicBezTo>
                <a:cubicBezTo>
                  <a:pt x="1097" y="1038"/>
                  <a:pt x="1088" y="1047"/>
                  <a:pt x="1079" y="1056"/>
                </a:cubicBezTo>
                <a:cubicBezTo>
                  <a:pt x="1072" y="1062"/>
                  <a:pt x="1069" y="1070"/>
                  <a:pt x="1065" y="1077"/>
                </a:cubicBezTo>
                <a:cubicBezTo>
                  <a:pt x="1059" y="1087"/>
                  <a:pt x="1047" y="1104"/>
                  <a:pt x="1038" y="1111"/>
                </a:cubicBezTo>
                <a:cubicBezTo>
                  <a:pt x="1034" y="1116"/>
                  <a:pt x="1030" y="1121"/>
                  <a:pt x="1026" y="1125"/>
                </a:cubicBezTo>
                <a:cubicBezTo>
                  <a:pt x="1017" y="1134"/>
                  <a:pt x="1008" y="1144"/>
                  <a:pt x="1015" y="1154"/>
                </a:cubicBezTo>
                <a:cubicBezTo>
                  <a:pt x="1017" y="1157"/>
                  <a:pt x="1019" y="1157"/>
                  <a:pt x="1021" y="1158"/>
                </a:cubicBezTo>
                <a:cubicBezTo>
                  <a:pt x="1034" y="1165"/>
                  <a:pt x="1041" y="1152"/>
                  <a:pt x="1053" y="1142"/>
                </a:cubicBezTo>
                <a:cubicBezTo>
                  <a:pt x="1059" y="1137"/>
                  <a:pt x="1063" y="1130"/>
                  <a:pt x="1069" y="1125"/>
                </a:cubicBezTo>
                <a:cubicBezTo>
                  <a:pt x="1076" y="1117"/>
                  <a:pt x="1082" y="1110"/>
                  <a:pt x="1089" y="1103"/>
                </a:cubicBezTo>
                <a:cubicBezTo>
                  <a:pt x="1092" y="1100"/>
                  <a:pt x="1095" y="1097"/>
                  <a:pt x="1098" y="1094"/>
                </a:cubicBezTo>
                <a:cubicBezTo>
                  <a:pt x="1100" y="1091"/>
                  <a:pt x="1102" y="1088"/>
                  <a:pt x="1105" y="1085"/>
                </a:cubicBezTo>
                <a:cubicBezTo>
                  <a:pt x="1111" y="1078"/>
                  <a:pt x="1117" y="1071"/>
                  <a:pt x="1124" y="1064"/>
                </a:cubicBezTo>
                <a:cubicBezTo>
                  <a:pt x="1132" y="1056"/>
                  <a:pt x="1139" y="1046"/>
                  <a:pt x="1147" y="1040"/>
                </a:cubicBezTo>
                <a:cubicBezTo>
                  <a:pt x="1151" y="1044"/>
                  <a:pt x="1153" y="1048"/>
                  <a:pt x="1153" y="1051"/>
                </a:cubicBezTo>
                <a:cubicBezTo>
                  <a:pt x="1142" y="1068"/>
                  <a:pt x="1130" y="1084"/>
                  <a:pt x="1118" y="1100"/>
                </a:cubicBezTo>
                <a:cubicBezTo>
                  <a:pt x="1114" y="1108"/>
                  <a:pt x="1111" y="1116"/>
                  <a:pt x="1107" y="1123"/>
                </a:cubicBezTo>
                <a:cubicBezTo>
                  <a:pt x="1101" y="1135"/>
                  <a:pt x="1092" y="1146"/>
                  <a:pt x="1086" y="1158"/>
                </a:cubicBezTo>
                <a:cubicBezTo>
                  <a:pt x="1082" y="1167"/>
                  <a:pt x="1067" y="1193"/>
                  <a:pt x="1082" y="1196"/>
                </a:cubicBezTo>
                <a:cubicBezTo>
                  <a:pt x="1097" y="1200"/>
                  <a:pt x="1117" y="1171"/>
                  <a:pt x="1126" y="1156"/>
                </a:cubicBezTo>
                <a:cubicBezTo>
                  <a:pt x="1132" y="1144"/>
                  <a:pt x="1143" y="1135"/>
                  <a:pt x="1150" y="1123"/>
                </a:cubicBezTo>
                <a:cubicBezTo>
                  <a:pt x="1164" y="1099"/>
                  <a:pt x="1184" y="1071"/>
                  <a:pt x="1205" y="1053"/>
                </a:cubicBezTo>
                <a:cubicBezTo>
                  <a:pt x="1210" y="1049"/>
                  <a:pt x="1214" y="1045"/>
                  <a:pt x="1218" y="1040"/>
                </a:cubicBezTo>
                <a:cubicBezTo>
                  <a:pt x="1223" y="1038"/>
                  <a:pt x="1227" y="1035"/>
                  <a:pt x="1232" y="1033"/>
                </a:cubicBezTo>
                <a:cubicBezTo>
                  <a:pt x="1234" y="1031"/>
                  <a:pt x="1236" y="1029"/>
                  <a:pt x="1238" y="1029"/>
                </a:cubicBezTo>
                <a:cubicBezTo>
                  <a:pt x="1238" y="1029"/>
                  <a:pt x="1238" y="1030"/>
                  <a:pt x="1238" y="1030"/>
                </a:cubicBezTo>
                <a:cubicBezTo>
                  <a:pt x="1240" y="1040"/>
                  <a:pt x="1234" y="1050"/>
                  <a:pt x="1232" y="1060"/>
                </a:cubicBezTo>
                <a:cubicBezTo>
                  <a:pt x="1226" y="1080"/>
                  <a:pt x="1218" y="1098"/>
                  <a:pt x="1217" y="1118"/>
                </a:cubicBezTo>
                <a:cubicBezTo>
                  <a:pt x="1217" y="1127"/>
                  <a:pt x="1216" y="1143"/>
                  <a:pt x="1228" y="1150"/>
                </a:cubicBezTo>
                <a:cubicBezTo>
                  <a:pt x="1235" y="1154"/>
                  <a:pt x="1241" y="1140"/>
                  <a:pt x="1244" y="1134"/>
                </a:cubicBezTo>
                <a:cubicBezTo>
                  <a:pt x="1246" y="1128"/>
                  <a:pt x="1249" y="1121"/>
                  <a:pt x="1252" y="1114"/>
                </a:cubicBezTo>
                <a:cubicBezTo>
                  <a:pt x="1255" y="1107"/>
                  <a:pt x="1259" y="1100"/>
                  <a:pt x="1263" y="1094"/>
                </a:cubicBezTo>
                <a:cubicBezTo>
                  <a:pt x="1265" y="1087"/>
                  <a:pt x="1266" y="1079"/>
                  <a:pt x="1268" y="1072"/>
                </a:cubicBezTo>
                <a:cubicBezTo>
                  <a:pt x="1270" y="1065"/>
                  <a:pt x="1272" y="1058"/>
                  <a:pt x="1274" y="1051"/>
                </a:cubicBezTo>
                <a:cubicBezTo>
                  <a:pt x="1278" y="1043"/>
                  <a:pt x="1284" y="1035"/>
                  <a:pt x="1286" y="1027"/>
                </a:cubicBezTo>
                <a:cubicBezTo>
                  <a:pt x="1289" y="1017"/>
                  <a:pt x="1292" y="1007"/>
                  <a:pt x="1295" y="997"/>
                </a:cubicBezTo>
                <a:cubicBezTo>
                  <a:pt x="1297" y="989"/>
                  <a:pt x="1300" y="981"/>
                  <a:pt x="1303" y="974"/>
                </a:cubicBezTo>
                <a:cubicBezTo>
                  <a:pt x="1307" y="975"/>
                  <a:pt x="1336" y="904"/>
                  <a:pt x="1342" y="893"/>
                </a:cubicBezTo>
                <a:cubicBezTo>
                  <a:pt x="1342" y="892"/>
                  <a:pt x="1341" y="891"/>
                  <a:pt x="1341" y="890"/>
                </a:cubicBezTo>
                <a:cubicBezTo>
                  <a:pt x="1376" y="864"/>
                  <a:pt x="1416" y="833"/>
                  <a:pt x="1443" y="816"/>
                </a:cubicBezTo>
                <a:cubicBezTo>
                  <a:pt x="1491" y="786"/>
                  <a:pt x="1578" y="749"/>
                  <a:pt x="1632" y="729"/>
                </a:cubicBezTo>
                <a:cubicBezTo>
                  <a:pt x="1686" y="708"/>
                  <a:pt x="1722" y="676"/>
                  <a:pt x="1722" y="676"/>
                </a:cubicBezTo>
                <a:cubicBezTo>
                  <a:pt x="1722" y="676"/>
                  <a:pt x="1729" y="680"/>
                  <a:pt x="1749" y="695"/>
                </a:cubicBezTo>
                <a:cubicBezTo>
                  <a:pt x="1769" y="709"/>
                  <a:pt x="1834" y="723"/>
                  <a:pt x="1843" y="724"/>
                </a:cubicBezTo>
                <a:cubicBezTo>
                  <a:pt x="1843" y="724"/>
                  <a:pt x="1800" y="781"/>
                  <a:pt x="1719" y="900"/>
                </a:cubicBezTo>
                <a:cubicBezTo>
                  <a:pt x="1639" y="1019"/>
                  <a:pt x="1580" y="1204"/>
                  <a:pt x="1529" y="1309"/>
                </a:cubicBezTo>
                <a:cubicBezTo>
                  <a:pt x="1519" y="1330"/>
                  <a:pt x="1509" y="1348"/>
                  <a:pt x="1500" y="1362"/>
                </a:cubicBezTo>
                <a:close/>
                <a:moveTo>
                  <a:pt x="326" y="2993"/>
                </a:moveTo>
                <a:cubicBezTo>
                  <a:pt x="325" y="2993"/>
                  <a:pt x="323" y="2993"/>
                  <a:pt x="323" y="2993"/>
                </a:cubicBezTo>
                <a:cubicBezTo>
                  <a:pt x="323" y="2993"/>
                  <a:pt x="339" y="2968"/>
                  <a:pt x="326" y="299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53" name="Freeform 8">
            <a:extLst>
              <a:ext uri="{FF2B5EF4-FFF2-40B4-BE49-F238E27FC236}">
                <a16:creationId xmlns:a16="http://schemas.microsoft.com/office/drawing/2014/main" id="{9B88D89D-29D7-B88D-342C-E3DE411563C0}"/>
              </a:ext>
            </a:extLst>
          </p:cNvPr>
          <p:cNvSpPr/>
          <p:nvPr/>
        </p:nvSpPr>
        <p:spPr bwMode="auto">
          <a:xfrm>
            <a:off x="9459867" y="3037026"/>
            <a:ext cx="437101" cy="607717"/>
          </a:xfrm>
          <a:custGeom>
            <a:avLst/>
            <a:gdLst>
              <a:gd name="T0" fmla="*/ 1469 w 2549"/>
              <a:gd name="T1" fmla="*/ 2082 h 3542"/>
              <a:gd name="T2" fmla="*/ 1500 w 2549"/>
              <a:gd name="T3" fmla="*/ 2085 h 3542"/>
              <a:gd name="T4" fmla="*/ 1920 w 2549"/>
              <a:gd name="T5" fmla="*/ 2256 h 3542"/>
              <a:gd name="T6" fmla="*/ 1607 w 2549"/>
              <a:gd name="T7" fmla="*/ 2759 h 3542"/>
              <a:gd name="T8" fmla="*/ 1535 w 2549"/>
              <a:gd name="T9" fmla="*/ 2889 h 3542"/>
              <a:gd name="T10" fmla="*/ 1651 w 2549"/>
              <a:gd name="T11" fmla="*/ 3003 h 3542"/>
              <a:gd name="T12" fmla="*/ 2005 w 2549"/>
              <a:gd name="T13" fmla="*/ 3177 h 3542"/>
              <a:gd name="T14" fmla="*/ 1939 w 2549"/>
              <a:gd name="T15" fmla="*/ 3072 h 3542"/>
              <a:gd name="T16" fmla="*/ 1843 w 2549"/>
              <a:gd name="T17" fmla="*/ 2859 h 3542"/>
              <a:gd name="T18" fmla="*/ 1852 w 2549"/>
              <a:gd name="T19" fmla="*/ 2758 h 3542"/>
              <a:gd name="T20" fmla="*/ 2315 w 2549"/>
              <a:gd name="T21" fmla="*/ 2201 h 3542"/>
              <a:gd name="T22" fmla="*/ 2221 w 2549"/>
              <a:gd name="T23" fmla="*/ 1974 h 3542"/>
              <a:gd name="T24" fmla="*/ 1726 w 2549"/>
              <a:gd name="T25" fmla="*/ 1743 h 3542"/>
              <a:gd name="T26" fmla="*/ 1762 w 2549"/>
              <a:gd name="T27" fmla="*/ 1603 h 3542"/>
              <a:gd name="T28" fmla="*/ 2142 w 2549"/>
              <a:gd name="T29" fmla="*/ 1251 h 3542"/>
              <a:gd name="T30" fmla="*/ 2339 w 2549"/>
              <a:gd name="T31" fmla="*/ 1175 h 3542"/>
              <a:gd name="T32" fmla="*/ 2505 w 2549"/>
              <a:gd name="T33" fmla="*/ 730 h 3542"/>
              <a:gd name="T34" fmla="*/ 2538 w 2549"/>
              <a:gd name="T35" fmla="*/ 611 h 3542"/>
              <a:gd name="T36" fmla="*/ 2543 w 2549"/>
              <a:gd name="T37" fmla="*/ 545 h 3542"/>
              <a:gd name="T38" fmla="*/ 2508 w 2549"/>
              <a:gd name="T39" fmla="*/ 530 h 3542"/>
              <a:gd name="T40" fmla="*/ 2404 w 2549"/>
              <a:gd name="T41" fmla="*/ 631 h 3542"/>
              <a:gd name="T42" fmla="*/ 2352 w 2549"/>
              <a:gd name="T43" fmla="*/ 646 h 3542"/>
              <a:gd name="T44" fmla="*/ 2317 w 2549"/>
              <a:gd name="T45" fmla="*/ 620 h 3542"/>
              <a:gd name="T46" fmla="*/ 2323 w 2549"/>
              <a:gd name="T47" fmla="*/ 842 h 3542"/>
              <a:gd name="T48" fmla="*/ 2214 w 2549"/>
              <a:gd name="T49" fmla="*/ 1038 h 3542"/>
              <a:gd name="T50" fmla="*/ 2029 w 2549"/>
              <a:gd name="T51" fmla="*/ 665 h 3542"/>
              <a:gd name="T52" fmla="*/ 2039 w 2549"/>
              <a:gd name="T53" fmla="*/ 540 h 3542"/>
              <a:gd name="T54" fmla="*/ 2078 w 2549"/>
              <a:gd name="T55" fmla="*/ 446 h 3542"/>
              <a:gd name="T56" fmla="*/ 2088 w 2549"/>
              <a:gd name="T57" fmla="*/ 377 h 3542"/>
              <a:gd name="T58" fmla="*/ 2077 w 2549"/>
              <a:gd name="T59" fmla="*/ 240 h 3542"/>
              <a:gd name="T60" fmla="*/ 1792 w 2549"/>
              <a:gd name="T61" fmla="*/ 42 h 3542"/>
              <a:gd name="T62" fmla="*/ 1699 w 2549"/>
              <a:gd name="T63" fmla="*/ 421 h 3542"/>
              <a:gd name="T64" fmla="*/ 1618 w 2549"/>
              <a:gd name="T65" fmla="*/ 568 h 3542"/>
              <a:gd name="T66" fmla="*/ 1398 w 2549"/>
              <a:gd name="T67" fmla="*/ 586 h 3542"/>
              <a:gd name="T68" fmla="*/ 1059 w 2549"/>
              <a:gd name="T69" fmla="*/ 687 h 3542"/>
              <a:gd name="T70" fmla="*/ 950 w 2549"/>
              <a:gd name="T71" fmla="*/ 1160 h 3542"/>
              <a:gd name="T72" fmla="*/ 873 w 2549"/>
              <a:gd name="T73" fmla="*/ 1342 h 3542"/>
              <a:gd name="T74" fmla="*/ 824 w 2549"/>
              <a:gd name="T75" fmla="*/ 1449 h 3542"/>
              <a:gd name="T76" fmla="*/ 868 w 2549"/>
              <a:gd name="T77" fmla="*/ 1448 h 3542"/>
              <a:gd name="T78" fmla="*/ 864 w 2549"/>
              <a:gd name="T79" fmla="*/ 1536 h 3542"/>
              <a:gd name="T80" fmla="*/ 868 w 2549"/>
              <a:gd name="T81" fmla="*/ 1547 h 3542"/>
              <a:gd name="T82" fmla="*/ 892 w 2549"/>
              <a:gd name="T83" fmla="*/ 1565 h 3542"/>
              <a:gd name="T84" fmla="*/ 918 w 2549"/>
              <a:gd name="T85" fmla="*/ 1582 h 3542"/>
              <a:gd name="T86" fmla="*/ 1074 w 2549"/>
              <a:gd name="T87" fmla="*/ 1385 h 3542"/>
              <a:gd name="T88" fmla="*/ 1104 w 2549"/>
              <a:gd name="T89" fmla="*/ 1361 h 3542"/>
              <a:gd name="T90" fmla="*/ 1133 w 2549"/>
              <a:gd name="T91" fmla="*/ 950 h 3542"/>
              <a:gd name="T92" fmla="*/ 1451 w 2549"/>
              <a:gd name="T93" fmla="*/ 813 h 3542"/>
              <a:gd name="T94" fmla="*/ 1354 w 2549"/>
              <a:gd name="T95" fmla="*/ 1259 h 3542"/>
              <a:gd name="T96" fmla="*/ 1196 w 2549"/>
              <a:gd name="T97" fmla="*/ 1725 h 3542"/>
              <a:gd name="T98" fmla="*/ 1037 w 2549"/>
              <a:gd name="T99" fmla="*/ 2070 h 3542"/>
              <a:gd name="T100" fmla="*/ 611 w 2549"/>
              <a:gd name="T101" fmla="*/ 2503 h 3542"/>
              <a:gd name="T102" fmla="*/ 215 w 2549"/>
              <a:gd name="T103" fmla="*/ 2950 h 3542"/>
              <a:gd name="T104" fmla="*/ 80 w 2549"/>
              <a:gd name="T105" fmla="*/ 2953 h 3542"/>
              <a:gd name="T106" fmla="*/ 30 w 2549"/>
              <a:gd name="T107" fmla="*/ 3217 h 3542"/>
              <a:gd name="T108" fmla="*/ 17 w 2549"/>
              <a:gd name="T109" fmla="*/ 3496 h 3542"/>
              <a:gd name="T110" fmla="*/ 102 w 2549"/>
              <a:gd name="T111" fmla="*/ 3512 h 3542"/>
              <a:gd name="T112" fmla="*/ 243 w 2549"/>
              <a:gd name="T113" fmla="*/ 3244 h 3542"/>
              <a:gd name="T114" fmla="*/ 272 w 2549"/>
              <a:gd name="T115" fmla="*/ 3165 h 3542"/>
              <a:gd name="T116" fmla="*/ 368 w 2549"/>
              <a:gd name="T117" fmla="*/ 3011 h 3542"/>
              <a:gd name="T118" fmla="*/ 882 w 2549"/>
              <a:gd name="T119" fmla="*/ 2614 h 3542"/>
              <a:gd name="T120" fmla="*/ 1295 w 2549"/>
              <a:gd name="T121" fmla="*/ 2273 h 3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49" h="3542">
                <a:moveTo>
                  <a:pt x="1295" y="2273"/>
                </a:moveTo>
                <a:cubicBezTo>
                  <a:pt x="1371" y="2201"/>
                  <a:pt x="1456" y="2089"/>
                  <a:pt x="1456" y="2089"/>
                </a:cubicBezTo>
                <a:cubicBezTo>
                  <a:pt x="1469" y="2082"/>
                  <a:pt x="1469" y="2082"/>
                  <a:pt x="1469" y="2082"/>
                </a:cubicBezTo>
                <a:cubicBezTo>
                  <a:pt x="1469" y="2082"/>
                  <a:pt x="1474" y="2082"/>
                  <a:pt x="1479" y="2084"/>
                </a:cubicBezTo>
                <a:cubicBezTo>
                  <a:pt x="1483" y="2085"/>
                  <a:pt x="1488" y="2084"/>
                  <a:pt x="1492" y="2082"/>
                </a:cubicBezTo>
                <a:cubicBezTo>
                  <a:pt x="1495" y="2079"/>
                  <a:pt x="1494" y="2081"/>
                  <a:pt x="1500" y="2085"/>
                </a:cubicBezTo>
                <a:cubicBezTo>
                  <a:pt x="1506" y="2088"/>
                  <a:pt x="1597" y="2122"/>
                  <a:pt x="1718" y="2141"/>
                </a:cubicBezTo>
                <a:cubicBezTo>
                  <a:pt x="1838" y="2160"/>
                  <a:pt x="2003" y="2171"/>
                  <a:pt x="2003" y="2171"/>
                </a:cubicBezTo>
                <a:cubicBezTo>
                  <a:pt x="2003" y="2171"/>
                  <a:pt x="1982" y="2188"/>
                  <a:pt x="1920" y="2256"/>
                </a:cubicBezTo>
                <a:cubicBezTo>
                  <a:pt x="1858" y="2324"/>
                  <a:pt x="1833" y="2478"/>
                  <a:pt x="1773" y="2580"/>
                </a:cubicBezTo>
                <a:cubicBezTo>
                  <a:pt x="1713" y="2682"/>
                  <a:pt x="1622" y="2761"/>
                  <a:pt x="1622" y="2761"/>
                </a:cubicBezTo>
                <a:cubicBezTo>
                  <a:pt x="1622" y="2761"/>
                  <a:pt x="1615" y="2757"/>
                  <a:pt x="1607" y="2759"/>
                </a:cubicBezTo>
                <a:cubicBezTo>
                  <a:pt x="1599" y="2761"/>
                  <a:pt x="1593" y="2781"/>
                  <a:pt x="1589" y="2789"/>
                </a:cubicBezTo>
                <a:cubicBezTo>
                  <a:pt x="1584" y="2796"/>
                  <a:pt x="1566" y="2812"/>
                  <a:pt x="1549" y="2840"/>
                </a:cubicBezTo>
                <a:cubicBezTo>
                  <a:pt x="1532" y="2869"/>
                  <a:pt x="1538" y="2882"/>
                  <a:pt x="1535" y="2889"/>
                </a:cubicBezTo>
                <a:cubicBezTo>
                  <a:pt x="1531" y="2895"/>
                  <a:pt x="1528" y="2894"/>
                  <a:pt x="1524" y="2900"/>
                </a:cubicBezTo>
                <a:cubicBezTo>
                  <a:pt x="1520" y="2906"/>
                  <a:pt x="1525" y="2914"/>
                  <a:pt x="1543" y="2938"/>
                </a:cubicBezTo>
                <a:cubicBezTo>
                  <a:pt x="1561" y="2962"/>
                  <a:pt x="1582" y="2965"/>
                  <a:pt x="1651" y="3003"/>
                </a:cubicBezTo>
                <a:cubicBezTo>
                  <a:pt x="1719" y="3040"/>
                  <a:pt x="1775" y="3098"/>
                  <a:pt x="1785" y="3112"/>
                </a:cubicBezTo>
                <a:cubicBezTo>
                  <a:pt x="1795" y="3125"/>
                  <a:pt x="1815" y="3136"/>
                  <a:pt x="1856" y="3150"/>
                </a:cubicBezTo>
                <a:cubicBezTo>
                  <a:pt x="1897" y="3165"/>
                  <a:pt x="1997" y="3187"/>
                  <a:pt x="2005" y="3177"/>
                </a:cubicBezTo>
                <a:cubicBezTo>
                  <a:pt x="2013" y="3167"/>
                  <a:pt x="2006" y="3161"/>
                  <a:pt x="2007" y="3157"/>
                </a:cubicBezTo>
                <a:cubicBezTo>
                  <a:pt x="2009" y="3153"/>
                  <a:pt x="2015" y="3140"/>
                  <a:pt x="2007" y="3121"/>
                </a:cubicBezTo>
                <a:cubicBezTo>
                  <a:pt x="2000" y="3101"/>
                  <a:pt x="1979" y="3097"/>
                  <a:pt x="1939" y="3072"/>
                </a:cubicBezTo>
                <a:cubicBezTo>
                  <a:pt x="1899" y="3048"/>
                  <a:pt x="1863" y="2987"/>
                  <a:pt x="1853" y="2962"/>
                </a:cubicBezTo>
                <a:cubicBezTo>
                  <a:pt x="1843" y="2937"/>
                  <a:pt x="1847" y="2933"/>
                  <a:pt x="1843" y="2906"/>
                </a:cubicBezTo>
                <a:cubicBezTo>
                  <a:pt x="1839" y="2879"/>
                  <a:pt x="1840" y="2872"/>
                  <a:pt x="1843" y="2859"/>
                </a:cubicBezTo>
                <a:cubicBezTo>
                  <a:pt x="1847" y="2847"/>
                  <a:pt x="1844" y="2839"/>
                  <a:pt x="1831" y="2827"/>
                </a:cubicBezTo>
                <a:cubicBezTo>
                  <a:pt x="1819" y="2814"/>
                  <a:pt x="1810" y="2829"/>
                  <a:pt x="1810" y="2829"/>
                </a:cubicBezTo>
                <a:cubicBezTo>
                  <a:pt x="1810" y="2829"/>
                  <a:pt x="1817" y="2792"/>
                  <a:pt x="1852" y="2758"/>
                </a:cubicBezTo>
                <a:cubicBezTo>
                  <a:pt x="1887" y="2724"/>
                  <a:pt x="1911" y="2668"/>
                  <a:pt x="2000" y="2589"/>
                </a:cubicBezTo>
                <a:cubicBezTo>
                  <a:pt x="2089" y="2510"/>
                  <a:pt x="2180" y="2367"/>
                  <a:pt x="2204" y="2342"/>
                </a:cubicBezTo>
                <a:cubicBezTo>
                  <a:pt x="2228" y="2316"/>
                  <a:pt x="2292" y="2246"/>
                  <a:pt x="2315" y="2201"/>
                </a:cubicBezTo>
                <a:cubicBezTo>
                  <a:pt x="2339" y="2156"/>
                  <a:pt x="2338" y="2135"/>
                  <a:pt x="2331" y="2106"/>
                </a:cubicBezTo>
                <a:cubicBezTo>
                  <a:pt x="2323" y="2078"/>
                  <a:pt x="2318" y="2069"/>
                  <a:pt x="2300" y="2037"/>
                </a:cubicBezTo>
                <a:cubicBezTo>
                  <a:pt x="2283" y="2004"/>
                  <a:pt x="2266" y="2007"/>
                  <a:pt x="2221" y="1974"/>
                </a:cubicBezTo>
                <a:cubicBezTo>
                  <a:pt x="2176" y="1941"/>
                  <a:pt x="2116" y="1880"/>
                  <a:pt x="1987" y="1809"/>
                </a:cubicBezTo>
                <a:cubicBezTo>
                  <a:pt x="1857" y="1739"/>
                  <a:pt x="1732" y="1749"/>
                  <a:pt x="1732" y="1749"/>
                </a:cubicBezTo>
                <a:cubicBezTo>
                  <a:pt x="1732" y="1749"/>
                  <a:pt x="1731" y="1747"/>
                  <a:pt x="1726" y="1743"/>
                </a:cubicBezTo>
                <a:cubicBezTo>
                  <a:pt x="1720" y="1740"/>
                  <a:pt x="1708" y="1742"/>
                  <a:pt x="1708" y="1742"/>
                </a:cubicBezTo>
                <a:cubicBezTo>
                  <a:pt x="1708" y="1742"/>
                  <a:pt x="1730" y="1702"/>
                  <a:pt x="1737" y="1667"/>
                </a:cubicBezTo>
                <a:cubicBezTo>
                  <a:pt x="1745" y="1631"/>
                  <a:pt x="1752" y="1642"/>
                  <a:pt x="1762" y="1603"/>
                </a:cubicBezTo>
                <a:cubicBezTo>
                  <a:pt x="1791" y="1491"/>
                  <a:pt x="2005" y="1084"/>
                  <a:pt x="1984" y="988"/>
                </a:cubicBezTo>
                <a:cubicBezTo>
                  <a:pt x="1984" y="988"/>
                  <a:pt x="2011" y="1034"/>
                  <a:pt x="2030" y="1067"/>
                </a:cubicBezTo>
                <a:cubicBezTo>
                  <a:pt x="2050" y="1100"/>
                  <a:pt x="2127" y="1215"/>
                  <a:pt x="2142" y="1251"/>
                </a:cubicBezTo>
                <a:cubicBezTo>
                  <a:pt x="2157" y="1287"/>
                  <a:pt x="2185" y="1293"/>
                  <a:pt x="2206" y="1305"/>
                </a:cubicBezTo>
                <a:cubicBezTo>
                  <a:pt x="2226" y="1318"/>
                  <a:pt x="2255" y="1326"/>
                  <a:pt x="2270" y="1310"/>
                </a:cubicBezTo>
                <a:cubicBezTo>
                  <a:pt x="2285" y="1294"/>
                  <a:pt x="2305" y="1262"/>
                  <a:pt x="2339" y="1175"/>
                </a:cubicBezTo>
                <a:cubicBezTo>
                  <a:pt x="2374" y="1088"/>
                  <a:pt x="2428" y="887"/>
                  <a:pt x="2428" y="883"/>
                </a:cubicBezTo>
                <a:cubicBezTo>
                  <a:pt x="2429" y="879"/>
                  <a:pt x="2439" y="870"/>
                  <a:pt x="2462" y="835"/>
                </a:cubicBezTo>
                <a:cubicBezTo>
                  <a:pt x="2486" y="800"/>
                  <a:pt x="2503" y="734"/>
                  <a:pt x="2505" y="730"/>
                </a:cubicBezTo>
                <a:cubicBezTo>
                  <a:pt x="2507" y="726"/>
                  <a:pt x="2512" y="717"/>
                  <a:pt x="2519" y="698"/>
                </a:cubicBezTo>
                <a:cubicBezTo>
                  <a:pt x="2527" y="680"/>
                  <a:pt x="2540" y="637"/>
                  <a:pt x="2543" y="630"/>
                </a:cubicBezTo>
                <a:cubicBezTo>
                  <a:pt x="2546" y="623"/>
                  <a:pt x="2545" y="616"/>
                  <a:pt x="2538" y="611"/>
                </a:cubicBezTo>
                <a:cubicBezTo>
                  <a:pt x="2531" y="605"/>
                  <a:pt x="2522" y="617"/>
                  <a:pt x="2522" y="617"/>
                </a:cubicBezTo>
                <a:cubicBezTo>
                  <a:pt x="2522" y="617"/>
                  <a:pt x="2543" y="575"/>
                  <a:pt x="2546" y="563"/>
                </a:cubicBezTo>
                <a:cubicBezTo>
                  <a:pt x="2548" y="551"/>
                  <a:pt x="2543" y="545"/>
                  <a:pt x="2543" y="545"/>
                </a:cubicBezTo>
                <a:cubicBezTo>
                  <a:pt x="2543" y="545"/>
                  <a:pt x="2549" y="527"/>
                  <a:pt x="2547" y="520"/>
                </a:cubicBezTo>
                <a:cubicBezTo>
                  <a:pt x="2546" y="512"/>
                  <a:pt x="2540" y="506"/>
                  <a:pt x="2530" y="510"/>
                </a:cubicBezTo>
                <a:cubicBezTo>
                  <a:pt x="2521" y="515"/>
                  <a:pt x="2508" y="530"/>
                  <a:pt x="2508" y="530"/>
                </a:cubicBezTo>
                <a:cubicBezTo>
                  <a:pt x="2508" y="530"/>
                  <a:pt x="2503" y="518"/>
                  <a:pt x="2492" y="518"/>
                </a:cubicBezTo>
                <a:cubicBezTo>
                  <a:pt x="2482" y="518"/>
                  <a:pt x="2473" y="532"/>
                  <a:pt x="2457" y="553"/>
                </a:cubicBezTo>
                <a:cubicBezTo>
                  <a:pt x="2442" y="574"/>
                  <a:pt x="2406" y="629"/>
                  <a:pt x="2404" y="631"/>
                </a:cubicBezTo>
                <a:cubicBezTo>
                  <a:pt x="2402" y="633"/>
                  <a:pt x="2401" y="636"/>
                  <a:pt x="2392" y="641"/>
                </a:cubicBezTo>
                <a:cubicBezTo>
                  <a:pt x="2383" y="645"/>
                  <a:pt x="2362" y="683"/>
                  <a:pt x="2355" y="682"/>
                </a:cubicBezTo>
                <a:cubicBezTo>
                  <a:pt x="2348" y="682"/>
                  <a:pt x="2352" y="654"/>
                  <a:pt x="2352" y="646"/>
                </a:cubicBezTo>
                <a:cubicBezTo>
                  <a:pt x="2351" y="638"/>
                  <a:pt x="2351" y="621"/>
                  <a:pt x="2341" y="595"/>
                </a:cubicBezTo>
                <a:cubicBezTo>
                  <a:pt x="2331" y="568"/>
                  <a:pt x="2322" y="571"/>
                  <a:pt x="2317" y="574"/>
                </a:cubicBezTo>
                <a:cubicBezTo>
                  <a:pt x="2312" y="577"/>
                  <a:pt x="2315" y="596"/>
                  <a:pt x="2317" y="620"/>
                </a:cubicBezTo>
                <a:cubicBezTo>
                  <a:pt x="2320" y="644"/>
                  <a:pt x="2313" y="693"/>
                  <a:pt x="2311" y="704"/>
                </a:cubicBezTo>
                <a:cubicBezTo>
                  <a:pt x="2308" y="715"/>
                  <a:pt x="2306" y="727"/>
                  <a:pt x="2308" y="764"/>
                </a:cubicBezTo>
                <a:cubicBezTo>
                  <a:pt x="2310" y="801"/>
                  <a:pt x="2322" y="833"/>
                  <a:pt x="2323" y="842"/>
                </a:cubicBezTo>
                <a:cubicBezTo>
                  <a:pt x="2324" y="850"/>
                  <a:pt x="2306" y="936"/>
                  <a:pt x="2292" y="970"/>
                </a:cubicBezTo>
                <a:cubicBezTo>
                  <a:pt x="2277" y="1004"/>
                  <a:pt x="2234" y="1066"/>
                  <a:pt x="2234" y="1066"/>
                </a:cubicBezTo>
                <a:cubicBezTo>
                  <a:pt x="2234" y="1066"/>
                  <a:pt x="2226" y="1063"/>
                  <a:pt x="2214" y="1038"/>
                </a:cubicBezTo>
                <a:cubicBezTo>
                  <a:pt x="2202" y="1012"/>
                  <a:pt x="2204" y="987"/>
                  <a:pt x="2175" y="923"/>
                </a:cubicBezTo>
                <a:cubicBezTo>
                  <a:pt x="2147" y="858"/>
                  <a:pt x="2106" y="824"/>
                  <a:pt x="2090" y="800"/>
                </a:cubicBezTo>
                <a:cubicBezTo>
                  <a:pt x="2074" y="776"/>
                  <a:pt x="2060" y="725"/>
                  <a:pt x="2029" y="665"/>
                </a:cubicBezTo>
                <a:cubicBezTo>
                  <a:pt x="2013" y="636"/>
                  <a:pt x="1969" y="578"/>
                  <a:pt x="1934" y="576"/>
                </a:cubicBezTo>
                <a:cubicBezTo>
                  <a:pt x="1943" y="568"/>
                  <a:pt x="1953" y="561"/>
                  <a:pt x="1965" y="553"/>
                </a:cubicBezTo>
                <a:cubicBezTo>
                  <a:pt x="1994" y="535"/>
                  <a:pt x="2017" y="547"/>
                  <a:pt x="2039" y="540"/>
                </a:cubicBezTo>
                <a:cubicBezTo>
                  <a:pt x="2061" y="532"/>
                  <a:pt x="2064" y="512"/>
                  <a:pt x="2067" y="492"/>
                </a:cubicBezTo>
                <a:cubicBezTo>
                  <a:pt x="2069" y="472"/>
                  <a:pt x="2070" y="460"/>
                  <a:pt x="2072" y="459"/>
                </a:cubicBezTo>
                <a:cubicBezTo>
                  <a:pt x="2074" y="458"/>
                  <a:pt x="2078" y="453"/>
                  <a:pt x="2078" y="446"/>
                </a:cubicBezTo>
                <a:cubicBezTo>
                  <a:pt x="2079" y="440"/>
                  <a:pt x="2073" y="434"/>
                  <a:pt x="2078" y="429"/>
                </a:cubicBezTo>
                <a:cubicBezTo>
                  <a:pt x="2083" y="425"/>
                  <a:pt x="2083" y="422"/>
                  <a:pt x="2082" y="413"/>
                </a:cubicBezTo>
                <a:cubicBezTo>
                  <a:pt x="2081" y="404"/>
                  <a:pt x="2083" y="382"/>
                  <a:pt x="2088" y="377"/>
                </a:cubicBezTo>
                <a:cubicBezTo>
                  <a:pt x="2092" y="371"/>
                  <a:pt x="2114" y="371"/>
                  <a:pt x="2119" y="361"/>
                </a:cubicBezTo>
                <a:cubicBezTo>
                  <a:pt x="2123" y="351"/>
                  <a:pt x="2108" y="329"/>
                  <a:pt x="2094" y="306"/>
                </a:cubicBezTo>
                <a:cubicBezTo>
                  <a:pt x="2080" y="283"/>
                  <a:pt x="2072" y="252"/>
                  <a:pt x="2077" y="240"/>
                </a:cubicBezTo>
                <a:cubicBezTo>
                  <a:pt x="2081" y="228"/>
                  <a:pt x="2078" y="208"/>
                  <a:pt x="2068" y="184"/>
                </a:cubicBezTo>
                <a:cubicBezTo>
                  <a:pt x="2006" y="34"/>
                  <a:pt x="1887" y="0"/>
                  <a:pt x="1793" y="42"/>
                </a:cubicBezTo>
                <a:cubicBezTo>
                  <a:pt x="1792" y="42"/>
                  <a:pt x="1792" y="42"/>
                  <a:pt x="1792" y="42"/>
                </a:cubicBezTo>
                <a:cubicBezTo>
                  <a:pt x="1736" y="68"/>
                  <a:pt x="1688" y="121"/>
                  <a:pt x="1668" y="192"/>
                </a:cubicBezTo>
                <a:cubicBezTo>
                  <a:pt x="1653" y="244"/>
                  <a:pt x="1680" y="315"/>
                  <a:pt x="1688" y="346"/>
                </a:cubicBezTo>
                <a:cubicBezTo>
                  <a:pt x="1695" y="376"/>
                  <a:pt x="1699" y="413"/>
                  <a:pt x="1699" y="421"/>
                </a:cubicBezTo>
                <a:cubicBezTo>
                  <a:pt x="1699" y="429"/>
                  <a:pt x="1688" y="487"/>
                  <a:pt x="1678" y="504"/>
                </a:cubicBezTo>
                <a:cubicBezTo>
                  <a:pt x="1672" y="513"/>
                  <a:pt x="1660" y="520"/>
                  <a:pt x="1644" y="531"/>
                </a:cubicBezTo>
                <a:cubicBezTo>
                  <a:pt x="1618" y="568"/>
                  <a:pt x="1618" y="568"/>
                  <a:pt x="1618" y="568"/>
                </a:cubicBezTo>
                <a:cubicBezTo>
                  <a:pt x="1607" y="567"/>
                  <a:pt x="1595" y="566"/>
                  <a:pt x="1583" y="566"/>
                </a:cubicBezTo>
                <a:cubicBezTo>
                  <a:pt x="1527" y="565"/>
                  <a:pt x="1496" y="579"/>
                  <a:pt x="1458" y="585"/>
                </a:cubicBezTo>
                <a:cubicBezTo>
                  <a:pt x="1398" y="586"/>
                  <a:pt x="1398" y="586"/>
                  <a:pt x="1398" y="586"/>
                </a:cubicBezTo>
                <a:cubicBezTo>
                  <a:pt x="1360" y="585"/>
                  <a:pt x="1324" y="581"/>
                  <a:pt x="1270" y="596"/>
                </a:cubicBezTo>
                <a:cubicBezTo>
                  <a:pt x="1201" y="615"/>
                  <a:pt x="1100" y="651"/>
                  <a:pt x="1088" y="656"/>
                </a:cubicBezTo>
                <a:cubicBezTo>
                  <a:pt x="1077" y="662"/>
                  <a:pt x="1072" y="657"/>
                  <a:pt x="1059" y="687"/>
                </a:cubicBezTo>
                <a:cubicBezTo>
                  <a:pt x="1047" y="717"/>
                  <a:pt x="1023" y="777"/>
                  <a:pt x="995" y="902"/>
                </a:cubicBezTo>
                <a:cubicBezTo>
                  <a:pt x="968" y="1028"/>
                  <a:pt x="967" y="1080"/>
                  <a:pt x="965" y="1102"/>
                </a:cubicBezTo>
                <a:cubicBezTo>
                  <a:pt x="963" y="1123"/>
                  <a:pt x="950" y="1160"/>
                  <a:pt x="950" y="1160"/>
                </a:cubicBezTo>
                <a:cubicBezTo>
                  <a:pt x="950" y="1160"/>
                  <a:pt x="951" y="1173"/>
                  <a:pt x="952" y="1184"/>
                </a:cubicBezTo>
                <a:cubicBezTo>
                  <a:pt x="954" y="1196"/>
                  <a:pt x="946" y="1205"/>
                  <a:pt x="930" y="1223"/>
                </a:cubicBezTo>
                <a:cubicBezTo>
                  <a:pt x="914" y="1240"/>
                  <a:pt x="880" y="1327"/>
                  <a:pt x="873" y="1342"/>
                </a:cubicBezTo>
                <a:cubicBezTo>
                  <a:pt x="866" y="1357"/>
                  <a:pt x="805" y="1428"/>
                  <a:pt x="798" y="1437"/>
                </a:cubicBezTo>
                <a:cubicBezTo>
                  <a:pt x="792" y="1446"/>
                  <a:pt x="794" y="1456"/>
                  <a:pt x="799" y="1460"/>
                </a:cubicBezTo>
                <a:cubicBezTo>
                  <a:pt x="805" y="1463"/>
                  <a:pt x="817" y="1456"/>
                  <a:pt x="824" y="1449"/>
                </a:cubicBezTo>
                <a:cubicBezTo>
                  <a:pt x="832" y="1442"/>
                  <a:pt x="872" y="1401"/>
                  <a:pt x="877" y="1394"/>
                </a:cubicBezTo>
                <a:cubicBezTo>
                  <a:pt x="882" y="1388"/>
                  <a:pt x="885" y="1380"/>
                  <a:pt x="892" y="1385"/>
                </a:cubicBezTo>
                <a:cubicBezTo>
                  <a:pt x="898" y="1391"/>
                  <a:pt x="878" y="1425"/>
                  <a:pt x="868" y="1448"/>
                </a:cubicBezTo>
                <a:cubicBezTo>
                  <a:pt x="858" y="1470"/>
                  <a:pt x="836" y="1531"/>
                  <a:pt x="833" y="1539"/>
                </a:cubicBezTo>
                <a:cubicBezTo>
                  <a:pt x="830" y="1548"/>
                  <a:pt x="836" y="1554"/>
                  <a:pt x="843" y="1555"/>
                </a:cubicBezTo>
                <a:cubicBezTo>
                  <a:pt x="849" y="1556"/>
                  <a:pt x="853" y="1555"/>
                  <a:pt x="864" y="1536"/>
                </a:cubicBezTo>
                <a:cubicBezTo>
                  <a:pt x="875" y="1516"/>
                  <a:pt x="905" y="1449"/>
                  <a:pt x="908" y="1446"/>
                </a:cubicBezTo>
                <a:cubicBezTo>
                  <a:pt x="911" y="1442"/>
                  <a:pt x="910" y="1448"/>
                  <a:pt x="906" y="1462"/>
                </a:cubicBezTo>
                <a:cubicBezTo>
                  <a:pt x="903" y="1475"/>
                  <a:pt x="873" y="1538"/>
                  <a:pt x="868" y="1547"/>
                </a:cubicBezTo>
                <a:cubicBezTo>
                  <a:pt x="864" y="1557"/>
                  <a:pt x="848" y="1581"/>
                  <a:pt x="847" y="1589"/>
                </a:cubicBezTo>
                <a:cubicBezTo>
                  <a:pt x="846" y="1598"/>
                  <a:pt x="856" y="1603"/>
                  <a:pt x="867" y="1597"/>
                </a:cubicBezTo>
                <a:cubicBezTo>
                  <a:pt x="878" y="1591"/>
                  <a:pt x="892" y="1565"/>
                  <a:pt x="892" y="1565"/>
                </a:cubicBezTo>
                <a:cubicBezTo>
                  <a:pt x="892" y="1565"/>
                  <a:pt x="891" y="1571"/>
                  <a:pt x="891" y="1576"/>
                </a:cubicBezTo>
                <a:cubicBezTo>
                  <a:pt x="890" y="1581"/>
                  <a:pt x="891" y="1586"/>
                  <a:pt x="897" y="1589"/>
                </a:cubicBezTo>
                <a:cubicBezTo>
                  <a:pt x="903" y="1591"/>
                  <a:pt x="911" y="1590"/>
                  <a:pt x="918" y="1582"/>
                </a:cubicBezTo>
                <a:cubicBezTo>
                  <a:pt x="925" y="1575"/>
                  <a:pt x="966" y="1504"/>
                  <a:pt x="983" y="1469"/>
                </a:cubicBezTo>
                <a:cubicBezTo>
                  <a:pt x="1001" y="1433"/>
                  <a:pt x="1048" y="1376"/>
                  <a:pt x="1048" y="1376"/>
                </a:cubicBezTo>
                <a:cubicBezTo>
                  <a:pt x="1048" y="1376"/>
                  <a:pt x="1062" y="1374"/>
                  <a:pt x="1074" y="1385"/>
                </a:cubicBezTo>
                <a:cubicBezTo>
                  <a:pt x="1086" y="1396"/>
                  <a:pt x="1083" y="1423"/>
                  <a:pt x="1104" y="1435"/>
                </a:cubicBezTo>
                <a:cubicBezTo>
                  <a:pt x="1125" y="1447"/>
                  <a:pt x="1142" y="1444"/>
                  <a:pt x="1140" y="1427"/>
                </a:cubicBezTo>
                <a:cubicBezTo>
                  <a:pt x="1138" y="1411"/>
                  <a:pt x="1110" y="1387"/>
                  <a:pt x="1104" y="1361"/>
                </a:cubicBezTo>
                <a:cubicBezTo>
                  <a:pt x="1098" y="1336"/>
                  <a:pt x="1091" y="1294"/>
                  <a:pt x="1081" y="1274"/>
                </a:cubicBezTo>
                <a:cubicBezTo>
                  <a:pt x="1071" y="1255"/>
                  <a:pt x="1062" y="1203"/>
                  <a:pt x="1072" y="1146"/>
                </a:cubicBezTo>
                <a:cubicBezTo>
                  <a:pt x="1083" y="1089"/>
                  <a:pt x="1108" y="1004"/>
                  <a:pt x="1133" y="950"/>
                </a:cubicBezTo>
                <a:cubicBezTo>
                  <a:pt x="1158" y="895"/>
                  <a:pt x="1220" y="789"/>
                  <a:pt x="1220" y="789"/>
                </a:cubicBezTo>
                <a:cubicBezTo>
                  <a:pt x="1220" y="789"/>
                  <a:pt x="1239" y="789"/>
                  <a:pt x="1285" y="799"/>
                </a:cubicBezTo>
                <a:cubicBezTo>
                  <a:pt x="1317" y="806"/>
                  <a:pt x="1401" y="811"/>
                  <a:pt x="1451" y="813"/>
                </a:cubicBezTo>
                <a:cubicBezTo>
                  <a:pt x="1443" y="837"/>
                  <a:pt x="1436" y="862"/>
                  <a:pt x="1434" y="885"/>
                </a:cubicBezTo>
                <a:cubicBezTo>
                  <a:pt x="1427" y="955"/>
                  <a:pt x="1372" y="1079"/>
                  <a:pt x="1372" y="1079"/>
                </a:cubicBezTo>
                <a:cubicBezTo>
                  <a:pt x="1380" y="1074"/>
                  <a:pt x="1349" y="1156"/>
                  <a:pt x="1354" y="1259"/>
                </a:cubicBezTo>
                <a:cubicBezTo>
                  <a:pt x="1359" y="1363"/>
                  <a:pt x="1351" y="1409"/>
                  <a:pt x="1340" y="1462"/>
                </a:cubicBezTo>
                <a:cubicBezTo>
                  <a:pt x="1328" y="1515"/>
                  <a:pt x="1321" y="1542"/>
                  <a:pt x="1321" y="1542"/>
                </a:cubicBezTo>
                <a:cubicBezTo>
                  <a:pt x="1294" y="1565"/>
                  <a:pt x="1243" y="1629"/>
                  <a:pt x="1196" y="1725"/>
                </a:cubicBezTo>
                <a:cubicBezTo>
                  <a:pt x="1150" y="1820"/>
                  <a:pt x="1157" y="1946"/>
                  <a:pt x="1157" y="1946"/>
                </a:cubicBezTo>
                <a:cubicBezTo>
                  <a:pt x="1157" y="1946"/>
                  <a:pt x="1153" y="1955"/>
                  <a:pt x="1145" y="1969"/>
                </a:cubicBezTo>
                <a:cubicBezTo>
                  <a:pt x="1136" y="1982"/>
                  <a:pt x="1103" y="2011"/>
                  <a:pt x="1037" y="2070"/>
                </a:cubicBezTo>
                <a:cubicBezTo>
                  <a:pt x="970" y="2129"/>
                  <a:pt x="897" y="2288"/>
                  <a:pt x="897" y="2288"/>
                </a:cubicBezTo>
                <a:cubicBezTo>
                  <a:pt x="897" y="2288"/>
                  <a:pt x="881" y="2310"/>
                  <a:pt x="813" y="2380"/>
                </a:cubicBezTo>
                <a:cubicBezTo>
                  <a:pt x="745" y="2449"/>
                  <a:pt x="698" y="2444"/>
                  <a:pt x="611" y="2503"/>
                </a:cubicBezTo>
                <a:cubicBezTo>
                  <a:pt x="524" y="2563"/>
                  <a:pt x="459" y="2643"/>
                  <a:pt x="454" y="2650"/>
                </a:cubicBezTo>
                <a:cubicBezTo>
                  <a:pt x="449" y="2657"/>
                  <a:pt x="430" y="2675"/>
                  <a:pt x="379" y="2734"/>
                </a:cubicBezTo>
                <a:cubicBezTo>
                  <a:pt x="329" y="2793"/>
                  <a:pt x="215" y="2950"/>
                  <a:pt x="215" y="2950"/>
                </a:cubicBezTo>
                <a:cubicBezTo>
                  <a:pt x="215" y="2950"/>
                  <a:pt x="208" y="2944"/>
                  <a:pt x="191" y="2940"/>
                </a:cubicBezTo>
                <a:cubicBezTo>
                  <a:pt x="174" y="2936"/>
                  <a:pt x="179" y="2947"/>
                  <a:pt x="157" y="2948"/>
                </a:cubicBezTo>
                <a:cubicBezTo>
                  <a:pt x="135" y="2948"/>
                  <a:pt x="91" y="2951"/>
                  <a:pt x="80" y="2953"/>
                </a:cubicBezTo>
                <a:cubicBezTo>
                  <a:pt x="69" y="2954"/>
                  <a:pt x="55" y="2955"/>
                  <a:pt x="44" y="2970"/>
                </a:cubicBezTo>
                <a:cubicBezTo>
                  <a:pt x="34" y="2984"/>
                  <a:pt x="37" y="2998"/>
                  <a:pt x="41" y="3034"/>
                </a:cubicBezTo>
                <a:cubicBezTo>
                  <a:pt x="45" y="3070"/>
                  <a:pt x="42" y="3179"/>
                  <a:pt x="30" y="3217"/>
                </a:cubicBezTo>
                <a:cubicBezTo>
                  <a:pt x="17" y="3255"/>
                  <a:pt x="0" y="3281"/>
                  <a:pt x="0" y="3319"/>
                </a:cubicBezTo>
                <a:cubicBezTo>
                  <a:pt x="0" y="3357"/>
                  <a:pt x="9" y="3459"/>
                  <a:pt x="12" y="3466"/>
                </a:cubicBezTo>
                <a:cubicBezTo>
                  <a:pt x="14" y="3472"/>
                  <a:pt x="13" y="3484"/>
                  <a:pt x="17" y="3496"/>
                </a:cubicBezTo>
                <a:cubicBezTo>
                  <a:pt x="21" y="3509"/>
                  <a:pt x="33" y="3526"/>
                  <a:pt x="41" y="3534"/>
                </a:cubicBezTo>
                <a:cubicBezTo>
                  <a:pt x="50" y="3542"/>
                  <a:pt x="63" y="3535"/>
                  <a:pt x="67" y="3535"/>
                </a:cubicBezTo>
                <a:cubicBezTo>
                  <a:pt x="72" y="3534"/>
                  <a:pt x="94" y="3529"/>
                  <a:pt x="102" y="3512"/>
                </a:cubicBezTo>
                <a:cubicBezTo>
                  <a:pt x="110" y="3494"/>
                  <a:pt x="122" y="3407"/>
                  <a:pt x="124" y="3392"/>
                </a:cubicBezTo>
                <a:cubicBezTo>
                  <a:pt x="126" y="3378"/>
                  <a:pt x="131" y="3367"/>
                  <a:pt x="150" y="3338"/>
                </a:cubicBezTo>
                <a:cubicBezTo>
                  <a:pt x="170" y="3308"/>
                  <a:pt x="239" y="3248"/>
                  <a:pt x="243" y="3244"/>
                </a:cubicBezTo>
                <a:cubicBezTo>
                  <a:pt x="246" y="3240"/>
                  <a:pt x="269" y="3230"/>
                  <a:pt x="282" y="3220"/>
                </a:cubicBezTo>
                <a:cubicBezTo>
                  <a:pt x="294" y="3209"/>
                  <a:pt x="297" y="3191"/>
                  <a:pt x="295" y="3179"/>
                </a:cubicBezTo>
                <a:cubicBezTo>
                  <a:pt x="292" y="3167"/>
                  <a:pt x="272" y="3165"/>
                  <a:pt x="272" y="3165"/>
                </a:cubicBezTo>
                <a:cubicBezTo>
                  <a:pt x="272" y="3165"/>
                  <a:pt x="283" y="3145"/>
                  <a:pt x="289" y="3136"/>
                </a:cubicBezTo>
                <a:cubicBezTo>
                  <a:pt x="295" y="3127"/>
                  <a:pt x="287" y="3128"/>
                  <a:pt x="287" y="3124"/>
                </a:cubicBezTo>
                <a:cubicBezTo>
                  <a:pt x="288" y="3120"/>
                  <a:pt x="312" y="3075"/>
                  <a:pt x="368" y="3011"/>
                </a:cubicBezTo>
                <a:cubicBezTo>
                  <a:pt x="425" y="2947"/>
                  <a:pt x="514" y="2874"/>
                  <a:pt x="587" y="2822"/>
                </a:cubicBezTo>
                <a:cubicBezTo>
                  <a:pt x="659" y="2771"/>
                  <a:pt x="758" y="2683"/>
                  <a:pt x="784" y="2662"/>
                </a:cubicBezTo>
                <a:cubicBezTo>
                  <a:pt x="809" y="2640"/>
                  <a:pt x="846" y="2626"/>
                  <a:pt x="882" y="2614"/>
                </a:cubicBezTo>
                <a:cubicBezTo>
                  <a:pt x="917" y="2602"/>
                  <a:pt x="979" y="2568"/>
                  <a:pt x="993" y="2542"/>
                </a:cubicBezTo>
                <a:cubicBezTo>
                  <a:pt x="1007" y="2516"/>
                  <a:pt x="1017" y="2508"/>
                  <a:pt x="1050" y="2478"/>
                </a:cubicBezTo>
                <a:cubicBezTo>
                  <a:pt x="1084" y="2448"/>
                  <a:pt x="1220" y="2345"/>
                  <a:pt x="1295" y="227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5611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0A96C180-9C4D-9B8F-53D6-E325EAD02148}"/>
              </a:ext>
            </a:extLst>
          </p:cNvPr>
          <p:cNvSpPr/>
          <p:nvPr/>
        </p:nvSpPr>
        <p:spPr>
          <a:xfrm flipH="1">
            <a:off x="0" y="5118485"/>
            <a:ext cx="11992093" cy="1739515"/>
          </a:xfrm>
          <a:custGeom>
            <a:avLst/>
            <a:gdLst>
              <a:gd name="connsiteX0" fmla="*/ 8542116 w 8994070"/>
              <a:gd name="connsiteY0" fmla="*/ 53 h 2495956"/>
              <a:gd name="connsiteX1" fmla="*/ 8911024 w 8994070"/>
              <a:gd name="connsiteY1" fmla="*/ 93424 h 2495956"/>
              <a:gd name="connsiteX2" fmla="*/ 8994070 w 8994070"/>
              <a:gd name="connsiteY2" fmla="*/ 141061 h 2495956"/>
              <a:gd name="connsiteX3" fmla="*/ 8994070 w 8994070"/>
              <a:gd name="connsiteY3" fmla="*/ 2495956 h 2495956"/>
              <a:gd name="connsiteX4" fmla="*/ 0 w 8994070"/>
              <a:gd name="connsiteY4" fmla="*/ 2495956 h 2495956"/>
              <a:gd name="connsiteX5" fmla="*/ 24687 w 8994070"/>
              <a:gd name="connsiteY5" fmla="*/ 2477941 h 2495956"/>
              <a:gd name="connsiteX6" fmla="*/ 1421695 w 8994070"/>
              <a:gd name="connsiteY6" fmla="*/ 1572031 h 2495956"/>
              <a:gd name="connsiteX7" fmla="*/ 2831395 w 8994070"/>
              <a:gd name="connsiteY7" fmla="*/ 1972081 h 2495956"/>
              <a:gd name="connsiteX8" fmla="*/ 4555420 w 8994070"/>
              <a:gd name="connsiteY8" fmla="*/ 1210081 h 2495956"/>
              <a:gd name="connsiteX9" fmla="*/ 5784145 w 8994070"/>
              <a:gd name="connsiteY9" fmla="*/ 1953031 h 2495956"/>
              <a:gd name="connsiteX10" fmla="*/ 8022520 w 8994070"/>
              <a:gd name="connsiteY10" fmla="*/ 152806 h 2495956"/>
              <a:gd name="connsiteX11" fmla="*/ 8542116 w 8994070"/>
              <a:gd name="connsiteY11" fmla="*/ 53 h 2495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94070" h="2495956">
                <a:moveTo>
                  <a:pt x="8542116" y="53"/>
                </a:moveTo>
                <a:cubicBezTo>
                  <a:pt x="8685177" y="-1640"/>
                  <a:pt x="8803123" y="37688"/>
                  <a:pt x="8911024" y="93424"/>
                </a:cubicBezTo>
                <a:lnTo>
                  <a:pt x="8994070" y="141061"/>
                </a:lnTo>
                <a:lnTo>
                  <a:pt x="8994070" y="2495956"/>
                </a:lnTo>
                <a:lnTo>
                  <a:pt x="0" y="2495956"/>
                </a:lnTo>
                <a:lnTo>
                  <a:pt x="24687" y="2477941"/>
                </a:lnTo>
                <a:cubicBezTo>
                  <a:pt x="305484" y="2264920"/>
                  <a:pt x="975211" y="1656863"/>
                  <a:pt x="1421695" y="1572031"/>
                </a:cubicBezTo>
                <a:cubicBezTo>
                  <a:pt x="1897945" y="1481544"/>
                  <a:pt x="2309108" y="2032406"/>
                  <a:pt x="2831395" y="1972081"/>
                </a:cubicBezTo>
                <a:cubicBezTo>
                  <a:pt x="3353682" y="1911756"/>
                  <a:pt x="4063295" y="1213256"/>
                  <a:pt x="4555420" y="1210081"/>
                </a:cubicBezTo>
                <a:cubicBezTo>
                  <a:pt x="5047545" y="1206906"/>
                  <a:pt x="5206295" y="2129243"/>
                  <a:pt x="5784145" y="1953031"/>
                </a:cubicBezTo>
                <a:cubicBezTo>
                  <a:pt x="6361995" y="1776819"/>
                  <a:pt x="7466895" y="441731"/>
                  <a:pt x="8022520" y="152806"/>
                </a:cubicBezTo>
                <a:cubicBezTo>
                  <a:pt x="8230880" y="44459"/>
                  <a:pt x="8399055" y="1746"/>
                  <a:pt x="8542116" y="53"/>
                </a:cubicBezTo>
                <a:close/>
              </a:path>
            </a:pathLst>
          </a:custGeom>
          <a:gradFill>
            <a:gsLst>
              <a:gs pos="0">
                <a:srgbClr val="3E54A3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EEE19B1-0EA3-EA2C-0A7C-E87B2E1F0A4A}"/>
              </a:ext>
            </a:extLst>
          </p:cNvPr>
          <p:cNvSpPr/>
          <p:nvPr/>
        </p:nvSpPr>
        <p:spPr>
          <a:xfrm>
            <a:off x="0" y="4361301"/>
            <a:ext cx="12192000" cy="1838425"/>
          </a:xfrm>
          <a:custGeom>
            <a:avLst/>
            <a:gdLst>
              <a:gd name="connsiteX0" fmla="*/ 9144000 w 9144000"/>
              <a:gd name="connsiteY0" fmla="*/ 0 h 2225902"/>
              <a:gd name="connsiteX1" fmla="*/ 9144000 w 9144000"/>
              <a:gd name="connsiteY1" fmla="*/ 2225902 h 2225902"/>
              <a:gd name="connsiteX2" fmla="*/ 0 w 9144000"/>
              <a:gd name="connsiteY2" fmla="*/ 2225902 h 2225902"/>
              <a:gd name="connsiteX3" fmla="*/ 0 w 9144000"/>
              <a:gd name="connsiteY3" fmla="*/ 1047592 h 2225902"/>
              <a:gd name="connsiteX4" fmla="*/ 191728 w 9144000"/>
              <a:gd name="connsiteY4" fmla="*/ 1179566 h 2225902"/>
              <a:gd name="connsiteX5" fmla="*/ 1704975 w 9144000"/>
              <a:gd name="connsiteY5" fmla="*/ 1654402 h 2225902"/>
              <a:gd name="connsiteX6" fmla="*/ 4714875 w 9144000"/>
              <a:gd name="connsiteY6" fmla="*/ 654277 h 2225902"/>
              <a:gd name="connsiteX7" fmla="*/ 5981700 w 9144000"/>
              <a:gd name="connsiteY7" fmla="*/ 1225777 h 2225902"/>
              <a:gd name="connsiteX8" fmla="*/ 8562975 w 9144000"/>
              <a:gd name="connsiteY8" fmla="*/ 130402 h 2225902"/>
              <a:gd name="connsiteX9" fmla="*/ 9044109 w 9144000"/>
              <a:gd name="connsiteY9" fmla="*/ 2968 h 222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2225902">
                <a:moveTo>
                  <a:pt x="9144000" y="0"/>
                </a:moveTo>
                <a:lnTo>
                  <a:pt x="9144000" y="2225902"/>
                </a:lnTo>
                <a:lnTo>
                  <a:pt x="0" y="2225902"/>
                </a:lnTo>
                <a:lnTo>
                  <a:pt x="0" y="1047592"/>
                </a:lnTo>
                <a:lnTo>
                  <a:pt x="191728" y="1179566"/>
                </a:lnTo>
                <a:cubicBezTo>
                  <a:pt x="620465" y="1462414"/>
                  <a:pt x="1087041" y="1682977"/>
                  <a:pt x="1704975" y="1654402"/>
                </a:cubicBezTo>
                <a:cubicBezTo>
                  <a:pt x="2528887" y="1616302"/>
                  <a:pt x="4002088" y="725714"/>
                  <a:pt x="4714875" y="654277"/>
                </a:cubicBezTo>
                <a:cubicBezTo>
                  <a:pt x="5427662" y="582840"/>
                  <a:pt x="5340350" y="1313089"/>
                  <a:pt x="5981700" y="1225777"/>
                </a:cubicBezTo>
                <a:cubicBezTo>
                  <a:pt x="6623050" y="1138465"/>
                  <a:pt x="8001000" y="320902"/>
                  <a:pt x="8562975" y="130402"/>
                </a:cubicBezTo>
                <a:cubicBezTo>
                  <a:pt x="8562975" y="130402"/>
                  <a:pt x="8819084" y="27463"/>
                  <a:pt x="9044109" y="2968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>
                  <a:alpha val="0"/>
                </a:srgbClr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4ED5376-7892-C05E-4063-262FEEDCA59C}"/>
              </a:ext>
            </a:extLst>
          </p:cNvPr>
          <p:cNvSpPr/>
          <p:nvPr/>
        </p:nvSpPr>
        <p:spPr>
          <a:xfrm>
            <a:off x="8659344" y="1377591"/>
            <a:ext cx="2535379" cy="5494967"/>
          </a:xfrm>
          <a:custGeom>
            <a:avLst/>
            <a:gdLst>
              <a:gd name="connsiteX0" fmla="*/ 950583 w 1303628"/>
              <a:gd name="connsiteY0" fmla="*/ 428118 h 2825375"/>
              <a:gd name="connsiteX1" fmla="*/ 952359 w 1303628"/>
              <a:gd name="connsiteY1" fmla="*/ 428626 h 2825375"/>
              <a:gd name="connsiteX2" fmla="*/ 953627 w 1303628"/>
              <a:gd name="connsiteY2" fmla="*/ 431162 h 2825375"/>
              <a:gd name="connsiteX3" fmla="*/ 951091 w 1303628"/>
              <a:gd name="connsiteY3" fmla="*/ 429894 h 2825375"/>
              <a:gd name="connsiteX4" fmla="*/ 1100729 w 1303628"/>
              <a:gd name="connsiteY4" fmla="*/ 0 h 2825375"/>
              <a:gd name="connsiteX5" fmla="*/ 1161599 w 1303628"/>
              <a:gd name="connsiteY5" fmla="*/ 101450 h 2825375"/>
              <a:gd name="connsiteX6" fmla="*/ 1151454 w 1303628"/>
              <a:gd name="connsiteY6" fmla="*/ 187682 h 2825375"/>
              <a:gd name="connsiteX7" fmla="*/ 1181889 w 1303628"/>
              <a:gd name="connsiteY7" fmla="*/ 202900 h 2825375"/>
              <a:gd name="connsiteX8" fmla="*/ 1181889 w 1303628"/>
              <a:gd name="connsiteY8" fmla="*/ 299277 h 2825375"/>
              <a:gd name="connsiteX9" fmla="*/ 1186961 w 1303628"/>
              <a:gd name="connsiteY9" fmla="*/ 390582 h 2825375"/>
              <a:gd name="connsiteX10" fmla="*/ 1303628 w 1303628"/>
              <a:gd name="connsiteY10" fmla="*/ 532611 h 2825375"/>
              <a:gd name="connsiteX11" fmla="*/ 1202179 w 1303628"/>
              <a:gd name="connsiteY11" fmla="*/ 674641 h 2825375"/>
              <a:gd name="connsiteX12" fmla="*/ 1126091 w 1303628"/>
              <a:gd name="connsiteY12" fmla="*/ 786235 h 2825375"/>
              <a:gd name="connsiteX13" fmla="*/ 1029714 w 1303628"/>
              <a:gd name="connsiteY13" fmla="*/ 857250 h 2825375"/>
              <a:gd name="connsiteX14" fmla="*/ 973917 w 1303628"/>
              <a:gd name="connsiteY14" fmla="*/ 918120 h 2825375"/>
              <a:gd name="connsiteX15" fmla="*/ 953627 w 1303628"/>
              <a:gd name="connsiteY15" fmla="*/ 1029715 h 2825375"/>
              <a:gd name="connsiteX16" fmla="*/ 948554 w 1303628"/>
              <a:gd name="connsiteY16" fmla="*/ 1252904 h 2825375"/>
              <a:gd name="connsiteX17" fmla="*/ 938409 w 1303628"/>
              <a:gd name="connsiteY17" fmla="*/ 1278267 h 2825375"/>
              <a:gd name="connsiteX18" fmla="*/ 943482 w 1303628"/>
              <a:gd name="connsiteY18" fmla="*/ 1354354 h 2825375"/>
              <a:gd name="connsiteX19" fmla="*/ 958699 w 1303628"/>
              <a:gd name="connsiteY19" fmla="*/ 1648558 h 2825375"/>
              <a:gd name="connsiteX20" fmla="*/ 1024642 w 1303628"/>
              <a:gd name="connsiteY20" fmla="*/ 1805805 h 2825375"/>
              <a:gd name="connsiteX21" fmla="*/ 968844 w 1303628"/>
              <a:gd name="connsiteY21" fmla="*/ 1836240 h 2825375"/>
              <a:gd name="connsiteX22" fmla="*/ 842032 w 1303628"/>
              <a:gd name="connsiteY22" fmla="*/ 1881892 h 2825375"/>
              <a:gd name="connsiteX23" fmla="*/ 786235 w 1303628"/>
              <a:gd name="connsiteY23" fmla="*/ 2069574 h 2825375"/>
              <a:gd name="connsiteX24" fmla="*/ 786235 w 1303628"/>
              <a:gd name="connsiteY24" fmla="*/ 2201459 h 2825375"/>
              <a:gd name="connsiteX25" fmla="*/ 765945 w 1303628"/>
              <a:gd name="connsiteY25" fmla="*/ 2328271 h 2825375"/>
              <a:gd name="connsiteX26" fmla="*/ 750727 w 1303628"/>
              <a:gd name="connsiteY26" fmla="*/ 2373923 h 2825375"/>
              <a:gd name="connsiteX27" fmla="*/ 740582 w 1303628"/>
              <a:gd name="connsiteY27" fmla="*/ 2429721 h 2825375"/>
              <a:gd name="connsiteX28" fmla="*/ 730437 w 1303628"/>
              <a:gd name="connsiteY28" fmla="*/ 2490591 h 2825375"/>
              <a:gd name="connsiteX29" fmla="*/ 705075 w 1303628"/>
              <a:gd name="connsiteY29" fmla="*/ 2576823 h 2825375"/>
              <a:gd name="connsiteX30" fmla="*/ 715220 w 1303628"/>
              <a:gd name="connsiteY30" fmla="*/ 2597113 h 2825375"/>
              <a:gd name="connsiteX31" fmla="*/ 689858 w 1303628"/>
              <a:gd name="connsiteY31" fmla="*/ 2632620 h 2825375"/>
              <a:gd name="connsiteX32" fmla="*/ 725365 w 1303628"/>
              <a:gd name="connsiteY32" fmla="*/ 2739142 h 2825375"/>
              <a:gd name="connsiteX33" fmla="*/ 771017 w 1303628"/>
              <a:gd name="connsiteY33" fmla="*/ 2784795 h 2825375"/>
              <a:gd name="connsiteX34" fmla="*/ 781162 w 1303628"/>
              <a:gd name="connsiteY34" fmla="*/ 2805085 h 2825375"/>
              <a:gd name="connsiteX35" fmla="*/ 776090 w 1303628"/>
              <a:gd name="connsiteY35" fmla="*/ 2825375 h 2825375"/>
              <a:gd name="connsiteX36" fmla="*/ 644205 w 1303628"/>
              <a:gd name="connsiteY36" fmla="*/ 2825375 h 2825375"/>
              <a:gd name="connsiteX37" fmla="*/ 527538 w 1303628"/>
              <a:gd name="connsiteY37" fmla="*/ 2683345 h 2825375"/>
              <a:gd name="connsiteX38" fmla="*/ 583335 w 1303628"/>
              <a:gd name="connsiteY38" fmla="*/ 2581895 h 2825375"/>
              <a:gd name="connsiteX39" fmla="*/ 593480 w 1303628"/>
              <a:gd name="connsiteY39" fmla="*/ 2510881 h 2825375"/>
              <a:gd name="connsiteX40" fmla="*/ 603625 w 1303628"/>
              <a:gd name="connsiteY40" fmla="*/ 2470301 h 2825375"/>
              <a:gd name="connsiteX41" fmla="*/ 608698 w 1303628"/>
              <a:gd name="connsiteY41" fmla="*/ 2399286 h 2825375"/>
              <a:gd name="connsiteX42" fmla="*/ 623915 w 1303628"/>
              <a:gd name="connsiteY42" fmla="*/ 2236966 h 2825375"/>
              <a:gd name="connsiteX43" fmla="*/ 634060 w 1303628"/>
              <a:gd name="connsiteY43" fmla="*/ 2186242 h 2825375"/>
              <a:gd name="connsiteX44" fmla="*/ 639133 w 1303628"/>
              <a:gd name="connsiteY44" fmla="*/ 2110154 h 2825375"/>
              <a:gd name="connsiteX45" fmla="*/ 613770 w 1303628"/>
              <a:gd name="connsiteY45" fmla="*/ 1912327 h 2825375"/>
              <a:gd name="connsiteX46" fmla="*/ 603625 w 1303628"/>
              <a:gd name="connsiteY46" fmla="*/ 1907255 h 2825375"/>
              <a:gd name="connsiteX47" fmla="*/ 451451 w 1303628"/>
              <a:gd name="connsiteY47" fmla="*/ 1927545 h 2825375"/>
              <a:gd name="connsiteX48" fmla="*/ 421016 w 1303628"/>
              <a:gd name="connsiteY48" fmla="*/ 2003632 h 2825375"/>
              <a:gd name="connsiteX49" fmla="*/ 370291 w 1303628"/>
              <a:gd name="connsiteY49" fmla="*/ 2054357 h 2825375"/>
              <a:gd name="connsiteX50" fmla="*/ 324639 w 1303628"/>
              <a:gd name="connsiteY50" fmla="*/ 2110154 h 2825375"/>
              <a:gd name="connsiteX51" fmla="*/ 248551 w 1303628"/>
              <a:gd name="connsiteY51" fmla="*/ 2257256 h 2825375"/>
              <a:gd name="connsiteX52" fmla="*/ 213044 w 1303628"/>
              <a:gd name="connsiteY52" fmla="*/ 2287691 h 2825375"/>
              <a:gd name="connsiteX53" fmla="*/ 162319 w 1303628"/>
              <a:gd name="connsiteY53" fmla="*/ 2353634 h 2825375"/>
              <a:gd name="connsiteX54" fmla="*/ 131884 w 1303628"/>
              <a:gd name="connsiteY54" fmla="*/ 2409431 h 2825375"/>
              <a:gd name="connsiteX55" fmla="*/ 45652 w 1303628"/>
              <a:gd name="connsiteY55" fmla="*/ 2470301 h 2825375"/>
              <a:gd name="connsiteX56" fmla="*/ 0 w 1303628"/>
              <a:gd name="connsiteY56" fmla="*/ 2414503 h 2825375"/>
              <a:gd name="connsiteX57" fmla="*/ 136957 w 1303628"/>
              <a:gd name="connsiteY57" fmla="*/ 2226821 h 2825375"/>
              <a:gd name="connsiteX58" fmla="*/ 142029 w 1303628"/>
              <a:gd name="connsiteY58" fmla="*/ 2191314 h 2825375"/>
              <a:gd name="connsiteX59" fmla="*/ 167392 w 1303628"/>
              <a:gd name="connsiteY59" fmla="*/ 2145662 h 2825375"/>
              <a:gd name="connsiteX60" fmla="*/ 213044 w 1303628"/>
              <a:gd name="connsiteY60" fmla="*/ 2008704 h 2825375"/>
              <a:gd name="connsiteX61" fmla="*/ 263769 w 1303628"/>
              <a:gd name="connsiteY61" fmla="*/ 1927545 h 2825375"/>
              <a:gd name="connsiteX62" fmla="*/ 278986 w 1303628"/>
              <a:gd name="connsiteY62" fmla="*/ 1841312 h 2825375"/>
              <a:gd name="connsiteX63" fmla="*/ 294204 w 1303628"/>
              <a:gd name="connsiteY63" fmla="*/ 1775370 h 2825375"/>
              <a:gd name="connsiteX64" fmla="*/ 334784 w 1303628"/>
              <a:gd name="connsiteY64" fmla="*/ 1678993 h 2825375"/>
              <a:gd name="connsiteX65" fmla="*/ 299276 w 1303628"/>
              <a:gd name="connsiteY65" fmla="*/ 1653630 h 2825375"/>
              <a:gd name="connsiteX66" fmla="*/ 268841 w 1303628"/>
              <a:gd name="connsiteY66" fmla="*/ 1582616 h 2825375"/>
              <a:gd name="connsiteX67" fmla="*/ 284059 w 1303628"/>
              <a:gd name="connsiteY67" fmla="*/ 1430441 h 2825375"/>
              <a:gd name="connsiteX68" fmla="*/ 197826 w 1303628"/>
              <a:gd name="connsiteY68" fmla="*/ 1334064 h 2825375"/>
              <a:gd name="connsiteX69" fmla="*/ 273914 w 1303628"/>
              <a:gd name="connsiteY69" fmla="*/ 1044932 h 2825375"/>
              <a:gd name="connsiteX70" fmla="*/ 329711 w 1303628"/>
              <a:gd name="connsiteY70" fmla="*/ 882613 h 2825375"/>
              <a:gd name="connsiteX71" fmla="*/ 410871 w 1303628"/>
              <a:gd name="connsiteY71" fmla="*/ 745656 h 2825375"/>
              <a:gd name="connsiteX72" fmla="*/ 547828 w 1303628"/>
              <a:gd name="connsiteY72" fmla="*/ 694931 h 2825375"/>
              <a:gd name="connsiteX73" fmla="*/ 603625 w 1303628"/>
              <a:gd name="connsiteY73" fmla="*/ 684786 h 2825375"/>
              <a:gd name="connsiteX74" fmla="*/ 664495 w 1303628"/>
              <a:gd name="connsiteY74" fmla="*/ 654351 h 2825375"/>
              <a:gd name="connsiteX75" fmla="*/ 674640 w 1303628"/>
              <a:gd name="connsiteY75" fmla="*/ 578264 h 2825375"/>
              <a:gd name="connsiteX76" fmla="*/ 649278 w 1303628"/>
              <a:gd name="connsiteY76" fmla="*/ 517394 h 2825375"/>
              <a:gd name="connsiteX77" fmla="*/ 679713 w 1303628"/>
              <a:gd name="connsiteY77" fmla="*/ 426089 h 2825375"/>
              <a:gd name="connsiteX78" fmla="*/ 588408 w 1303628"/>
              <a:gd name="connsiteY78" fmla="*/ 324639 h 2825375"/>
              <a:gd name="connsiteX79" fmla="*/ 831887 w 1303628"/>
              <a:gd name="connsiteY79" fmla="*/ 233335 h 2825375"/>
              <a:gd name="connsiteX80" fmla="*/ 989134 w 1303628"/>
              <a:gd name="connsiteY80" fmla="*/ 421017 h 2825375"/>
              <a:gd name="connsiteX81" fmla="*/ 948554 w 1303628"/>
              <a:gd name="connsiteY81" fmla="*/ 421017 h 2825375"/>
              <a:gd name="connsiteX82" fmla="*/ 950583 w 1303628"/>
              <a:gd name="connsiteY82" fmla="*/ 428118 h 2825375"/>
              <a:gd name="connsiteX83" fmla="*/ 943482 w 1303628"/>
              <a:gd name="connsiteY83" fmla="*/ 426089 h 2825375"/>
              <a:gd name="connsiteX84" fmla="*/ 892757 w 1303628"/>
              <a:gd name="connsiteY84" fmla="*/ 436234 h 2825375"/>
              <a:gd name="connsiteX85" fmla="*/ 887685 w 1303628"/>
              <a:gd name="connsiteY85" fmla="*/ 476814 h 2825375"/>
              <a:gd name="connsiteX86" fmla="*/ 897829 w 1303628"/>
              <a:gd name="connsiteY86" fmla="*/ 527539 h 2825375"/>
              <a:gd name="connsiteX87" fmla="*/ 872467 w 1303628"/>
              <a:gd name="connsiteY87" fmla="*/ 583336 h 2825375"/>
              <a:gd name="connsiteX88" fmla="*/ 806525 w 1303628"/>
              <a:gd name="connsiteY88" fmla="*/ 674641 h 2825375"/>
              <a:gd name="connsiteX89" fmla="*/ 821742 w 1303628"/>
              <a:gd name="connsiteY89" fmla="*/ 679713 h 2825375"/>
              <a:gd name="connsiteX90" fmla="*/ 892757 w 1303628"/>
              <a:gd name="connsiteY90" fmla="*/ 664496 h 2825375"/>
              <a:gd name="connsiteX91" fmla="*/ 923192 w 1303628"/>
              <a:gd name="connsiteY91" fmla="*/ 618843 h 2825375"/>
              <a:gd name="connsiteX92" fmla="*/ 968844 w 1303628"/>
              <a:gd name="connsiteY92" fmla="*/ 537684 h 2825375"/>
              <a:gd name="connsiteX93" fmla="*/ 963772 w 1303628"/>
              <a:gd name="connsiteY93" fmla="*/ 507249 h 2825375"/>
              <a:gd name="connsiteX94" fmla="*/ 968844 w 1303628"/>
              <a:gd name="connsiteY94" fmla="*/ 502176 h 2825375"/>
              <a:gd name="connsiteX95" fmla="*/ 978989 w 1303628"/>
              <a:gd name="connsiteY95" fmla="*/ 573191 h 2825375"/>
              <a:gd name="connsiteX96" fmla="*/ 1009424 w 1303628"/>
              <a:gd name="connsiteY96" fmla="*/ 537684 h 2825375"/>
              <a:gd name="connsiteX97" fmla="*/ 1014497 w 1303628"/>
              <a:gd name="connsiteY97" fmla="*/ 497104 h 2825375"/>
              <a:gd name="connsiteX98" fmla="*/ 1065221 w 1303628"/>
              <a:gd name="connsiteY98" fmla="*/ 360147 h 2825375"/>
              <a:gd name="connsiteX99" fmla="*/ 1075366 w 1303628"/>
              <a:gd name="connsiteY99" fmla="*/ 294204 h 2825375"/>
              <a:gd name="connsiteX100" fmla="*/ 1085511 w 1303628"/>
              <a:gd name="connsiteY100" fmla="*/ 253625 h 2825375"/>
              <a:gd name="connsiteX101" fmla="*/ 1085511 w 1303628"/>
              <a:gd name="connsiteY101" fmla="*/ 142030 h 2825375"/>
              <a:gd name="connsiteX102" fmla="*/ 1050004 w 1303628"/>
              <a:gd name="connsiteY102" fmla="*/ 55798 h 2825375"/>
              <a:gd name="connsiteX103" fmla="*/ 1100729 w 1303628"/>
              <a:gd name="connsiteY103" fmla="*/ 0 h 282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303628" h="2825375">
                <a:moveTo>
                  <a:pt x="950583" y="428118"/>
                </a:moveTo>
                <a:lnTo>
                  <a:pt x="952359" y="428626"/>
                </a:lnTo>
                <a:cubicBezTo>
                  <a:pt x="953627" y="429894"/>
                  <a:pt x="953627" y="431162"/>
                  <a:pt x="953627" y="431162"/>
                </a:cubicBezTo>
                <a:cubicBezTo>
                  <a:pt x="953627" y="433698"/>
                  <a:pt x="952359" y="432430"/>
                  <a:pt x="951091" y="429894"/>
                </a:cubicBezTo>
                <a:close/>
                <a:moveTo>
                  <a:pt x="1100729" y="0"/>
                </a:moveTo>
                <a:cubicBezTo>
                  <a:pt x="1166671" y="0"/>
                  <a:pt x="1161599" y="71015"/>
                  <a:pt x="1161599" y="101450"/>
                </a:cubicBezTo>
                <a:cubicBezTo>
                  <a:pt x="1161599" y="116667"/>
                  <a:pt x="1156526" y="162320"/>
                  <a:pt x="1151454" y="187682"/>
                </a:cubicBezTo>
                <a:lnTo>
                  <a:pt x="1181889" y="202900"/>
                </a:lnTo>
                <a:lnTo>
                  <a:pt x="1181889" y="299277"/>
                </a:lnTo>
                <a:cubicBezTo>
                  <a:pt x="1186961" y="329712"/>
                  <a:pt x="1171744" y="360147"/>
                  <a:pt x="1186961" y="390582"/>
                </a:cubicBezTo>
                <a:cubicBezTo>
                  <a:pt x="1217396" y="446379"/>
                  <a:pt x="1303628" y="522466"/>
                  <a:pt x="1303628" y="532611"/>
                </a:cubicBezTo>
                <a:cubicBezTo>
                  <a:pt x="1303628" y="547829"/>
                  <a:pt x="1222468" y="649278"/>
                  <a:pt x="1202179" y="674641"/>
                </a:cubicBezTo>
                <a:cubicBezTo>
                  <a:pt x="1176816" y="700003"/>
                  <a:pt x="1156526" y="745656"/>
                  <a:pt x="1126091" y="786235"/>
                </a:cubicBezTo>
                <a:cubicBezTo>
                  <a:pt x="1100729" y="811598"/>
                  <a:pt x="1055076" y="836960"/>
                  <a:pt x="1029714" y="857250"/>
                </a:cubicBezTo>
                <a:cubicBezTo>
                  <a:pt x="1009424" y="867395"/>
                  <a:pt x="984062" y="887685"/>
                  <a:pt x="973917" y="918120"/>
                </a:cubicBezTo>
                <a:cubicBezTo>
                  <a:pt x="958699" y="948555"/>
                  <a:pt x="953627" y="989135"/>
                  <a:pt x="953627" y="1029715"/>
                </a:cubicBezTo>
                <a:cubicBezTo>
                  <a:pt x="943482" y="1181889"/>
                  <a:pt x="948554" y="1237687"/>
                  <a:pt x="948554" y="1252904"/>
                </a:cubicBezTo>
                <a:cubicBezTo>
                  <a:pt x="948554" y="1263049"/>
                  <a:pt x="938409" y="1268122"/>
                  <a:pt x="938409" y="1278267"/>
                </a:cubicBezTo>
                <a:cubicBezTo>
                  <a:pt x="938409" y="1293484"/>
                  <a:pt x="943482" y="1328991"/>
                  <a:pt x="943482" y="1354354"/>
                </a:cubicBezTo>
                <a:cubicBezTo>
                  <a:pt x="953627" y="1450731"/>
                  <a:pt x="958699" y="1638413"/>
                  <a:pt x="958699" y="1648558"/>
                </a:cubicBezTo>
                <a:cubicBezTo>
                  <a:pt x="958699" y="1663775"/>
                  <a:pt x="1024642" y="1790588"/>
                  <a:pt x="1024642" y="1805805"/>
                </a:cubicBezTo>
                <a:cubicBezTo>
                  <a:pt x="1024642" y="1815950"/>
                  <a:pt x="984062" y="1831167"/>
                  <a:pt x="968844" y="1836240"/>
                </a:cubicBezTo>
                <a:cubicBezTo>
                  <a:pt x="928264" y="1846385"/>
                  <a:pt x="882612" y="1866675"/>
                  <a:pt x="842032" y="1881892"/>
                </a:cubicBezTo>
                <a:cubicBezTo>
                  <a:pt x="831887" y="1942762"/>
                  <a:pt x="796380" y="2003632"/>
                  <a:pt x="786235" y="2069574"/>
                </a:cubicBezTo>
                <a:cubicBezTo>
                  <a:pt x="776090" y="2105082"/>
                  <a:pt x="791307" y="2155806"/>
                  <a:pt x="786235" y="2201459"/>
                </a:cubicBezTo>
                <a:cubicBezTo>
                  <a:pt x="786235" y="2242039"/>
                  <a:pt x="765945" y="2313054"/>
                  <a:pt x="765945" y="2328271"/>
                </a:cubicBezTo>
                <a:cubicBezTo>
                  <a:pt x="765945" y="2338416"/>
                  <a:pt x="755800" y="2353634"/>
                  <a:pt x="750727" y="2373923"/>
                </a:cubicBezTo>
                <a:cubicBezTo>
                  <a:pt x="750727" y="2389141"/>
                  <a:pt x="745655" y="2409431"/>
                  <a:pt x="740582" y="2429721"/>
                </a:cubicBezTo>
                <a:cubicBezTo>
                  <a:pt x="735510" y="2444938"/>
                  <a:pt x="735510" y="2470301"/>
                  <a:pt x="730437" y="2490591"/>
                </a:cubicBezTo>
                <a:cubicBezTo>
                  <a:pt x="725365" y="2515953"/>
                  <a:pt x="705075" y="2561605"/>
                  <a:pt x="705075" y="2576823"/>
                </a:cubicBezTo>
                <a:cubicBezTo>
                  <a:pt x="705075" y="2586968"/>
                  <a:pt x="715220" y="2586968"/>
                  <a:pt x="715220" y="2597113"/>
                </a:cubicBezTo>
                <a:cubicBezTo>
                  <a:pt x="715220" y="2612330"/>
                  <a:pt x="689858" y="2622475"/>
                  <a:pt x="689858" y="2632620"/>
                </a:cubicBezTo>
                <a:cubicBezTo>
                  <a:pt x="689858" y="2647838"/>
                  <a:pt x="700003" y="2708707"/>
                  <a:pt x="725365" y="2739142"/>
                </a:cubicBezTo>
                <a:cubicBezTo>
                  <a:pt x="730437" y="2754360"/>
                  <a:pt x="760872" y="2759432"/>
                  <a:pt x="771017" y="2784795"/>
                </a:cubicBezTo>
                <a:cubicBezTo>
                  <a:pt x="776090" y="2784795"/>
                  <a:pt x="781162" y="2794940"/>
                  <a:pt x="781162" y="2805085"/>
                </a:cubicBezTo>
                <a:cubicBezTo>
                  <a:pt x="781162" y="2820302"/>
                  <a:pt x="776090" y="2815230"/>
                  <a:pt x="776090" y="2825375"/>
                </a:cubicBezTo>
                <a:lnTo>
                  <a:pt x="644205" y="2825375"/>
                </a:lnTo>
                <a:cubicBezTo>
                  <a:pt x="613770" y="2779722"/>
                  <a:pt x="527538" y="2693490"/>
                  <a:pt x="527538" y="2683345"/>
                </a:cubicBezTo>
                <a:cubicBezTo>
                  <a:pt x="527538" y="2668128"/>
                  <a:pt x="563045" y="2617403"/>
                  <a:pt x="583335" y="2581895"/>
                </a:cubicBezTo>
                <a:cubicBezTo>
                  <a:pt x="588408" y="2561605"/>
                  <a:pt x="593480" y="2536243"/>
                  <a:pt x="593480" y="2510881"/>
                </a:cubicBezTo>
                <a:cubicBezTo>
                  <a:pt x="598553" y="2500736"/>
                  <a:pt x="603625" y="2485518"/>
                  <a:pt x="603625" y="2470301"/>
                </a:cubicBezTo>
                <a:cubicBezTo>
                  <a:pt x="603625" y="2450011"/>
                  <a:pt x="608698" y="2424648"/>
                  <a:pt x="608698" y="2399286"/>
                </a:cubicBezTo>
                <a:cubicBezTo>
                  <a:pt x="613770" y="2348561"/>
                  <a:pt x="623915" y="2252184"/>
                  <a:pt x="623915" y="2236966"/>
                </a:cubicBezTo>
                <a:cubicBezTo>
                  <a:pt x="623915" y="2226821"/>
                  <a:pt x="634060" y="2201459"/>
                  <a:pt x="634060" y="2186242"/>
                </a:cubicBezTo>
                <a:cubicBezTo>
                  <a:pt x="639133" y="2160879"/>
                  <a:pt x="639133" y="2125372"/>
                  <a:pt x="639133" y="2110154"/>
                </a:cubicBezTo>
                <a:cubicBezTo>
                  <a:pt x="639133" y="2039139"/>
                  <a:pt x="618843" y="1978269"/>
                  <a:pt x="613770" y="1912327"/>
                </a:cubicBezTo>
                <a:cubicBezTo>
                  <a:pt x="613770" y="1912327"/>
                  <a:pt x="613770" y="1907255"/>
                  <a:pt x="603625" y="1907255"/>
                </a:cubicBezTo>
                <a:cubicBezTo>
                  <a:pt x="588408" y="1907255"/>
                  <a:pt x="502176" y="1922472"/>
                  <a:pt x="451451" y="1927545"/>
                </a:cubicBezTo>
                <a:cubicBezTo>
                  <a:pt x="421016" y="1942762"/>
                  <a:pt x="426088" y="1988414"/>
                  <a:pt x="421016" y="2003632"/>
                </a:cubicBezTo>
                <a:cubicBezTo>
                  <a:pt x="410871" y="2023922"/>
                  <a:pt x="370291" y="2039139"/>
                  <a:pt x="370291" y="2054357"/>
                </a:cubicBezTo>
                <a:cubicBezTo>
                  <a:pt x="370291" y="2064502"/>
                  <a:pt x="334784" y="2089864"/>
                  <a:pt x="324639" y="2110154"/>
                </a:cubicBezTo>
                <a:cubicBezTo>
                  <a:pt x="289131" y="2155806"/>
                  <a:pt x="278986" y="2206531"/>
                  <a:pt x="248551" y="2257256"/>
                </a:cubicBezTo>
                <a:cubicBezTo>
                  <a:pt x="243479" y="2267401"/>
                  <a:pt x="223189" y="2272474"/>
                  <a:pt x="213044" y="2287691"/>
                </a:cubicBezTo>
                <a:cubicBezTo>
                  <a:pt x="192754" y="2302909"/>
                  <a:pt x="172464" y="2328271"/>
                  <a:pt x="162319" y="2353634"/>
                </a:cubicBezTo>
                <a:cubicBezTo>
                  <a:pt x="152174" y="2363778"/>
                  <a:pt x="147102" y="2389141"/>
                  <a:pt x="131884" y="2409431"/>
                </a:cubicBezTo>
                <a:cubicBezTo>
                  <a:pt x="111594" y="2434793"/>
                  <a:pt x="71014" y="2470301"/>
                  <a:pt x="45652" y="2470301"/>
                </a:cubicBezTo>
                <a:cubicBezTo>
                  <a:pt x="15217" y="2470301"/>
                  <a:pt x="0" y="2429721"/>
                  <a:pt x="0" y="2414503"/>
                </a:cubicBezTo>
                <a:cubicBezTo>
                  <a:pt x="0" y="2338416"/>
                  <a:pt x="96377" y="2267401"/>
                  <a:pt x="136957" y="2226821"/>
                </a:cubicBezTo>
                <a:cubicBezTo>
                  <a:pt x="142029" y="2216676"/>
                  <a:pt x="136957" y="2201459"/>
                  <a:pt x="142029" y="2191314"/>
                </a:cubicBezTo>
                <a:cubicBezTo>
                  <a:pt x="142029" y="2171024"/>
                  <a:pt x="162319" y="2160879"/>
                  <a:pt x="167392" y="2145662"/>
                </a:cubicBezTo>
                <a:cubicBezTo>
                  <a:pt x="187681" y="2100009"/>
                  <a:pt x="197826" y="2054357"/>
                  <a:pt x="213044" y="2008704"/>
                </a:cubicBezTo>
                <a:cubicBezTo>
                  <a:pt x="223189" y="1978269"/>
                  <a:pt x="248551" y="1952907"/>
                  <a:pt x="263769" y="1927545"/>
                </a:cubicBezTo>
                <a:cubicBezTo>
                  <a:pt x="278986" y="1902182"/>
                  <a:pt x="278986" y="1851457"/>
                  <a:pt x="278986" y="1841312"/>
                </a:cubicBezTo>
                <a:cubicBezTo>
                  <a:pt x="278986" y="1826095"/>
                  <a:pt x="294204" y="1785515"/>
                  <a:pt x="294204" y="1775370"/>
                </a:cubicBezTo>
                <a:cubicBezTo>
                  <a:pt x="294204" y="1760153"/>
                  <a:pt x="334784" y="1694210"/>
                  <a:pt x="334784" y="1678993"/>
                </a:cubicBezTo>
                <a:cubicBezTo>
                  <a:pt x="334784" y="1653630"/>
                  <a:pt x="314494" y="1658703"/>
                  <a:pt x="299276" y="1653630"/>
                </a:cubicBezTo>
                <a:cubicBezTo>
                  <a:pt x="268841" y="1633341"/>
                  <a:pt x="268841" y="1602906"/>
                  <a:pt x="268841" y="1582616"/>
                </a:cubicBezTo>
                <a:cubicBezTo>
                  <a:pt x="268841" y="1567398"/>
                  <a:pt x="284059" y="1440586"/>
                  <a:pt x="284059" y="1430441"/>
                </a:cubicBezTo>
                <a:cubicBezTo>
                  <a:pt x="284059" y="1364499"/>
                  <a:pt x="228261" y="1364499"/>
                  <a:pt x="197826" y="1334064"/>
                </a:cubicBezTo>
                <a:lnTo>
                  <a:pt x="273914" y="1044932"/>
                </a:lnTo>
                <a:cubicBezTo>
                  <a:pt x="289131" y="989135"/>
                  <a:pt x="309421" y="928265"/>
                  <a:pt x="329711" y="882613"/>
                </a:cubicBezTo>
                <a:cubicBezTo>
                  <a:pt x="350001" y="836960"/>
                  <a:pt x="410871" y="755801"/>
                  <a:pt x="410871" y="745656"/>
                </a:cubicBezTo>
                <a:cubicBezTo>
                  <a:pt x="410871" y="730438"/>
                  <a:pt x="502176" y="710148"/>
                  <a:pt x="547828" y="694931"/>
                </a:cubicBezTo>
                <a:cubicBezTo>
                  <a:pt x="563045" y="689858"/>
                  <a:pt x="588408" y="689858"/>
                  <a:pt x="603625" y="684786"/>
                </a:cubicBezTo>
                <a:cubicBezTo>
                  <a:pt x="628988" y="669568"/>
                  <a:pt x="628988" y="649278"/>
                  <a:pt x="664495" y="654351"/>
                </a:cubicBezTo>
                <a:cubicBezTo>
                  <a:pt x="664495" y="628988"/>
                  <a:pt x="674640" y="593481"/>
                  <a:pt x="674640" y="578264"/>
                </a:cubicBezTo>
                <a:cubicBezTo>
                  <a:pt x="674640" y="522466"/>
                  <a:pt x="649278" y="573191"/>
                  <a:pt x="649278" y="517394"/>
                </a:cubicBezTo>
                <a:cubicBezTo>
                  <a:pt x="649278" y="507249"/>
                  <a:pt x="679713" y="436234"/>
                  <a:pt x="679713" y="426089"/>
                </a:cubicBezTo>
                <a:cubicBezTo>
                  <a:pt x="679713" y="410872"/>
                  <a:pt x="613770" y="355074"/>
                  <a:pt x="588408" y="324639"/>
                </a:cubicBezTo>
                <a:lnTo>
                  <a:pt x="831887" y="233335"/>
                </a:lnTo>
                <a:cubicBezTo>
                  <a:pt x="877540" y="284059"/>
                  <a:pt x="928264" y="350002"/>
                  <a:pt x="989134" y="421017"/>
                </a:cubicBezTo>
                <a:lnTo>
                  <a:pt x="948554" y="421017"/>
                </a:lnTo>
                <a:lnTo>
                  <a:pt x="950583" y="428118"/>
                </a:lnTo>
                <a:lnTo>
                  <a:pt x="943482" y="426089"/>
                </a:lnTo>
                <a:cubicBezTo>
                  <a:pt x="928264" y="426089"/>
                  <a:pt x="907974" y="436234"/>
                  <a:pt x="892757" y="436234"/>
                </a:cubicBezTo>
                <a:cubicBezTo>
                  <a:pt x="887685" y="446379"/>
                  <a:pt x="887685" y="461596"/>
                  <a:pt x="887685" y="476814"/>
                </a:cubicBezTo>
                <a:cubicBezTo>
                  <a:pt x="887685" y="486959"/>
                  <a:pt x="897829" y="517394"/>
                  <a:pt x="897829" y="527539"/>
                </a:cubicBezTo>
                <a:cubicBezTo>
                  <a:pt x="897829" y="542756"/>
                  <a:pt x="882612" y="568119"/>
                  <a:pt x="872467" y="583336"/>
                </a:cubicBezTo>
                <a:cubicBezTo>
                  <a:pt x="842032" y="588409"/>
                  <a:pt x="826815" y="644206"/>
                  <a:pt x="806525" y="674641"/>
                </a:cubicBezTo>
                <a:cubicBezTo>
                  <a:pt x="811597" y="679713"/>
                  <a:pt x="811597" y="679713"/>
                  <a:pt x="821742" y="679713"/>
                </a:cubicBezTo>
                <a:cubicBezTo>
                  <a:pt x="836960" y="679713"/>
                  <a:pt x="872467" y="674641"/>
                  <a:pt x="892757" y="664496"/>
                </a:cubicBezTo>
                <a:cubicBezTo>
                  <a:pt x="902902" y="659423"/>
                  <a:pt x="907974" y="628988"/>
                  <a:pt x="923192" y="618843"/>
                </a:cubicBezTo>
                <a:cubicBezTo>
                  <a:pt x="928264" y="613771"/>
                  <a:pt x="968844" y="552901"/>
                  <a:pt x="968844" y="537684"/>
                </a:cubicBezTo>
                <a:cubicBezTo>
                  <a:pt x="968844" y="522466"/>
                  <a:pt x="963772" y="517394"/>
                  <a:pt x="963772" y="507249"/>
                </a:cubicBezTo>
                <a:lnTo>
                  <a:pt x="968844" y="502176"/>
                </a:lnTo>
                <a:cubicBezTo>
                  <a:pt x="968844" y="522466"/>
                  <a:pt x="973917" y="547829"/>
                  <a:pt x="978989" y="573191"/>
                </a:cubicBezTo>
                <a:cubicBezTo>
                  <a:pt x="989134" y="557974"/>
                  <a:pt x="999279" y="547829"/>
                  <a:pt x="1009424" y="537684"/>
                </a:cubicBezTo>
                <a:cubicBezTo>
                  <a:pt x="1014497" y="527539"/>
                  <a:pt x="1014497" y="512321"/>
                  <a:pt x="1014497" y="497104"/>
                </a:cubicBezTo>
                <a:cubicBezTo>
                  <a:pt x="1014497" y="486959"/>
                  <a:pt x="1044932" y="405799"/>
                  <a:pt x="1065221" y="360147"/>
                </a:cubicBezTo>
                <a:cubicBezTo>
                  <a:pt x="1070294" y="339857"/>
                  <a:pt x="1075366" y="314494"/>
                  <a:pt x="1075366" y="294204"/>
                </a:cubicBezTo>
                <a:cubicBezTo>
                  <a:pt x="1080439" y="284059"/>
                  <a:pt x="1080439" y="268842"/>
                  <a:pt x="1085511" y="253625"/>
                </a:cubicBezTo>
                <a:cubicBezTo>
                  <a:pt x="1080439" y="248552"/>
                  <a:pt x="1080439" y="243480"/>
                  <a:pt x="1085511" y="142030"/>
                </a:cubicBezTo>
                <a:cubicBezTo>
                  <a:pt x="1080439" y="111595"/>
                  <a:pt x="1050004" y="81160"/>
                  <a:pt x="1050004" y="55798"/>
                </a:cubicBezTo>
                <a:cubicBezTo>
                  <a:pt x="1050004" y="20290"/>
                  <a:pt x="1060149" y="0"/>
                  <a:pt x="1100729" y="0"/>
                </a:cubicBezTo>
                <a:close/>
              </a:path>
            </a:pathLst>
          </a:custGeom>
          <a:gradFill>
            <a:gsLst>
              <a:gs pos="0">
                <a:srgbClr val="3F55A4"/>
              </a:gs>
              <a:gs pos="56900">
                <a:srgbClr val="706EDC"/>
              </a:gs>
              <a:gs pos="100000">
                <a:srgbClr val="FF66A7"/>
              </a:gs>
            </a:gsLst>
            <a:lin ang="5400000" scaled="1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lang="zh-CN" altLang="en-US" sz="2400" dirty="0">
              <a:cs typeface="+mn-ea"/>
            </a:endParaRPr>
          </a:p>
        </p:txBody>
      </p:sp>
      <p:grpSp>
        <p:nvGrpSpPr>
          <p:cNvPr id="55" name="图形 53">
            <a:extLst>
              <a:ext uri="{FF2B5EF4-FFF2-40B4-BE49-F238E27FC236}">
                <a16:creationId xmlns:a16="http://schemas.microsoft.com/office/drawing/2014/main" id="{96FB8A3E-D296-6A1E-8F8E-EAC665199D0C}"/>
              </a:ext>
            </a:extLst>
          </p:cNvPr>
          <p:cNvGrpSpPr/>
          <p:nvPr/>
        </p:nvGrpSpPr>
        <p:grpSpPr>
          <a:xfrm rot="2627015">
            <a:off x="8143946" y="25041"/>
            <a:ext cx="802245" cy="2075883"/>
            <a:chOff x="0" y="0"/>
            <a:chExt cx="1987693" cy="5143338"/>
          </a:xfrm>
        </p:grpSpPr>
        <p:grpSp>
          <p:nvGrpSpPr>
            <p:cNvPr id="56" name="图形 53">
              <a:extLst>
                <a:ext uri="{FF2B5EF4-FFF2-40B4-BE49-F238E27FC236}">
                  <a16:creationId xmlns:a16="http://schemas.microsoft.com/office/drawing/2014/main" id="{77DECCA0-9A3B-F3E9-691A-BEEBA6B3D6D0}"/>
                </a:ext>
              </a:extLst>
            </p:cNvPr>
            <p:cNvGrpSpPr/>
            <p:nvPr/>
          </p:nvGrpSpPr>
          <p:grpSpPr>
            <a:xfrm>
              <a:off x="488171" y="3332635"/>
              <a:ext cx="1011851" cy="1810702"/>
              <a:chOff x="488171" y="3332635"/>
              <a:chExt cx="1011851" cy="1810702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EB6A55C-2C06-F376-598D-865248AA23A2}"/>
                  </a:ext>
                </a:extLst>
              </p:cNvPr>
              <p:cNvSpPr/>
              <p:nvPr/>
            </p:nvSpPr>
            <p:spPr>
              <a:xfrm>
                <a:off x="488171" y="3332635"/>
                <a:ext cx="1011851" cy="1810702"/>
              </a:xfrm>
              <a:custGeom>
                <a:avLst/>
                <a:gdLst>
                  <a:gd name="connsiteX0" fmla="*/ 1011852 w 1011851"/>
                  <a:gd name="connsiteY0" fmla="*/ 676432 h 1810702"/>
                  <a:gd name="connsiteX1" fmla="*/ 505926 w 1011851"/>
                  <a:gd name="connsiteY1" fmla="*/ 1810703 h 1810702"/>
                  <a:gd name="connsiteX2" fmla="*/ 0 w 1011851"/>
                  <a:gd name="connsiteY2" fmla="*/ 676432 h 1810702"/>
                  <a:gd name="connsiteX3" fmla="*/ 505926 w 1011851"/>
                  <a:gd name="connsiteY3" fmla="*/ 0 h 1810702"/>
                  <a:gd name="connsiteX4" fmla="*/ 1011852 w 1011851"/>
                  <a:gd name="connsiteY4" fmla="*/ 676432 h 181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1851" h="1810702">
                    <a:moveTo>
                      <a:pt x="1011852" y="676432"/>
                    </a:moveTo>
                    <a:cubicBezTo>
                      <a:pt x="1011852" y="1176440"/>
                      <a:pt x="505926" y="1810703"/>
                      <a:pt x="505926" y="1810703"/>
                    </a:cubicBezTo>
                    <a:cubicBezTo>
                      <a:pt x="505926" y="1810703"/>
                      <a:pt x="0" y="1176456"/>
                      <a:pt x="0" y="676432"/>
                    </a:cubicBezTo>
                    <a:cubicBezTo>
                      <a:pt x="0" y="176489"/>
                      <a:pt x="226566" y="0"/>
                      <a:pt x="505926" y="0"/>
                    </a:cubicBezTo>
                    <a:cubicBezTo>
                      <a:pt x="785350" y="0"/>
                      <a:pt x="1011852" y="176489"/>
                      <a:pt x="1011852" y="676432"/>
                    </a:cubicBezTo>
                    <a:close/>
                  </a:path>
                </a:pathLst>
              </a:custGeom>
              <a:solidFill>
                <a:srgbClr val="FFCC04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D2EF4C4-DD72-3680-2035-0FBF433A1189}"/>
                  </a:ext>
                </a:extLst>
              </p:cNvPr>
              <p:cNvSpPr/>
              <p:nvPr/>
            </p:nvSpPr>
            <p:spPr>
              <a:xfrm>
                <a:off x="603427" y="3332635"/>
                <a:ext cx="781420" cy="1398397"/>
              </a:xfrm>
              <a:custGeom>
                <a:avLst/>
                <a:gdLst>
                  <a:gd name="connsiteX0" fmla="*/ 781421 w 781420"/>
                  <a:gd name="connsiteY0" fmla="*/ 522467 h 1398397"/>
                  <a:gd name="connsiteX1" fmla="*/ 390686 w 781420"/>
                  <a:gd name="connsiteY1" fmla="*/ 1398398 h 1398397"/>
                  <a:gd name="connsiteX2" fmla="*/ 0 w 781420"/>
                  <a:gd name="connsiteY2" fmla="*/ 522467 h 1398397"/>
                  <a:gd name="connsiteX3" fmla="*/ 390686 w 781420"/>
                  <a:gd name="connsiteY3" fmla="*/ 0 h 1398397"/>
                  <a:gd name="connsiteX4" fmla="*/ 781421 w 781420"/>
                  <a:gd name="connsiteY4" fmla="*/ 522467 h 1398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420" h="1398397">
                    <a:moveTo>
                      <a:pt x="781421" y="522467"/>
                    </a:moveTo>
                    <a:cubicBezTo>
                      <a:pt x="781421" y="908561"/>
                      <a:pt x="390686" y="1398398"/>
                      <a:pt x="390686" y="1398398"/>
                    </a:cubicBezTo>
                    <a:cubicBezTo>
                      <a:pt x="390686" y="1398398"/>
                      <a:pt x="0" y="908561"/>
                      <a:pt x="0" y="522467"/>
                    </a:cubicBezTo>
                    <a:cubicBezTo>
                      <a:pt x="0" y="136308"/>
                      <a:pt x="174905" y="0"/>
                      <a:pt x="390686" y="0"/>
                    </a:cubicBezTo>
                    <a:cubicBezTo>
                      <a:pt x="606467" y="0"/>
                      <a:pt x="781421" y="136292"/>
                      <a:pt x="781421" y="522467"/>
                    </a:cubicBezTo>
                    <a:close/>
                  </a:path>
                </a:pathLst>
              </a:custGeom>
              <a:solidFill>
                <a:srgbClr val="F7AF19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grpSp>
          <p:nvGrpSpPr>
            <p:cNvPr id="59" name="图形 53">
              <a:extLst>
                <a:ext uri="{FF2B5EF4-FFF2-40B4-BE49-F238E27FC236}">
                  <a16:creationId xmlns:a16="http://schemas.microsoft.com/office/drawing/2014/main" id="{A732ED4F-86DB-7EFB-8ACE-A551693FF7BE}"/>
                </a:ext>
              </a:extLst>
            </p:cNvPr>
            <p:cNvGrpSpPr/>
            <p:nvPr/>
          </p:nvGrpSpPr>
          <p:grpSpPr>
            <a:xfrm>
              <a:off x="0" y="2598090"/>
              <a:ext cx="1987693" cy="1291088"/>
              <a:chOff x="0" y="2598090"/>
              <a:chExt cx="1987693" cy="1291088"/>
            </a:xfrm>
            <a:solidFill>
              <a:srgbClr val="EF4C45"/>
            </a:solidFill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ECDDF43-98C1-F0A7-EB40-712EB123ACAF}"/>
                  </a:ext>
                </a:extLst>
              </p:cNvPr>
              <p:cNvSpPr/>
              <p:nvPr/>
            </p:nvSpPr>
            <p:spPr>
              <a:xfrm>
                <a:off x="1328497" y="2598090"/>
                <a:ext cx="659196" cy="1291088"/>
              </a:xfrm>
              <a:custGeom>
                <a:avLst/>
                <a:gdLst>
                  <a:gd name="connsiteX0" fmla="*/ 0 w 659196"/>
                  <a:gd name="connsiteY0" fmla="*/ 0 h 1291088"/>
                  <a:gd name="connsiteX1" fmla="*/ 0 w 659196"/>
                  <a:gd name="connsiteY1" fmla="*/ 778591 h 1291088"/>
                  <a:gd name="connsiteX2" fmla="*/ 493766 w 659196"/>
                  <a:gd name="connsiteY2" fmla="*/ 1245354 h 1291088"/>
                  <a:gd name="connsiteX3" fmla="*/ 622782 w 659196"/>
                  <a:gd name="connsiteY3" fmla="*/ 1232419 h 1291088"/>
                  <a:gd name="connsiteX4" fmla="*/ 659196 w 659196"/>
                  <a:gd name="connsiteY4" fmla="*/ 936712 h 1291088"/>
                  <a:gd name="connsiteX5" fmla="*/ 0 w 659196"/>
                  <a:gd name="connsiteY5" fmla="*/ 0 h 129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196" h="1291088">
                    <a:moveTo>
                      <a:pt x="0" y="0"/>
                    </a:moveTo>
                    <a:lnTo>
                      <a:pt x="0" y="778591"/>
                    </a:lnTo>
                    <a:cubicBezTo>
                      <a:pt x="212515" y="831983"/>
                      <a:pt x="391883" y="1006709"/>
                      <a:pt x="493766" y="1245354"/>
                    </a:cubicBezTo>
                    <a:cubicBezTo>
                      <a:pt x="522257" y="1312118"/>
                      <a:pt x="604559" y="1304066"/>
                      <a:pt x="622782" y="1232419"/>
                    </a:cubicBezTo>
                    <a:cubicBezTo>
                      <a:pt x="646406" y="1139461"/>
                      <a:pt x="659196" y="1040019"/>
                      <a:pt x="659196" y="936712"/>
                    </a:cubicBezTo>
                    <a:cubicBezTo>
                      <a:pt x="659196" y="444838"/>
                      <a:pt x="369310" y="41232"/>
                      <a:pt x="0" y="0"/>
                    </a:cubicBezTo>
                    <a:close/>
                  </a:path>
                </a:pathLst>
              </a:custGeom>
              <a:solidFill>
                <a:srgbClr val="EF4C45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750B4AF-E25C-E841-E0D2-2930DB0BA3D2}"/>
                  </a:ext>
                </a:extLst>
              </p:cNvPr>
              <p:cNvSpPr/>
              <p:nvPr/>
            </p:nvSpPr>
            <p:spPr>
              <a:xfrm>
                <a:off x="0" y="2598090"/>
                <a:ext cx="659244" cy="1291088"/>
              </a:xfrm>
              <a:custGeom>
                <a:avLst/>
                <a:gdLst>
                  <a:gd name="connsiteX0" fmla="*/ 659245 w 659244"/>
                  <a:gd name="connsiteY0" fmla="*/ 0 h 1291088"/>
                  <a:gd name="connsiteX1" fmla="*/ 659245 w 659244"/>
                  <a:gd name="connsiteY1" fmla="*/ 778591 h 1291088"/>
                  <a:gd name="connsiteX2" fmla="*/ 165478 w 659244"/>
                  <a:gd name="connsiteY2" fmla="*/ 1245354 h 1291088"/>
                  <a:gd name="connsiteX3" fmla="*/ 36446 w 659244"/>
                  <a:gd name="connsiteY3" fmla="*/ 1232419 h 1291088"/>
                  <a:gd name="connsiteX4" fmla="*/ 0 w 659244"/>
                  <a:gd name="connsiteY4" fmla="*/ 936712 h 1291088"/>
                  <a:gd name="connsiteX5" fmla="*/ 659245 w 659244"/>
                  <a:gd name="connsiteY5" fmla="*/ 0 h 129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244" h="1291088">
                    <a:moveTo>
                      <a:pt x="659245" y="0"/>
                    </a:moveTo>
                    <a:lnTo>
                      <a:pt x="659245" y="778591"/>
                    </a:lnTo>
                    <a:cubicBezTo>
                      <a:pt x="446729" y="831983"/>
                      <a:pt x="267329" y="1006709"/>
                      <a:pt x="165478" y="1245354"/>
                    </a:cubicBezTo>
                    <a:cubicBezTo>
                      <a:pt x="136988" y="1312118"/>
                      <a:pt x="54653" y="1304066"/>
                      <a:pt x="36446" y="1232419"/>
                    </a:cubicBezTo>
                    <a:cubicBezTo>
                      <a:pt x="12790" y="1139461"/>
                      <a:pt x="0" y="1040019"/>
                      <a:pt x="0" y="936712"/>
                    </a:cubicBezTo>
                    <a:cubicBezTo>
                      <a:pt x="0" y="444838"/>
                      <a:pt x="289902" y="41232"/>
                      <a:pt x="659245" y="0"/>
                    </a:cubicBezTo>
                    <a:close/>
                  </a:path>
                </a:pathLst>
              </a:custGeom>
              <a:solidFill>
                <a:srgbClr val="EF4C45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575C0D9-9D69-0D76-96C8-A98F6315F804}"/>
                </a:ext>
              </a:extLst>
            </p:cNvPr>
            <p:cNvSpPr/>
            <p:nvPr/>
          </p:nvSpPr>
          <p:spPr>
            <a:xfrm>
              <a:off x="799789" y="1042654"/>
              <a:ext cx="388632" cy="1822118"/>
            </a:xfrm>
            <a:custGeom>
              <a:avLst/>
              <a:gdLst>
                <a:gd name="connsiteX0" fmla="*/ 0 w 388632"/>
                <a:gd name="connsiteY0" fmla="*/ 0 h 1822118"/>
                <a:gd name="connsiteX1" fmla="*/ 388633 w 388632"/>
                <a:gd name="connsiteY1" fmla="*/ 0 h 1822118"/>
                <a:gd name="connsiteX2" fmla="*/ 388633 w 388632"/>
                <a:gd name="connsiteY2" fmla="*/ 1822118 h 1822118"/>
                <a:gd name="connsiteX3" fmla="*/ 0 w 388632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1822118">
                  <a:moveTo>
                    <a:pt x="0" y="0"/>
                  </a:moveTo>
                  <a:lnTo>
                    <a:pt x="388633" y="0"/>
                  </a:lnTo>
                  <a:lnTo>
                    <a:pt x="388633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1E67A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AE1A630-D318-1FAD-49B3-E8B0D8DFE1B1}"/>
                </a:ext>
              </a:extLst>
            </p:cNvPr>
            <p:cNvSpPr/>
            <p:nvPr/>
          </p:nvSpPr>
          <p:spPr>
            <a:xfrm>
              <a:off x="411189" y="1042654"/>
              <a:ext cx="388600" cy="1822118"/>
            </a:xfrm>
            <a:custGeom>
              <a:avLst/>
              <a:gdLst>
                <a:gd name="connsiteX0" fmla="*/ 0 w 388600"/>
                <a:gd name="connsiteY0" fmla="*/ 0 h 1822118"/>
                <a:gd name="connsiteX1" fmla="*/ 388600 w 388600"/>
                <a:gd name="connsiteY1" fmla="*/ 0 h 1822118"/>
                <a:gd name="connsiteX2" fmla="*/ 388600 w 388600"/>
                <a:gd name="connsiteY2" fmla="*/ 1822118 h 1822118"/>
                <a:gd name="connsiteX3" fmla="*/ 0 w 388600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00" h="1822118">
                  <a:moveTo>
                    <a:pt x="0" y="0"/>
                  </a:moveTo>
                  <a:lnTo>
                    <a:pt x="388600" y="0"/>
                  </a:lnTo>
                  <a:lnTo>
                    <a:pt x="388600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2C81C6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533D60C-D5F2-A091-B564-33344EFEC7FC}"/>
                </a:ext>
              </a:extLst>
            </p:cNvPr>
            <p:cNvSpPr/>
            <p:nvPr/>
          </p:nvSpPr>
          <p:spPr>
            <a:xfrm>
              <a:off x="1188421" y="1042654"/>
              <a:ext cx="388567" cy="1822118"/>
            </a:xfrm>
            <a:custGeom>
              <a:avLst/>
              <a:gdLst>
                <a:gd name="connsiteX0" fmla="*/ 0 w 388567"/>
                <a:gd name="connsiteY0" fmla="*/ 0 h 1822118"/>
                <a:gd name="connsiteX1" fmla="*/ 388568 w 388567"/>
                <a:gd name="connsiteY1" fmla="*/ 0 h 1822118"/>
                <a:gd name="connsiteX2" fmla="*/ 388568 w 388567"/>
                <a:gd name="connsiteY2" fmla="*/ 1822118 h 1822118"/>
                <a:gd name="connsiteX3" fmla="*/ 0 w 388567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67" h="1822118">
                  <a:moveTo>
                    <a:pt x="0" y="0"/>
                  </a:moveTo>
                  <a:lnTo>
                    <a:pt x="388568" y="0"/>
                  </a:lnTo>
                  <a:lnTo>
                    <a:pt x="388568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29509B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7E0EF91-C42D-66CA-2AF2-98FF6A7DED53}"/>
                </a:ext>
              </a:extLst>
            </p:cNvPr>
            <p:cNvSpPr/>
            <p:nvPr/>
          </p:nvSpPr>
          <p:spPr>
            <a:xfrm>
              <a:off x="799789" y="2864772"/>
              <a:ext cx="388632" cy="306071"/>
            </a:xfrm>
            <a:custGeom>
              <a:avLst/>
              <a:gdLst>
                <a:gd name="connsiteX0" fmla="*/ 0 w 388632"/>
                <a:gd name="connsiteY0" fmla="*/ 0 h 306071"/>
                <a:gd name="connsiteX1" fmla="*/ 388633 w 388632"/>
                <a:gd name="connsiteY1" fmla="*/ 0 h 306071"/>
                <a:gd name="connsiteX2" fmla="*/ 388633 w 388632"/>
                <a:gd name="connsiteY2" fmla="*/ 306071 h 306071"/>
                <a:gd name="connsiteX3" fmla="*/ 0 w 388632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306071">
                  <a:moveTo>
                    <a:pt x="0" y="0"/>
                  </a:moveTo>
                  <a:lnTo>
                    <a:pt x="388633" y="0"/>
                  </a:lnTo>
                  <a:lnTo>
                    <a:pt x="388633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CED4D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FFC65E9-BC89-CA1A-BA0F-A68E90C18501}"/>
                </a:ext>
              </a:extLst>
            </p:cNvPr>
            <p:cNvSpPr/>
            <p:nvPr/>
          </p:nvSpPr>
          <p:spPr>
            <a:xfrm>
              <a:off x="411189" y="2864772"/>
              <a:ext cx="388600" cy="306071"/>
            </a:xfrm>
            <a:custGeom>
              <a:avLst/>
              <a:gdLst>
                <a:gd name="connsiteX0" fmla="*/ 0 w 388600"/>
                <a:gd name="connsiteY0" fmla="*/ 0 h 306071"/>
                <a:gd name="connsiteX1" fmla="*/ 388600 w 388600"/>
                <a:gd name="connsiteY1" fmla="*/ 0 h 306071"/>
                <a:gd name="connsiteX2" fmla="*/ 388600 w 388600"/>
                <a:gd name="connsiteY2" fmla="*/ 306071 h 306071"/>
                <a:gd name="connsiteX3" fmla="*/ 0 w 388600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00" h="306071">
                  <a:moveTo>
                    <a:pt x="0" y="0"/>
                  </a:moveTo>
                  <a:lnTo>
                    <a:pt x="388600" y="0"/>
                  </a:lnTo>
                  <a:lnTo>
                    <a:pt x="388600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E5E8EC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13422C9-2BF1-155F-9FBC-15612D38F354}"/>
                </a:ext>
              </a:extLst>
            </p:cNvPr>
            <p:cNvSpPr/>
            <p:nvPr/>
          </p:nvSpPr>
          <p:spPr>
            <a:xfrm>
              <a:off x="748936" y="3569727"/>
              <a:ext cx="490419" cy="877645"/>
            </a:xfrm>
            <a:custGeom>
              <a:avLst/>
              <a:gdLst>
                <a:gd name="connsiteX0" fmla="*/ 490419 w 490419"/>
                <a:gd name="connsiteY0" fmla="*/ 327900 h 877645"/>
                <a:gd name="connsiteX1" fmla="*/ 245194 w 490419"/>
                <a:gd name="connsiteY1" fmla="*/ 877645 h 877645"/>
                <a:gd name="connsiteX2" fmla="*/ 0 w 490419"/>
                <a:gd name="connsiteY2" fmla="*/ 327900 h 877645"/>
                <a:gd name="connsiteX3" fmla="*/ 245194 w 490419"/>
                <a:gd name="connsiteY3" fmla="*/ 0 h 877645"/>
                <a:gd name="connsiteX4" fmla="*/ 490419 w 490419"/>
                <a:gd name="connsiteY4" fmla="*/ 327900 h 877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419" h="877645">
                  <a:moveTo>
                    <a:pt x="490419" y="327900"/>
                  </a:moveTo>
                  <a:cubicBezTo>
                    <a:pt x="490419" y="570216"/>
                    <a:pt x="245194" y="877645"/>
                    <a:pt x="245194" y="877645"/>
                  </a:cubicBezTo>
                  <a:cubicBezTo>
                    <a:pt x="245194" y="877645"/>
                    <a:pt x="0" y="570216"/>
                    <a:pt x="0" y="327900"/>
                  </a:cubicBezTo>
                  <a:cubicBezTo>
                    <a:pt x="0" y="85537"/>
                    <a:pt x="109774" y="0"/>
                    <a:pt x="245194" y="0"/>
                  </a:cubicBezTo>
                  <a:cubicBezTo>
                    <a:pt x="380613" y="-16"/>
                    <a:pt x="490419" y="85537"/>
                    <a:pt x="490419" y="327900"/>
                  </a:cubicBezTo>
                  <a:close/>
                </a:path>
              </a:pathLst>
            </a:custGeom>
            <a:solidFill>
              <a:srgbClr val="F4881C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2BF3F72-2568-5920-CE2B-E18D77306AC7}"/>
                </a:ext>
              </a:extLst>
            </p:cNvPr>
            <p:cNvSpPr/>
            <p:nvPr/>
          </p:nvSpPr>
          <p:spPr>
            <a:xfrm>
              <a:off x="1188421" y="2864772"/>
              <a:ext cx="388567" cy="306071"/>
            </a:xfrm>
            <a:custGeom>
              <a:avLst/>
              <a:gdLst>
                <a:gd name="connsiteX0" fmla="*/ 0 w 388567"/>
                <a:gd name="connsiteY0" fmla="*/ 0 h 306071"/>
                <a:gd name="connsiteX1" fmla="*/ 388568 w 388567"/>
                <a:gd name="connsiteY1" fmla="*/ 0 h 306071"/>
                <a:gd name="connsiteX2" fmla="*/ 388568 w 388567"/>
                <a:gd name="connsiteY2" fmla="*/ 306071 h 306071"/>
                <a:gd name="connsiteX3" fmla="*/ 0 w 388567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67" h="306071">
                  <a:moveTo>
                    <a:pt x="0" y="0"/>
                  </a:moveTo>
                  <a:lnTo>
                    <a:pt x="388568" y="0"/>
                  </a:lnTo>
                  <a:lnTo>
                    <a:pt x="388568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ABB2B9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09A91B9-B0F9-562B-133B-A630BFCD67D4}"/>
                </a:ext>
              </a:extLst>
            </p:cNvPr>
            <p:cNvSpPr/>
            <p:nvPr/>
          </p:nvSpPr>
          <p:spPr>
            <a:xfrm>
              <a:off x="799789" y="3170844"/>
              <a:ext cx="388632" cy="558589"/>
            </a:xfrm>
            <a:custGeom>
              <a:avLst/>
              <a:gdLst>
                <a:gd name="connsiteX0" fmla="*/ 0 w 388632"/>
                <a:gd name="connsiteY0" fmla="*/ 0 h 558589"/>
                <a:gd name="connsiteX1" fmla="*/ 388633 w 388632"/>
                <a:gd name="connsiteY1" fmla="*/ 0 h 558589"/>
                <a:gd name="connsiteX2" fmla="*/ 388633 w 388632"/>
                <a:gd name="connsiteY2" fmla="*/ 558590 h 558589"/>
                <a:gd name="connsiteX3" fmla="*/ 0 w 388632"/>
                <a:gd name="connsiteY3" fmla="*/ 55859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558589">
                  <a:moveTo>
                    <a:pt x="0" y="0"/>
                  </a:moveTo>
                  <a:lnTo>
                    <a:pt x="388633" y="0"/>
                  </a:lnTo>
                  <a:lnTo>
                    <a:pt x="388633" y="558590"/>
                  </a:lnTo>
                  <a:lnTo>
                    <a:pt x="0" y="558590"/>
                  </a:lnTo>
                  <a:close/>
                </a:path>
              </a:pathLst>
            </a:custGeom>
            <a:solidFill>
              <a:srgbClr val="3A3838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12BD5B8-33F8-FB5E-AA1B-7C97BB124355}"/>
                </a:ext>
              </a:extLst>
            </p:cNvPr>
            <p:cNvSpPr/>
            <p:nvPr/>
          </p:nvSpPr>
          <p:spPr>
            <a:xfrm>
              <a:off x="411189" y="3170844"/>
              <a:ext cx="388600" cy="558589"/>
            </a:xfrm>
            <a:custGeom>
              <a:avLst/>
              <a:gdLst>
                <a:gd name="connsiteX0" fmla="*/ 388600 w 388600"/>
                <a:gd name="connsiteY0" fmla="*/ 0 h 558589"/>
                <a:gd name="connsiteX1" fmla="*/ 0 w 388600"/>
                <a:gd name="connsiteY1" fmla="*/ 0 h 558589"/>
                <a:gd name="connsiteX2" fmla="*/ 0 w 388600"/>
                <a:gd name="connsiteY2" fmla="*/ 308675 h 558589"/>
                <a:gd name="connsiteX3" fmla="*/ 249915 w 388600"/>
                <a:gd name="connsiteY3" fmla="*/ 558590 h 558589"/>
                <a:gd name="connsiteX4" fmla="*/ 388600 w 388600"/>
                <a:gd name="connsiteY4" fmla="*/ 558590 h 558589"/>
                <a:gd name="connsiteX5" fmla="*/ 388600 w 388600"/>
                <a:gd name="connsiteY5" fmla="*/ 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600" h="558589">
                  <a:moveTo>
                    <a:pt x="388600" y="0"/>
                  </a:moveTo>
                  <a:lnTo>
                    <a:pt x="0" y="0"/>
                  </a:lnTo>
                  <a:lnTo>
                    <a:pt x="0" y="308675"/>
                  </a:lnTo>
                  <a:cubicBezTo>
                    <a:pt x="0" y="446649"/>
                    <a:pt x="111909" y="558590"/>
                    <a:pt x="249915" y="558590"/>
                  </a:cubicBezTo>
                  <a:lnTo>
                    <a:pt x="388600" y="558590"/>
                  </a:lnTo>
                  <a:lnTo>
                    <a:pt x="388600" y="0"/>
                  </a:lnTo>
                  <a:close/>
                </a:path>
              </a:pathLst>
            </a:custGeom>
            <a:solidFill>
              <a:srgbClr val="5D5D5D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4CAF697-25DE-778E-A930-80C153DFE1FA}"/>
                </a:ext>
              </a:extLst>
            </p:cNvPr>
            <p:cNvSpPr/>
            <p:nvPr/>
          </p:nvSpPr>
          <p:spPr>
            <a:xfrm>
              <a:off x="1188421" y="3170844"/>
              <a:ext cx="388567" cy="558589"/>
            </a:xfrm>
            <a:custGeom>
              <a:avLst/>
              <a:gdLst>
                <a:gd name="connsiteX0" fmla="*/ 388568 w 388567"/>
                <a:gd name="connsiteY0" fmla="*/ 0 h 558589"/>
                <a:gd name="connsiteX1" fmla="*/ 0 w 388567"/>
                <a:gd name="connsiteY1" fmla="*/ 0 h 558589"/>
                <a:gd name="connsiteX2" fmla="*/ 0 w 388567"/>
                <a:gd name="connsiteY2" fmla="*/ 558590 h 558589"/>
                <a:gd name="connsiteX3" fmla="*/ 138685 w 388567"/>
                <a:gd name="connsiteY3" fmla="*/ 558590 h 558589"/>
                <a:gd name="connsiteX4" fmla="*/ 388568 w 388567"/>
                <a:gd name="connsiteY4" fmla="*/ 308675 h 558589"/>
                <a:gd name="connsiteX5" fmla="*/ 388568 w 388567"/>
                <a:gd name="connsiteY5" fmla="*/ 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567" h="558589">
                  <a:moveTo>
                    <a:pt x="388568" y="0"/>
                  </a:moveTo>
                  <a:lnTo>
                    <a:pt x="0" y="0"/>
                  </a:lnTo>
                  <a:lnTo>
                    <a:pt x="0" y="558590"/>
                  </a:lnTo>
                  <a:lnTo>
                    <a:pt x="138685" y="558590"/>
                  </a:lnTo>
                  <a:cubicBezTo>
                    <a:pt x="276708" y="558590"/>
                    <a:pt x="388568" y="446649"/>
                    <a:pt x="388568" y="308675"/>
                  </a:cubicBezTo>
                  <a:lnTo>
                    <a:pt x="388568" y="0"/>
                  </a:lnTo>
                  <a:close/>
                </a:path>
              </a:pathLst>
            </a:custGeom>
            <a:solidFill>
              <a:srgbClr val="282626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CDEBC31-76EC-7292-C261-7F0B69C81C58}"/>
                </a:ext>
              </a:extLst>
            </p:cNvPr>
            <p:cNvSpPr/>
            <p:nvPr/>
          </p:nvSpPr>
          <p:spPr>
            <a:xfrm>
              <a:off x="411189" y="0"/>
              <a:ext cx="1165800" cy="1042654"/>
            </a:xfrm>
            <a:custGeom>
              <a:avLst/>
              <a:gdLst>
                <a:gd name="connsiteX0" fmla="*/ 582925 w 1165800"/>
                <a:gd name="connsiteY0" fmla="*/ 0 h 1042654"/>
                <a:gd name="connsiteX1" fmla="*/ 0 w 1165800"/>
                <a:gd name="connsiteY1" fmla="*/ 1042654 h 1042654"/>
                <a:gd name="connsiteX2" fmla="*/ 1165801 w 1165800"/>
                <a:gd name="connsiteY2" fmla="*/ 1042654 h 104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5800" h="1042654">
                  <a:moveTo>
                    <a:pt x="582925" y="0"/>
                  </a:moveTo>
                  <a:lnTo>
                    <a:pt x="0" y="1042654"/>
                  </a:lnTo>
                  <a:lnTo>
                    <a:pt x="1165801" y="1042654"/>
                  </a:lnTo>
                  <a:close/>
                </a:path>
              </a:pathLst>
            </a:custGeom>
            <a:solidFill>
              <a:srgbClr val="C17E5D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22213CC-FBDB-FA74-9502-A2BEBC5A9B91}"/>
                </a:ext>
              </a:extLst>
            </p:cNvPr>
            <p:cNvSpPr/>
            <p:nvPr/>
          </p:nvSpPr>
          <p:spPr>
            <a:xfrm>
              <a:off x="411189" y="339"/>
              <a:ext cx="582666" cy="1042314"/>
            </a:xfrm>
            <a:custGeom>
              <a:avLst/>
              <a:gdLst>
                <a:gd name="connsiteX0" fmla="*/ 582666 w 582666"/>
                <a:gd name="connsiteY0" fmla="*/ 0 h 1042314"/>
                <a:gd name="connsiteX1" fmla="*/ 0 w 582666"/>
                <a:gd name="connsiteY1" fmla="*/ 1042315 h 1042314"/>
                <a:gd name="connsiteX2" fmla="*/ 582666 w 582666"/>
                <a:gd name="connsiteY2" fmla="*/ 1042315 h 104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2666" h="1042314">
                  <a:moveTo>
                    <a:pt x="582666" y="0"/>
                  </a:moveTo>
                  <a:lnTo>
                    <a:pt x="0" y="1042315"/>
                  </a:lnTo>
                  <a:lnTo>
                    <a:pt x="582666" y="1042315"/>
                  </a:lnTo>
                  <a:close/>
                </a:path>
              </a:pathLst>
            </a:custGeom>
            <a:solidFill>
              <a:srgbClr val="EFB39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62B2861-DCB6-1B96-F9FF-DE857F1F0485}"/>
                </a:ext>
              </a:extLst>
            </p:cNvPr>
            <p:cNvSpPr/>
            <p:nvPr/>
          </p:nvSpPr>
          <p:spPr>
            <a:xfrm>
              <a:off x="799789" y="0"/>
              <a:ext cx="388632" cy="1042654"/>
            </a:xfrm>
            <a:custGeom>
              <a:avLst/>
              <a:gdLst>
                <a:gd name="connsiteX0" fmla="*/ 194324 w 388632"/>
                <a:gd name="connsiteY0" fmla="*/ 0 h 1042654"/>
                <a:gd name="connsiteX1" fmla="*/ 0 w 388632"/>
                <a:gd name="connsiteY1" fmla="*/ 1042654 h 1042654"/>
                <a:gd name="connsiteX2" fmla="*/ 388633 w 388632"/>
                <a:gd name="connsiteY2" fmla="*/ 1042654 h 104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32" h="1042654">
                  <a:moveTo>
                    <a:pt x="194324" y="0"/>
                  </a:moveTo>
                  <a:lnTo>
                    <a:pt x="0" y="1042654"/>
                  </a:lnTo>
                  <a:lnTo>
                    <a:pt x="388633" y="1042654"/>
                  </a:lnTo>
                  <a:close/>
                </a:path>
              </a:pathLst>
            </a:custGeom>
            <a:solidFill>
              <a:srgbClr val="DE9F7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5047500-DA35-6AF4-286A-B11E375B1057}"/>
                </a:ext>
              </a:extLst>
            </p:cNvPr>
            <p:cNvSpPr/>
            <p:nvPr/>
          </p:nvSpPr>
          <p:spPr>
            <a:xfrm>
              <a:off x="733429" y="0"/>
              <a:ext cx="610331" cy="620728"/>
            </a:xfrm>
            <a:custGeom>
              <a:avLst/>
              <a:gdLst>
                <a:gd name="connsiteX0" fmla="*/ 610332 w 610331"/>
                <a:gd name="connsiteY0" fmla="*/ 620729 h 620728"/>
                <a:gd name="connsiteX1" fmla="*/ 260684 w 610331"/>
                <a:gd name="connsiteY1" fmla="*/ 0 h 620728"/>
                <a:gd name="connsiteX2" fmla="*/ 0 w 610331"/>
                <a:gd name="connsiteY2" fmla="*/ 620729 h 6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331" h="620728">
                  <a:moveTo>
                    <a:pt x="610332" y="620729"/>
                  </a:moveTo>
                  <a:lnTo>
                    <a:pt x="260684" y="0"/>
                  </a:lnTo>
                  <a:lnTo>
                    <a:pt x="0" y="620729"/>
                  </a:lnTo>
                  <a:close/>
                </a:path>
              </a:pathLst>
            </a:custGeom>
            <a:solidFill>
              <a:srgbClr val="444D5B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94AEDAC-A7EB-386F-6987-AF073ED1DC17}"/>
                </a:ext>
              </a:extLst>
            </p:cNvPr>
            <p:cNvSpPr/>
            <p:nvPr/>
          </p:nvSpPr>
          <p:spPr>
            <a:xfrm>
              <a:off x="647068" y="339"/>
              <a:ext cx="346786" cy="620389"/>
            </a:xfrm>
            <a:custGeom>
              <a:avLst/>
              <a:gdLst>
                <a:gd name="connsiteX0" fmla="*/ 346786 w 346786"/>
                <a:gd name="connsiteY0" fmla="*/ 620389 h 620389"/>
                <a:gd name="connsiteX1" fmla="*/ 346786 w 346786"/>
                <a:gd name="connsiteY1" fmla="*/ 0 h 620389"/>
                <a:gd name="connsiteX2" fmla="*/ 0 w 346786"/>
                <a:gd name="connsiteY2" fmla="*/ 620389 h 62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786" h="620389">
                  <a:moveTo>
                    <a:pt x="346786" y="620389"/>
                  </a:moveTo>
                  <a:lnTo>
                    <a:pt x="346786" y="0"/>
                  </a:lnTo>
                  <a:lnTo>
                    <a:pt x="0" y="620389"/>
                  </a:lnTo>
                  <a:close/>
                </a:path>
              </a:pathLst>
            </a:custGeom>
            <a:solidFill>
              <a:srgbClr val="616B77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136DDD1-4EEB-123F-DD2B-C2FA6BEF860F}"/>
                </a:ext>
              </a:extLst>
            </p:cNvPr>
            <p:cNvSpPr/>
            <p:nvPr/>
          </p:nvSpPr>
          <p:spPr>
            <a:xfrm>
              <a:off x="878421" y="0"/>
              <a:ext cx="231368" cy="620728"/>
            </a:xfrm>
            <a:custGeom>
              <a:avLst/>
              <a:gdLst>
                <a:gd name="connsiteX0" fmla="*/ 231369 w 231368"/>
                <a:gd name="connsiteY0" fmla="*/ 620729 h 620728"/>
                <a:gd name="connsiteX1" fmla="*/ 115692 w 231368"/>
                <a:gd name="connsiteY1" fmla="*/ 0 h 620728"/>
                <a:gd name="connsiteX2" fmla="*/ 0 w 231368"/>
                <a:gd name="connsiteY2" fmla="*/ 620729 h 6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368" h="620728">
                  <a:moveTo>
                    <a:pt x="231369" y="620729"/>
                  </a:moveTo>
                  <a:lnTo>
                    <a:pt x="115692" y="0"/>
                  </a:lnTo>
                  <a:lnTo>
                    <a:pt x="0" y="620729"/>
                  </a:lnTo>
                  <a:close/>
                </a:path>
              </a:pathLst>
            </a:custGeom>
            <a:solidFill>
              <a:srgbClr val="535E6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E3A3C4E-DF29-815A-4B1A-E870F6B215DA}"/>
                </a:ext>
              </a:extLst>
            </p:cNvPr>
            <p:cNvSpPr/>
            <p:nvPr/>
          </p:nvSpPr>
          <p:spPr>
            <a:xfrm>
              <a:off x="914754" y="2598090"/>
              <a:ext cx="158169" cy="1305973"/>
            </a:xfrm>
            <a:custGeom>
              <a:avLst/>
              <a:gdLst>
                <a:gd name="connsiteX0" fmla="*/ 158170 w 158169"/>
                <a:gd name="connsiteY0" fmla="*/ 428539 h 1305973"/>
                <a:gd name="connsiteX1" fmla="*/ 79085 w 158169"/>
                <a:gd name="connsiteY1" fmla="*/ 1305974 h 1305973"/>
                <a:gd name="connsiteX2" fmla="*/ 0 w 158169"/>
                <a:gd name="connsiteY2" fmla="*/ 428539 h 1305973"/>
                <a:gd name="connsiteX3" fmla="*/ 79085 w 158169"/>
                <a:gd name="connsiteY3" fmla="*/ 0 h 1305973"/>
                <a:gd name="connsiteX4" fmla="*/ 158170 w 158169"/>
                <a:gd name="connsiteY4" fmla="*/ 428539 h 130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69" h="1305973">
                  <a:moveTo>
                    <a:pt x="158170" y="428539"/>
                  </a:moveTo>
                  <a:cubicBezTo>
                    <a:pt x="158170" y="789166"/>
                    <a:pt x="122775" y="1305974"/>
                    <a:pt x="79085" y="1305974"/>
                  </a:cubicBezTo>
                  <a:cubicBezTo>
                    <a:pt x="35395" y="1305974"/>
                    <a:pt x="0" y="789166"/>
                    <a:pt x="0" y="428539"/>
                  </a:cubicBezTo>
                  <a:cubicBezTo>
                    <a:pt x="0" y="67912"/>
                    <a:pt x="35395" y="0"/>
                    <a:pt x="79085" y="0"/>
                  </a:cubicBezTo>
                  <a:cubicBezTo>
                    <a:pt x="122775" y="0"/>
                    <a:pt x="158170" y="67912"/>
                    <a:pt x="158170" y="428539"/>
                  </a:cubicBezTo>
                  <a:close/>
                </a:path>
              </a:pathLst>
            </a:custGeom>
            <a:solidFill>
              <a:srgbClr val="EF4C4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</p:grp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FDE426A4-98F3-97BA-DD2D-A76E5090B234}"/>
              </a:ext>
            </a:extLst>
          </p:cNvPr>
          <p:cNvSpPr/>
          <p:nvPr/>
        </p:nvSpPr>
        <p:spPr>
          <a:xfrm flipV="1">
            <a:off x="5816305" y="4030596"/>
            <a:ext cx="839316" cy="665889"/>
          </a:xfrm>
          <a:custGeom>
            <a:avLst/>
            <a:gdLst>
              <a:gd name="connsiteX0" fmla="*/ 533866 w 629487"/>
              <a:gd name="connsiteY0" fmla="*/ 475932 h 499417"/>
              <a:gd name="connsiteX1" fmla="*/ 452583 w 629487"/>
              <a:gd name="connsiteY1" fmla="*/ 448427 h 499417"/>
              <a:gd name="connsiteX2" fmla="*/ 464806 w 629487"/>
              <a:gd name="connsiteY2" fmla="*/ 423978 h 499417"/>
              <a:gd name="connsiteX3" fmla="*/ 483752 w 629487"/>
              <a:gd name="connsiteY3" fmla="*/ 404418 h 499417"/>
              <a:gd name="connsiteX4" fmla="*/ 400024 w 629487"/>
              <a:gd name="connsiteY4" fmla="*/ 323736 h 499417"/>
              <a:gd name="connsiteX5" fmla="*/ 315684 w 629487"/>
              <a:gd name="connsiteY5" fmla="*/ 243054 h 499417"/>
              <a:gd name="connsiteX6" fmla="*/ 274737 w 629487"/>
              <a:gd name="connsiteY6" fmla="*/ 284006 h 499417"/>
              <a:gd name="connsiteX7" fmla="*/ 233179 w 629487"/>
              <a:gd name="connsiteY7" fmla="*/ 325570 h 499417"/>
              <a:gd name="connsiteX8" fmla="*/ 219733 w 629487"/>
              <a:gd name="connsiteY8" fmla="*/ 313345 h 499417"/>
              <a:gd name="connsiteX9" fmla="*/ -11894 w 629487"/>
              <a:gd name="connsiteY9" fmla="*/ 60296 h 499417"/>
              <a:gd name="connsiteX10" fmla="*/ 17442 w 629487"/>
              <a:gd name="connsiteY10" fmla="*/ 28512 h 499417"/>
              <a:gd name="connsiteX11" fmla="*/ 46166 w 629487"/>
              <a:gd name="connsiteY11" fmla="*/ 395 h 499417"/>
              <a:gd name="connsiteX12" fmla="*/ 113393 w 629487"/>
              <a:gd name="connsiteY12" fmla="*/ 76188 h 499417"/>
              <a:gd name="connsiteX13" fmla="*/ 206288 w 629487"/>
              <a:gd name="connsiteY13" fmla="*/ 177652 h 499417"/>
              <a:gd name="connsiteX14" fmla="*/ 231957 w 629487"/>
              <a:gd name="connsiteY14" fmla="*/ 203324 h 499417"/>
              <a:gd name="connsiteX15" fmla="*/ 268626 w 629487"/>
              <a:gd name="connsiteY15" fmla="*/ 168484 h 499417"/>
              <a:gd name="connsiteX16" fmla="*/ 313240 w 629487"/>
              <a:gd name="connsiteY16" fmla="*/ 133644 h 499417"/>
              <a:gd name="connsiteX17" fmla="*/ 363966 w 629487"/>
              <a:gd name="connsiteY17" fmla="*/ 177041 h 499417"/>
              <a:gd name="connsiteX18" fmla="*/ 478862 w 629487"/>
              <a:gd name="connsiteY18" fmla="*/ 287674 h 499417"/>
              <a:gd name="connsiteX19" fmla="*/ 550978 w 629487"/>
              <a:gd name="connsiteY19" fmla="*/ 355520 h 499417"/>
              <a:gd name="connsiteX20" fmla="*/ 571758 w 629487"/>
              <a:gd name="connsiteY20" fmla="*/ 335349 h 499417"/>
              <a:gd name="connsiteX21" fmla="*/ 594981 w 629487"/>
              <a:gd name="connsiteY21" fmla="*/ 317624 h 499417"/>
              <a:gd name="connsiteX22" fmla="*/ 617594 w 629487"/>
              <a:gd name="connsiteY22" fmla="*/ 487546 h 499417"/>
              <a:gd name="connsiteX23" fmla="*/ 613316 w 629487"/>
              <a:gd name="connsiteY23" fmla="*/ 499770 h 499417"/>
              <a:gd name="connsiteX24" fmla="*/ 533866 w 629487"/>
              <a:gd name="connsiteY24" fmla="*/ 475932 h 49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29487" h="499417">
                <a:moveTo>
                  <a:pt x="533866" y="475932"/>
                </a:moveTo>
                <a:cubicBezTo>
                  <a:pt x="493530" y="463096"/>
                  <a:pt x="456861" y="450872"/>
                  <a:pt x="452583" y="448427"/>
                </a:cubicBezTo>
                <a:cubicBezTo>
                  <a:pt x="447694" y="445371"/>
                  <a:pt x="451360" y="438036"/>
                  <a:pt x="464806" y="423978"/>
                </a:cubicBezTo>
                <a:lnTo>
                  <a:pt x="483752" y="404418"/>
                </a:lnTo>
                <a:lnTo>
                  <a:pt x="400024" y="323736"/>
                </a:lnTo>
                <a:lnTo>
                  <a:pt x="315684" y="243054"/>
                </a:lnTo>
                <a:lnTo>
                  <a:pt x="274737" y="284006"/>
                </a:lnTo>
                <a:lnTo>
                  <a:pt x="233179" y="325570"/>
                </a:lnTo>
                <a:lnTo>
                  <a:pt x="219733" y="313345"/>
                </a:lnTo>
                <a:cubicBezTo>
                  <a:pt x="198954" y="295619"/>
                  <a:pt x="-11894" y="65186"/>
                  <a:pt x="-11894" y="60296"/>
                </a:cubicBezTo>
                <a:cubicBezTo>
                  <a:pt x="-11894" y="58462"/>
                  <a:pt x="941" y="43793"/>
                  <a:pt x="17442" y="28512"/>
                </a:cubicBezTo>
                <a:lnTo>
                  <a:pt x="46166" y="395"/>
                </a:lnTo>
                <a:lnTo>
                  <a:pt x="113393" y="76188"/>
                </a:lnTo>
                <a:cubicBezTo>
                  <a:pt x="150673" y="118363"/>
                  <a:pt x="192232" y="163594"/>
                  <a:pt x="206288" y="177652"/>
                </a:cubicBezTo>
                <a:lnTo>
                  <a:pt x="231957" y="203324"/>
                </a:lnTo>
                <a:lnTo>
                  <a:pt x="268626" y="168484"/>
                </a:lnTo>
                <a:cubicBezTo>
                  <a:pt x="288794" y="149536"/>
                  <a:pt x="308962" y="133644"/>
                  <a:pt x="313240" y="133644"/>
                </a:cubicBezTo>
                <a:cubicBezTo>
                  <a:pt x="317518" y="133644"/>
                  <a:pt x="340742" y="153203"/>
                  <a:pt x="363966" y="177041"/>
                </a:cubicBezTo>
                <a:cubicBezTo>
                  <a:pt x="387801" y="200879"/>
                  <a:pt x="439137" y="250388"/>
                  <a:pt x="478862" y="287674"/>
                </a:cubicBezTo>
                <a:lnTo>
                  <a:pt x="550978" y="355520"/>
                </a:lnTo>
                <a:lnTo>
                  <a:pt x="571758" y="335349"/>
                </a:lnTo>
                <a:cubicBezTo>
                  <a:pt x="583369" y="323736"/>
                  <a:pt x="593759" y="315790"/>
                  <a:pt x="594981" y="317624"/>
                </a:cubicBezTo>
                <a:cubicBezTo>
                  <a:pt x="598037" y="320680"/>
                  <a:pt x="617594" y="469820"/>
                  <a:pt x="617594" y="487546"/>
                </a:cubicBezTo>
                <a:cubicBezTo>
                  <a:pt x="617594" y="494269"/>
                  <a:pt x="615761" y="500382"/>
                  <a:pt x="613316" y="499770"/>
                </a:cubicBezTo>
                <a:cubicBezTo>
                  <a:pt x="610260" y="499770"/>
                  <a:pt x="574813" y="488768"/>
                  <a:pt x="533866" y="475932"/>
                </a:cubicBezTo>
                <a:close/>
              </a:path>
            </a:pathLst>
          </a:custGeo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E6D284D3-50C6-0171-4423-6CCC8FEE1B14}"/>
              </a:ext>
            </a:extLst>
          </p:cNvPr>
          <p:cNvGrpSpPr/>
          <p:nvPr/>
        </p:nvGrpSpPr>
        <p:grpSpPr>
          <a:xfrm>
            <a:off x="2390073" y="3491903"/>
            <a:ext cx="672412" cy="742888"/>
            <a:chOff x="11269145" y="1852673"/>
            <a:chExt cx="668180" cy="738212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6226590-0866-C347-5E65-8B0BBE616D70}"/>
                </a:ext>
              </a:extLst>
            </p:cNvPr>
            <p:cNvSpPr/>
            <p:nvPr/>
          </p:nvSpPr>
          <p:spPr>
            <a:xfrm flipV="1">
              <a:off x="11578582" y="1852673"/>
              <a:ext cx="334302" cy="339777"/>
            </a:xfrm>
            <a:custGeom>
              <a:avLst/>
              <a:gdLst>
                <a:gd name="connsiteX0" fmla="*/ 180836 w 334302"/>
                <a:gd name="connsiteY0" fmla="*/ 326121 h 339777"/>
                <a:gd name="connsiteX1" fmla="*/ 79996 w 334302"/>
                <a:gd name="connsiteY1" fmla="*/ 310840 h 339777"/>
                <a:gd name="connsiteX2" fmla="*/ -2510 w 334302"/>
                <a:gd name="connsiteY2" fmla="*/ 122582 h 339777"/>
                <a:gd name="connsiteX3" fmla="*/ 46993 w 334302"/>
                <a:gd name="connsiteY3" fmla="*/ -6999 h 339777"/>
                <a:gd name="connsiteX4" fmla="*/ 173502 w 334302"/>
                <a:gd name="connsiteY4" fmla="*/ 5225 h 339777"/>
                <a:gd name="connsiteX5" fmla="*/ 301233 w 334302"/>
                <a:gd name="connsiteY5" fmla="*/ 37621 h 339777"/>
                <a:gd name="connsiteX6" fmla="*/ 303066 w 334302"/>
                <a:gd name="connsiteY6" fmla="*/ 192873 h 339777"/>
                <a:gd name="connsiteX7" fmla="*/ 180836 w 334302"/>
                <a:gd name="connsiteY7" fmla="*/ 326121 h 339777"/>
                <a:gd name="connsiteX8" fmla="*/ 256619 w 334302"/>
                <a:gd name="connsiteY8" fmla="*/ 264387 h 339777"/>
                <a:gd name="connsiteX9" fmla="*/ 281676 w 334302"/>
                <a:gd name="connsiteY9" fmla="*/ 82852 h 339777"/>
                <a:gd name="connsiteX10" fmla="*/ 168613 w 334302"/>
                <a:gd name="connsiteY10" fmla="*/ 39454 h 339777"/>
                <a:gd name="connsiteX11" fmla="*/ 66550 w 334302"/>
                <a:gd name="connsiteY11" fmla="*/ 23562 h 339777"/>
                <a:gd name="connsiteX12" fmla="*/ 50049 w 334302"/>
                <a:gd name="connsiteY12" fmla="*/ 32119 h 339777"/>
                <a:gd name="connsiteX13" fmla="*/ 18269 w 334302"/>
                <a:gd name="connsiteY13" fmla="*/ 261331 h 339777"/>
                <a:gd name="connsiteX14" fmla="*/ 224839 w 334302"/>
                <a:gd name="connsiteY14" fmla="*/ 295560 h 339777"/>
                <a:gd name="connsiteX15" fmla="*/ 250507 w 334302"/>
                <a:gd name="connsiteY15" fmla="*/ 296171 h 339777"/>
                <a:gd name="connsiteX16" fmla="*/ 256619 w 334302"/>
                <a:gd name="connsiteY16" fmla="*/ 264387 h 33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4302" h="339777">
                  <a:moveTo>
                    <a:pt x="180836" y="326121"/>
                  </a:moveTo>
                  <a:cubicBezTo>
                    <a:pt x="164335" y="323676"/>
                    <a:pt x="118498" y="316341"/>
                    <a:pt x="79996" y="310840"/>
                  </a:cubicBezTo>
                  <a:cubicBezTo>
                    <a:pt x="-28790" y="294337"/>
                    <a:pt x="-29401" y="293115"/>
                    <a:pt x="-2510" y="122582"/>
                  </a:cubicBezTo>
                  <a:cubicBezTo>
                    <a:pt x="13380" y="19895"/>
                    <a:pt x="21325" y="-887"/>
                    <a:pt x="46993" y="-6999"/>
                  </a:cubicBezTo>
                  <a:cubicBezTo>
                    <a:pt x="55549" y="-9444"/>
                    <a:pt x="112387" y="-3943"/>
                    <a:pt x="173502" y="5225"/>
                  </a:cubicBezTo>
                  <a:cubicBezTo>
                    <a:pt x="274342" y="19284"/>
                    <a:pt x="285343" y="22340"/>
                    <a:pt x="301233" y="37621"/>
                  </a:cubicBezTo>
                  <a:cubicBezTo>
                    <a:pt x="322012" y="57791"/>
                    <a:pt x="322012" y="60236"/>
                    <a:pt x="303066" y="192873"/>
                  </a:cubicBezTo>
                  <a:cubicBezTo>
                    <a:pt x="282287" y="335901"/>
                    <a:pt x="276787" y="342013"/>
                    <a:pt x="180836" y="326121"/>
                  </a:cubicBezTo>
                  <a:close/>
                  <a:moveTo>
                    <a:pt x="256619" y="264387"/>
                  </a:moveTo>
                  <a:cubicBezTo>
                    <a:pt x="267620" y="209987"/>
                    <a:pt x="281676" y="107912"/>
                    <a:pt x="281676" y="82852"/>
                  </a:cubicBezTo>
                  <a:cubicBezTo>
                    <a:pt x="281676" y="53513"/>
                    <a:pt x="287788" y="55957"/>
                    <a:pt x="168613" y="39454"/>
                  </a:cubicBezTo>
                  <a:cubicBezTo>
                    <a:pt x="118498" y="32119"/>
                    <a:pt x="72051" y="25396"/>
                    <a:pt x="66550" y="23562"/>
                  </a:cubicBezTo>
                  <a:cubicBezTo>
                    <a:pt x="60439" y="21729"/>
                    <a:pt x="53716" y="25396"/>
                    <a:pt x="50049" y="32119"/>
                  </a:cubicBezTo>
                  <a:cubicBezTo>
                    <a:pt x="40271" y="50456"/>
                    <a:pt x="11546" y="254607"/>
                    <a:pt x="18269" y="261331"/>
                  </a:cubicBezTo>
                  <a:cubicBezTo>
                    <a:pt x="24381" y="267443"/>
                    <a:pt x="186947" y="294948"/>
                    <a:pt x="224839" y="295560"/>
                  </a:cubicBezTo>
                  <a:lnTo>
                    <a:pt x="250507" y="296171"/>
                  </a:lnTo>
                  <a:lnTo>
                    <a:pt x="256619" y="264387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9C21265-05AD-E272-3CB4-7B6F956020C3}"/>
                </a:ext>
              </a:extLst>
            </p:cNvPr>
            <p:cNvSpPr/>
            <p:nvPr/>
          </p:nvSpPr>
          <p:spPr>
            <a:xfrm flipV="1">
              <a:off x="11667757" y="1927572"/>
              <a:ext cx="185303" cy="205525"/>
            </a:xfrm>
            <a:custGeom>
              <a:avLst/>
              <a:gdLst>
                <a:gd name="connsiteX0" fmla="*/ 40914 w 185303"/>
                <a:gd name="connsiteY0" fmla="*/ 194657 h 205525"/>
                <a:gd name="connsiteX1" fmla="*/ -17146 w 185303"/>
                <a:gd name="connsiteY1" fmla="*/ 16789 h 205525"/>
                <a:gd name="connsiteX2" fmla="*/ 12190 w 185303"/>
                <a:gd name="connsiteY2" fmla="*/ 13121 h 205525"/>
                <a:gd name="connsiteX3" fmla="*/ 82472 w 185303"/>
                <a:gd name="connsiteY3" fmla="*/ 46128 h 205525"/>
                <a:gd name="connsiteX4" fmla="*/ 131364 w 185303"/>
                <a:gd name="connsiteY4" fmla="*/ 33292 h 205525"/>
                <a:gd name="connsiteX5" fmla="*/ 168034 w 185303"/>
                <a:gd name="connsiteY5" fmla="*/ 31458 h 205525"/>
                <a:gd name="connsiteX6" fmla="*/ 126475 w 185303"/>
                <a:gd name="connsiteY6" fmla="*/ 99916 h 205525"/>
                <a:gd name="connsiteX7" fmla="*/ 40914 w 185303"/>
                <a:gd name="connsiteY7" fmla="*/ 194657 h 205525"/>
                <a:gd name="connsiteX8" fmla="*/ 76361 w 185303"/>
                <a:gd name="connsiteY8" fmla="*/ 111529 h 205525"/>
                <a:gd name="connsiteX9" fmla="*/ 87361 w 185303"/>
                <a:gd name="connsiteY9" fmla="*/ 81579 h 205525"/>
                <a:gd name="connsiteX10" fmla="*/ 33580 w 185303"/>
                <a:gd name="connsiteY10" fmla="*/ 77300 h 205525"/>
                <a:gd name="connsiteX11" fmla="*/ 54970 w 185303"/>
                <a:gd name="connsiteY11" fmla="*/ 139035 h 205525"/>
                <a:gd name="connsiteX12" fmla="*/ 76361 w 185303"/>
                <a:gd name="connsiteY12" fmla="*/ 111529 h 20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303" h="205525">
                  <a:moveTo>
                    <a:pt x="40914" y="194657"/>
                  </a:moveTo>
                  <a:cubicBezTo>
                    <a:pt x="31746" y="189156"/>
                    <a:pt x="-15312" y="44294"/>
                    <a:pt x="-17146" y="16789"/>
                  </a:cubicBezTo>
                  <a:cubicBezTo>
                    <a:pt x="-18979" y="-13773"/>
                    <a:pt x="-33" y="-16218"/>
                    <a:pt x="12190" y="13121"/>
                  </a:cubicBezTo>
                  <a:cubicBezTo>
                    <a:pt x="21968" y="36348"/>
                    <a:pt x="25635" y="38182"/>
                    <a:pt x="82472" y="46128"/>
                  </a:cubicBezTo>
                  <a:cubicBezTo>
                    <a:pt x="114863" y="51018"/>
                    <a:pt x="116697" y="50406"/>
                    <a:pt x="131364" y="33292"/>
                  </a:cubicBezTo>
                  <a:cubicBezTo>
                    <a:pt x="146643" y="16177"/>
                    <a:pt x="168034" y="14955"/>
                    <a:pt x="168034" y="31458"/>
                  </a:cubicBezTo>
                  <a:cubicBezTo>
                    <a:pt x="168034" y="35737"/>
                    <a:pt x="149699" y="66298"/>
                    <a:pt x="126475" y="99916"/>
                  </a:cubicBezTo>
                  <a:cubicBezTo>
                    <a:pt x="58637" y="200158"/>
                    <a:pt x="55581" y="203825"/>
                    <a:pt x="40914" y="194657"/>
                  </a:cubicBezTo>
                  <a:close/>
                  <a:moveTo>
                    <a:pt x="76361" y="111529"/>
                  </a:moveTo>
                  <a:cubicBezTo>
                    <a:pt x="89806" y="91970"/>
                    <a:pt x="92862" y="83413"/>
                    <a:pt x="87361" y="81579"/>
                  </a:cubicBezTo>
                  <a:cubicBezTo>
                    <a:pt x="69027" y="75467"/>
                    <a:pt x="33580" y="73022"/>
                    <a:pt x="33580" y="77300"/>
                  </a:cubicBezTo>
                  <a:cubicBezTo>
                    <a:pt x="33580" y="84024"/>
                    <a:pt x="52526" y="139035"/>
                    <a:pt x="54970" y="139035"/>
                  </a:cubicBezTo>
                  <a:cubicBezTo>
                    <a:pt x="56193" y="139035"/>
                    <a:pt x="65971" y="126810"/>
                    <a:pt x="76361" y="111529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1BBC97A5-7561-94CD-22A8-6009B8BEBF19}"/>
                </a:ext>
              </a:extLst>
            </p:cNvPr>
            <p:cNvSpPr/>
            <p:nvPr/>
          </p:nvSpPr>
          <p:spPr>
            <a:xfrm flipV="1">
              <a:off x="11269145" y="2097893"/>
              <a:ext cx="320486" cy="327550"/>
            </a:xfrm>
            <a:custGeom>
              <a:avLst/>
              <a:gdLst>
                <a:gd name="connsiteX0" fmla="*/ 22596 w 320486"/>
                <a:gd name="connsiteY0" fmla="*/ 312608 h 327550"/>
                <a:gd name="connsiteX1" fmla="*/ -17 w 320486"/>
                <a:gd name="connsiteY1" fmla="*/ 286936 h 327550"/>
                <a:gd name="connsiteX2" fmla="*/ -14073 w 320486"/>
                <a:gd name="connsiteY2" fmla="*/ 35721 h 327550"/>
                <a:gd name="connsiteX3" fmla="*/ 131992 w 320486"/>
                <a:gd name="connsiteY3" fmla="*/ -2787 h 327550"/>
                <a:gd name="connsiteX4" fmla="*/ 284169 w 320486"/>
                <a:gd name="connsiteY4" fmla="*/ 22885 h 327550"/>
                <a:gd name="connsiteX5" fmla="*/ 302504 w 320486"/>
                <a:gd name="connsiteY5" fmla="*/ 267988 h 327550"/>
                <a:gd name="connsiteX6" fmla="*/ 157049 w 320486"/>
                <a:gd name="connsiteY6" fmla="*/ 312608 h 327550"/>
                <a:gd name="connsiteX7" fmla="*/ 22596 w 320486"/>
                <a:gd name="connsiteY7" fmla="*/ 312608 h 327550"/>
                <a:gd name="connsiteX8" fmla="*/ 157661 w 320486"/>
                <a:gd name="connsiteY8" fmla="*/ 278379 h 327550"/>
                <a:gd name="connsiteX9" fmla="*/ 269502 w 320486"/>
                <a:gd name="connsiteY9" fmla="*/ 258820 h 327550"/>
                <a:gd name="connsiteX10" fmla="*/ 264001 w 320486"/>
                <a:gd name="connsiteY10" fmla="*/ 147576 h 327550"/>
                <a:gd name="connsiteX11" fmla="*/ 255445 w 320486"/>
                <a:gd name="connsiteY11" fmla="*/ 35109 h 327550"/>
                <a:gd name="connsiteX12" fmla="*/ 159494 w 320486"/>
                <a:gd name="connsiteY12" fmla="*/ 30831 h 327550"/>
                <a:gd name="connsiteX13" fmla="*/ 41541 w 320486"/>
                <a:gd name="connsiteY13" fmla="*/ 39388 h 327550"/>
                <a:gd name="connsiteX14" fmla="*/ 18318 w 320486"/>
                <a:gd name="connsiteY14" fmla="*/ 71172 h 327550"/>
                <a:gd name="connsiteX15" fmla="*/ 32985 w 320486"/>
                <a:gd name="connsiteY15" fmla="*/ 280213 h 327550"/>
                <a:gd name="connsiteX16" fmla="*/ 157661 w 320486"/>
                <a:gd name="connsiteY16" fmla="*/ 278379 h 32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486" h="327550">
                  <a:moveTo>
                    <a:pt x="22596" y="312608"/>
                  </a:moveTo>
                  <a:cubicBezTo>
                    <a:pt x="14040" y="307718"/>
                    <a:pt x="3650" y="296105"/>
                    <a:pt x="-17" y="286936"/>
                  </a:cubicBezTo>
                  <a:cubicBezTo>
                    <a:pt x="-11018" y="258820"/>
                    <a:pt x="-22018" y="51001"/>
                    <a:pt x="-14073" y="35721"/>
                  </a:cubicBezTo>
                  <a:cubicBezTo>
                    <a:pt x="-17" y="9438"/>
                    <a:pt x="15873" y="5159"/>
                    <a:pt x="131992" y="-2787"/>
                  </a:cubicBezTo>
                  <a:cubicBezTo>
                    <a:pt x="255445" y="-11344"/>
                    <a:pt x="268890" y="-9510"/>
                    <a:pt x="284169" y="22885"/>
                  </a:cubicBezTo>
                  <a:cubicBezTo>
                    <a:pt x="293336" y="41222"/>
                    <a:pt x="308004" y="244761"/>
                    <a:pt x="302504" y="267988"/>
                  </a:cubicBezTo>
                  <a:cubicBezTo>
                    <a:pt x="294559" y="297938"/>
                    <a:pt x="278058" y="302828"/>
                    <a:pt x="157049" y="312608"/>
                  </a:cubicBezTo>
                  <a:cubicBezTo>
                    <a:pt x="23818" y="322999"/>
                    <a:pt x="42153" y="322999"/>
                    <a:pt x="22596" y="312608"/>
                  </a:cubicBezTo>
                  <a:close/>
                  <a:moveTo>
                    <a:pt x="157661" y="278379"/>
                  </a:moveTo>
                  <a:cubicBezTo>
                    <a:pt x="256056" y="271044"/>
                    <a:pt x="265223" y="269211"/>
                    <a:pt x="269502" y="258820"/>
                  </a:cubicBezTo>
                  <a:cubicBezTo>
                    <a:pt x="271335" y="254541"/>
                    <a:pt x="268890" y="204420"/>
                    <a:pt x="264001" y="147576"/>
                  </a:cubicBezTo>
                  <a:cubicBezTo>
                    <a:pt x="259723" y="90120"/>
                    <a:pt x="256056" y="39999"/>
                    <a:pt x="255445" y="35109"/>
                  </a:cubicBezTo>
                  <a:cubicBezTo>
                    <a:pt x="255445" y="27775"/>
                    <a:pt x="239555" y="27163"/>
                    <a:pt x="159494" y="30831"/>
                  </a:cubicBezTo>
                  <a:cubicBezTo>
                    <a:pt x="106324" y="33276"/>
                    <a:pt x="53153" y="36943"/>
                    <a:pt x="41541" y="39388"/>
                  </a:cubicBezTo>
                  <a:cubicBezTo>
                    <a:pt x="21373" y="43667"/>
                    <a:pt x="20151" y="45500"/>
                    <a:pt x="18318" y="71172"/>
                  </a:cubicBezTo>
                  <a:cubicBezTo>
                    <a:pt x="15873" y="101122"/>
                    <a:pt x="28096" y="272267"/>
                    <a:pt x="32985" y="280213"/>
                  </a:cubicBezTo>
                  <a:cubicBezTo>
                    <a:pt x="37263" y="286936"/>
                    <a:pt x="59265" y="286325"/>
                    <a:pt x="157661" y="278379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7F4E87DD-B600-B624-00C8-60BF0533F42F}"/>
                </a:ext>
              </a:extLst>
            </p:cNvPr>
            <p:cNvSpPr/>
            <p:nvPr/>
          </p:nvSpPr>
          <p:spPr>
            <a:xfrm flipV="1">
              <a:off x="11359199" y="2158479"/>
              <a:ext cx="132497" cy="206980"/>
            </a:xfrm>
            <a:custGeom>
              <a:avLst/>
              <a:gdLst>
                <a:gd name="connsiteX0" fmla="*/ 4664 w 132497"/>
                <a:gd name="connsiteY0" fmla="*/ 193334 h 206980"/>
                <a:gd name="connsiteX1" fmla="*/ -13060 w 132497"/>
                <a:gd name="connsiteY1" fmla="*/ 107762 h 206980"/>
                <a:gd name="connsiteX2" fmla="*/ -15504 w 132497"/>
                <a:gd name="connsiteY2" fmla="*/ 15466 h 206980"/>
                <a:gd name="connsiteX3" fmla="*/ 49889 w 132497"/>
                <a:gd name="connsiteY3" fmla="*/ -7149 h 206980"/>
                <a:gd name="connsiteX4" fmla="*/ 105504 w 132497"/>
                <a:gd name="connsiteY4" fmla="*/ 90648 h 206980"/>
                <a:gd name="connsiteX5" fmla="*/ 95725 w 132497"/>
                <a:gd name="connsiteY5" fmla="*/ 135267 h 206980"/>
                <a:gd name="connsiteX6" fmla="*/ 85336 w 132497"/>
                <a:gd name="connsiteY6" fmla="*/ 178053 h 206980"/>
                <a:gd name="connsiteX7" fmla="*/ 4664 w 132497"/>
                <a:gd name="connsiteY7" fmla="*/ 193334 h 206980"/>
                <a:gd name="connsiteX8" fmla="*/ 61501 w 132497"/>
                <a:gd name="connsiteY8" fmla="*/ 154827 h 206980"/>
                <a:gd name="connsiteX9" fmla="*/ 39499 w 132497"/>
                <a:gd name="connsiteY9" fmla="*/ 127321 h 206980"/>
                <a:gd name="connsiteX10" fmla="*/ 24832 w 132497"/>
                <a:gd name="connsiteY10" fmla="*/ 145658 h 206980"/>
                <a:gd name="connsiteX11" fmla="*/ 39499 w 132497"/>
                <a:gd name="connsiteY11" fmla="*/ 163995 h 206980"/>
                <a:gd name="connsiteX12" fmla="*/ 61501 w 132497"/>
                <a:gd name="connsiteY12" fmla="*/ 154827 h 206980"/>
                <a:gd name="connsiteX13" fmla="*/ 72502 w 132497"/>
                <a:gd name="connsiteY13" fmla="*/ 77200 h 206980"/>
                <a:gd name="connsiteX14" fmla="*/ 72502 w 132497"/>
                <a:gd name="connsiteY14" fmla="*/ 36859 h 206980"/>
                <a:gd name="connsiteX15" fmla="*/ 41944 w 132497"/>
                <a:gd name="connsiteY15" fmla="*/ 29525 h 206980"/>
                <a:gd name="connsiteX16" fmla="*/ 18720 w 132497"/>
                <a:gd name="connsiteY16" fmla="*/ 29525 h 206980"/>
                <a:gd name="connsiteX17" fmla="*/ 18720 w 132497"/>
                <a:gd name="connsiteY17" fmla="*/ 55807 h 206980"/>
                <a:gd name="connsiteX18" fmla="*/ 22998 w 132497"/>
                <a:gd name="connsiteY18" fmla="*/ 86980 h 206980"/>
                <a:gd name="connsiteX19" fmla="*/ 72502 w 132497"/>
                <a:gd name="connsiteY19" fmla="*/ 77200 h 20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497" h="206980">
                  <a:moveTo>
                    <a:pt x="4664" y="193334"/>
                  </a:moveTo>
                  <a:cubicBezTo>
                    <a:pt x="-3893" y="186611"/>
                    <a:pt x="-7559" y="170107"/>
                    <a:pt x="-13060" y="107762"/>
                  </a:cubicBezTo>
                  <a:cubicBezTo>
                    <a:pt x="-16727" y="65587"/>
                    <a:pt x="-17949" y="24023"/>
                    <a:pt x="-15504" y="15466"/>
                  </a:cubicBezTo>
                  <a:cubicBezTo>
                    <a:pt x="-11838" y="-426"/>
                    <a:pt x="7108" y="-7149"/>
                    <a:pt x="49889" y="-7149"/>
                  </a:cubicBezTo>
                  <a:cubicBezTo>
                    <a:pt x="100003" y="-7149"/>
                    <a:pt x="133617" y="52140"/>
                    <a:pt x="105504" y="90648"/>
                  </a:cubicBezTo>
                  <a:cubicBezTo>
                    <a:pt x="94503" y="104706"/>
                    <a:pt x="92670" y="113874"/>
                    <a:pt x="95725" y="135267"/>
                  </a:cubicBezTo>
                  <a:cubicBezTo>
                    <a:pt x="98781" y="157272"/>
                    <a:pt x="96948" y="164606"/>
                    <a:pt x="85336" y="178053"/>
                  </a:cubicBezTo>
                  <a:cubicBezTo>
                    <a:pt x="67612" y="198224"/>
                    <a:pt x="22387" y="206781"/>
                    <a:pt x="4664" y="193334"/>
                  </a:cubicBezTo>
                  <a:close/>
                  <a:moveTo>
                    <a:pt x="61501" y="154827"/>
                  </a:moveTo>
                  <a:cubicBezTo>
                    <a:pt x="71890" y="142602"/>
                    <a:pt x="59667" y="127321"/>
                    <a:pt x="39499" y="127321"/>
                  </a:cubicBezTo>
                  <a:cubicBezTo>
                    <a:pt x="27276" y="127321"/>
                    <a:pt x="24832" y="130377"/>
                    <a:pt x="24832" y="145658"/>
                  </a:cubicBezTo>
                  <a:cubicBezTo>
                    <a:pt x="24832" y="160939"/>
                    <a:pt x="27276" y="163995"/>
                    <a:pt x="39499" y="163995"/>
                  </a:cubicBezTo>
                  <a:cubicBezTo>
                    <a:pt x="47444" y="163995"/>
                    <a:pt x="57223" y="159717"/>
                    <a:pt x="61501" y="154827"/>
                  </a:cubicBezTo>
                  <a:close/>
                  <a:moveTo>
                    <a:pt x="72502" y="77200"/>
                  </a:moveTo>
                  <a:cubicBezTo>
                    <a:pt x="81669" y="69255"/>
                    <a:pt x="82280" y="46639"/>
                    <a:pt x="72502" y="36859"/>
                  </a:cubicBezTo>
                  <a:cubicBezTo>
                    <a:pt x="68223" y="32581"/>
                    <a:pt x="54778" y="29525"/>
                    <a:pt x="41944" y="29525"/>
                  </a:cubicBezTo>
                  <a:lnTo>
                    <a:pt x="18720" y="29525"/>
                  </a:lnTo>
                  <a:lnTo>
                    <a:pt x="18720" y="55807"/>
                  </a:lnTo>
                  <a:cubicBezTo>
                    <a:pt x="18720" y="70477"/>
                    <a:pt x="20554" y="84535"/>
                    <a:pt x="22998" y="86980"/>
                  </a:cubicBezTo>
                  <a:cubicBezTo>
                    <a:pt x="28499" y="91870"/>
                    <a:pt x="61501" y="85146"/>
                    <a:pt x="72502" y="77200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A50453A-1DF3-A5EB-2185-DA1D54C690E4}"/>
                </a:ext>
              </a:extLst>
            </p:cNvPr>
            <p:cNvSpPr/>
            <p:nvPr/>
          </p:nvSpPr>
          <p:spPr>
            <a:xfrm flipV="1">
              <a:off x="11566376" y="2219335"/>
              <a:ext cx="370949" cy="371550"/>
            </a:xfrm>
            <a:custGeom>
              <a:avLst/>
              <a:gdLst>
                <a:gd name="connsiteX0" fmla="*/ 75080 w 370949"/>
                <a:gd name="connsiteY0" fmla="*/ 350560 h 371550"/>
                <a:gd name="connsiteX1" fmla="*/ -15982 w 370949"/>
                <a:gd name="connsiteY1" fmla="*/ 132351 h 371550"/>
                <a:gd name="connsiteX2" fmla="*/ 127028 w 370949"/>
                <a:gd name="connsiteY2" fmla="*/ 23552 h 371550"/>
                <a:gd name="connsiteX3" fmla="*/ 255981 w 370949"/>
                <a:gd name="connsiteY3" fmla="*/ 3381 h 371550"/>
                <a:gd name="connsiteX4" fmla="*/ 353155 w 370949"/>
                <a:gd name="connsiteY4" fmla="*/ 224646 h 371550"/>
                <a:gd name="connsiteX5" fmla="*/ 347043 w 370949"/>
                <a:gd name="connsiteY5" fmla="*/ 259486 h 371550"/>
                <a:gd name="connsiteX6" fmla="*/ 240702 w 370949"/>
                <a:gd name="connsiteY6" fmla="*/ 318776 h 371550"/>
                <a:gd name="connsiteX7" fmla="*/ 116027 w 370949"/>
                <a:gd name="connsiteY7" fmla="*/ 363395 h 371550"/>
                <a:gd name="connsiteX8" fmla="*/ 75080 w 370949"/>
                <a:gd name="connsiteY8" fmla="*/ 350560 h 371550"/>
                <a:gd name="connsiteX9" fmla="*/ 225424 w 370949"/>
                <a:gd name="connsiteY9" fmla="*/ 287603 h 371550"/>
                <a:gd name="connsiteX10" fmla="*/ 318319 w 370949"/>
                <a:gd name="connsiteY10" fmla="*/ 238093 h 371550"/>
                <a:gd name="connsiteX11" fmla="*/ 229091 w 370949"/>
                <a:gd name="connsiteY11" fmla="*/ 24774 h 371550"/>
                <a:gd name="connsiteX12" fmla="*/ 26188 w 370949"/>
                <a:gd name="connsiteY12" fmla="*/ 106068 h 371550"/>
                <a:gd name="connsiteX13" fmla="*/ 16409 w 370949"/>
                <a:gd name="connsiteY13" fmla="*/ 128683 h 371550"/>
                <a:gd name="connsiteX14" fmla="*/ 99526 w 370949"/>
                <a:gd name="connsiteY14" fmla="*/ 327333 h 371550"/>
                <a:gd name="connsiteX15" fmla="*/ 225424 w 370949"/>
                <a:gd name="connsiteY15" fmla="*/ 287603 h 3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0949" h="371550">
                  <a:moveTo>
                    <a:pt x="75080" y="350560"/>
                  </a:moveTo>
                  <a:cubicBezTo>
                    <a:pt x="57968" y="328555"/>
                    <a:pt x="-12315" y="160467"/>
                    <a:pt x="-15982" y="132351"/>
                  </a:cubicBezTo>
                  <a:cubicBezTo>
                    <a:pt x="-22093" y="89564"/>
                    <a:pt x="-11093" y="81618"/>
                    <a:pt x="127028" y="23552"/>
                  </a:cubicBezTo>
                  <a:cubicBezTo>
                    <a:pt x="207700" y="-10066"/>
                    <a:pt x="238258" y="-14345"/>
                    <a:pt x="255981" y="3381"/>
                  </a:cubicBezTo>
                  <a:cubicBezTo>
                    <a:pt x="268204" y="15606"/>
                    <a:pt x="347043" y="197141"/>
                    <a:pt x="353155" y="224646"/>
                  </a:cubicBezTo>
                  <a:cubicBezTo>
                    <a:pt x="354988" y="233815"/>
                    <a:pt x="351932" y="249095"/>
                    <a:pt x="347043" y="259486"/>
                  </a:cubicBezTo>
                  <a:cubicBezTo>
                    <a:pt x="339098" y="274156"/>
                    <a:pt x="321375" y="283936"/>
                    <a:pt x="240702" y="318776"/>
                  </a:cubicBezTo>
                  <a:cubicBezTo>
                    <a:pt x="186921" y="342002"/>
                    <a:pt x="131917" y="362173"/>
                    <a:pt x="116027" y="363395"/>
                  </a:cubicBezTo>
                  <a:cubicBezTo>
                    <a:pt x="90970" y="366452"/>
                    <a:pt x="86692" y="364618"/>
                    <a:pt x="75080" y="350560"/>
                  </a:cubicBezTo>
                  <a:close/>
                  <a:moveTo>
                    <a:pt x="225424" y="287603"/>
                  </a:moveTo>
                  <a:cubicBezTo>
                    <a:pt x="291428" y="259486"/>
                    <a:pt x="318319" y="244817"/>
                    <a:pt x="318319" y="238093"/>
                  </a:cubicBezTo>
                  <a:cubicBezTo>
                    <a:pt x="318319" y="221590"/>
                    <a:pt x="237647" y="27830"/>
                    <a:pt x="229091" y="24774"/>
                  </a:cubicBezTo>
                  <a:cubicBezTo>
                    <a:pt x="221757" y="21718"/>
                    <a:pt x="51245" y="90176"/>
                    <a:pt x="26188" y="106068"/>
                  </a:cubicBezTo>
                  <a:cubicBezTo>
                    <a:pt x="15798" y="112791"/>
                    <a:pt x="13354" y="118903"/>
                    <a:pt x="16409" y="128683"/>
                  </a:cubicBezTo>
                  <a:cubicBezTo>
                    <a:pt x="23743" y="154355"/>
                    <a:pt x="93415" y="319387"/>
                    <a:pt x="99526" y="327333"/>
                  </a:cubicBezTo>
                  <a:cubicBezTo>
                    <a:pt x="107471" y="337113"/>
                    <a:pt x="110527" y="335890"/>
                    <a:pt x="225424" y="287603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398C582-473F-0094-F377-8AAF8B1FD6A6}"/>
                </a:ext>
              </a:extLst>
            </p:cNvPr>
            <p:cNvSpPr/>
            <p:nvPr/>
          </p:nvSpPr>
          <p:spPr>
            <a:xfrm flipV="1">
              <a:off x="11666806" y="2313977"/>
              <a:ext cx="184100" cy="192065"/>
            </a:xfrm>
            <a:custGeom>
              <a:avLst/>
              <a:gdLst>
                <a:gd name="connsiteX0" fmla="*/ 49201 w 184100"/>
                <a:gd name="connsiteY0" fmla="*/ 181987 h 192065"/>
                <a:gd name="connsiteX1" fmla="*/ -14359 w 184100"/>
                <a:gd name="connsiteY1" fmla="*/ 67076 h 192065"/>
                <a:gd name="connsiteX2" fmla="*/ 78536 w 184100"/>
                <a:gd name="connsiteY2" fmla="*/ -6883 h 192065"/>
                <a:gd name="connsiteX3" fmla="*/ 118872 w 184100"/>
                <a:gd name="connsiteY3" fmla="*/ 15121 h 192065"/>
                <a:gd name="connsiteX4" fmla="*/ 84036 w 184100"/>
                <a:gd name="connsiteY4" fmla="*/ 27346 h 192065"/>
                <a:gd name="connsiteX5" fmla="*/ 33311 w 184100"/>
                <a:gd name="connsiteY5" fmla="*/ 47517 h 192065"/>
                <a:gd name="connsiteX6" fmla="*/ 36978 w 184100"/>
                <a:gd name="connsiteY6" fmla="*/ 131255 h 192065"/>
                <a:gd name="connsiteX7" fmla="*/ 73647 w 184100"/>
                <a:gd name="connsiteY7" fmla="*/ 152037 h 192065"/>
                <a:gd name="connsiteX8" fmla="*/ 132317 w 184100"/>
                <a:gd name="connsiteY8" fmla="*/ 121475 h 192065"/>
                <a:gd name="connsiteX9" fmla="*/ 165931 w 184100"/>
                <a:gd name="connsiteY9" fmla="*/ 115363 h 192065"/>
                <a:gd name="connsiteX10" fmla="*/ 127428 w 184100"/>
                <a:gd name="connsiteY10" fmla="*/ 172819 h 192065"/>
                <a:gd name="connsiteX11" fmla="*/ 49201 w 184100"/>
                <a:gd name="connsiteY11" fmla="*/ 181987 h 19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100" h="192065">
                  <a:moveTo>
                    <a:pt x="49201" y="181987"/>
                  </a:moveTo>
                  <a:cubicBezTo>
                    <a:pt x="3975" y="169151"/>
                    <a:pt x="-27193" y="112918"/>
                    <a:pt x="-14359" y="67076"/>
                  </a:cubicBezTo>
                  <a:cubicBezTo>
                    <a:pt x="-2136" y="20011"/>
                    <a:pt x="32088" y="-6883"/>
                    <a:pt x="78536" y="-6883"/>
                  </a:cubicBezTo>
                  <a:cubicBezTo>
                    <a:pt x="110316" y="-6883"/>
                    <a:pt x="121928" y="-159"/>
                    <a:pt x="118872" y="15121"/>
                  </a:cubicBezTo>
                  <a:cubicBezTo>
                    <a:pt x="117039" y="24901"/>
                    <a:pt x="110927" y="26735"/>
                    <a:pt x="84036" y="27346"/>
                  </a:cubicBezTo>
                  <a:cubicBezTo>
                    <a:pt x="54701" y="27957"/>
                    <a:pt x="48590" y="30402"/>
                    <a:pt x="33311" y="47517"/>
                  </a:cubicBezTo>
                  <a:cubicBezTo>
                    <a:pt x="8253" y="75022"/>
                    <a:pt x="9476" y="103750"/>
                    <a:pt x="36978" y="131255"/>
                  </a:cubicBezTo>
                  <a:cubicBezTo>
                    <a:pt x="50423" y="144702"/>
                    <a:pt x="63868" y="152037"/>
                    <a:pt x="73647" y="152037"/>
                  </a:cubicBezTo>
                  <a:cubicBezTo>
                    <a:pt x="95037" y="152037"/>
                    <a:pt x="124372" y="136756"/>
                    <a:pt x="132317" y="121475"/>
                  </a:cubicBezTo>
                  <a:cubicBezTo>
                    <a:pt x="139040" y="108640"/>
                    <a:pt x="159819" y="104972"/>
                    <a:pt x="165931" y="115363"/>
                  </a:cubicBezTo>
                  <a:cubicBezTo>
                    <a:pt x="172042" y="124532"/>
                    <a:pt x="145763" y="163650"/>
                    <a:pt x="127428" y="172819"/>
                  </a:cubicBezTo>
                  <a:cubicBezTo>
                    <a:pt x="103593" y="184432"/>
                    <a:pt x="71202" y="188711"/>
                    <a:pt x="49201" y="181987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C5C43A80-2BD6-2568-40BF-3BE71EDE72F6}"/>
              </a:ext>
            </a:extLst>
          </p:cNvPr>
          <p:cNvGrpSpPr/>
          <p:nvPr/>
        </p:nvGrpSpPr>
        <p:grpSpPr>
          <a:xfrm>
            <a:off x="2901453" y="815852"/>
            <a:ext cx="730647" cy="916344"/>
            <a:chOff x="7886658" y="5504096"/>
            <a:chExt cx="547985" cy="687258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680EB0C-700C-8CAC-2068-1222ACD18087}"/>
                </a:ext>
              </a:extLst>
            </p:cNvPr>
            <p:cNvSpPr/>
            <p:nvPr/>
          </p:nvSpPr>
          <p:spPr>
            <a:xfrm flipV="1">
              <a:off x="7886658" y="5504096"/>
              <a:ext cx="451514" cy="687258"/>
            </a:xfrm>
            <a:custGeom>
              <a:avLst/>
              <a:gdLst>
                <a:gd name="connsiteX0" fmla="*/ 346869 w 451514"/>
                <a:gd name="connsiteY0" fmla="*/ 677365 h 687258"/>
                <a:gd name="connsiteX1" fmla="*/ 295532 w 451514"/>
                <a:gd name="connsiteY1" fmla="*/ 659028 h 687258"/>
                <a:gd name="connsiteX2" fmla="*/ 67572 w 451514"/>
                <a:gd name="connsiteY2" fmla="*/ 498274 h 687258"/>
                <a:gd name="connsiteX3" fmla="*/ 107297 w 451514"/>
                <a:gd name="connsiteY3" fmla="*/ 190826 h 687258"/>
                <a:gd name="connsiteX4" fmla="*/ 126243 w 451514"/>
                <a:gd name="connsiteY4" fmla="*/ 151707 h 687258"/>
                <a:gd name="connsiteX5" fmla="*/ 61461 w 451514"/>
                <a:gd name="connsiteY5" fmla="*/ 179823 h 687258"/>
                <a:gd name="connsiteX6" fmla="*/ -6988 w 451514"/>
                <a:gd name="connsiteY6" fmla="*/ 201828 h 687258"/>
                <a:gd name="connsiteX7" fmla="*/ 98130 w 451514"/>
                <a:gd name="connsiteY7" fmla="*/ 87528 h 687258"/>
                <a:gd name="connsiteX8" fmla="*/ 235028 w 451514"/>
                <a:gd name="connsiteY8" fmla="*/ 733 h 687258"/>
                <a:gd name="connsiteX9" fmla="*/ 205082 w 451514"/>
                <a:gd name="connsiteY9" fmla="*/ 72247 h 687258"/>
                <a:gd name="connsiteX10" fmla="*/ 173302 w 451514"/>
                <a:gd name="connsiteY10" fmla="*/ 131536 h 687258"/>
                <a:gd name="connsiteX11" fmla="*/ 264975 w 451514"/>
                <a:gd name="connsiteY11" fmla="*/ 94862 h 687258"/>
                <a:gd name="connsiteX12" fmla="*/ 275364 w 451514"/>
                <a:gd name="connsiteY12" fmla="*/ 78359 h 687258"/>
                <a:gd name="connsiteX13" fmla="*/ 296755 w 451514"/>
                <a:gd name="connsiteY13" fmla="*/ 78359 h 687258"/>
                <a:gd name="connsiteX14" fmla="*/ 330368 w 451514"/>
                <a:gd name="connsiteY14" fmla="*/ 90584 h 687258"/>
                <a:gd name="connsiteX15" fmla="*/ 369482 w 451514"/>
                <a:gd name="connsiteY15" fmla="*/ 100364 h 687258"/>
                <a:gd name="connsiteX16" fmla="*/ 308978 w 451514"/>
                <a:gd name="connsiteY16" fmla="*/ 134592 h 687258"/>
                <a:gd name="connsiteX17" fmla="*/ 218527 w 451514"/>
                <a:gd name="connsiteY17" fmla="*/ 155374 h 687258"/>
                <a:gd name="connsiteX18" fmla="*/ 103019 w 451514"/>
                <a:gd name="connsiteY18" fmla="*/ 272119 h 687258"/>
                <a:gd name="connsiteX19" fmla="*/ 82851 w 451514"/>
                <a:gd name="connsiteY19" fmla="*/ 374806 h 687258"/>
                <a:gd name="connsiteX20" fmla="*/ 102408 w 451514"/>
                <a:gd name="connsiteY20" fmla="*/ 476881 h 687258"/>
                <a:gd name="connsiteX21" fmla="*/ 307755 w 451514"/>
                <a:gd name="connsiteY21" fmla="*/ 618075 h 687258"/>
                <a:gd name="connsiteX22" fmla="*/ 389650 w 451514"/>
                <a:gd name="connsiteY22" fmla="*/ 610129 h 687258"/>
                <a:gd name="connsiteX23" fmla="*/ 437931 w 451514"/>
                <a:gd name="connsiteY23" fmla="*/ 627244 h 687258"/>
                <a:gd name="connsiteX24" fmla="*/ 403706 w 451514"/>
                <a:gd name="connsiteY24" fmla="*/ 647414 h 687258"/>
                <a:gd name="connsiteX25" fmla="*/ 373149 w 451514"/>
                <a:gd name="connsiteY25" fmla="*/ 665751 h 687258"/>
                <a:gd name="connsiteX26" fmla="*/ 364593 w 451514"/>
                <a:gd name="connsiteY26" fmla="*/ 682866 h 687258"/>
                <a:gd name="connsiteX27" fmla="*/ 346869 w 451514"/>
                <a:gd name="connsiteY27" fmla="*/ 677365 h 68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1514" h="687258">
                  <a:moveTo>
                    <a:pt x="346869" y="677365"/>
                  </a:moveTo>
                  <a:cubicBezTo>
                    <a:pt x="339535" y="666974"/>
                    <a:pt x="327924" y="662695"/>
                    <a:pt x="295532" y="659028"/>
                  </a:cubicBezTo>
                  <a:cubicBezTo>
                    <a:pt x="191025" y="645581"/>
                    <a:pt x="113409" y="591181"/>
                    <a:pt x="67572" y="498274"/>
                  </a:cubicBezTo>
                  <a:cubicBezTo>
                    <a:pt x="20514" y="401700"/>
                    <a:pt x="36404" y="277620"/>
                    <a:pt x="107297" y="190826"/>
                  </a:cubicBezTo>
                  <a:cubicBezTo>
                    <a:pt x="126243" y="168210"/>
                    <a:pt x="134188" y="151707"/>
                    <a:pt x="126243" y="151707"/>
                  </a:cubicBezTo>
                  <a:cubicBezTo>
                    <a:pt x="125021" y="151707"/>
                    <a:pt x="95685" y="164543"/>
                    <a:pt x="61461" y="179823"/>
                  </a:cubicBezTo>
                  <a:cubicBezTo>
                    <a:pt x="18680" y="199383"/>
                    <a:pt x="-2710" y="206106"/>
                    <a:pt x="-6988" y="201828"/>
                  </a:cubicBezTo>
                  <a:cubicBezTo>
                    <a:pt x="-22878" y="185936"/>
                    <a:pt x="-3321" y="165154"/>
                    <a:pt x="98130" y="87528"/>
                  </a:cubicBezTo>
                  <a:cubicBezTo>
                    <a:pt x="209971" y="1956"/>
                    <a:pt x="220972" y="-4768"/>
                    <a:pt x="235028" y="733"/>
                  </a:cubicBezTo>
                  <a:cubicBezTo>
                    <a:pt x="252752" y="7457"/>
                    <a:pt x="244807" y="25794"/>
                    <a:pt x="205082" y="72247"/>
                  </a:cubicBezTo>
                  <a:cubicBezTo>
                    <a:pt x="168413" y="115033"/>
                    <a:pt x="154967" y="139482"/>
                    <a:pt x="173302" y="131536"/>
                  </a:cubicBezTo>
                  <a:cubicBezTo>
                    <a:pt x="187970" y="124813"/>
                    <a:pt x="253974" y="98530"/>
                    <a:pt x="264975" y="94862"/>
                  </a:cubicBezTo>
                  <a:cubicBezTo>
                    <a:pt x="270475" y="92418"/>
                    <a:pt x="275364" y="85083"/>
                    <a:pt x="275364" y="78359"/>
                  </a:cubicBezTo>
                  <a:cubicBezTo>
                    <a:pt x="275364" y="62467"/>
                    <a:pt x="291866" y="62467"/>
                    <a:pt x="296755" y="78359"/>
                  </a:cubicBezTo>
                  <a:cubicBezTo>
                    <a:pt x="299810" y="88139"/>
                    <a:pt x="305922" y="90584"/>
                    <a:pt x="330368" y="90584"/>
                  </a:cubicBezTo>
                  <a:cubicBezTo>
                    <a:pt x="349314" y="90584"/>
                    <a:pt x="363370" y="94251"/>
                    <a:pt x="369482" y="100364"/>
                  </a:cubicBezTo>
                  <a:cubicBezTo>
                    <a:pt x="392095" y="122368"/>
                    <a:pt x="376205" y="130925"/>
                    <a:pt x="308978" y="134592"/>
                  </a:cubicBezTo>
                  <a:cubicBezTo>
                    <a:pt x="264364" y="137037"/>
                    <a:pt x="246640" y="141316"/>
                    <a:pt x="218527" y="155374"/>
                  </a:cubicBezTo>
                  <a:cubicBezTo>
                    <a:pt x="170857" y="178601"/>
                    <a:pt x="128077" y="221998"/>
                    <a:pt x="103019" y="272119"/>
                  </a:cubicBezTo>
                  <a:cubicBezTo>
                    <a:pt x="84074" y="310627"/>
                    <a:pt x="82851" y="317350"/>
                    <a:pt x="82851" y="374806"/>
                  </a:cubicBezTo>
                  <a:cubicBezTo>
                    <a:pt x="82851" y="430428"/>
                    <a:pt x="84685" y="439596"/>
                    <a:pt x="102408" y="476881"/>
                  </a:cubicBezTo>
                  <a:cubicBezTo>
                    <a:pt x="142133" y="561231"/>
                    <a:pt x="222194" y="616853"/>
                    <a:pt x="307755" y="618075"/>
                  </a:cubicBezTo>
                  <a:cubicBezTo>
                    <a:pt x="331590" y="618687"/>
                    <a:pt x="368871" y="615019"/>
                    <a:pt x="389650" y="610129"/>
                  </a:cubicBezTo>
                  <a:cubicBezTo>
                    <a:pt x="431820" y="600961"/>
                    <a:pt x="444654" y="605240"/>
                    <a:pt x="437931" y="627244"/>
                  </a:cubicBezTo>
                  <a:cubicBezTo>
                    <a:pt x="434875" y="635801"/>
                    <a:pt x="424486" y="641913"/>
                    <a:pt x="403706" y="647414"/>
                  </a:cubicBezTo>
                  <a:cubicBezTo>
                    <a:pt x="382316" y="652915"/>
                    <a:pt x="373149" y="658417"/>
                    <a:pt x="373149" y="665751"/>
                  </a:cubicBezTo>
                  <a:cubicBezTo>
                    <a:pt x="373149" y="671252"/>
                    <a:pt x="369482" y="679198"/>
                    <a:pt x="364593" y="682866"/>
                  </a:cubicBezTo>
                  <a:cubicBezTo>
                    <a:pt x="357870" y="688978"/>
                    <a:pt x="354203" y="687756"/>
                    <a:pt x="346869" y="677365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24A406D-A145-0055-B0A9-2C6B06ADF92C}"/>
                </a:ext>
              </a:extLst>
            </p:cNvPr>
            <p:cNvSpPr/>
            <p:nvPr/>
          </p:nvSpPr>
          <p:spPr>
            <a:xfrm flipV="1">
              <a:off x="8004829" y="5593136"/>
              <a:ext cx="429814" cy="439844"/>
            </a:xfrm>
            <a:custGeom>
              <a:avLst/>
              <a:gdLst>
                <a:gd name="connsiteX0" fmla="*/ 161924 w 429814"/>
                <a:gd name="connsiteY0" fmla="*/ 433356 h 439844"/>
                <a:gd name="connsiteX1" fmla="*/ -8588 w 429814"/>
                <a:gd name="connsiteY1" fmla="*/ 253044 h 439844"/>
                <a:gd name="connsiteX2" fmla="*/ 50694 w 429814"/>
                <a:gd name="connsiteY2" fmla="*/ 66618 h 439844"/>
                <a:gd name="connsiteX3" fmla="*/ 329380 w 429814"/>
                <a:gd name="connsiteY3" fmla="*/ 39724 h 439844"/>
                <a:gd name="connsiteX4" fmla="*/ 298822 w 429814"/>
                <a:gd name="connsiteY4" fmla="*/ 411352 h 439844"/>
                <a:gd name="connsiteX5" fmla="*/ 194315 w 429814"/>
                <a:gd name="connsiteY5" fmla="*/ 438857 h 439844"/>
                <a:gd name="connsiteX6" fmla="*/ 161924 w 429814"/>
                <a:gd name="connsiteY6" fmla="*/ 433356 h 439844"/>
                <a:gd name="connsiteX7" fmla="*/ 159479 w 429814"/>
                <a:gd name="connsiteY7" fmla="*/ 381402 h 439844"/>
                <a:gd name="connsiteX8" fmla="*/ 137478 w 429814"/>
                <a:gd name="connsiteY8" fmla="*/ 360009 h 439844"/>
                <a:gd name="connsiteX9" fmla="*/ 108142 w 429814"/>
                <a:gd name="connsiteY9" fmla="*/ 377734 h 439844"/>
                <a:gd name="connsiteX10" fmla="*/ 164980 w 429814"/>
                <a:gd name="connsiteY10" fmla="*/ 402184 h 439844"/>
                <a:gd name="connsiteX11" fmla="*/ 159479 w 429814"/>
                <a:gd name="connsiteY11" fmla="*/ 381402 h 439844"/>
                <a:gd name="connsiteX12" fmla="*/ 304934 w 429814"/>
                <a:gd name="connsiteY12" fmla="*/ 377734 h 439844"/>
                <a:gd name="connsiteX13" fmla="*/ 334269 w 429814"/>
                <a:gd name="connsiteY13" fmla="*/ 353285 h 439844"/>
                <a:gd name="connsiteX14" fmla="*/ 300656 w 429814"/>
                <a:gd name="connsiteY14" fmla="*/ 336782 h 439844"/>
                <a:gd name="connsiteX15" fmla="*/ 270709 w 429814"/>
                <a:gd name="connsiteY15" fmla="*/ 396683 h 439844"/>
                <a:gd name="connsiteX16" fmla="*/ 304934 w 429814"/>
                <a:gd name="connsiteY16" fmla="*/ 377734 h 439844"/>
                <a:gd name="connsiteX17" fmla="*/ 206538 w 429814"/>
                <a:gd name="connsiteY17" fmla="*/ 361842 h 439844"/>
                <a:gd name="connsiteX18" fmla="*/ 175369 w 429814"/>
                <a:gd name="connsiteY18" fmla="*/ 341672 h 439844"/>
                <a:gd name="connsiteX19" fmla="*/ 184536 w 429814"/>
                <a:gd name="connsiteY19" fmla="*/ 366121 h 439844"/>
                <a:gd name="connsiteX20" fmla="*/ 205927 w 429814"/>
                <a:gd name="connsiteY20" fmla="*/ 384458 h 439844"/>
                <a:gd name="connsiteX21" fmla="*/ 206538 w 429814"/>
                <a:gd name="connsiteY21" fmla="*/ 361842 h 439844"/>
                <a:gd name="connsiteX22" fmla="*/ 254819 w 429814"/>
                <a:gd name="connsiteY22" fmla="*/ 360009 h 439844"/>
                <a:gd name="connsiteX23" fmla="*/ 248096 w 429814"/>
                <a:gd name="connsiteY23" fmla="*/ 329447 h 439844"/>
                <a:gd name="connsiteX24" fmla="*/ 232818 w 429814"/>
                <a:gd name="connsiteY24" fmla="*/ 348395 h 439844"/>
                <a:gd name="connsiteX25" fmla="*/ 236484 w 429814"/>
                <a:gd name="connsiteY25" fmla="*/ 375901 h 439844"/>
                <a:gd name="connsiteX26" fmla="*/ 254819 w 429814"/>
                <a:gd name="connsiteY26" fmla="*/ 360009 h 439844"/>
                <a:gd name="connsiteX27" fmla="*/ 117921 w 429814"/>
                <a:gd name="connsiteY27" fmla="*/ 332503 h 439844"/>
                <a:gd name="connsiteX28" fmla="*/ 105698 w 429814"/>
                <a:gd name="connsiteY28" fmla="*/ 286661 h 439844"/>
                <a:gd name="connsiteX29" fmla="*/ 91030 w 429814"/>
                <a:gd name="connsiteY29" fmla="*/ 246931 h 439844"/>
                <a:gd name="connsiteX30" fmla="*/ 67806 w 429814"/>
                <a:gd name="connsiteY30" fmla="*/ 248765 h 439844"/>
                <a:gd name="connsiteX31" fmla="*/ 22581 w 429814"/>
                <a:gd name="connsiteY31" fmla="*/ 267102 h 439844"/>
                <a:gd name="connsiteX32" fmla="*/ 64139 w 429814"/>
                <a:gd name="connsiteY32" fmla="*/ 344728 h 439844"/>
                <a:gd name="connsiteX33" fmla="*/ 96530 w 429814"/>
                <a:gd name="connsiteY33" fmla="*/ 349618 h 439844"/>
                <a:gd name="connsiteX34" fmla="*/ 117921 w 429814"/>
                <a:gd name="connsiteY34" fmla="*/ 332503 h 439844"/>
                <a:gd name="connsiteX35" fmla="*/ 376438 w 429814"/>
                <a:gd name="connsiteY35" fmla="*/ 289717 h 439844"/>
                <a:gd name="connsiteX36" fmla="*/ 389273 w 429814"/>
                <a:gd name="connsiteY36" fmla="*/ 231650 h 439844"/>
                <a:gd name="connsiteX37" fmla="*/ 389273 w 429814"/>
                <a:gd name="connsiteY37" fmla="*/ 207813 h 439844"/>
                <a:gd name="connsiteX38" fmla="*/ 366660 w 429814"/>
                <a:gd name="connsiteY38" fmla="*/ 210869 h 439844"/>
                <a:gd name="connsiteX39" fmla="*/ 315934 w 429814"/>
                <a:gd name="connsiteY39" fmla="*/ 246320 h 439844"/>
                <a:gd name="connsiteX40" fmla="*/ 312267 w 429814"/>
                <a:gd name="connsiteY40" fmla="*/ 291551 h 439844"/>
                <a:gd name="connsiteX41" fmla="*/ 325713 w 429814"/>
                <a:gd name="connsiteY41" fmla="*/ 316000 h 439844"/>
                <a:gd name="connsiteX42" fmla="*/ 376438 w 429814"/>
                <a:gd name="connsiteY42" fmla="*/ 289717 h 439844"/>
                <a:gd name="connsiteX43" fmla="*/ 180870 w 429814"/>
                <a:gd name="connsiteY43" fmla="*/ 310499 h 439844"/>
                <a:gd name="connsiteX44" fmla="*/ 196760 w 429814"/>
                <a:gd name="connsiteY44" fmla="*/ 275048 h 439844"/>
                <a:gd name="connsiteX45" fmla="*/ 168035 w 429814"/>
                <a:gd name="connsiteY45" fmla="*/ 235929 h 439844"/>
                <a:gd name="connsiteX46" fmla="*/ 127088 w 429814"/>
                <a:gd name="connsiteY46" fmla="*/ 264046 h 439844"/>
                <a:gd name="connsiteX47" fmla="*/ 180870 w 429814"/>
                <a:gd name="connsiteY47" fmla="*/ 310499 h 439844"/>
                <a:gd name="connsiteX48" fmla="*/ 281710 w 429814"/>
                <a:gd name="connsiteY48" fmla="*/ 291551 h 439844"/>
                <a:gd name="connsiteX49" fmla="*/ 287210 w 429814"/>
                <a:gd name="connsiteY49" fmla="*/ 251821 h 439844"/>
                <a:gd name="connsiteX50" fmla="*/ 290266 w 429814"/>
                <a:gd name="connsiteY50" fmla="*/ 225538 h 439844"/>
                <a:gd name="connsiteX51" fmla="*/ 263986 w 429814"/>
                <a:gd name="connsiteY51" fmla="*/ 225538 h 439844"/>
                <a:gd name="connsiteX52" fmla="*/ 221817 w 429814"/>
                <a:gd name="connsiteY52" fmla="*/ 260990 h 439844"/>
                <a:gd name="connsiteX53" fmla="*/ 254208 w 429814"/>
                <a:gd name="connsiteY53" fmla="*/ 304998 h 439844"/>
                <a:gd name="connsiteX54" fmla="*/ 281710 w 429814"/>
                <a:gd name="connsiteY54" fmla="*/ 291551 h 439844"/>
                <a:gd name="connsiteX55" fmla="*/ 87363 w 429814"/>
                <a:gd name="connsiteY55" fmla="*/ 217592 h 439844"/>
                <a:gd name="connsiteX56" fmla="*/ 90419 w 429814"/>
                <a:gd name="connsiteY56" fmla="*/ 171139 h 439844"/>
                <a:gd name="connsiteX57" fmla="*/ 92864 w 429814"/>
                <a:gd name="connsiteY57" fmla="*/ 125908 h 439844"/>
                <a:gd name="connsiteX58" fmla="*/ 69640 w 429814"/>
                <a:gd name="connsiteY58" fmla="*/ 117962 h 439844"/>
                <a:gd name="connsiteX59" fmla="*/ 47027 w 429814"/>
                <a:gd name="connsiteY59" fmla="*/ 110016 h 439844"/>
                <a:gd name="connsiteX60" fmla="*/ 34193 w 429814"/>
                <a:gd name="connsiteY60" fmla="*/ 135076 h 439844"/>
                <a:gd name="connsiteX61" fmla="*/ 18303 w 429814"/>
                <a:gd name="connsiteY61" fmla="*/ 193754 h 439844"/>
                <a:gd name="connsiteX62" fmla="*/ 14636 w 429814"/>
                <a:gd name="connsiteY62" fmla="*/ 227372 h 439844"/>
                <a:gd name="connsiteX63" fmla="*/ 50694 w 429814"/>
                <a:gd name="connsiteY63" fmla="*/ 222482 h 439844"/>
                <a:gd name="connsiteX64" fmla="*/ 87363 w 429814"/>
                <a:gd name="connsiteY64" fmla="*/ 217592 h 439844"/>
                <a:gd name="connsiteX65" fmla="*/ 182703 w 429814"/>
                <a:gd name="connsiteY65" fmla="*/ 201700 h 439844"/>
                <a:gd name="connsiteX66" fmla="*/ 183314 w 429814"/>
                <a:gd name="connsiteY66" fmla="*/ 165638 h 439844"/>
                <a:gd name="connsiteX67" fmla="*/ 179647 w 429814"/>
                <a:gd name="connsiteY67" fmla="*/ 133242 h 439844"/>
                <a:gd name="connsiteX68" fmla="*/ 151534 w 429814"/>
                <a:gd name="connsiteY68" fmla="*/ 135076 h 439844"/>
                <a:gd name="connsiteX69" fmla="*/ 123421 w 429814"/>
                <a:gd name="connsiteY69" fmla="*/ 136910 h 439844"/>
                <a:gd name="connsiteX70" fmla="*/ 120365 w 429814"/>
                <a:gd name="connsiteY70" fmla="*/ 172361 h 439844"/>
                <a:gd name="connsiteX71" fmla="*/ 119754 w 429814"/>
                <a:gd name="connsiteY71" fmla="*/ 210869 h 439844"/>
                <a:gd name="connsiteX72" fmla="*/ 182703 w 429814"/>
                <a:gd name="connsiteY72" fmla="*/ 201700 h 439844"/>
                <a:gd name="connsiteX73" fmla="*/ 256653 w 429814"/>
                <a:gd name="connsiteY73" fmla="*/ 197422 h 439844"/>
                <a:gd name="connsiteX74" fmla="*/ 279265 w 429814"/>
                <a:gd name="connsiteY74" fmla="*/ 179696 h 439844"/>
                <a:gd name="connsiteX75" fmla="*/ 257875 w 429814"/>
                <a:gd name="connsiteY75" fmla="*/ 116739 h 439844"/>
                <a:gd name="connsiteX76" fmla="*/ 230984 w 429814"/>
                <a:gd name="connsiteY76" fmla="*/ 122240 h 439844"/>
                <a:gd name="connsiteX77" fmla="*/ 205316 w 429814"/>
                <a:gd name="connsiteY77" fmla="*/ 129575 h 439844"/>
                <a:gd name="connsiteX78" fmla="*/ 208983 w 429814"/>
                <a:gd name="connsiteY78" fmla="*/ 157692 h 439844"/>
                <a:gd name="connsiteX79" fmla="*/ 256653 w 429814"/>
                <a:gd name="connsiteY79" fmla="*/ 197422 h 439844"/>
                <a:gd name="connsiteX80" fmla="*/ 384383 w 429814"/>
                <a:gd name="connsiteY80" fmla="*/ 179085 h 439844"/>
                <a:gd name="connsiteX81" fmla="*/ 337936 w 429814"/>
                <a:gd name="connsiteY81" fmla="*/ 84955 h 439844"/>
                <a:gd name="connsiteX82" fmla="*/ 306156 w 429814"/>
                <a:gd name="connsiteY82" fmla="*/ 88011 h 439844"/>
                <a:gd name="connsiteX83" fmla="*/ 286599 w 429814"/>
                <a:gd name="connsiteY83" fmla="*/ 105737 h 439844"/>
                <a:gd name="connsiteX84" fmla="*/ 300656 w 429814"/>
                <a:gd name="connsiteY84" fmla="*/ 150968 h 439844"/>
                <a:gd name="connsiteX85" fmla="*/ 312879 w 429814"/>
                <a:gd name="connsiteY85" fmla="*/ 190087 h 439844"/>
                <a:gd name="connsiteX86" fmla="*/ 346492 w 429814"/>
                <a:gd name="connsiteY86" fmla="*/ 185808 h 439844"/>
                <a:gd name="connsiteX87" fmla="*/ 384383 w 429814"/>
                <a:gd name="connsiteY87" fmla="*/ 179085 h 439844"/>
                <a:gd name="connsiteX88" fmla="*/ 174758 w 429814"/>
                <a:gd name="connsiteY88" fmla="*/ 92901 h 439844"/>
                <a:gd name="connsiteX89" fmla="*/ 169869 w 429814"/>
                <a:gd name="connsiteY89" fmla="*/ 66618 h 439844"/>
                <a:gd name="connsiteX90" fmla="*/ 165591 w 429814"/>
                <a:gd name="connsiteY90" fmla="*/ 51338 h 439844"/>
                <a:gd name="connsiteX91" fmla="*/ 152145 w 429814"/>
                <a:gd name="connsiteY91" fmla="*/ 72731 h 439844"/>
                <a:gd name="connsiteX92" fmla="*/ 157035 w 429814"/>
                <a:gd name="connsiteY92" fmla="*/ 103292 h 439844"/>
                <a:gd name="connsiteX93" fmla="*/ 174758 w 429814"/>
                <a:gd name="connsiteY93" fmla="*/ 92901 h 439844"/>
                <a:gd name="connsiteX94" fmla="*/ 122199 w 429814"/>
                <a:gd name="connsiteY94" fmla="*/ 69675 h 439844"/>
                <a:gd name="connsiteX95" fmla="*/ 99586 w 429814"/>
                <a:gd name="connsiteY95" fmla="*/ 59284 h 439844"/>
                <a:gd name="connsiteX96" fmla="*/ 81863 w 429814"/>
                <a:gd name="connsiteY96" fmla="*/ 92901 h 439844"/>
                <a:gd name="connsiteX97" fmla="*/ 122199 w 429814"/>
                <a:gd name="connsiteY97" fmla="*/ 69675 h 439844"/>
                <a:gd name="connsiteX98" fmla="*/ 230373 w 429814"/>
                <a:gd name="connsiteY98" fmla="*/ 91068 h 439844"/>
                <a:gd name="connsiteX99" fmla="*/ 221206 w 429814"/>
                <a:gd name="connsiteY99" fmla="*/ 66618 h 439844"/>
                <a:gd name="connsiteX100" fmla="*/ 199815 w 429814"/>
                <a:gd name="connsiteY100" fmla="*/ 48281 h 439844"/>
                <a:gd name="connsiteX101" fmla="*/ 198593 w 429814"/>
                <a:gd name="connsiteY101" fmla="*/ 72731 h 439844"/>
                <a:gd name="connsiteX102" fmla="*/ 230373 w 429814"/>
                <a:gd name="connsiteY102" fmla="*/ 91068 h 439844"/>
                <a:gd name="connsiteX103" fmla="*/ 295766 w 429814"/>
                <a:gd name="connsiteY103" fmla="*/ 56227 h 439844"/>
                <a:gd name="connsiteX104" fmla="*/ 230984 w 429814"/>
                <a:gd name="connsiteY104" fmla="*/ 29945 h 439844"/>
                <a:gd name="connsiteX105" fmla="*/ 245652 w 429814"/>
                <a:gd name="connsiteY105" fmla="*/ 54394 h 439844"/>
                <a:gd name="connsiteX106" fmla="*/ 281710 w 429814"/>
                <a:gd name="connsiteY106" fmla="*/ 70897 h 439844"/>
                <a:gd name="connsiteX107" fmla="*/ 295766 w 429814"/>
                <a:gd name="connsiteY107" fmla="*/ 56227 h 43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29814" h="439844">
                  <a:moveTo>
                    <a:pt x="161924" y="433356"/>
                  </a:moveTo>
                  <a:cubicBezTo>
                    <a:pt x="78196" y="419298"/>
                    <a:pt x="8524" y="345339"/>
                    <a:pt x="-8588" y="253044"/>
                  </a:cubicBezTo>
                  <a:cubicBezTo>
                    <a:pt x="-20811" y="185808"/>
                    <a:pt x="-643" y="121018"/>
                    <a:pt x="50694" y="66618"/>
                  </a:cubicBezTo>
                  <a:cubicBezTo>
                    <a:pt x="124032" y="-11619"/>
                    <a:pt x="243207" y="-23232"/>
                    <a:pt x="329380" y="39724"/>
                  </a:cubicBezTo>
                  <a:cubicBezTo>
                    <a:pt x="459555" y="135687"/>
                    <a:pt x="443054" y="338004"/>
                    <a:pt x="298822" y="411352"/>
                  </a:cubicBezTo>
                  <a:cubicBezTo>
                    <a:pt x="274376" y="423577"/>
                    <a:pt x="206538" y="441302"/>
                    <a:pt x="194315" y="438857"/>
                  </a:cubicBezTo>
                  <a:cubicBezTo>
                    <a:pt x="192481" y="438246"/>
                    <a:pt x="177814" y="435801"/>
                    <a:pt x="161924" y="433356"/>
                  </a:cubicBezTo>
                  <a:close/>
                  <a:moveTo>
                    <a:pt x="159479" y="381402"/>
                  </a:moveTo>
                  <a:cubicBezTo>
                    <a:pt x="150923" y="369788"/>
                    <a:pt x="140533" y="360009"/>
                    <a:pt x="137478" y="360009"/>
                  </a:cubicBezTo>
                  <a:cubicBezTo>
                    <a:pt x="128310" y="360009"/>
                    <a:pt x="108142" y="372233"/>
                    <a:pt x="108142" y="377734"/>
                  </a:cubicBezTo>
                  <a:cubicBezTo>
                    <a:pt x="108142" y="384458"/>
                    <a:pt x="149701" y="402184"/>
                    <a:pt x="164980" y="402184"/>
                  </a:cubicBezTo>
                  <a:cubicBezTo>
                    <a:pt x="174758" y="402795"/>
                    <a:pt x="173536" y="399739"/>
                    <a:pt x="159479" y="381402"/>
                  </a:cubicBezTo>
                  <a:close/>
                  <a:moveTo>
                    <a:pt x="304934" y="377734"/>
                  </a:moveTo>
                  <a:cubicBezTo>
                    <a:pt x="320824" y="367344"/>
                    <a:pt x="334269" y="356341"/>
                    <a:pt x="334269" y="353285"/>
                  </a:cubicBezTo>
                  <a:cubicBezTo>
                    <a:pt x="334269" y="347784"/>
                    <a:pt x="303711" y="333115"/>
                    <a:pt x="300656" y="336782"/>
                  </a:cubicBezTo>
                  <a:cubicBezTo>
                    <a:pt x="287210" y="357564"/>
                    <a:pt x="267653" y="396683"/>
                    <a:pt x="270709" y="396683"/>
                  </a:cubicBezTo>
                  <a:cubicBezTo>
                    <a:pt x="273154" y="396683"/>
                    <a:pt x="288432" y="388125"/>
                    <a:pt x="304934" y="377734"/>
                  </a:cubicBezTo>
                  <a:close/>
                  <a:moveTo>
                    <a:pt x="206538" y="361842"/>
                  </a:moveTo>
                  <a:cubicBezTo>
                    <a:pt x="202260" y="338004"/>
                    <a:pt x="191870" y="330670"/>
                    <a:pt x="175369" y="341672"/>
                  </a:cubicBezTo>
                  <a:cubicBezTo>
                    <a:pt x="168035" y="345950"/>
                    <a:pt x="169258" y="350229"/>
                    <a:pt x="184536" y="366121"/>
                  </a:cubicBezTo>
                  <a:cubicBezTo>
                    <a:pt x="194315" y="375901"/>
                    <a:pt x="204093" y="384458"/>
                    <a:pt x="205927" y="384458"/>
                  </a:cubicBezTo>
                  <a:cubicBezTo>
                    <a:pt x="208371" y="384458"/>
                    <a:pt x="208371" y="374067"/>
                    <a:pt x="206538" y="361842"/>
                  </a:cubicBezTo>
                  <a:close/>
                  <a:moveTo>
                    <a:pt x="254819" y="360009"/>
                  </a:moveTo>
                  <a:cubicBezTo>
                    <a:pt x="270709" y="329447"/>
                    <a:pt x="270709" y="329447"/>
                    <a:pt x="248096" y="329447"/>
                  </a:cubicBezTo>
                  <a:cubicBezTo>
                    <a:pt x="229762" y="329447"/>
                    <a:pt x="229151" y="330670"/>
                    <a:pt x="232818" y="348395"/>
                  </a:cubicBezTo>
                  <a:cubicBezTo>
                    <a:pt x="234651" y="358786"/>
                    <a:pt x="236484" y="371622"/>
                    <a:pt x="236484" y="375901"/>
                  </a:cubicBezTo>
                  <a:cubicBezTo>
                    <a:pt x="236484" y="389959"/>
                    <a:pt x="241985" y="385680"/>
                    <a:pt x="254819" y="360009"/>
                  </a:cubicBezTo>
                  <a:close/>
                  <a:moveTo>
                    <a:pt x="117921" y="332503"/>
                  </a:moveTo>
                  <a:cubicBezTo>
                    <a:pt x="119143" y="329447"/>
                    <a:pt x="113643" y="308665"/>
                    <a:pt x="105698" y="286661"/>
                  </a:cubicBezTo>
                  <a:lnTo>
                    <a:pt x="91030" y="246931"/>
                  </a:lnTo>
                  <a:lnTo>
                    <a:pt x="67806" y="248765"/>
                  </a:lnTo>
                  <a:cubicBezTo>
                    <a:pt x="32971" y="251821"/>
                    <a:pt x="22581" y="255488"/>
                    <a:pt x="22581" y="267102"/>
                  </a:cubicBezTo>
                  <a:cubicBezTo>
                    <a:pt x="22581" y="280549"/>
                    <a:pt x="45805" y="323946"/>
                    <a:pt x="64139" y="344728"/>
                  </a:cubicBezTo>
                  <a:cubicBezTo>
                    <a:pt x="77585" y="360620"/>
                    <a:pt x="78196" y="360620"/>
                    <a:pt x="96530" y="349618"/>
                  </a:cubicBezTo>
                  <a:cubicBezTo>
                    <a:pt x="106920" y="343506"/>
                    <a:pt x="116698" y="336171"/>
                    <a:pt x="117921" y="332503"/>
                  </a:cubicBezTo>
                  <a:close/>
                  <a:moveTo>
                    <a:pt x="376438" y="289717"/>
                  </a:moveTo>
                  <a:cubicBezTo>
                    <a:pt x="383772" y="270769"/>
                    <a:pt x="389273" y="245098"/>
                    <a:pt x="389273" y="231650"/>
                  </a:cubicBezTo>
                  <a:lnTo>
                    <a:pt x="389273" y="207813"/>
                  </a:lnTo>
                  <a:lnTo>
                    <a:pt x="366660" y="210869"/>
                  </a:lnTo>
                  <a:cubicBezTo>
                    <a:pt x="315323" y="217592"/>
                    <a:pt x="315934" y="217592"/>
                    <a:pt x="315934" y="246320"/>
                  </a:cubicBezTo>
                  <a:cubicBezTo>
                    <a:pt x="315934" y="260990"/>
                    <a:pt x="314101" y="281160"/>
                    <a:pt x="312267" y="291551"/>
                  </a:cubicBezTo>
                  <a:cubicBezTo>
                    <a:pt x="309212" y="307443"/>
                    <a:pt x="310434" y="310499"/>
                    <a:pt x="325713" y="316000"/>
                  </a:cubicBezTo>
                  <a:cubicBezTo>
                    <a:pt x="358715" y="327614"/>
                    <a:pt x="362993" y="325169"/>
                    <a:pt x="376438" y="289717"/>
                  </a:cubicBezTo>
                  <a:close/>
                  <a:moveTo>
                    <a:pt x="180870" y="310499"/>
                  </a:moveTo>
                  <a:cubicBezTo>
                    <a:pt x="199815" y="303776"/>
                    <a:pt x="200426" y="303164"/>
                    <a:pt x="196760" y="275048"/>
                  </a:cubicBezTo>
                  <a:cubicBezTo>
                    <a:pt x="191259" y="234095"/>
                    <a:pt x="190648" y="233484"/>
                    <a:pt x="168035" y="235929"/>
                  </a:cubicBezTo>
                  <a:cubicBezTo>
                    <a:pt x="121588" y="241430"/>
                    <a:pt x="120977" y="242041"/>
                    <a:pt x="127088" y="264046"/>
                  </a:cubicBezTo>
                  <a:cubicBezTo>
                    <a:pt x="142367" y="319056"/>
                    <a:pt x="146645" y="322113"/>
                    <a:pt x="180870" y="310499"/>
                  </a:cubicBezTo>
                  <a:close/>
                  <a:moveTo>
                    <a:pt x="281710" y="291551"/>
                  </a:moveTo>
                  <a:cubicBezTo>
                    <a:pt x="283543" y="283605"/>
                    <a:pt x="285988" y="265879"/>
                    <a:pt x="287210" y="251821"/>
                  </a:cubicBezTo>
                  <a:lnTo>
                    <a:pt x="290266" y="225538"/>
                  </a:lnTo>
                  <a:lnTo>
                    <a:pt x="263986" y="225538"/>
                  </a:lnTo>
                  <a:cubicBezTo>
                    <a:pt x="221817" y="225538"/>
                    <a:pt x="218150" y="228594"/>
                    <a:pt x="221817" y="260990"/>
                  </a:cubicBezTo>
                  <a:cubicBezTo>
                    <a:pt x="226706" y="303776"/>
                    <a:pt x="227928" y="304998"/>
                    <a:pt x="254208" y="304998"/>
                  </a:cubicBezTo>
                  <a:cubicBezTo>
                    <a:pt x="274987" y="304998"/>
                    <a:pt x="279265" y="302553"/>
                    <a:pt x="281710" y="291551"/>
                  </a:cubicBezTo>
                  <a:close/>
                  <a:moveTo>
                    <a:pt x="87363" y="217592"/>
                  </a:moveTo>
                  <a:cubicBezTo>
                    <a:pt x="87974" y="216981"/>
                    <a:pt x="89197" y="196199"/>
                    <a:pt x="90419" y="171139"/>
                  </a:cubicBezTo>
                  <a:lnTo>
                    <a:pt x="92864" y="125908"/>
                  </a:lnTo>
                  <a:lnTo>
                    <a:pt x="69640" y="117962"/>
                  </a:lnTo>
                  <a:lnTo>
                    <a:pt x="47027" y="110016"/>
                  </a:lnTo>
                  <a:lnTo>
                    <a:pt x="34193" y="135076"/>
                  </a:lnTo>
                  <a:cubicBezTo>
                    <a:pt x="27470" y="148523"/>
                    <a:pt x="20136" y="174806"/>
                    <a:pt x="18303" y="193754"/>
                  </a:cubicBezTo>
                  <a:lnTo>
                    <a:pt x="14636" y="227372"/>
                  </a:lnTo>
                  <a:lnTo>
                    <a:pt x="50694" y="222482"/>
                  </a:lnTo>
                  <a:cubicBezTo>
                    <a:pt x="70251" y="220037"/>
                    <a:pt x="87363" y="217592"/>
                    <a:pt x="87363" y="217592"/>
                  </a:cubicBezTo>
                  <a:close/>
                  <a:moveTo>
                    <a:pt x="182703" y="201700"/>
                  </a:moveTo>
                  <a:cubicBezTo>
                    <a:pt x="185148" y="199255"/>
                    <a:pt x="185759" y="183363"/>
                    <a:pt x="183314" y="165638"/>
                  </a:cubicBezTo>
                  <a:lnTo>
                    <a:pt x="179647" y="133242"/>
                  </a:lnTo>
                  <a:lnTo>
                    <a:pt x="151534" y="135076"/>
                  </a:lnTo>
                  <a:lnTo>
                    <a:pt x="123421" y="136910"/>
                  </a:lnTo>
                  <a:lnTo>
                    <a:pt x="120365" y="172361"/>
                  </a:lnTo>
                  <a:cubicBezTo>
                    <a:pt x="118532" y="191921"/>
                    <a:pt x="118532" y="209035"/>
                    <a:pt x="119754" y="210869"/>
                  </a:cubicBezTo>
                  <a:cubicBezTo>
                    <a:pt x="124032" y="214536"/>
                    <a:pt x="177203" y="206590"/>
                    <a:pt x="182703" y="201700"/>
                  </a:cubicBezTo>
                  <a:close/>
                  <a:moveTo>
                    <a:pt x="256653" y="197422"/>
                  </a:moveTo>
                  <a:cubicBezTo>
                    <a:pt x="274987" y="194365"/>
                    <a:pt x="279265" y="190698"/>
                    <a:pt x="279265" y="179696"/>
                  </a:cubicBezTo>
                  <a:cubicBezTo>
                    <a:pt x="279265" y="168083"/>
                    <a:pt x="263986" y="123463"/>
                    <a:pt x="257875" y="116739"/>
                  </a:cubicBezTo>
                  <a:cubicBezTo>
                    <a:pt x="256653" y="115517"/>
                    <a:pt x="244429" y="117962"/>
                    <a:pt x="230984" y="122240"/>
                  </a:cubicBezTo>
                  <a:lnTo>
                    <a:pt x="205316" y="129575"/>
                  </a:lnTo>
                  <a:lnTo>
                    <a:pt x="208983" y="157692"/>
                  </a:lnTo>
                  <a:cubicBezTo>
                    <a:pt x="215705" y="205979"/>
                    <a:pt x="213872" y="204145"/>
                    <a:pt x="256653" y="197422"/>
                  </a:cubicBezTo>
                  <a:close/>
                  <a:moveTo>
                    <a:pt x="384383" y="179085"/>
                  </a:moveTo>
                  <a:cubicBezTo>
                    <a:pt x="394162" y="172972"/>
                    <a:pt x="359937" y="103903"/>
                    <a:pt x="337936" y="84955"/>
                  </a:cubicBezTo>
                  <a:cubicBezTo>
                    <a:pt x="328769" y="77621"/>
                    <a:pt x="324490" y="78232"/>
                    <a:pt x="306156" y="88011"/>
                  </a:cubicBezTo>
                  <a:cubicBezTo>
                    <a:pt x="294544" y="94124"/>
                    <a:pt x="285988" y="102070"/>
                    <a:pt x="286599" y="105737"/>
                  </a:cubicBezTo>
                  <a:cubicBezTo>
                    <a:pt x="287821" y="109404"/>
                    <a:pt x="294544" y="129575"/>
                    <a:pt x="300656" y="150968"/>
                  </a:cubicBezTo>
                  <a:lnTo>
                    <a:pt x="312879" y="190087"/>
                  </a:lnTo>
                  <a:lnTo>
                    <a:pt x="346492" y="185808"/>
                  </a:lnTo>
                  <a:cubicBezTo>
                    <a:pt x="364827" y="183363"/>
                    <a:pt x="381939" y="180307"/>
                    <a:pt x="384383" y="179085"/>
                  </a:cubicBezTo>
                  <a:close/>
                  <a:moveTo>
                    <a:pt x="174758" y="92901"/>
                  </a:moveTo>
                  <a:cubicBezTo>
                    <a:pt x="174147" y="86789"/>
                    <a:pt x="172313" y="75176"/>
                    <a:pt x="169869" y="66618"/>
                  </a:cubicBezTo>
                  <a:lnTo>
                    <a:pt x="165591" y="51338"/>
                  </a:lnTo>
                  <a:lnTo>
                    <a:pt x="152145" y="72731"/>
                  </a:lnTo>
                  <a:cubicBezTo>
                    <a:pt x="135033" y="100847"/>
                    <a:pt x="135033" y="103292"/>
                    <a:pt x="157035" y="103292"/>
                  </a:cubicBezTo>
                  <a:cubicBezTo>
                    <a:pt x="170480" y="103292"/>
                    <a:pt x="175369" y="100236"/>
                    <a:pt x="174758" y="92901"/>
                  </a:cubicBezTo>
                  <a:close/>
                  <a:moveTo>
                    <a:pt x="122199" y="69675"/>
                  </a:moveTo>
                  <a:cubicBezTo>
                    <a:pt x="139922" y="37891"/>
                    <a:pt x="134422" y="35446"/>
                    <a:pt x="99586" y="59284"/>
                  </a:cubicBezTo>
                  <a:cubicBezTo>
                    <a:pt x="71473" y="78232"/>
                    <a:pt x="65973" y="88623"/>
                    <a:pt x="81863" y="92901"/>
                  </a:cubicBezTo>
                  <a:cubicBezTo>
                    <a:pt x="103864" y="98402"/>
                    <a:pt x="107531" y="96569"/>
                    <a:pt x="122199" y="69675"/>
                  </a:cubicBezTo>
                  <a:close/>
                  <a:moveTo>
                    <a:pt x="230373" y="91068"/>
                  </a:moveTo>
                  <a:cubicBezTo>
                    <a:pt x="237707" y="86178"/>
                    <a:pt x="236484" y="82510"/>
                    <a:pt x="221206" y="66618"/>
                  </a:cubicBezTo>
                  <a:cubicBezTo>
                    <a:pt x="211427" y="56839"/>
                    <a:pt x="202260" y="48281"/>
                    <a:pt x="199815" y="48281"/>
                  </a:cubicBezTo>
                  <a:cubicBezTo>
                    <a:pt x="197982" y="48281"/>
                    <a:pt x="197371" y="59284"/>
                    <a:pt x="198593" y="72731"/>
                  </a:cubicBezTo>
                  <a:cubicBezTo>
                    <a:pt x="201038" y="97791"/>
                    <a:pt x="210816" y="103903"/>
                    <a:pt x="230373" y="91068"/>
                  </a:cubicBezTo>
                  <a:close/>
                  <a:moveTo>
                    <a:pt x="295766" y="56227"/>
                  </a:moveTo>
                  <a:cubicBezTo>
                    <a:pt x="298211" y="49504"/>
                    <a:pt x="249319" y="29945"/>
                    <a:pt x="230984" y="29945"/>
                  </a:cubicBezTo>
                  <a:cubicBezTo>
                    <a:pt x="224873" y="29945"/>
                    <a:pt x="230373" y="39113"/>
                    <a:pt x="245652" y="54394"/>
                  </a:cubicBezTo>
                  <a:cubicBezTo>
                    <a:pt x="267042" y="76398"/>
                    <a:pt x="270709" y="78232"/>
                    <a:pt x="281710" y="70897"/>
                  </a:cubicBezTo>
                  <a:cubicBezTo>
                    <a:pt x="288432" y="66007"/>
                    <a:pt x="294544" y="59895"/>
                    <a:pt x="295766" y="56227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6" name="图形 2">
            <a:extLst>
              <a:ext uri="{FF2B5EF4-FFF2-40B4-BE49-F238E27FC236}">
                <a16:creationId xmlns:a16="http://schemas.microsoft.com/office/drawing/2014/main" id="{0698E82E-FC9B-7231-EC27-A1C17B8A8047}"/>
              </a:ext>
            </a:extLst>
          </p:cNvPr>
          <p:cNvGrpSpPr/>
          <p:nvPr/>
        </p:nvGrpSpPr>
        <p:grpSpPr>
          <a:xfrm>
            <a:off x="5777786" y="618370"/>
            <a:ext cx="636428" cy="558941"/>
            <a:chOff x="11839964" y="-3235537"/>
            <a:chExt cx="477321" cy="419206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0D86C322-6ADE-10E3-E89F-820E31941A6D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D844356-F220-4262-53B4-A274D8854705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EFF887C-810B-9CEA-8EFF-6FDFBB474AAE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ACB0F7E-FEBD-F3BF-DD68-F09F416EDBCB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B145970-2AA1-D221-09C8-3BC8DA83FC13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793545E-0200-1041-8BCF-D0B98B146DC5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8C6A2CA-C951-0EB0-B2FA-B511FD40303B}"/>
              </a:ext>
            </a:extLst>
          </p:cNvPr>
          <p:cNvGrpSpPr/>
          <p:nvPr/>
        </p:nvGrpSpPr>
        <p:grpSpPr>
          <a:xfrm>
            <a:off x="3332099" y="2255240"/>
            <a:ext cx="5031648" cy="1133151"/>
            <a:chOff x="1248538" y="1813035"/>
            <a:chExt cx="3773736" cy="849863"/>
          </a:xfrm>
        </p:grpSpPr>
        <p:sp>
          <p:nvSpPr>
            <p:cNvPr id="35" name="箭头: V 形 34">
              <a:extLst>
                <a:ext uri="{FF2B5EF4-FFF2-40B4-BE49-F238E27FC236}">
                  <a16:creationId xmlns:a16="http://schemas.microsoft.com/office/drawing/2014/main" id="{54E6471D-07C0-C0BA-31E6-FBDDC4E79896}"/>
                </a:ext>
              </a:extLst>
            </p:cNvPr>
            <p:cNvSpPr/>
            <p:nvPr/>
          </p:nvSpPr>
          <p:spPr>
            <a:xfrm>
              <a:off x="1632143" y="1813035"/>
              <a:ext cx="3390131" cy="849863"/>
            </a:xfrm>
            <a:custGeom>
              <a:avLst/>
              <a:gdLst>
                <a:gd name="connsiteX0" fmla="*/ 0 w 3390131"/>
                <a:gd name="connsiteY0" fmla="*/ 0 h 849863"/>
                <a:gd name="connsiteX1" fmla="*/ 2965200 w 3390131"/>
                <a:gd name="connsiteY1" fmla="*/ 0 h 849863"/>
                <a:gd name="connsiteX2" fmla="*/ 3390131 w 3390131"/>
                <a:gd name="connsiteY2" fmla="*/ 424932 h 849863"/>
                <a:gd name="connsiteX3" fmla="*/ 2965200 w 3390131"/>
                <a:gd name="connsiteY3" fmla="*/ 849863 h 849863"/>
                <a:gd name="connsiteX4" fmla="*/ 0 w 3390131"/>
                <a:gd name="connsiteY4" fmla="*/ 849863 h 849863"/>
                <a:gd name="connsiteX5" fmla="*/ 424932 w 3390131"/>
                <a:gd name="connsiteY5" fmla="*/ 424932 h 849863"/>
                <a:gd name="connsiteX6" fmla="*/ 0 w 3390131"/>
                <a:gd name="connsiteY6" fmla="*/ 0 h 84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0131" h="849863" fill="none" extrusionOk="0">
                  <a:moveTo>
                    <a:pt x="0" y="0"/>
                  </a:moveTo>
                  <a:cubicBezTo>
                    <a:pt x="1124580" y="48231"/>
                    <a:pt x="2373083" y="-84455"/>
                    <a:pt x="2965200" y="0"/>
                  </a:cubicBezTo>
                  <a:cubicBezTo>
                    <a:pt x="3054585" y="26230"/>
                    <a:pt x="3191199" y="199946"/>
                    <a:pt x="3390131" y="424932"/>
                  </a:cubicBezTo>
                  <a:cubicBezTo>
                    <a:pt x="3277184" y="483010"/>
                    <a:pt x="3169427" y="686022"/>
                    <a:pt x="2965200" y="849863"/>
                  </a:cubicBezTo>
                  <a:cubicBezTo>
                    <a:pt x="2216006" y="718909"/>
                    <a:pt x="611369" y="806289"/>
                    <a:pt x="0" y="849863"/>
                  </a:cubicBezTo>
                  <a:cubicBezTo>
                    <a:pt x="47697" y="795672"/>
                    <a:pt x="325130" y="482554"/>
                    <a:pt x="424932" y="424932"/>
                  </a:cubicBezTo>
                  <a:cubicBezTo>
                    <a:pt x="232705" y="238288"/>
                    <a:pt x="235812" y="169545"/>
                    <a:pt x="0" y="0"/>
                  </a:cubicBezTo>
                  <a:close/>
                </a:path>
                <a:path w="3390131" h="849863" stroke="0" extrusionOk="0">
                  <a:moveTo>
                    <a:pt x="0" y="0"/>
                  </a:moveTo>
                  <a:cubicBezTo>
                    <a:pt x="778703" y="118645"/>
                    <a:pt x="2494861" y="116012"/>
                    <a:pt x="2965200" y="0"/>
                  </a:cubicBezTo>
                  <a:cubicBezTo>
                    <a:pt x="3104473" y="106658"/>
                    <a:pt x="3316594" y="389003"/>
                    <a:pt x="3390131" y="424932"/>
                  </a:cubicBezTo>
                  <a:cubicBezTo>
                    <a:pt x="3310225" y="574336"/>
                    <a:pt x="3121296" y="719716"/>
                    <a:pt x="2965200" y="849863"/>
                  </a:cubicBezTo>
                  <a:cubicBezTo>
                    <a:pt x="2143689" y="870050"/>
                    <a:pt x="613340" y="1002343"/>
                    <a:pt x="0" y="849863"/>
                  </a:cubicBezTo>
                  <a:cubicBezTo>
                    <a:pt x="107204" y="810687"/>
                    <a:pt x="281168" y="555862"/>
                    <a:pt x="424932" y="424932"/>
                  </a:cubicBezTo>
                  <a:cubicBezTo>
                    <a:pt x="187687" y="252414"/>
                    <a:pt x="100262" y="14318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706EDC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chevron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76CB3413-8354-480D-D668-ABF015E7F2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5054" y="2058308"/>
              <a:ext cx="432495" cy="399601"/>
            </a:xfrm>
            <a:custGeom>
              <a:avLst/>
              <a:gdLst>
                <a:gd name="T0" fmla="*/ 3149 w 3188"/>
                <a:gd name="T1" fmla="*/ 604 h 2944"/>
                <a:gd name="T2" fmla="*/ 2624 w 3188"/>
                <a:gd name="T3" fmla="*/ 732 h 2944"/>
                <a:gd name="T4" fmla="*/ 2704 w 3188"/>
                <a:gd name="T5" fmla="*/ 705 h 2944"/>
                <a:gd name="T6" fmla="*/ 2742 w 3188"/>
                <a:gd name="T7" fmla="*/ 667 h 2944"/>
                <a:gd name="T8" fmla="*/ 2801 w 3188"/>
                <a:gd name="T9" fmla="*/ 659 h 2944"/>
                <a:gd name="T10" fmla="*/ 2853 w 3188"/>
                <a:gd name="T11" fmla="*/ 538 h 2944"/>
                <a:gd name="T12" fmla="*/ 2473 w 3188"/>
                <a:gd name="T13" fmla="*/ 368 h 2944"/>
                <a:gd name="T14" fmla="*/ 2318 w 3188"/>
                <a:gd name="T15" fmla="*/ 298 h 2944"/>
                <a:gd name="T16" fmla="*/ 1980 w 3188"/>
                <a:gd name="T17" fmla="*/ 10 h 2944"/>
                <a:gd name="T18" fmla="*/ 1425 w 3188"/>
                <a:gd name="T19" fmla="*/ 179 h 2944"/>
                <a:gd name="T20" fmla="*/ 1244 w 3188"/>
                <a:gd name="T21" fmla="*/ 154 h 2944"/>
                <a:gd name="T22" fmla="*/ 1335 w 3188"/>
                <a:gd name="T23" fmla="*/ 242 h 2944"/>
                <a:gd name="T24" fmla="*/ 1210 w 3188"/>
                <a:gd name="T25" fmla="*/ 252 h 2944"/>
                <a:gd name="T26" fmla="*/ 1238 w 3188"/>
                <a:gd name="T27" fmla="*/ 328 h 2944"/>
                <a:gd name="T28" fmla="*/ 1242 w 3188"/>
                <a:gd name="T29" fmla="*/ 362 h 2944"/>
                <a:gd name="T30" fmla="*/ 1308 w 3188"/>
                <a:gd name="T31" fmla="*/ 393 h 2944"/>
                <a:gd name="T32" fmla="*/ 1231 w 3188"/>
                <a:gd name="T33" fmla="*/ 464 h 2944"/>
                <a:gd name="T34" fmla="*/ 1391 w 3188"/>
                <a:gd name="T35" fmla="*/ 390 h 2944"/>
                <a:gd name="T36" fmla="*/ 1416 w 3188"/>
                <a:gd name="T37" fmla="*/ 454 h 2944"/>
                <a:gd name="T38" fmla="*/ 1482 w 3188"/>
                <a:gd name="T39" fmla="*/ 413 h 2944"/>
                <a:gd name="T40" fmla="*/ 1673 w 3188"/>
                <a:gd name="T41" fmla="*/ 253 h 2944"/>
                <a:gd name="T42" fmla="*/ 2065 w 3188"/>
                <a:gd name="T43" fmla="*/ 359 h 2944"/>
                <a:gd name="T44" fmla="*/ 1994 w 3188"/>
                <a:gd name="T45" fmla="*/ 560 h 2944"/>
                <a:gd name="T46" fmla="*/ 1543 w 3188"/>
                <a:gd name="T47" fmla="*/ 942 h 2944"/>
                <a:gd name="T48" fmla="*/ 1234 w 3188"/>
                <a:gd name="T49" fmla="*/ 1196 h 2944"/>
                <a:gd name="T50" fmla="*/ 1200 w 3188"/>
                <a:gd name="T51" fmla="*/ 1310 h 2944"/>
                <a:gd name="T52" fmla="*/ 955 w 3188"/>
                <a:gd name="T53" fmla="*/ 1531 h 2944"/>
                <a:gd name="T54" fmla="*/ 533 w 3188"/>
                <a:gd name="T55" fmla="*/ 1932 h 2944"/>
                <a:gd name="T56" fmla="*/ 170 w 3188"/>
                <a:gd name="T57" fmla="*/ 2350 h 2944"/>
                <a:gd name="T58" fmla="*/ 22 w 3188"/>
                <a:gd name="T59" fmla="*/ 2392 h 2944"/>
                <a:gd name="T60" fmla="*/ 14 w 3188"/>
                <a:gd name="T61" fmla="*/ 2784 h 2944"/>
                <a:gd name="T62" fmla="*/ 217 w 3188"/>
                <a:gd name="T63" fmla="*/ 2863 h 2944"/>
                <a:gd name="T64" fmla="*/ 253 w 3188"/>
                <a:gd name="T65" fmla="*/ 2600 h 2944"/>
                <a:gd name="T66" fmla="*/ 374 w 3188"/>
                <a:gd name="T67" fmla="*/ 2396 h 2944"/>
                <a:gd name="T68" fmla="*/ 944 w 3188"/>
                <a:gd name="T69" fmla="*/ 1971 h 2944"/>
                <a:gd name="T70" fmla="*/ 1209 w 3188"/>
                <a:gd name="T71" fmla="*/ 1799 h 2944"/>
                <a:gd name="T72" fmla="*/ 1496 w 3188"/>
                <a:gd name="T73" fmla="*/ 1563 h 2944"/>
                <a:gd name="T74" fmla="*/ 1815 w 3188"/>
                <a:gd name="T75" fmla="*/ 1797 h 2944"/>
                <a:gd name="T76" fmla="*/ 1719 w 3188"/>
                <a:gd name="T77" fmla="*/ 1884 h 2944"/>
                <a:gd name="T78" fmla="*/ 1306 w 3188"/>
                <a:gd name="T79" fmla="*/ 2068 h 2944"/>
                <a:gd name="T80" fmla="*/ 1161 w 3188"/>
                <a:gd name="T81" fmla="*/ 2105 h 2944"/>
                <a:gd name="T82" fmla="*/ 1301 w 3188"/>
                <a:gd name="T83" fmla="*/ 2436 h 2944"/>
                <a:gd name="T84" fmla="*/ 1485 w 3188"/>
                <a:gd name="T85" fmla="*/ 2575 h 2944"/>
                <a:gd name="T86" fmla="*/ 1444 w 3188"/>
                <a:gd name="T87" fmla="*/ 2287 h 2944"/>
                <a:gd name="T88" fmla="*/ 1469 w 3188"/>
                <a:gd name="T89" fmla="*/ 2201 h 2944"/>
                <a:gd name="T90" fmla="*/ 2126 w 3188"/>
                <a:gd name="T91" fmla="*/ 2036 h 2944"/>
                <a:gd name="T92" fmla="*/ 2139 w 3188"/>
                <a:gd name="T93" fmla="*/ 1623 h 2944"/>
                <a:gd name="T94" fmla="*/ 1944 w 3188"/>
                <a:gd name="T95" fmla="*/ 1378 h 2944"/>
                <a:gd name="T96" fmla="*/ 1957 w 3188"/>
                <a:gd name="T97" fmla="*/ 1164 h 2944"/>
                <a:gd name="T98" fmla="*/ 2404 w 3188"/>
                <a:gd name="T99" fmla="*/ 969 h 2944"/>
                <a:gd name="T100" fmla="*/ 2647 w 3188"/>
                <a:gd name="T101" fmla="*/ 1174 h 2944"/>
                <a:gd name="T102" fmla="*/ 2857 w 3188"/>
                <a:gd name="T103" fmla="*/ 1202 h 2944"/>
                <a:gd name="T104" fmla="*/ 3100 w 3188"/>
                <a:gd name="T105" fmla="*/ 736 h 2944"/>
                <a:gd name="T106" fmla="*/ 3155 w 3188"/>
                <a:gd name="T107" fmla="*/ 608 h 2944"/>
                <a:gd name="T108" fmla="*/ 3187 w 3188"/>
                <a:gd name="T109" fmla="*/ 534 h 2944"/>
                <a:gd name="T110" fmla="*/ 3154 w 3188"/>
                <a:gd name="T111" fmla="*/ 504 h 2944"/>
                <a:gd name="T112" fmla="*/ 3116 w 3188"/>
                <a:gd name="T113" fmla="*/ 515 h 2944"/>
                <a:gd name="T114" fmla="*/ 3102 w 3188"/>
                <a:gd name="T115" fmla="*/ 452 h 2944"/>
                <a:gd name="T116" fmla="*/ 3060 w 3188"/>
                <a:gd name="T117" fmla="*/ 589 h 2944"/>
                <a:gd name="T118" fmla="*/ 3049 w 3188"/>
                <a:gd name="T119" fmla="*/ 568 h 2944"/>
                <a:gd name="T120" fmla="*/ 2997 w 3188"/>
                <a:gd name="T121" fmla="*/ 589 h 2944"/>
                <a:gd name="T122" fmla="*/ 2893 w 3188"/>
                <a:gd name="T123" fmla="*/ 852 h 2944"/>
                <a:gd name="T124" fmla="*/ 2746 w 3188"/>
                <a:gd name="T125" fmla="*/ 9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88" h="2944">
                  <a:moveTo>
                    <a:pt x="3149" y="604"/>
                  </a:moveTo>
                  <a:cubicBezTo>
                    <a:pt x="3149" y="605"/>
                    <a:pt x="3149" y="605"/>
                    <a:pt x="3149" y="605"/>
                  </a:cubicBezTo>
                  <a:cubicBezTo>
                    <a:pt x="3149" y="605"/>
                    <a:pt x="3149" y="605"/>
                    <a:pt x="3149" y="604"/>
                  </a:cubicBezTo>
                  <a:close/>
                  <a:moveTo>
                    <a:pt x="2659" y="833"/>
                  </a:moveTo>
                  <a:cubicBezTo>
                    <a:pt x="2659" y="828"/>
                    <a:pt x="2655" y="793"/>
                    <a:pt x="2643" y="767"/>
                  </a:cubicBezTo>
                  <a:cubicBezTo>
                    <a:pt x="2631" y="741"/>
                    <a:pt x="2624" y="732"/>
                    <a:pt x="2624" y="732"/>
                  </a:cubicBezTo>
                  <a:cubicBezTo>
                    <a:pt x="2624" y="732"/>
                    <a:pt x="2645" y="743"/>
                    <a:pt x="2661" y="731"/>
                  </a:cubicBezTo>
                  <a:cubicBezTo>
                    <a:pt x="2677" y="720"/>
                    <a:pt x="2676" y="710"/>
                    <a:pt x="2683" y="707"/>
                  </a:cubicBezTo>
                  <a:cubicBezTo>
                    <a:pt x="2689" y="704"/>
                    <a:pt x="2696" y="711"/>
                    <a:pt x="2704" y="705"/>
                  </a:cubicBezTo>
                  <a:cubicBezTo>
                    <a:pt x="2713" y="700"/>
                    <a:pt x="2712" y="691"/>
                    <a:pt x="2714" y="689"/>
                  </a:cubicBezTo>
                  <a:cubicBezTo>
                    <a:pt x="2715" y="686"/>
                    <a:pt x="2731" y="690"/>
                    <a:pt x="2738" y="684"/>
                  </a:cubicBezTo>
                  <a:cubicBezTo>
                    <a:pt x="2745" y="679"/>
                    <a:pt x="2741" y="677"/>
                    <a:pt x="2742" y="667"/>
                  </a:cubicBezTo>
                  <a:cubicBezTo>
                    <a:pt x="2744" y="658"/>
                    <a:pt x="2750" y="653"/>
                    <a:pt x="2750" y="653"/>
                  </a:cubicBezTo>
                  <a:cubicBezTo>
                    <a:pt x="2750" y="653"/>
                    <a:pt x="2766" y="659"/>
                    <a:pt x="2778" y="664"/>
                  </a:cubicBezTo>
                  <a:cubicBezTo>
                    <a:pt x="2791" y="669"/>
                    <a:pt x="2796" y="671"/>
                    <a:pt x="2801" y="659"/>
                  </a:cubicBezTo>
                  <a:cubicBezTo>
                    <a:pt x="2806" y="647"/>
                    <a:pt x="2800" y="619"/>
                    <a:pt x="2803" y="600"/>
                  </a:cubicBezTo>
                  <a:cubicBezTo>
                    <a:pt x="2807" y="581"/>
                    <a:pt x="2811" y="574"/>
                    <a:pt x="2813" y="570"/>
                  </a:cubicBezTo>
                  <a:cubicBezTo>
                    <a:pt x="2816" y="566"/>
                    <a:pt x="2842" y="552"/>
                    <a:pt x="2853" y="538"/>
                  </a:cubicBezTo>
                  <a:cubicBezTo>
                    <a:pt x="2864" y="523"/>
                    <a:pt x="2878" y="464"/>
                    <a:pt x="2879" y="460"/>
                  </a:cubicBezTo>
                  <a:cubicBezTo>
                    <a:pt x="2967" y="252"/>
                    <a:pt x="2687" y="42"/>
                    <a:pt x="2527" y="249"/>
                  </a:cubicBezTo>
                  <a:cubicBezTo>
                    <a:pt x="2492" y="294"/>
                    <a:pt x="2477" y="346"/>
                    <a:pt x="2473" y="368"/>
                  </a:cubicBezTo>
                  <a:cubicBezTo>
                    <a:pt x="2468" y="390"/>
                    <a:pt x="2435" y="417"/>
                    <a:pt x="2435" y="417"/>
                  </a:cubicBezTo>
                  <a:cubicBezTo>
                    <a:pt x="2435" y="417"/>
                    <a:pt x="2426" y="378"/>
                    <a:pt x="2383" y="338"/>
                  </a:cubicBezTo>
                  <a:cubicBezTo>
                    <a:pt x="2339" y="298"/>
                    <a:pt x="2319" y="302"/>
                    <a:pt x="2318" y="298"/>
                  </a:cubicBezTo>
                  <a:cubicBezTo>
                    <a:pt x="2316" y="294"/>
                    <a:pt x="2270" y="202"/>
                    <a:pt x="2182" y="136"/>
                  </a:cubicBezTo>
                  <a:cubicBezTo>
                    <a:pt x="2094" y="69"/>
                    <a:pt x="2071" y="56"/>
                    <a:pt x="2045" y="28"/>
                  </a:cubicBezTo>
                  <a:cubicBezTo>
                    <a:pt x="2018" y="0"/>
                    <a:pt x="2004" y="2"/>
                    <a:pt x="1980" y="10"/>
                  </a:cubicBezTo>
                  <a:cubicBezTo>
                    <a:pt x="1957" y="18"/>
                    <a:pt x="1821" y="33"/>
                    <a:pt x="1697" y="88"/>
                  </a:cubicBezTo>
                  <a:cubicBezTo>
                    <a:pt x="1573" y="142"/>
                    <a:pt x="1545" y="179"/>
                    <a:pt x="1504" y="183"/>
                  </a:cubicBezTo>
                  <a:cubicBezTo>
                    <a:pt x="1463" y="186"/>
                    <a:pt x="1453" y="175"/>
                    <a:pt x="1425" y="179"/>
                  </a:cubicBezTo>
                  <a:cubicBezTo>
                    <a:pt x="1398" y="183"/>
                    <a:pt x="1380" y="193"/>
                    <a:pt x="1362" y="188"/>
                  </a:cubicBezTo>
                  <a:cubicBezTo>
                    <a:pt x="1345" y="184"/>
                    <a:pt x="1317" y="171"/>
                    <a:pt x="1290" y="159"/>
                  </a:cubicBezTo>
                  <a:cubicBezTo>
                    <a:pt x="1262" y="148"/>
                    <a:pt x="1254" y="147"/>
                    <a:pt x="1244" y="154"/>
                  </a:cubicBezTo>
                  <a:cubicBezTo>
                    <a:pt x="1234" y="161"/>
                    <a:pt x="1235" y="167"/>
                    <a:pt x="1247" y="175"/>
                  </a:cubicBezTo>
                  <a:cubicBezTo>
                    <a:pt x="1259" y="183"/>
                    <a:pt x="1329" y="210"/>
                    <a:pt x="1336" y="223"/>
                  </a:cubicBezTo>
                  <a:cubicBezTo>
                    <a:pt x="1344" y="236"/>
                    <a:pt x="1343" y="242"/>
                    <a:pt x="1335" y="242"/>
                  </a:cubicBezTo>
                  <a:cubicBezTo>
                    <a:pt x="1327" y="243"/>
                    <a:pt x="1240" y="221"/>
                    <a:pt x="1222" y="221"/>
                  </a:cubicBezTo>
                  <a:cubicBezTo>
                    <a:pt x="1204" y="220"/>
                    <a:pt x="1202" y="221"/>
                    <a:pt x="1197" y="232"/>
                  </a:cubicBezTo>
                  <a:cubicBezTo>
                    <a:pt x="1192" y="243"/>
                    <a:pt x="1201" y="248"/>
                    <a:pt x="1210" y="252"/>
                  </a:cubicBezTo>
                  <a:cubicBezTo>
                    <a:pt x="1219" y="256"/>
                    <a:pt x="1311" y="275"/>
                    <a:pt x="1322" y="284"/>
                  </a:cubicBezTo>
                  <a:cubicBezTo>
                    <a:pt x="1334" y="293"/>
                    <a:pt x="1330" y="301"/>
                    <a:pt x="1324" y="306"/>
                  </a:cubicBezTo>
                  <a:cubicBezTo>
                    <a:pt x="1318" y="311"/>
                    <a:pt x="1259" y="324"/>
                    <a:pt x="1238" y="328"/>
                  </a:cubicBezTo>
                  <a:cubicBezTo>
                    <a:pt x="1218" y="331"/>
                    <a:pt x="1199" y="332"/>
                    <a:pt x="1190" y="339"/>
                  </a:cubicBezTo>
                  <a:cubicBezTo>
                    <a:pt x="1182" y="345"/>
                    <a:pt x="1182" y="356"/>
                    <a:pt x="1186" y="362"/>
                  </a:cubicBezTo>
                  <a:cubicBezTo>
                    <a:pt x="1190" y="367"/>
                    <a:pt x="1230" y="361"/>
                    <a:pt x="1242" y="362"/>
                  </a:cubicBezTo>
                  <a:cubicBezTo>
                    <a:pt x="1253" y="363"/>
                    <a:pt x="1281" y="359"/>
                    <a:pt x="1300" y="356"/>
                  </a:cubicBezTo>
                  <a:cubicBezTo>
                    <a:pt x="1318" y="354"/>
                    <a:pt x="1339" y="346"/>
                    <a:pt x="1340" y="353"/>
                  </a:cubicBezTo>
                  <a:cubicBezTo>
                    <a:pt x="1342" y="360"/>
                    <a:pt x="1323" y="384"/>
                    <a:pt x="1308" y="393"/>
                  </a:cubicBezTo>
                  <a:cubicBezTo>
                    <a:pt x="1293" y="401"/>
                    <a:pt x="1269" y="421"/>
                    <a:pt x="1258" y="428"/>
                  </a:cubicBezTo>
                  <a:cubicBezTo>
                    <a:pt x="1247" y="435"/>
                    <a:pt x="1236" y="437"/>
                    <a:pt x="1231" y="445"/>
                  </a:cubicBezTo>
                  <a:cubicBezTo>
                    <a:pt x="1226" y="453"/>
                    <a:pt x="1223" y="460"/>
                    <a:pt x="1231" y="464"/>
                  </a:cubicBezTo>
                  <a:cubicBezTo>
                    <a:pt x="1239" y="468"/>
                    <a:pt x="1240" y="472"/>
                    <a:pt x="1260" y="468"/>
                  </a:cubicBezTo>
                  <a:cubicBezTo>
                    <a:pt x="1281" y="463"/>
                    <a:pt x="1307" y="448"/>
                    <a:pt x="1325" y="438"/>
                  </a:cubicBezTo>
                  <a:cubicBezTo>
                    <a:pt x="1342" y="427"/>
                    <a:pt x="1375" y="399"/>
                    <a:pt x="1391" y="390"/>
                  </a:cubicBezTo>
                  <a:cubicBezTo>
                    <a:pt x="1407" y="381"/>
                    <a:pt x="1421" y="380"/>
                    <a:pt x="1429" y="385"/>
                  </a:cubicBezTo>
                  <a:cubicBezTo>
                    <a:pt x="1436" y="389"/>
                    <a:pt x="1439" y="394"/>
                    <a:pt x="1438" y="398"/>
                  </a:cubicBezTo>
                  <a:cubicBezTo>
                    <a:pt x="1436" y="403"/>
                    <a:pt x="1424" y="427"/>
                    <a:pt x="1416" y="454"/>
                  </a:cubicBezTo>
                  <a:cubicBezTo>
                    <a:pt x="1407" y="482"/>
                    <a:pt x="1403" y="496"/>
                    <a:pt x="1408" y="509"/>
                  </a:cubicBezTo>
                  <a:cubicBezTo>
                    <a:pt x="1414" y="523"/>
                    <a:pt x="1433" y="521"/>
                    <a:pt x="1439" y="510"/>
                  </a:cubicBezTo>
                  <a:cubicBezTo>
                    <a:pt x="1444" y="500"/>
                    <a:pt x="1461" y="442"/>
                    <a:pt x="1482" y="413"/>
                  </a:cubicBezTo>
                  <a:cubicBezTo>
                    <a:pt x="1504" y="384"/>
                    <a:pt x="1504" y="392"/>
                    <a:pt x="1516" y="362"/>
                  </a:cubicBezTo>
                  <a:cubicBezTo>
                    <a:pt x="1527" y="331"/>
                    <a:pt x="1532" y="317"/>
                    <a:pt x="1535" y="314"/>
                  </a:cubicBezTo>
                  <a:cubicBezTo>
                    <a:pt x="1538" y="310"/>
                    <a:pt x="1599" y="272"/>
                    <a:pt x="1673" y="253"/>
                  </a:cubicBezTo>
                  <a:cubicBezTo>
                    <a:pt x="1746" y="234"/>
                    <a:pt x="1887" y="228"/>
                    <a:pt x="1937" y="222"/>
                  </a:cubicBezTo>
                  <a:cubicBezTo>
                    <a:pt x="1986" y="216"/>
                    <a:pt x="1998" y="220"/>
                    <a:pt x="1998" y="220"/>
                  </a:cubicBezTo>
                  <a:cubicBezTo>
                    <a:pt x="1998" y="220"/>
                    <a:pt x="2027" y="306"/>
                    <a:pt x="2065" y="359"/>
                  </a:cubicBezTo>
                  <a:cubicBezTo>
                    <a:pt x="2103" y="413"/>
                    <a:pt x="2135" y="426"/>
                    <a:pt x="2122" y="437"/>
                  </a:cubicBezTo>
                  <a:cubicBezTo>
                    <a:pt x="2108" y="448"/>
                    <a:pt x="2076" y="488"/>
                    <a:pt x="2062" y="504"/>
                  </a:cubicBezTo>
                  <a:cubicBezTo>
                    <a:pt x="2049" y="521"/>
                    <a:pt x="1996" y="560"/>
                    <a:pt x="1994" y="560"/>
                  </a:cubicBezTo>
                  <a:cubicBezTo>
                    <a:pt x="1991" y="560"/>
                    <a:pt x="1973" y="564"/>
                    <a:pt x="1964" y="569"/>
                  </a:cubicBezTo>
                  <a:cubicBezTo>
                    <a:pt x="1955" y="575"/>
                    <a:pt x="1754" y="776"/>
                    <a:pt x="1688" y="826"/>
                  </a:cubicBezTo>
                  <a:cubicBezTo>
                    <a:pt x="1623" y="875"/>
                    <a:pt x="1552" y="936"/>
                    <a:pt x="1543" y="942"/>
                  </a:cubicBezTo>
                  <a:cubicBezTo>
                    <a:pt x="1535" y="948"/>
                    <a:pt x="1531" y="949"/>
                    <a:pt x="1531" y="949"/>
                  </a:cubicBezTo>
                  <a:cubicBezTo>
                    <a:pt x="1509" y="971"/>
                    <a:pt x="1404" y="989"/>
                    <a:pt x="1358" y="1016"/>
                  </a:cubicBezTo>
                  <a:cubicBezTo>
                    <a:pt x="1312" y="1043"/>
                    <a:pt x="1257" y="1135"/>
                    <a:pt x="1234" y="1196"/>
                  </a:cubicBezTo>
                  <a:cubicBezTo>
                    <a:pt x="1212" y="1258"/>
                    <a:pt x="1220" y="1247"/>
                    <a:pt x="1216" y="1264"/>
                  </a:cubicBezTo>
                  <a:cubicBezTo>
                    <a:pt x="1213" y="1280"/>
                    <a:pt x="1207" y="1277"/>
                    <a:pt x="1205" y="1289"/>
                  </a:cubicBezTo>
                  <a:cubicBezTo>
                    <a:pt x="1202" y="1300"/>
                    <a:pt x="1202" y="1302"/>
                    <a:pt x="1200" y="1310"/>
                  </a:cubicBezTo>
                  <a:cubicBezTo>
                    <a:pt x="1197" y="1317"/>
                    <a:pt x="1193" y="1326"/>
                    <a:pt x="1180" y="1340"/>
                  </a:cubicBezTo>
                  <a:cubicBezTo>
                    <a:pt x="1167" y="1354"/>
                    <a:pt x="1032" y="1448"/>
                    <a:pt x="1002" y="1480"/>
                  </a:cubicBezTo>
                  <a:cubicBezTo>
                    <a:pt x="972" y="1511"/>
                    <a:pt x="957" y="1522"/>
                    <a:pt x="955" y="1531"/>
                  </a:cubicBezTo>
                  <a:cubicBezTo>
                    <a:pt x="953" y="1541"/>
                    <a:pt x="949" y="1547"/>
                    <a:pt x="949" y="1547"/>
                  </a:cubicBezTo>
                  <a:cubicBezTo>
                    <a:pt x="949" y="1547"/>
                    <a:pt x="870" y="1705"/>
                    <a:pt x="845" y="1728"/>
                  </a:cubicBezTo>
                  <a:cubicBezTo>
                    <a:pt x="820" y="1752"/>
                    <a:pt x="585" y="1884"/>
                    <a:pt x="533" y="1932"/>
                  </a:cubicBezTo>
                  <a:cubicBezTo>
                    <a:pt x="481" y="1981"/>
                    <a:pt x="471" y="2014"/>
                    <a:pt x="461" y="2030"/>
                  </a:cubicBezTo>
                  <a:cubicBezTo>
                    <a:pt x="451" y="2046"/>
                    <a:pt x="297" y="2255"/>
                    <a:pt x="250" y="2294"/>
                  </a:cubicBezTo>
                  <a:cubicBezTo>
                    <a:pt x="202" y="2332"/>
                    <a:pt x="170" y="2350"/>
                    <a:pt x="170" y="2350"/>
                  </a:cubicBezTo>
                  <a:cubicBezTo>
                    <a:pt x="170" y="2350"/>
                    <a:pt x="174" y="2343"/>
                    <a:pt x="157" y="2343"/>
                  </a:cubicBezTo>
                  <a:cubicBezTo>
                    <a:pt x="140" y="2343"/>
                    <a:pt x="130" y="2347"/>
                    <a:pt x="116" y="2354"/>
                  </a:cubicBezTo>
                  <a:cubicBezTo>
                    <a:pt x="103" y="2362"/>
                    <a:pt x="34" y="2382"/>
                    <a:pt x="22" y="2392"/>
                  </a:cubicBezTo>
                  <a:cubicBezTo>
                    <a:pt x="9" y="2402"/>
                    <a:pt x="8" y="2398"/>
                    <a:pt x="4" y="2443"/>
                  </a:cubicBezTo>
                  <a:cubicBezTo>
                    <a:pt x="0" y="2488"/>
                    <a:pt x="19" y="2551"/>
                    <a:pt x="11" y="2657"/>
                  </a:cubicBezTo>
                  <a:cubicBezTo>
                    <a:pt x="3" y="2763"/>
                    <a:pt x="1" y="2726"/>
                    <a:pt x="14" y="2784"/>
                  </a:cubicBezTo>
                  <a:cubicBezTo>
                    <a:pt x="26" y="2841"/>
                    <a:pt x="62" y="2895"/>
                    <a:pt x="94" y="2919"/>
                  </a:cubicBezTo>
                  <a:cubicBezTo>
                    <a:pt x="126" y="2943"/>
                    <a:pt x="173" y="2944"/>
                    <a:pt x="208" y="2930"/>
                  </a:cubicBezTo>
                  <a:cubicBezTo>
                    <a:pt x="242" y="2916"/>
                    <a:pt x="237" y="2889"/>
                    <a:pt x="217" y="2863"/>
                  </a:cubicBezTo>
                  <a:cubicBezTo>
                    <a:pt x="197" y="2837"/>
                    <a:pt x="167" y="2819"/>
                    <a:pt x="172" y="2782"/>
                  </a:cubicBezTo>
                  <a:cubicBezTo>
                    <a:pt x="176" y="2746"/>
                    <a:pt x="210" y="2688"/>
                    <a:pt x="225" y="2648"/>
                  </a:cubicBezTo>
                  <a:cubicBezTo>
                    <a:pt x="239" y="2608"/>
                    <a:pt x="220" y="2614"/>
                    <a:pt x="253" y="2600"/>
                  </a:cubicBezTo>
                  <a:cubicBezTo>
                    <a:pt x="286" y="2585"/>
                    <a:pt x="295" y="2584"/>
                    <a:pt x="292" y="2559"/>
                  </a:cubicBezTo>
                  <a:cubicBezTo>
                    <a:pt x="290" y="2535"/>
                    <a:pt x="263" y="2544"/>
                    <a:pt x="263" y="2544"/>
                  </a:cubicBezTo>
                  <a:cubicBezTo>
                    <a:pt x="263" y="2544"/>
                    <a:pt x="314" y="2457"/>
                    <a:pt x="374" y="2396"/>
                  </a:cubicBezTo>
                  <a:cubicBezTo>
                    <a:pt x="433" y="2334"/>
                    <a:pt x="556" y="2270"/>
                    <a:pt x="645" y="2184"/>
                  </a:cubicBezTo>
                  <a:cubicBezTo>
                    <a:pt x="734" y="2098"/>
                    <a:pt x="806" y="2034"/>
                    <a:pt x="835" y="2022"/>
                  </a:cubicBezTo>
                  <a:cubicBezTo>
                    <a:pt x="864" y="2009"/>
                    <a:pt x="903" y="1999"/>
                    <a:pt x="944" y="1971"/>
                  </a:cubicBezTo>
                  <a:cubicBezTo>
                    <a:pt x="985" y="1942"/>
                    <a:pt x="989" y="1928"/>
                    <a:pt x="1003" y="1919"/>
                  </a:cubicBezTo>
                  <a:cubicBezTo>
                    <a:pt x="1017" y="1910"/>
                    <a:pt x="1089" y="1881"/>
                    <a:pt x="1135" y="1847"/>
                  </a:cubicBezTo>
                  <a:cubicBezTo>
                    <a:pt x="1182" y="1812"/>
                    <a:pt x="1201" y="1799"/>
                    <a:pt x="1209" y="1799"/>
                  </a:cubicBezTo>
                  <a:cubicBezTo>
                    <a:pt x="1218" y="1798"/>
                    <a:pt x="1223" y="1800"/>
                    <a:pt x="1230" y="1792"/>
                  </a:cubicBezTo>
                  <a:cubicBezTo>
                    <a:pt x="1237" y="1784"/>
                    <a:pt x="1392" y="1672"/>
                    <a:pt x="1420" y="1634"/>
                  </a:cubicBezTo>
                  <a:cubicBezTo>
                    <a:pt x="1448" y="1596"/>
                    <a:pt x="1480" y="1567"/>
                    <a:pt x="1496" y="1563"/>
                  </a:cubicBezTo>
                  <a:cubicBezTo>
                    <a:pt x="1512" y="1560"/>
                    <a:pt x="1616" y="1675"/>
                    <a:pt x="1675" y="1712"/>
                  </a:cubicBezTo>
                  <a:cubicBezTo>
                    <a:pt x="1733" y="1749"/>
                    <a:pt x="1783" y="1773"/>
                    <a:pt x="1796" y="1785"/>
                  </a:cubicBezTo>
                  <a:cubicBezTo>
                    <a:pt x="1809" y="1797"/>
                    <a:pt x="1807" y="1801"/>
                    <a:pt x="1815" y="1797"/>
                  </a:cubicBezTo>
                  <a:cubicBezTo>
                    <a:pt x="1822" y="1792"/>
                    <a:pt x="1829" y="1791"/>
                    <a:pt x="1829" y="1791"/>
                  </a:cubicBezTo>
                  <a:cubicBezTo>
                    <a:pt x="1876" y="1821"/>
                    <a:pt x="1876" y="1821"/>
                    <a:pt x="1876" y="1821"/>
                  </a:cubicBezTo>
                  <a:cubicBezTo>
                    <a:pt x="1876" y="1821"/>
                    <a:pt x="1769" y="1846"/>
                    <a:pt x="1719" y="1884"/>
                  </a:cubicBezTo>
                  <a:cubicBezTo>
                    <a:pt x="1670" y="1922"/>
                    <a:pt x="1672" y="1932"/>
                    <a:pt x="1621" y="1954"/>
                  </a:cubicBezTo>
                  <a:cubicBezTo>
                    <a:pt x="1570" y="1976"/>
                    <a:pt x="1442" y="2027"/>
                    <a:pt x="1384" y="2046"/>
                  </a:cubicBezTo>
                  <a:cubicBezTo>
                    <a:pt x="1326" y="2065"/>
                    <a:pt x="1312" y="2071"/>
                    <a:pt x="1306" y="2068"/>
                  </a:cubicBezTo>
                  <a:cubicBezTo>
                    <a:pt x="1299" y="2065"/>
                    <a:pt x="1293" y="2048"/>
                    <a:pt x="1279" y="2049"/>
                  </a:cubicBezTo>
                  <a:cubicBezTo>
                    <a:pt x="1265" y="2050"/>
                    <a:pt x="1230" y="2058"/>
                    <a:pt x="1218" y="2073"/>
                  </a:cubicBezTo>
                  <a:cubicBezTo>
                    <a:pt x="1207" y="2089"/>
                    <a:pt x="1178" y="2094"/>
                    <a:pt x="1161" y="2105"/>
                  </a:cubicBezTo>
                  <a:cubicBezTo>
                    <a:pt x="1144" y="2115"/>
                    <a:pt x="1143" y="2157"/>
                    <a:pt x="1156" y="2196"/>
                  </a:cubicBezTo>
                  <a:cubicBezTo>
                    <a:pt x="1169" y="2236"/>
                    <a:pt x="1206" y="2257"/>
                    <a:pt x="1233" y="2289"/>
                  </a:cubicBezTo>
                  <a:cubicBezTo>
                    <a:pt x="1259" y="2321"/>
                    <a:pt x="1293" y="2390"/>
                    <a:pt x="1301" y="2436"/>
                  </a:cubicBezTo>
                  <a:cubicBezTo>
                    <a:pt x="1308" y="2481"/>
                    <a:pt x="1304" y="2510"/>
                    <a:pt x="1350" y="2549"/>
                  </a:cubicBezTo>
                  <a:cubicBezTo>
                    <a:pt x="1397" y="2588"/>
                    <a:pt x="1432" y="2623"/>
                    <a:pt x="1451" y="2616"/>
                  </a:cubicBezTo>
                  <a:cubicBezTo>
                    <a:pt x="1471" y="2610"/>
                    <a:pt x="1483" y="2600"/>
                    <a:pt x="1485" y="2575"/>
                  </a:cubicBezTo>
                  <a:cubicBezTo>
                    <a:pt x="1488" y="2549"/>
                    <a:pt x="1470" y="2524"/>
                    <a:pt x="1453" y="2484"/>
                  </a:cubicBezTo>
                  <a:cubicBezTo>
                    <a:pt x="1436" y="2444"/>
                    <a:pt x="1436" y="2434"/>
                    <a:pt x="1439" y="2425"/>
                  </a:cubicBezTo>
                  <a:cubicBezTo>
                    <a:pt x="1441" y="2416"/>
                    <a:pt x="1445" y="2309"/>
                    <a:pt x="1444" y="2287"/>
                  </a:cubicBezTo>
                  <a:cubicBezTo>
                    <a:pt x="1443" y="2266"/>
                    <a:pt x="1444" y="2257"/>
                    <a:pt x="1451" y="2254"/>
                  </a:cubicBezTo>
                  <a:cubicBezTo>
                    <a:pt x="1459" y="2250"/>
                    <a:pt x="1476" y="2251"/>
                    <a:pt x="1477" y="2237"/>
                  </a:cubicBezTo>
                  <a:cubicBezTo>
                    <a:pt x="1477" y="2224"/>
                    <a:pt x="1465" y="2203"/>
                    <a:pt x="1469" y="2201"/>
                  </a:cubicBezTo>
                  <a:cubicBezTo>
                    <a:pt x="1472" y="2198"/>
                    <a:pt x="1557" y="2158"/>
                    <a:pt x="1623" y="2150"/>
                  </a:cubicBezTo>
                  <a:cubicBezTo>
                    <a:pt x="1688" y="2143"/>
                    <a:pt x="1819" y="2139"/>
                    <a:pt x="1930" y="2104"/>
                  </a:cubicBezTo>
                  <a:cubicBezTo>
                    <a:pt x="2042" y="2069"/>
                    <a:pt x="2075" y="2048"/>
                    <a:pt x="2126" y="2036"/>
                  </a:cubicBezTo>
                  <a:cubicBezTo>
                    <a:pt x="2176" y="2023"/>
                    <a:pt x="2206" y="2001"/>
                    <a:pt x="2236" y="1970"/>
                  </a:cubicBezTo>
                  <a:cubicBezTo>
                    <a:pt x="2265" y="1939"/>
                    <a:pt x="2248" y="1868"/>
                    <a:pt x="2245" y="1837"/>
                  </a:cubicBezTo>
                  <a:cubicBezTo>
                    <a:pt x="2242" y="1806"/>
                    <a:pt x="2146" y="1644"/>
                    <a:pt x="2139" y="1623"/>
                  </a:cubicBezTo>
                  <a:cubicBezTo>
                    <a:pt x="2133" y="1602"/>
                    <a:pt x="2132" y="1601"/>
                    <a:pt x="2132" y="1601"/>
                  </a:cubicBezTo>
                  <a:cubicBezTo>
                    <a:pt x="2132" y="1601"/>
                    <a:pt x="2132" y="1590"/>
                    <a:pt x="2127" y="1582"/>
                  </a:cubicBezTo>
                  <a:cubicBezTo>
                    <a:pt x="2121" y="1573"/>
                    <a:pt x="1996" y="1428"/>
                    <a:pt x="1944" y="1378"/>
                  </a:cubicBezTo>
                  <a:cubicBezTo>
                    <a:pt x="1892" y="1327"/>
                    <a:pt x="1872" y="1306"/>
                    <a:pt x="1854" y="1286"/>
                  </a:cubicBezTo>
                  <a:cubicBezTo>
                    <a:pt x="1835" y="1265"/>
                    <a:pt x="1813" y="1242"/>
                    <a:pt x="1813" y="1242"/>
                  </a:cubicBezTo>
                  <a:cubicBezTo>
                    <a:pt x="1813" y="1242"/>
                    <a:pt x="1904" y="1184"/>
                    <a:pt x="1957" y="1164"/>
                  </a:cubicBezTo>
                  <a:cubicBezTo>
                    <a:pt x="2009" y="1143"/>
                    <a:pt x="2024" y="1154"/>
                    <a:pt x="2092" y="1122"/>
                  </a:cubicBezTo>
                  <a:cubicBezTo>
                    <a:pt x="2160" y="1090"/>
                    <a:pt x="2208" y="1044"/>
                    <a:pt x="2266" y="1028"/>
                  </a:cubicBezTo>
                  <a:cubicBezTo>
                    <a:pt x="2324" y="1013"/>
                    <a:pt x="2357" y="1000"/>
                    <a:pt x="2404" y="969"/>
                  </a:cubicBezTo>
                  <a:cubicBezTo>
                    <a:pt x="2451" y="938"/>
                    <a:pt x="2475" y="907"/>
                    <a:pt x="2475" y="907"/>
                  </a:cubicBezTo>
                  <a:cubicBezTo>
                    <a:pt x="2475" y="907"/>
                    <a:pt x="2523" y="1032"/>
                    <a:pt x="2570" y="1090"/>
                  </a:cubicBezTo>
                  <a:cubicBezTo>
                    <a:pt x="2617" y="1148"/>
                    <a:pt x="2627" y="1137"/>
                    <a:pt x="2647" y="1174"/>
                  </a:cubicBezTo>
                  <a:cubicBezTo>
                    <a:pt x="2666" y="1210"/>
                    <a:pt x="2688" y="1261"/>
                    <a:pt x="2717" y="1274"/>
                  </a:cubicBezTo>
                  <a:cubicBezTo>
                    <a:pt x="2746" y="1287"/>
                    <a:pt x="2765" y="1304"/>
                    <a:pt x="2780" y="1299"/>
                  </a:cubicBezTo>
                  <a:cubicBezTo>
                    <a:pt x="2796" y="1294"/>
                    <a:pt x="2830" y="1249"/>
                    <a:pt x="2857" y="1202"/>
                  </a:cubicBezTo>
                  <a:cubicBezTo>
                    <a:pt x="2884" y="1154"/>
                    <a:pt x="2955" y="1009"/>
                    <a:pt x="2975" y="930"/>
                  </a:cubicBezTo>
                  <a:cubicBezTo>
                    <a:pt x="2994" y="850"/>
                    <a:pt x="3007" y="825"/>
                    <a:pt x="3022" y="810"/>
                  </a:cubicBezTo>
                  <a:cubicBezTo>
                    <a:pt x="3037" y="794"/>
                    <a:pt x="3082" y="753"/>
                    <a:pt x="3100" y="736"/>
                  </a:cubicBezTo>
                  <a:cubicBezTo>
                    <a:pt x="3118" y="718"/>
                    <a:pt x="3113" y="725"/>
                    <a:pt x="3118" y="705"/>
                  </a:cubicBezTo>
                  <a:cubicBezTo>
                    <a:pt x="3122" y="685"/>
                    <a:pt x="3136" y="664"/>
                    <a:pt x="3148" y="642"/>
                  </a:cubicBezTo>
                  <a:cubicBezTo>
                    <a:pt x="3160" y="619"/>
                    <a:pt x="3161" y="612"/>
                    <a:pt x="3155" y="608"/>
                  </a:cubicBezTo>
                  <a:cubicBezTo>
                    <a:pt x="3150" y="604"/>
                    <a:pt x="3149" y="604"/>
                    <a:pt x="3149" y="604"/>
                  </a:cubicBezTo>
                  <a:cubicBezTo>
                    <a:pt x="3150" y="603"/>
                    <a:pt x="3161" y="580"/>
                    <a:pt x="3170" y="567"/>
                  </a:cubicBezTo>
                  <a:cubicBezTo>
                    <a:pt x="3181" y="554"/>
                    <a:pt x="3188" y="544"/>
                    <a:pt x="3187" y="534"/>
                  </a:cubicBezTo>
                  <a:cubicBezTo>
                    <a:pt x="3186" y="524"/>
                    <a:pt x="3174" y="524"/>
                    <a:pt x="3163" y="531"/>
                  </a:cubicBezTo>
                  <a:cubicBezTo>
                    <a:pt x="3152" y="538"/>
                    <a:pt x="3131" y="568"/>
                    <a:pt x="3131" y="568"/>
                  </a:cubicBezTo>
                  <a:cubicBezTo>
                    <a:pt x="3131" y="568"/>
                    <a:pt x="3145" y="520"/>
                    <a:pt x="3154" y="504"/>
                  </a:cubicBezTo>
                  <a:cubicBezTo>
                    <a:pt x="3162" y="488"/>
                    <a:pt x="3166" y="483"/>
                    <a:pt x="3162" y="474"/>
                  </a:cubicBezTo>
                  <a:cubicBezTo>
                    <a:pt x="3159" y="465"/>
                    <a:pt x="3158" y="465"/>
                    <a:pt x="3147" y="472"/>
                  </a:cubicBezTo>
                  <a:cubicBezTo>
                    <a:pt x="3135" y="478"/>
                    <a:pt x="3122" y="500"/>
                    <a:pt x="3116" y="515"/>
                  </a:cubicBezTo>
                  <a:cubicBezTo>
                    <a:pt x="3110" y="530"/>
                    <a:pt x="3101" y="550"/>
                    <a:pt x="3101" y="550"/>
                  </a:cubicBezTo>
                  <a:cubicBezTo>
                    <a:pt x="3101" y="550"/>
                    <a:pt x="3097" y="518"/>
                    <a:pt x="3098" y="500"/>
                  </a:cubicBezTo>
                  <a:cubicBezTo>
                    <a:pt x="3100" y="481"/>
                    <a:pt x="3106" y="462"/>
                    <a:pt x="3102" y="452"/>
                  </a:cubicBezTo>
                  <a:cubicBezTo>
                    <a:pt x="3098" y="441"/>
                    <a:pt x="3092" y="443"/>
                    <a:pt x="3082" y="451"/>
                  </a:cubicBezTo>
                  <a:cubicBezTo>
                    <a:pt x="3073" y="458"/>
                    <a:pt x="3069" y="486"/>
                    <a:pt x="3065" y="510"/>
                  </a:cubicBezTo>
                  <a:cubicBezTo>
                    <a:pt x="3062" y="534"/>
                    <a:pt x="3066" y="573"/>
                    <a:pt x="3060" y="589"/>
                  </a:cubicBezTo>
                  <a:cubicBezTo>
                    <a:pt x="3054" y="605"/>
                    <a:pt x="3048" y="622"/>
                    <a:pt x="3038" y="623"/>
                  </a:cubicBezTo>
                  <a:cubicBezTo>
                    <a:pt x="3029" y="623"/>
                    <a:pt x="3021" y="617"/>
                    <a:pt x="3026" y="608"/>
                  </a:cubicBezTo>
                  <a:cubicBezTo>
                    <a:pt x="3031" y="599"/>
                    <a:pt x="3041" y="590"/>
                    <a:pt x="3049" y="568"/>
                  </a:cubicBezTo>
                  <a:cubicBezTo>
                    <a:pt x="3058" y="545"/>
                    <a:pt x="3061" y="530"/>
                    <a:pt x="3054" y="520"/>
                  </a:cubicBezTo>
                  <a:cubicBezTo>
                    <a:pt x="3047" y="509"/>
                    <a:pt x="3044" y="510"/>
                    <a:pt x="3037" y="518"/>
                  </a:cubicBezTo>
                  <a:cubicBezTo>
                    <a:pt x="3029" y="527"/>
                    <a:pt x="3017" y="564"/>
                    <a:pt x="2997" y="589"/>
                  </a:cubicBezTo>
                  <a:cubicBezTo>
                    <a:pt x="2978" y="614"/>
                    <a:pt x="2968" y="622"/>
                    <a:pt x="2956" y="659"/>
                  </a:cubicBezTo>
                  <a:cubicBezTo>
                    <a:pt x="2944" y="697"/>
                    <a:pt x="2944" y="732"/>
                    <a:pt x="2943" y="740"/>
                  </a:cubicBezTo>
                  <a:cubicBezTo>
                    <a:pt x="2942" y="749"/>
                    <a:pt x="2922" y="802"/>
                    <a:pt x="2893" y="852"/>
                  </a:cubicBezTo>
                  <a:cubicBezTo>
                    <a:pt x="2864" y="902"/>
                    <a:pt x="2831" y="964"/>
                    <a:pt x="2802" y="994"/>
                  </a:cubicBezTo>
                  <a:cubicBezTo>
                    <a:pt x="2772" y="1023"/>
                    <a:pt x="2759" y="1041"/>
                    <a:pt x="2759" y="1038"/>
                  </a:cubicBezTo>
                  <a:cubicBezTo>
                    <a:pt x="2760" y="1034"/>
                    <a:pt x="2745" y="1008"/>
                    <a:pt x="2746" y="990"/>
                  </a:cubicBezTo>
                  <a:cubicBezTo>
                    <a:pt x="2748" y="972"/>
                    <a:pt x="2716" y="895"/>
                    <a:pt x="2687" y="867"/>
                  </a:cubicBezTo>
                  <a:cubicBezTo>
                    <a:pt x="2658" y="838"/>
                    <a:pt x="2660" y="837"/>
                    <a:pt x="2659" y="833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18D794F-D225-CD99-0886-87FE8B2D4BF4}"/>
                </a:ext>
              </a:extLst>
            </p:cNvPr>
            <p:cNvSpPr txBox="1"/>
            <p:nvPr/>
          </p:nvSpPr>
          <p:spPr>
            <a:xfrm>
              <a:off x="1248538" y="1949718"/>
              <a:ext cx="636232" cy="561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67" dirty="0">
                  <a:ln>
                    <a:gradFill>
                      <a:gsLst>
                        <a:gs pos="32000">
                          <a:srgbClr val="706EDC"/>
                        </a:gs>
                        <a:gs pos="100000">
                          <a:srgbClr val="FF66A7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4D2F933-8B88-45FA-3611-EB26C23D11C9}"/>
                </a:ext>
              </a:extLst>
            </p:cNvPr>
            <p:cNvSpPr txBox="1"/>
            <p:nvPr/>
          </p:nvSpPr>
          <p:spPr>
            <a:xfrm>
              <a:off x="2441073" y="2014759"/>
              <a:ext cx="1823981" cy="3770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667" b="1" dirty="0">
                  <a:gradFill>
                    <a:gsLst>
                      <a:gs pos="0">
                        <a:srgbClr val="FF66A7"/>
                      </a:gs>
                      <a:gs pos="100000">
                        <a:srgbClr val="3E54A3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EC2E90E-13F3-8AB4-EC84-FB747FB6C1AE}"/>
              </a:ext>
            </a:extLst>
          </p:cNvPr>
          <p:cNvGrpSpPr/>
          <p:nvPr/>
        </p:nvGrpSpPr>
        <p:grpSpPr>
          <a:xfrm>
            <a:off x="5208778" y="1346145"/>
            <a:ext cx="1774445" cy="451320"/>
            <a:chOff x="2442514" y="1392467"/>
            <a:chExt cx="3286748" cy="835966"/>
          </a:xfrm>
          <a:solidFill>
            <a:schemeClr val="lt1"/>
          </a:solidFill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EC50ABF-8B6B-D059-278C-8F6C547AB7A7}"/>
                </a:ext>
              </a:extLst>
            </p:cNvPr>
            <p:cNvGrpSpPr/>
            <p:nvPr/>
          </p:nvGrpSpPr>
          <p:grpSpPr>
            <a:xfrm>
              <a:off x="2472994" y="1415936"/>
              <a:ext cx="3256268" cy="812497"/>
              <a:chOff x="2442514" y="104687"/>
              <a:chExt cx="3256268" cy="812497"/>
            </a:xfrm>
            <a:grpFill/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C630442-C21B-E898-8145-B54393A9FC8D}"/>
                  </a:ext>
                </a:extLst>
              </p:cNvPr>
              <p:cNvSpPr txBox="1"/>
              <p:nvPr/>
            </p:nvSpPr>
            <p:spPr>
              <a:xfrm>
                <a:off x="2442514" y="104687"/>
                <a:ext cx="729903" cy="783237"/>
              </a:xfrm>
              <a:custGeom>
                <a:avLst/>
                <a:gdLst/>
                <a:ahLst/>
                <a:cxnLst/>
                <a:rect l="l" t="t" r="r" b="b"/>
                <a:pathLst>
                  <a:path w="643319" h="690326">
                    <a:moveTo>
                      <a:pt x="336955" y="546845"/>
                    </a:moveTo>
                    <a:cubicBezTo>
                      <a:pt x="319290" y="546845"/>
                      <a:pt x="301964" y="549053"/>
                      <a:pt x="284978" y="553469"/>
                    </a:cubicBezTo>
                    <a:cubicBezTo>
                      <a:pt x="267991" y="557886"/>
                      <a:pt x="251005" y="561113"/>
                      <a:pt x="234019" y="563152"/>
                    </a:cubicBezTo>
                    <a:lnTo>
                      <a:pt x="234019" y="568247"/>
                    </a:lnTo>
                    <a:cubicBezTo>
                      <a:pt x="235378" y="577760"/>
                      <a:pt x="237076" y="586593"/>
                      <a:pt x="239115" y="594746"/>
                    </a:cubicBezTo>
                    <a:cubicBezTo>
                      <a:pt x="241153" y="602899"/>
                      <a:pt x="244550" y="611053"/>
                      <a:pt x="249306" y="619206"/>
                    </a:cubicBezTo>
                    <a:cubicBezTo>
                      <a:pt x="249986" y="622603"/>
                      <a:pt x="250665" y="624302"/>
                      <a:pt x="251345" y="624302"/>
                    </a:cubicBezTo>
                    <a:cubicBezTo>
                      <a:pt x="258819" y="620905"/>
                      <a:pt x="266462" y="618527"/>
                      <a:pt x="274276" y="617168"/>
                    </a:cubicBezTo>
                    <a:cubicBezTo>
                      <a:pt x="282090" y="615809"/>
                      <a:pt x="289734" y="614450"/>
                      <a:pt x="297208" y="613091"/>
                    </a:cubicBezTo>
                    <a:cubicBezTo>
                      <a:pt x="306720" y="611053"/>
                      <a:pt x="317082" y="607825"/>
                      <a:pt x="328292" y="603409"/>
                    </a:cubicBezTo>
                    <a:cubicBezTo>
                      <a:pt x="339503" y="598993"/>
                      <a:pt x="350205" y="595765"/>
                      <a:pt x="360396" y="593727"/>
                    </a:cubicBezTo>
                    <a:cubicBezTo>
                      <a:pt x="365153" y="588291"/>
                      <a:pt x="370928" y="581327"/>
                      <a:pt x="377722" y="572834"/>
                    </a:cubicBezTo>
                    <a:cubicBezTo>
                      <a:pt x="384517" y="564341"/>
                      <a:pt x="388254" y="557716"/>
                      <a:pt x="388933" y="552960"/>
                    </a:cubicBezTo>
                    <a:cubicBezTo>
                      <a:pt x="388254" y="554319"/>
                      <a:pt x="386895" y="554658"/>
                      <a:pt x="384857" y="553979"/>
                    </a:cubicBezTo>
                    <a:cubicBezTo>
                      <a:pt x="382818" y="553300"/>
                      <a:pt x="380780" y="552620"/>
                      <a:pt x="378742" y="551941"/>
                    </a:cubicBezTo>
                    <a:lnTo>
                      <a:pt x="370588" y="548883"/>
                    </a:lnTo>
                    <a:cubicBezTo>
                      <a:pt x="365153" y="547524"/>
                      <a:pt x="359547" y="546845"/>
                      <a:pt x="353772" y="546845"/>
                    </a:cubicBezTo>
                    <a:cubicBezTo>
                      <a:pt x="347996" y="546845"/>
                      <a:pt x="342391" y="546845"/>
                      <a:pt x="336955" y="546845"/>
                    </a:cubicBezTo>
                    <a:close/>
                    <a:moveTo>
                      <a:pt x="347784" y="489389"/>
                    </a:moveTo>
                    <a:cubicBezTo>
                      <a:pt x="356192" y="489134"/>
                      <a:pt x="364473" y="489431"/>
                      <a:pt x="372627" y="490281"/>
                    </a:cubicBezTo>
                    <a:cubicBezTo>
                      <a:pt x="388933" y="491979"/>
                      <a:pt x="403881" y="496226"/>
                      <a:pt x="417470" y="503020"/>
                    </a:cubicBezTo>
                    <a:cubicBezTo>
                      <a:pt x="433098" y="510494"/>
                      <a:pt x="444478" y="520516"/>
                      <a:pt x="451613" y="533086"/>
                    </a:cubicBezTo>
                    <a:cubicBezTo>
                      <a:pt x="458747" y="545656"/>
                      <a:pt x="460615" y="560434"/>
                      <a:pt x="457218" y="577420"/>
                    </a:cubicBezTo>
                    <a:cubicBezTo>
                      <a:pt x="453821" y="593727"/>
                      <a:pt x="447196" y="610034"/>
                      <a:pt x="437344" y="626340"/>
                    </a:cubicBezTo>
                    <a:cubicBezTo>
                      <a:pt x="427492" y="642647"/>
                      <a:pt x="414413" y="653518"/>
                      <a:pt x="398106" y="658954"/>
                    </a:cubicBezTo>
                    <a:cubicBezTo>
                      <a:pt x="391311" y="660992"/>
                      <a:pt x="384857" y="660992"/>
                      <a:pt x="378742" y="658954"/>
                    </a:cubicBezTo>
                    <a:cubicBezTo>
                      <a:pt x="370588" y="662351"/>
                      <a:pt x="360566" y="665579"/>
                      <a:pt x="348676" y="668636"/>
                    </a:cubicBezTo>
                    <a:cubicBezTo>
                      <a:pt x="336786" y="671694"/>
                      <a:pt x="324725" y="673902"/>
                      <a:pt x="312495" y="675261"/>
                    </a:cubicBezTo>
                    <a:cubicBezTo>
                      <a:pt x="300265" y="676620"/>
                      <a:pt x="288205" y="676790"/>
                      <a:pt x="276314" y="675770"/>
                    </a:cubicBezTo>
                    <a:cubicBezTo>
                      <a:pt x="264424" y="674751"/>
                      <a:pt x="254063" y="671524"/>
                      <a:pt x="245230" y="666088"/>
                    </a:cubicBezTo>
                    <a:cubicBezTo>
                      <a:pt x="236397" y="676960"/>
                      <a:pt x="224337" y="683075"/>
                      <a:pt x="209049" y="684433"/>
                    </a:cubicBezTo>
                    <a:cubicBezTo>
                      <a:pt x="193761" y="685792"/>
                      <a:pt x="181701" y="678658"/>
                      <a:pt x="172868" y="663031"/>
                    </a:cubicBezTo>
                    <a:cubicBezTo>
                      <a:pt x="165394" y="649442"/>
                      <a:pt x="160638" y="635513"/>
                      <a:pt x="158600" y="621245"/>
                    </a:cubicBezTo>
                    <a:cubicBezTo>
                      <a:pt x="156561" y="606976"/>
                      <a:pt x="156901" y="592368"/>
                      <a:pt x="159619" y="577420"/>
                    </a:cubicBezTo>
                    <a:cubicBezTo>
                      <a:pt x="160978" y="566549"/>
                      <a:pt x="164375" y="554319"/>
                      <a:pt x="169811" y="540730"/>
                    </a:cubicBezTo>
                    <a:cubicBezTo>
                      <a:pt x="175246" y="527141"/>
                      <a:pt x="183400" y="517968"/>
                      <a:pt x="194271" y="513212"/>
                    </a:cubicBezTo>
                    <a:cubicBezTo>
                      <a:pt x="203104" y="508456"/>
                      <a:pt x="210917" y="509475"/>
                      <a:pt x="217712" y="516270"/>
                    </a:cubicBezTo>
                    <a:lnTo>
                      <a:pt x="223827" y="524423"/>
                    </a:lnTo>
                    <a:cubicBezTo>
                      <a:pt x="238095" y="516949"/>
                      <a:pt x="253723" y="510324"/>
                      <a:pt x="270709" y="504549"/>
                    </a:cubicBezTo>
                    <a:cubicBezTo>
                      <a:pt x="287695" y="498774"/>
                      <a:pt x="304851" y="494527"/>
                      <a:pt x="322177" y="491809"/>
                    </a:cubicBezTo>
                    <a:cubicBezTo>
                      <a:pt x="330840" y="490450"/>
                      <a:pt x="339376" y="489644"/>
                      <a:pt x="347784" y="489389"/>
                    </a:cubicBezTo>
                    <a:close/>
                    <a:moveTo>
                      <a:pt x="384092" y="395752"/>
                    </a:moveTo>
                    <a:cubicBezTo>
                      <a:pt x="406005" y="395582"/>
                      <a:pt x="427662" y="396686"/>
                      <a:pt x="449065" y="399064"/>
                    </a:cubicBezTo>
                    <a:cubicBezTo>
                      <a:pt x="491870" y="403821"/>
                      <a:pt x="529240" y="415031"/>
                      <a:pt x="561174" y="432697"/>
                    </a:cubicBezTo>
                    <a:cubicBezTo>
                      <a:pt x="574763" y="440171"/>
                      <a:pt x="587333" y="451042"/>
                      <a:pt x="598883" y="465311"/>
                    </a:cubicBezTo>
                    <a:cubicBezTo>
                      <a:pt x="610434" y="479579"/>
                      <a:pt x="619776" y="495546"/>
                      <a:pt x="626911" y="513212"/>
                    </a:cubicBezTo>
                    <a:cubicBezTo>
                      <a:pt x="634045" y="530878"/>
                      <a:pt x="638971" y="549053"/>
                      <a:pt x="641689" y="567738"/>
                    </a:cubicBezTo>
                    <a:cubicBezTo>
                      <a:pt x="644407" y="586423"/>
                      <a:pt x="643727" y="603919"/>
                      <a:pt x="639650" y="620225"/>
                    </a:cubicBezTo>
                    <a:cubicBezTo>
                      <a:pt x="635574" y="636532"/>
                      <a:pt x="627930" y="650971"/>
                      <a:pt x="616719" y="663540"/>
                    </a:cubicBezTo>
                    <a:cubicBezTo>
                      <a:pt x="605508" y="676110"/>
                      <a:pt x="589711" y="684773"/>
                      <a:pt x="569327" y="689529"/>
                    </a:cubicBezTo>
                    <a:cubicBezTo>
                      <a:pt x="560494" y="691568"/>
                      <a:pt x="552001" y="689699"/>
                      <a:pt x="543848" y="683924"/>
                    </a:cubicBezTo>
                    <a:cubicBezTo>
                      <a:pt x="535695" y="678149"/>
                      <a:pt x="533316" y="669825"/>
                      <a:pt x="536714" y="658954"/>
                    </a:cubicBezTo>
                    <a:cubicBezTo>
                      <a:pt x="539432" y="648762"/>
                      <a:pt x="543678" y="638401"/>
                      <a:pt x="549453" y="627869"/>
                    </a:cubicBezTo>
                    <a:cubicBezTo>
                      <a:pt x="555229" y="617338"/>
                      <a:pt x="560325" y="606976"/>
                      <a:pt x="564741" y="596784"/>
                    </a:cubicBezTo>
                    <a:cubicBezTo>
                      <a:pt x="569157" y="586593"/>
                      <a:pt x="572555" y="576061"/>
                      <a:pt x="574933" y="565190"/>
                    </a:cubicBezTo>
                    <a:cubicBezTo>
                      <a:pt x="577311" y="554319"/>
                      <a:pt x="576462" y="543108"/>
                      <a:pt x="572385" y="531557"/>
                    </a:cubicBezTo>
                    <a:cubicBezTo>
                      <a:pt x="566270" y="512533"/>
                      <a:pt x="555908" y="497924"/>
                      <a:pt x="541300" y="487733"/>
                    </a:cubicBezTo>
                    <a:cubicBezTo>
                      <a:pt x="526692" y="477541"/>
                      <a:pt x="510555" y="470067"/>
                      <a:pt x="492889" y="465311"/>
                    </a:cubicBezTo>
                    <a:cubicBezTo>
                      <a:pt x="475224" y="460555"/>
                      <a:pt x="456709" y="458007"/>
                      <a:pt x="437344" y="457667"/>
                    </a:cubicBezTo>
                    <a:cubicBezTo>
                      <a:pt x="417980" y="457327"/>
                      <a:pt x="400484" y="457497"/>
                      <a:pt x="384857" y="458177"/>
                    </a:cubicBezTo>
                    <a:cubicBezTo>
                      <a:pt x="359038" y="459535"/>
                      <a:pt x="333388" y="462253"/>
                      <a:pt x="307909" y="466330"/>
                    </a:cubicBezTo>
                    <a:cubicBezTo>
                      <a:pt x="282430" y="470407"/>
                      <a:pt x="257120" y="474993"/>
                      <a:pt x="231980" y="480089"/>
                    </a:cubicBezTo>
                    <a:cubicBezTo>
                      <a:pt x="206841" y="485185"/>
                      <a:pt x="181701" y="490111"/>
                      <a:pt x="156561" y="494867"/>
                    </a:cubicBezTo>
                    <a:cubicBezTo>
                      <a:pt x="131422" y="499623"/>
                      <a:pt x="106282" y="503360"/>
                      <a:pt x="81142" y="506078"/>
                    </a:cubicBezTo>
                    <a:cubicBezTo>
                      <a:pt x="82501" y="525102"/>
                      <a:pt x="83690" y="543617"/>
                      <a:pt x="84710" y="561623"/>
                    </a:cubicBezTo>
                    <a:cubicBezTo>
                      <a:pt x="85729" y="579628"/>
                      <a:pt x="90315" y="598143"/>
                      <a:pt x="98468" y="617168"/>
                    </a:cubicBezTo>
                    <a:cubicBezTo>
                      <a:pt x="104584" y="630757"/>
                      <a:pt x="105263" y="643157"/>
                      <a:pt x="100507" y="654368"/>
                    </a:cubicBezTo>
                    <a:cubicBezTo>
                      <a:pt x="95751" y="665579"/>
                      <a:pt x="88616" y="673902"/>
                      <a:pt x="79104" y="679338"/>
                    </a:cubicBezTo>
                    <a:cubicBezTo>
                      <a:pt x="69592" y="684773"/>
                      <a:pt x="59230" y="686472"/>
                      <a:pt x="48019" y="684433"/>
                    </a:cubicBezTo>
                    <a:cubicBezTo>
                      <a:pt x="36808" y="682395"/>
                      <a:pt x="27466" y="675261"/>
                      <a:pt x="19992" y="663031"/>
                    </a:cubicBezTo>
                    <a:cubicBezTo>
                      <a:pt x="11839" y="648762"/>
                      <a:pt x="6233" y="633135"/>
                      <a:pt x="3176" y="616149"/>
                    </a:cubicBezTo>
                    <a:cubicBezTo>
                      <a:pt x="118" y="599162"/>
                      <a:pt x="-731" y="582006"/>
                      <a:pt x="628" y="564680"/>
                    </a:cubicBezTo>
                    <a:cubicBezTo>
                      <a:pt x="1987" y="547354"/>
                      <a:pt x="5554" y="530538"/>
                      <a:pt x="11329" y="514231"/>
                    </a:cubicBezTo>
                    <a:cubicBezTo>
                      <a:pt x="17104" y="497924"/>
                      <a:pt x="25088" y="483316"/>
                      <a:pt x="35280" y="470407"/>
                    </a:cubicBezTo>
                    <a:cubicBezTo>
                      <a:pt x="40715" y="462933"/>
                      <a:pt x="48529" y="459196"/>
                      <a:pt x="58721" y="459196"/>
                    </a:cubicBezTo>
                    <a:cubicBezTo>
                      <a:pt x="68912" y="459196"/>
                      <a:pt x="75027" y="464631"/>
                      <a:pt x="77066" y="475503"/>
                    </a:cubicBezTo>
                    <a:cubicBezTo>
                      <a:pt x="77066" y="476861"/>
                      <a:pt x="77405" y="477881"/>
                      <a:pt x="78085" y="478560"/>
                    </a:cubicBezTo>
                    <a:cubicBezTo>
                      <a:pt x="108660" y="459535"/>
                      <a:pt x="145011" y="443059"/>
                      <a:pt x="187137" y="429130"/>
                    </a:cubicBezTo>
                    <a:cubicBezTo>
                      <a:pt x="229263" y="415201"/>
                      <a:pt x="272747" y="405519"/>
                      <a:pt x="317591" y="400084"/>
                    </a:cubicBezTo>
                    <a:cubicBezTo>
                      <a:pt x="340013" y="397366"/>
                      <a:pt x="362180" y="395922"/>
                      <a:pt x="384092" y="395752"/>
                    </a:cubicBezTo>
                    <a:close/>
                    <a:moveTo>
                      <a:pt x="356065" y="280840"/>
                    </a:moveTo>
                    <a:cubicBezTo>
                      <a:pt x="346553" y="280840"/>
                      <a:pt x="337550" y="281180"/>
                      <a:pt x="329057" y="281859"/>
                    </a:cubicBezTo>
                    <a:cubicBezTo>
                      <a:pt x="320564" y="282539"/>
                      <a:pt x="312580" y="283558"/>
                      <a:pt x="305106" y="284917"/>
                    </a:cubicBezTo>
                    <a:cubicBezTo>
                      <a:pt x="290158" y="287635"/>
                      <a:pt x="275550" y="290522"/>
                      <a:pt x="261282" y="293580"/>
                    </a:cubicBezTo>
                    <a:cubicBezTo>
                      <a:pt x="247013" y="296637"/>
                      <a:pt x="232405" y="298166"/>
                      <a:pt x="217457" y="298166"/>
                    </a:cubicBezTo>
                    <a:lnTo>
                      <a:pt x="215419" y="298166"/>
                    </a:lnTo>
                    <a:cubicBezTo>
                      <a:pt x="218137" y="304961"/>
                      <a:pt x="220515" y="311755"/>
                      <a:pt x="222553" y="318550"/>
                    </a:cubicBezTo>
                    <a:cubicBezTo>
                      <a:pt x="224591" y="325344"/>
                      <a:pt x="227309" y="332139"/>
                      <a:pt x="230706" y="338933"/>
                    </a:cubicBezTo>
                    <a:cubicBezTo>
                      <a:pt x="236142" y="336215"/>
                      <a:pt x="242087" y="333837"/>
                      <a:pt x="248542" y="331799"/>
                    </a:cubicBezTo>
                    <a:cubicBezTo>
                      <a:pt x="254997" y="329760"/>
                      <a:pt x="260942" y="327722"/>
                      <a:pt x="266378" y="325684"/>
                    </a:cubicBezTo>
                    <a:cubicBezTo>
                      <a:pt x="277928" y="322287"/>
                      <a:pt x="289988" y="318550"/>
                      <a:pt x="302558" y="314473"/>
                    </a:cubicBezTo>
                    <a:cubicBezTo>
                      <a:pt x="315128" y="310396"/>
                      <a:pt x="327528" y="307678"/>
                      <a:pt x="339758" y="306319"/>
                    </a:cubicBezTo>
                    <a:lnTo>
                      <a:pt x="339758" y="305300"/>
                    </a:lnTo>
                    <a:cubicBezTo>
                      <a:pt x="343155" y="299865"/>
                      <a:pt x="346723" y="295278"/>
                      <a:pt x="350459" y="291541"/>
                    </a:cubicBezTo>
                    <a:cubicBezTo>
                      <a:pt x="354197" y="287804"/>
                      <a:pt x="358103" y="284237"/>
                      <a:pt x="362180" y="280840"/>
                    </a:cubicBezTo>
                    <a:close/>
                    <a:moveTo>
                      <a:pt x="390494" y="225454"/>
                    </a:moveTo>
                    <a:cubicBezTo>
                      <a:pt x="404699" y="225518"/>
                      <a:pt x="417661" y="228353"/>
                      <a:pt x="429382" y="233958"/>
                    </a:cubicBezTo>
                    <a:cubicBezTo>
                      <a:pt x="440932" y="239394"/>
                      <a:pt x="447048" y="248057"/>
                      <a:pt x="447727" y="259947"/>
                    </a:cubicBezTo>
                    <a:cubicBezTo>
                      <a:pt x="448406" y="271837"/>
                      <a:pt x="445859" y="284237"/>
                      <a:pt x="440083" y="297147"/>
                    </a:cubicBezTo>
                    <a:cubicBezTo>
                      <a:pt x="434308" y="310056"/>
                      <a:pt x="426155" y="321947"/>
                      <a:pt x="415623" y="332818"/>
                    </a:cubicBezTo>
                    <a:cubicBezTo>
                      <a:pt x="405092" y="343689"/>
                      <a:pt x="394390" y="351163"/>
                      <a:pt x="383519" y="355240"/>
                    </a:cubicBezTo>
                    <a:cubicBezTo>
                      <a:pt x="381481" y="360676"/>
                      <a:pt x="376725" y="364412"/>
                      <a:pt x="369251" y="366451"/>
                    </a:cubicBezTo>
                    <a:cubicBezTo>
                      <a:pt x="351585" y="373925"/>
                      <a:pt x="330352" y="379191"/>
                      <a:pt x="305552" y="382248"/>
                    </a:cubicBezTo>
                    <a:cubicBezTo>
                      <a:pt x="280752" y="385306"/>
                      <a:pt x="257821" y="384117"/>
                      <a:pt x="236758" y="378681"/>
                    </a:cubicBezTo>
                    <a:cubicBezTo>
                      <a:pt x="232002" y="390911"/>
                      <a:pt x="224188" y="399404"/>
                      <a:pt x="213317" y="404160"/>
                    </a:cubicBezTo>
                    <a:cubicBezTo>
                      <a:pt x="200407" y="409596"/>
                      <a:pt x="188857" y="409426"/>
                      <a:pt x="178665" y="403651"/>
                    </a:cubicBezTo>
                    <a:cubicBezTo>
                      <a:pt x="168473" y="397875"/>
                      <a:pt x="160999" y="389212"/>
                      <a:pt x="156243" y="377662"/>
                    </a:cubicBezTo>
                    <a:cubicBezTo>
                      <a:pt x="148769" y="359317"/>
                      <a:pt x="145372" y="338593"/>
                      <a:pt x="146051" y="315492"/>
                    </a:cubicBezTo>
                    <a:cubicBezTo>
                      <a:pt x="146731" y="292391"/>
                      <a:pt x="154884" y="273026"/>
                      <a:pt x="170511" y="257399"/>
                    </a:cubicBezTo>
                    <a:cubicBezTo>
                      <a:pt x="175268" y="253322"/>
                      <a:pt x="180873" y="251624"/>
                      <a:pt x="187328" y="252303"/>
                    </a:cubicBezTo>
                    <a:cubicBezTo>
                      <a:pt x="193783" y="252983"/>
                      <a:pt x="198709" y="256380"/>
                      <a:pt x="202106" y="262495"/>
                    </a:cubicBezTo>
                    <a:lnTo>
                      <a:pt x="211278" y="283898"/>
                    </a:lnTo>
                    <a:lnTo>
                      <a:pt x="211278" y="282878"/>
                    </a:lnTo>
                    <a:cubicBezTo>
                      <a:pt x="224867" y="266572"/>
                      <a:pt x="241854" y="255021"/>
                      <a:pt x="262237" y="248226"/>
                    </a:cubicBezTo>
                    <a:cubicBezTo>
                      <a:pt x="282621" y="241432"/>
                      <a:pt x="302664" y="236336"/>
                      <a:pt x="322369" y="232939"/>
                    </a:cubicBezTo>
                    <a:cubicBezTo>
                      <a:pt x="337996" y="230900"/>
                      <a:pt x="355831" y="228692"/>
                      <a:pt x="375875" y="226314"/>
                    </a:cubicBezTo>
                    <a:cubicBezTo>
                      <a:pt x="380886" y="225720"/>
                      <a:pt x="385759" y="225433"/>
                      <a:pt x="390494" y="225454"/>
                    </a:cubicBezTo>
                    <a:close/>
                    <a:moveTo>
                      <a:pt x="461295" y="101465"/>
                    </a:moveTo>
                    <a:cubicBezTo>
                      <a:pt x="468769" y="102824"/>
                      <a:pt x="475563" y="105542"/>
                      <a:pt x="481678" y="109619"/>
                    </a:cubicBezTo>
                    <a:cubicBezTo>
                      <a:pt x="487793" y="113695"/>
                      <a:pt x="491530" y="119471"/>
                      <a:pt x="492889" y="126945"/>
                    </a:cubicBezTo>
                    <a:lnTo>
                      <a:pt x="493908" y="133060"/>
                    </a:lnTo>
                    <a:cubicBezTo>
                      <a:pt x="497985" y="158879"/>
                      <a:pt x="487454" y="175525"/>
                      <a:pt x="462314" y="182999"/>
                    </a:cubicBezTo>
                    <a:cubicBezTo>
                      <a:pt x="433098" y="192512"/>
                      <a:pt x="400144" y="200495"/>
                      <a:pt x="363454" y="206950"/>
                    </a:cubicBezTo>
                    <a:cubicBezTo>
                      <a:pt x="326764" y="213405"/>
                      <a:pt x="289564" y="216972"/>
                      <a:pt x="251854" y="217651"/>
                    </a:cubicBezTo>
                    <a:cubicBezTo>
                      <a:pt x="214145" y="218331"/>
                      <a:pt x="177455" y="215273"/>
                      <a:pt x="141783" y="208479"/>
                    </a:cubicBezTo>
                    <a:cubicBezTo>
                      <a:pt x="106112" y="201684"/>
                      <a:pt x="75027" y="189794"/>
                      <a:pt x="48529" y="172807"/>
                    </a:cubicBezTo>
                    <a:cubicBezTo>
                      <a:pt x="45132" y="170769"/>
                      <a:pt x="43603" y="167542"/>
                      <a:pt x="43943" y="163125"/>
                    </a:cubicBezTo>
                    <a:cubicBezTo>
                      <a:pt x="44282" y="158709"/>
                      <a:pt x="46151" y="155482"/>
                      <a:pt x="49548" y="153443"/>
                    </a:cubicBezTo>
                    <a:cubicBezTo>
                      <a:pt x="64496" y="146649"/>
                      <a:pt x="80293" y="141723"/>
                      <a:pt x="96940" y="138665"/>
                    </a:cubicBezTo>
                    <a:cubicBezTo>
                      <a:pt x="113586" y="135608"/>
                      <a:pt x="130403" y="133569"/>
                      <a:pt x="147389" y="132550"/>
                    </a:cubicBezTo>
                    <a:cubicBezTo>
                      <a:pt x="164375" y="131531"/>
                      <a:pt x="181361" y="131021"/>
                      <a:pt x="198348" y="131021"/>
                    </a:cubicBezTo>
                    <a:cubicBezTo>
                      <a:pt x="215334" y="131021"/>
                      <a:pt x="231980" y="131021"/>
                      <a:pt x="248287" y="131021"/>
                    </a:cubicBezTo>
                    <a:cubicBezTo>
                      <a:pt x="272068" y="131021"/>
                      <a:pt x="295849" y="130172"/>
                      <a:pt x="319629" y="128473"/>
                    </a:cubicBezTo>
                    <a:cubicBezTo>
                      <a:pt x="343410" y="126775"/>
                      <a:pt x="366851" y="123208"/>
                      <a:pt x="389953" y="117772"/>
                    </a:cubicBezTo>
                    <a:cubicBezTo>
                      <a:pt x="401503" y="115054"/>
                      <a:pt x="413224" y="111317"/>
                      <a:pt x="425114" y="106561"/>
                    </a:cubicBezTo>
                    <a:cubicBezTo>
                      <a:pt x="437004" y="101805"/>
                      <a:pt x="449065" y="100106"/>
                      <a:pt x="461295" y="101465"/>
                    </a:cubicBezTo>
                    <a:close/>
                    <a:moveTo>
                      <a:pt x="229432" y="57"/>
                    </a:moveTo>
                    <a:cubicBezTo>
                      <a:pt x="241323" y="-282"/>
                      <a:pt x="251345" y="907"/>
                      <a:pt x="259498" y="3624"/>
                    </a:cubicBezTo>
                    <a:cubicBezTo>
                      <a:pt x="271049" y="7022"/>
                      <a:pt x="281580" y="12627"/>
                      <a:pt x="291093" y="20441"/>
                    </a:cubicBezTo>
                    <a:cubicBezTo>
                      <a:pt x="300605" y="28254"/>
                      <a:pt x="308758" y="36917"/>
                      <a:pt x="315553" y="46430"/>
                    </a:cubicBezTo>
                    <a:cubicBezTo>
                      <a:pt x="323027" y="57301"/>
                      <a:pt x="324216" y="68682"/>
                      <a:pt x="319120" y="80572"/>
                    </a:cubicBezTo>
                    <a:cubicBezTo>
                      <a:pt x="314024" y="92463"/>
                      <a:pt x="306720" y="101126"/>
                      <a:pt x="297208" y="106561"/>
                    </a:cubicBezTo>
                    <a:cubicBezTo>
                      <a:pt x="286336" y="113356"/>
                      <a:pt x="275125" y="114545"/>
                      <a:pt x="263575" y="110128"/>
                    </a:cubicBezTo>
                    <a:cubicBezTo>
                      <a:pt x="252024" y="105712"/>
                      <a:pt x="243191" y="98408"/>
                      <a:pt x="237076" y="88216"/>
                    </a:cubicBezTo>
                    <a:cubicBezTo>
                      <a:pt x="233679" y="82780"/>
                      <a:pt x="230452" y="76835"/>
                      <a:pt x="227394" y="70380"/>
                    </a:cubicBezTo>
                    <a:cubicBezTo>
                      <a:pt x="224337" y="63926"/>
                      <a:pt x="221109" y="57980"/>
                      <a:pt x="217712" y="52545"/>
                    </a:cubicBezTo>
                    <a:cubicBezTo>
                      <a:pt x="214315" y="47109"/>
                      <a:pt x="210917" y="41164"/>
                      <a:pt x="207520" y="34709"/>
                    </a:cubicBezTo>
                    <a:cubicBezTo>
                      <a:pt x="204123" y="28254"/>
                      <a:pt x="203443" y="21630"/>
                      <a:pt x="205482" y="14835"/>
                    </a:cubicBezTo>
                    <a:cubicBezTo>
                      <a:pt x="209559" y="5323"/>
                      <a:pt x="217542" y="397"/>
                      <a:pt x="229432" y="57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53FEF74-5983-ED77-2C32-F2D031BE7B9D}"/>
                  </a:ext>
                </a:extLst>
              </p:cNvPr>
              <p:cNvSpPr txBox="1"/>
              <p:nvPr/>
            </p:nvSpPr>
            <p:spPr>
              <a:xfrm>
                <a:off x="3214497" y="167804"/>
                <a:ext cx="687823" cy="720120"/>
              </a:xfrm>
              <a:custGeom>
                <a:avLst/>
                <a:gdLst/>
                <a:ahLst/>
                <a:cxnLst/>
                <a:rect l="l" t="t" r="r" b="b"/>
                <a:pathLst>
                  <a:path w="687823" h="720120">
                    <a:moveTo>
                      <a:pt x="354079" y="73"/>
                    </a:moveTo>
                    <a:cubicBezTo>
                      <a:pt x="357084" y="412"/>
                      <a:pt x="359255" y="1941"/>
                      <a:pt x="360592" y="4659"/>
                    </a:cubicBezTo>
                    <a:cubicBezTo>
                      <a:pt x="366622" y="18248"/>
                      <a:pt x="369638" y="32007"/>
                      <a:pt x="369638" y="45935"/>
                    </a:cubicBezTo>
                    <a:cubicBezTo>
                      <a:pt x="369638" y="59864"/>
                      <a:pt x="368958" y="73963"/>
                      <a:pt x="367599" y="88231"/>
                    </a:cubicBezTo>
                    <a:cubicBezTo>
                      <a:pt x="381188" y="85513"/>
                      <a:pt x="394607" y="82626"/>
                      <a:pt x="407857" y="79568"/>
                    </a:cubicBezTo>
                    <a:cubicBezTo>
                      <a:pt x="421106" y="76511"/>
                      <a:pt x="434525" y="74302"/>
                      <a:pt x="448114" y="72943"/>
                    </a:cubicBezTo>
                    <a:cubicBezTo>
                      <a:pt x="456947" y="71585"/>
                      <a:pt x="464421" y="73623"/>
                      <a:pt x="470536" y="79059"/>
                    </a:cubicBezTo>
                    <a:cubicBezTo>
                      <a:pt x="476651" y="84494"/>
                      <a:pt x="480898" y="91289"/>
                      <a:pt x="483276" y="99442"/>
                    </a:cubicBezTo>
                    <a:cubicBezTo>
                      <a:pt x="485654" y="107595"/>
                      <a:pt x="485824" y="115579"/>
                      <a:pt x="483785" y="123393"/>
                    </a:cubicBezTo>
                    <a:cubicBezTo>
                      <a:pt x="481747" y="131206"/>
                      <a:pt x="476651" y="137152"/>
                      <a:pt x="468498" y="141228"/>
                    </a:cubicBezTo>
                    <a:cubicBezTo>
                      <a:pt x="437922" y="154817"/>
                      <a:pt x="405309" y="163650"/>
                      <a:pt x="370657" y="167727"/>
                    </a:cubicBezTo>
                    <a:lnTo>
                      <a:pt x="378810" y="242127"/>
                    </a:lnTo>
                    <a:lnTo>
                      <a:pt x="392059" y="242127"/>
                    </a:lnTo>
                    <a:cubicBezTo>
                      <a:pt x="420596" y="211551"/>
                      <a:pt x="446925" y="180127"/>
                      <a:pt x="471046" y="147853"/>
                    </a:cubicBezTo>
                    <a:cubicBezTo>
                      <a:pt x="495166" y="115579"/>
                      <a:pt x="519456" y="82796"/>
                      <a:pt x="543916" y="49502"/>
                    </a:cubicBezTo>
                    <a:cubicBezTo>
                      <a:pt x="548673" y="43387"/>
                      <a:pt x="554788" y="41859"/>
                      <a:pt x="562262" y="44916"/>
                    </a:cubicBezTo>
                    <a:cubicBezTo>
                      <a:pt x="569736" y="47974"/>
                      <a:pt x="572114" y="53239"/>
                      <a:pt x="569396" y="60713"/>
                    </a:cubicBezTo>
                    <a:cubicBezTo>
                      <a:pt x="557166" y="91968"/>
                      <a:pt x="542048" y="122034"/>
                      <a:pt x="524043" y="150910"/>
                    </a:cubicBezTo>
                    <a:cubicBezTo>
                      <a:pt x="506037" y="179787"/>
                      <a:pt x="486163" y="208494"/>
                      <a:pt x="464421" y="237031"/>
                    </a:cubicBezTo>
                    <a:cubicBezTo>
                      <a:pt x="495676" y="234313"/>
                      <a:pt x="526421" y="230746"/>
                      <a:pt x="556656" y="226329"/>
                    </a:cubicBezTo>
                    <a:cubicBezTo>
                      <a:pt x="586892" y="221913"/>
                      <a:pt x="616278" y="215628"/>
                      <a:pt x="644815" y="207475"/>
                    </a:cubicBezTo>
                    <a:cubicBezTo>
                      <a:pt x="655007" y="204757"/>
                      <a:pt x="663500" y="205436"/>
                      <a:pt x="670294" y="209513"/>
                    </a:cubicBezTo>
                    <a:cubicBezTo>
                      <a:pt x="677089" y="213590"/>
                      <a:pt x="682015" y="219195"/>
                      <a:pt x="685072" y="226329"/>
                    </a:cubicBezTo>
                    <a:cubicBezTo>
                      <a:pt x="688130" y="233464"/>
                      <a:pt x="688639" y="241277"/>
                      <a:pt x="686601" y="249770"/>
                    </a:cubicBezTo>
                    <a:cubicBezTo>
                      <a:pt x="684563" y="258264"/>
                      <a:pt x="679806" y="265228"/>
                      <a:pt x="672332" y="270664"/>
                    </a:cubicBezTo>
                    <a:cubicBezTo>
                      <a:pt x="664179" y="276779"/>
                      <a:pt x="654497" y="281535"/>
                      <a:pt x="643286" y="284932"/>
                    </a:cubicBezTo>
                    <a:cubicBezTo>
                      <a:pt x="632075" y="288329"/>
                      <a:pt x="620355" y="290877"/>
                      <a:pt x="608124" y="292576"/>
                    </a:cubicBezTo>
                    <a:cubicBezTo>
                      <a:pt x="595894" y="294274"/>
                      <a:pt x="583664" y="295633"/>
                      <a:pt x="571434" y="296652"/>
                    </a:cubicBezTo>
                    <a:cubicBezTo>
                      <a:pt x="559204" y="297672"/>
                      <a:pt x="547993" y="298521"/>
                      <a:pt x="537801" y="299200"/>
                    </a:cubicBezTo>
                    <a:cubicBezTo>
                      <a:pt x="515380" y="301239"/>
                      <a:pt x="492788" y="303277"/>
                      <a:pt x="470026" y="305315"/>
                    </a:cubicBezTo>
                    <a:cubicBezTo>
                      <a:pt x="447265" y="307354"/>
                      <a:pt x="424333" y="309052"/>
                      <a:pt x="401232" y="310411"/>
                    </a:cubicBezTo>
                    <a:cubicBezTo>
                      <a:pt x="393758" y="319244"/>
                      <a:pt x="386125" y="327567"/>
                      <a:pt x="378332" y="335381"/>
                    </a:cubicBezTo>
                    <a:cubicBezTo>
                      <a:pt x="370540" y="343195"/>
                      <a:pt x="362620" y="350839"/>
                      <a:pt x="354573" y="358313"/>
                    </a:cubicBezTo>
                    <a:cubicBezTo>
                      <a:pt x="353904" y="359672"/>
                      <a:pt x="353570" y="360691"/>
                      <a:pt x="353570" y="361370"/>
                    </a:cubicBezTo>
                    <a:cubicBezTo>
                      <a:pt x="353570" y="362050"/>
                      <a:pt x="353235" y="362389"/>
                      <a:pt x="352566" y="362389"/>
                    </a:cubicBezTo>
                    <a:cubicBezTo>
                      <a:pt x="362079" y="362389"/>
                      <a:pt x="371421" y="362050"/>
                      <a:pt x="380594" y="361370"/>
                    </a:cubicBezTo>
                    <a:cubicBezTo>
                      <a:pt x="389766" y="360691"/>
                      <a:pt x="399109" y="358992"/>
                      <a:pt x="408621" y="356274"/>
                    </a:cubicBezTo>
                    <a:cubicBezTo>
                      <a:pt x="428325" y="351518"/>
                      <a:pt x="447519" y="346082"/>
                      <a:pt x="466205" y="339967"/>
                    </a:cubicBezTo>
                    <a:cubicBezTo>
                      <a:pt x="484889" y="333852"/>
                      <a:pt x="504084" y="329096"/>
                      <a:pt x="523788" y="325699"/>
                    </a:cubicBezTo>
                    <a:cubicBezTo>
                      <a:pt x="536018" y="323661"/>
                      <a:pt x="546379" y="326039"/>
                      <a:pt x="554873" y="332833"/>
                    </a:cubicBezTo>
                    <a:cubicBezTo>
                      <a:pt x="563366" y="339628"/>
                      <a:pt x="568971" y="347611"/>
                      <a:pt x="571689" y="356784"/>
                    </a:cubicBezTo>
                    <a:cubicBezTo>
                      <a:pt x="574407" y="365956"/>
                      <a:pt x="573897" y="374959"/>
                      <a:pt x="570160" y="383792"/>
                    </a:cubicBezTo>
                    <a:cubicBezTo>
                      <a:pt x="566423" y="392625"/>
                      <a:pt x="558440" y="398060"/>
                      <a:pt x="546210" y="400099"/>
                    </a:cubicBezTo>
                    <a:cubicBezTo>
                      <a:pt x="532621" y="402137"/>
                      <a:pt x="516654" y="405195"/>
                      <a:pt x="498309" y="409271"/>
                    </a:cubicBezTo>
                    <a:cubicBezTo>
                      <a:pt x="479963" y="413348"/>
                      <a:pt x="461108" y="416745"/>
                      <a:pt x="441744" y="419463"/>
                    </a:cubicBezTo>
                    <a:cubicBezTo>
                      <a:pt x="422380" y="422181"/>
                      <a:pt x="403355" y="423030"/>
                      <a:pt x="384670" y="422011"/>
                    </a:cubicBezTo>
                    <a:cubicBezTo>
                      <a:pt x="365985" y="420992"/>
                      <a:pt x="349604" y="416406"/>
                      <a:pt x="335527" y="408252"/>
                    </a:cubicBezTo>
                    <a:cubicBezTo>
                      <a:pt x="332862" y="417085"/>
                      <a:pt x="331028" y="425918"/>
                      <a:pt x="330025" y="434751"/>
                    </a:cubicBezTo>
                    <a:cubicBezTo>
                      <a:pt x="329022" y="443584"/>
                      <a:pt x="329523" y="451397"/>
                      <a:pt x="331530" y="458192"/>
                    </a:cubicBezTo>
                    <a:cubicBezTo>
                      <a:pt x="333537" y="464986"/>
                      <a:pt x="337544" y="470762"/>
                      <a:pt x="343553" y="475518"/>
                    </a:cubicBezTo>
                    <a:cubicBezTo>
                      <a:pt x="349562" y="480274"/>
                      <a:pt x="358681" y="482992"/>
                      <a:pt x="370912" y="483671"/>
                    </a:cubicBezTo>
                    <a:cubicBezTo>
                      <a:pt x="381783" y="484351"/>
                      <a:pt x="391974" y="484011"/>
                      <a:pt x="401487" y="482652"/>
                    </a:cubicBezTo>
                    <a:cubicBezTo>
                      <a:pt x="410999" y="481293"/>
                      <a:pt x="420681" y="480104"/>
                      <a:pt x="430533" y="479085"/>
                    </a:cubicBezTo>
                    <a:cubicBezTo>
                      <a:pt x="440385" y="478066"/>
                      <a:pt x="450237" y="477556"/>
                      <a:pt x="460089" y="477556"/>
                    </a:cubicBezTo>
                    <a:cubicBezTo>
                      <a:pt x="469941" y="477556"/>
                      <a:pt x="480303" y="479255"/>
                      <a:pt x="491174" y="482652"/>
                    </a:cubicBezTo>
                    <a:cubicBezTo>
                      <a:pt x="506122" y="487408"/>
                      <a:pt x="519541" y="494372"/>
                      <a:pt x="531432" y="503545"/>
                    </a:cubicBezTo>
                    <a:cubicBezTo>
                      <a:pt x="543322" y="512718"/>
                      <a:pt x="553004" y="523419"/>
                      <a:pt x="560478" y="535649"/>
                    </a:cubicBezTo>
                    <a:cubicBezTo>
                      <a:pt x="567952" y="547879"/>
                      <a:pt x="572708" y="561298"/>
                      <a:pt x="574746" y="575906"/>
                    </a:cubicBezTo>
                    <a:cubicBezTo>
                      <a:pt x="576785" y="590515"/>
                      <a:pt x="575766" y="605632"/>
                      <a:pt x="571689" y="621260"/>
                    </a:cubicBezTo>
                    <a:cubicBezTo>
                      <a:pt x="566933" y="638246"/>
                      <a:pt x="559289" y="653024"/>
                      <a:pt x="548758" y="665594"/>
                    </a:cubicBezTo>
                    <a:cubicBezTo>
                      <a:pt x="538226" y="678164"/>
                      <a:pt x="525996" y="688525"/>
                      <a:pt x="512067" y="696679"/>
                    </a:cubicBezTo>
                    <a:cubicBezTo>
                      <a:pt x="498139" y="704832"/>
                      <a:pt x="483021" y="710777"/>
                      <a:pt x="466714" y="714514"/>
                    </a:cubicBezTo>
                    <a:cubicBezTo>
                      <a:pt x="450407" y="718251"/>
                      <a:pt x="434101" y="720120"/>
                      <a:pt x="417794" y="720120"/>
                    </a:cubicBezTo>
                    <a:cubicBezTo>
                      <a:pt x="404884" y="720120"/>
                      <a:pt x="390785" y="717912"/>
                      <a:pt x="375498" y="713495"/>
                    </a:cubicBezTo>
                    <a:cubicBezTo>
                      <a:pt x="360210" y="709079"/>
                      <a:pt x="347224" y="702624"/>
                      <a:pt x="336538" y="694131"/>
                    </a:cubicBezTo>
                    <a:cubicBezTo>
                      <a:pt x="325853" y="685638"/>
                      <a:pt x="318650" y="675106"/>
                      <a:pt x="314929" y="662536"/>
                    </a:cubicBezTo>
                    <a:cubicBezTo>
                      <a:pt x="311208" y="649967"/>
                      <a:pt x="314400" y="635868"/>
                      <a:pt x="324507" y="620241"/>
                    </a:cubicBezTo>
                    <a:cubicBezTo>
                      <a:pt x="327851" y="614805"/>
                      <a:pt x="333197" y="611238"/>
                      <a:pt x="340543" y="609539"/>
                    </a:cubicBezTo>
                    <a:cubicBezTo>
                      <a:pt x="347890" y="607841"/>
                      <a:pt x="353936" y="610049"/>
                      <a:pt x="358681" y="616164"/>
                    </a:cubicBezTo>
                    <a:cubicBezTo>
                      <a:pt x="363438" y="622958"/>
                      <a:pt x="372950" y="629073"/>
                      <a:pt x="387218" y="634509"/>
                    </a:cubicBezTo>
                    <a:cubicBezTo>
                      <a:pt x="401487" y="639945"/>
                      <a:pt x="416265" y="643172"/>
                      <a:pt x="431552" y="644191"/>
                    </a:cubicBezTo>
                    <a:cubicBezTo>
                      <a:pt x="446840" y="645210"/>
                      <a:pt x="461108" y="643342"/>
                      <a:pt x="474358" y="638586"/>
                    </a:cubicBezTo>
                    <a:cubicBezTo>
                      <a:pt x="487607" y="633830"/>
                      <a:pt x="495591" y="624657"/>
                      <a:pt x="498309" y="611068"/>
                    </a:cubicBezTo>
                    <a:cubicBezTo>
                      <a:pt x="501706" y="593402"/>
                      <a:pt x="497969" y="578115"/>
                      <a:pt x="487097" y="565205"/>
                    </a:cubicBezTo>
                    <a:cubicBezTo>
                      <a:pt x="476226" y="552296"/>
                      <a:pt x="462977" y="545161"/>
                      <a:pt x="447350" y="543802"/>
                    </a:cubicBezTo>
                    <a:cubicBezTo>
                      <a:pt x="439196" y="542444"/>
                      <a:pt x="431213" y="542444"/>
                      <a:pt x="423399" y="543802"/>
                    </a:cubicBezTo>
                    <a:cubicBezTo>
                      <a:pt x="415585" y="545161"/>
                      <a:pt x="407942" y="546520"/>
                      <a:pt x="400468" y="547879"/>
                    </a:cubicBezTo>
                    <a:cubicBezTo>
                      <a:pt x="390955" y="549238"/>
                      <a:pt x="381273" y="550427"/>
                      <a:pt x="371421" y="551446"/>
                    </a:cubicBezTo>
                    <a:cubicBezTo>
                      <a:pt x="361569" y="552465"/>
                      <a:pt x="351789" y="552465"/>
                      <a:pt x="342080" y="551446"/>
                    </a:cubicBezTo>
                    <a:cubicBezTo>
                      <a:pt x="332371" y="550427"/>
                      <a:pt x="323130" y="548389"/>
                      <a:pt x="314355" y="545331"/>
                    </a:cubicBezTo>
                    <a:cubicBezTo>
                      <a:pt x="305581" y="542274"/>
                      <a:pt x="297117" y="537348"/>
                      <a:pt x="288963" y="530553"/>
                    </a:cubicBezTo>
                    <a:cubicBezTo>
                      <a:pt x="274695" y="519003"/>
                      <a:pt x="266032" y="505244"/>
                      <a:pt x="262974" y="489277"/>
                    </a:cubicBezTo>
                    <a:cubicBezTo>
                      <a:pt x="259917" y="473310"/>
                      <a:pt x="260766" y="456833"/>
                      <a:pt x="265522" y="439847"/>
                    </a:cubicBezTo>
                    <a:cubicBezTo>
                      <a:pt x="230870" y="468384"/>
                      <a:pt x="194690" y="493014"/>
                      <a:pt x="156980" y="513737"/>
                    </a:cubicBezTo>
                    <a:cubicBezTo>
                      <a:pt x="119271" y="534460"/>
                      <a:pt x="80033" y="546520"/>
                      <a:pt x="39266" y="549917"/>
                    </a:cubicBezTo>
                    <a:cubicBezTo>
                      <a:pt x="26356" y="551276"/>
                      <a:pt x="16674" y="548049"/>
                      <a:pt x="10219" y="540235"/>
                    </a:cubicBezTo>
                    <a:cubicBezTo>
                      <a:pt x="3764" y="532422"/>
                      <a:pt x="367" y="523419"/>
                      <a:pt x="27" y="513227"/>
                    </a:cubicBezTo>
                    <a:cubicBezTo>
                      <a:pt x="-312" y="503035"/>
                      <a:pt x="2575" y="493523"/>
                      <a:pt x="8690" y="484690"/>
                    </a:cubicBezTo>
                    <a:cubicBezTo>
                      <a:pt x="14805" y="475857"/>
                      <a:pt x="24318" y="471101"/>
                      <a:pt x="37227" y="470422"/>
                    </a:cubicBezTo>
                    <a:cubicBezTo>
                      <a:pt x="61008" y="469742"/>
                      <a:pt x="85468" y="464307"/>
                      <a:pt x="110608" y="454115"/>
                    </a:cubicBezTo>
                    <a:cubicBezTo>
                      <a:pt x="135748" y="443923"/>
                      <a:pt x="160547" y="431353"/>
                      <a:pt x="185008" y="416406"/>
                    </a:cubicBezTo>
                    <a:cubicBezTo>
                      <a:pt x="209468" y="401458"/>
                      <a:pt x="232909" y="384981"/>
                      <a:pt x="255331" y="366976"/>
                    </a:cubicBezTo>
                    <a:cubicBezTo>
                      <a:pt x="277753" y="348970"/>
                      <a:pt x="298476" y="331474"/>
                      <a:pt x="317500" y="314488"/>
                    </a:cubicBezTo>
                    <a:cubicBezTo>
                      <a:pt x="272763" y="313809"/>
                      <a:pt x="229331" y="309732"/>
                      <a:pt x="187205" y="302258"/>
                    </a:cubicBezTo>
                    <a:cubicBezTo>
                      <a:pt x="145079" y="294784"/>
                      <a:pt x="103293" y="281195"/>
                      <a:pt x="61847" y="261491"/>
                    </a:cubicBezTo>
                    <a:cubicBezTo>
                      <a:pt x="57770" y="259453"/>
                      <a:pt x="56581" y="255716"/>
                      <a:pt x="58280" y="250280"/>
                    </a:cubicBezTo>
                    <a:cubicBezTo>
                      <a:pt x="59978" y="244844"/>
                      <a:pt x="63206" y="242466"/>
                      <a:pt x="67962" y="243146"/>
                    </a:cubicBezTo>
                    <a:cubicBezTo>
                      <a:pt x="106690" y="249261"/>
                      <a:pt x="145419" y="252488"/>
                      <a:pt x="184148" y="252828"/>
                    </a:cubicBezTo>
                    <a:cubicBezTo>
                      <a:pt x="222876" y="253168"/>
                      <a:pt x="261605" y="251979"/>
                      <a:pt x="300334" y="249261"/>
                    </a:cubicBezTo>
                    <a:cubicBezTo>
                      <a:pt x="296936" y="236351"/>
                      <a:pt x="295238" y="223272"/>
                      <a:pt x="295238" y="210023"/>
                    </a:cubicBezTo>
                    <a:cubicBezTo>
                      <a:pt x="295238" y="196773"/>
                      <a:pt x="295917" y="183354"/>
                      <a:pt x="297276" y="169765"/>
                    </a:cubicBezTo>
                    <a:cubicBezTo>
                      <a:pt x="273495" y="167727"/>
                      <a:pt x="250054" y="163480"/>
                      <a:pt x="226953" y="157025"/>
                    </a:cubicBezTo>
                    <a:cubicBezTo>
                      <a:pt x="203852" y="150571"/>
                      <a:pt x="182789" y="141568"/>
                      <a:pt x="163764" y="130017"/>
                    </a:cubicBezTo>
                    <a:cubicBezTo>
                      <a:pt x="158329" y="127299"/>
                      <a:pt x="156460" y="122543"/>
                      <a:pt x="158159" y="115749"/>
                    </a:cubicBezTo>
                    <a:cubicBezTo>
                      <a:pt x="159857" y="108954"/>
                      <a:pt x="164104" y="106237"/>
                      <a:pt x="170898" y="107595"/>
                    </a:cubicBezTo>
                    <a:cubicBezTo>
                      <a:pt x="192641" y="105557"/>
                      <a:pt x="214213" y="104368"/>
                      <a:pt x="235616" y="104028"/>
                    </a:cubicBezTo>
                    <a:cubicBezTo>
                      <a:pt x="257019" y="103689"/>
                      <a:pt x="278591" y="102500"/>
                      <a:pt x="300334" y="100461"/>
                    </a:cubicBezTo>
                    <a:cubicBezTo>
                      <a:pt x="301693" y="99782"/>
                      <a:pt x="304410" y="99442"/>
                      <a:pt x="308487" y="99442"/>
                    </a:cubicBezTo>
                    <a:cubicBezTo>
                      <a:pt x="311162" y="81776"/>
                      <a:pt x="315003" y="63941"/>
                      <a:pt x="320009" y="45935"/>
                    </a:cubicBezTo>
                    <a:cubicBezTo>
                      <a:pt x="325014" y="27930"/>
                      <a:pt x="333866" y="13492"/>
                      <a:pt x="346563" y="2620"/>
                    </a:cubicBezTo>
                    <a:cubicBezTo>
                      <a:pt x="348569" y="582"/>
                      <a:pt x="351075" y="-267"/>
                      <a:pt x="354079" y="73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630625F-53B9-2DC6-AF43-380D35FD2D7C}"/>
                  </a:ext>
                </a:extLst>
              </p:cNvPr>
              <p:cNvSpPr txBox="1"/>
              <p:nvPr/>
            </p:nvSpPr>
            <p:spPr>
              <a:xfrm>
                <a:off x="3985841" y="216606"/>
                <a:ext cx="729903" cy="683557"/>
              </a:xfrm>
              <a:custGeom>
                <a:avLst/>
                <a:gdLst/>
                <a:ahLst/>
                <a:cxnLst/>
                <a:rect l="l" t="t" r="r" b="b"/>
                <a:pathLst>
                  <a:path w="729903" h="683557">
                    <a:moveTo>
                      <a:pt x="591733" y="247284"/>
                    </a:moveTo>
                    <a:cubicBezTo>
                      <a:pt x="571349" y="248303"/>
                      <a:pt x="549437" y="252379"/>
                      <a:pt x="525996" y="259514"/>
                    </a:cubicBezTo>
                    <a:cubicBezTo>
                      <a:pt x="502555" y="266648"/>
                      <a:pt x="481322" y="271914"/>
                      <a:pt x="462298" y="275311"/>
                    </a:cubicBezTo>
                    <a:cubicBezTo>
                      <a:pt x="468413" y="295015"/>
                      <a:pt x="471640" y="315398"/>
                      <a:pt x="471980" y="336461"/>
                    </a:cubicBezTo>
                    <a:cubicBezTo>
                      <a:pt x="472319" y="357524"/>
                      <a:pt x="474188" y="378248"/>
                      <a:pt x="477585" y="398631"/>
                    </a:cubicBezTo>
                    <a:lnTo>
                      <a:pt x="486758" y="451628"/>
                    </a:lnTo>
                    <a:cubicBezTo>
                      <a:pt x="505103" y="467256"/>
                      <a:pt x="524637" y="473710"/>
                      <a:pt x="545360" y="470993"/>
                    </a:cubicBezTo>
                    <a:cubicBezTo>
                      <a:pt x="566083" y="468275"/>
                      <a:pt x="585108" y="459782"/>
                      <a:pt x="602434" y="445513"/>
                    </a:cubicBezTo>
                    <a:cubicBezTo>
                      <a:pt x="619760" y="431245"/>
                      <a:pt x="634199" y="413069"/>
                      <a:pt x="645749" y="390987"/>
                    </a:cubicBezTo>
                    <a:cubicBezTo>
                      <a:pt x="657300" y="368905"/>
                      <a:pt x="663075" y="346653"/>
                      <a:pt x="663075" y="324231"/>
                    </a:cubicBezTo>
                    <a:cubicBezTo>
                      <a:pt x="663075" y="292977"/>
                      <a:pt x="656281" y="272084"/>
                      <a:pt x="642692" y="261552"/>
                    </a:cubicBezTo>
                    <a:cubicBezTo>
                      <a:pt x="629103" y="251021"/>
                      <a:pt x="612116" y="246264"/>
                      <a:pt x="591733" y="247284"/>
                    </a:cubicBezTo>
                    <a:close/>
                    <a:moveTo>
                      <a:pt x="594790" y="178489"/>
                    </a:moveTo>
                    <a:cubicBezTo>
                      <a:pt x="615853" y="178489"/>
                      <a:pt x="634538" y="181207"/>
                      <a:pt x="650845" y="186643"/>
                    </a:cubicBezTo>
                    <a:cubicBezTo>
                      <a:pt x="669870" y="193437"/>
                      <a:pt x="685157" y="203969"/>
                      <a:pt x="696708" y="218237"/>
                    </a:cubicBezTo>
                    <a:cubicBezTo>
                      <a:pt x="708259" y="232506"/>
                      <a:pt x="716582" y="248643"/>
                      <a:pt x="721678" y="266648"/>
                    </a:cubicBezTo>
                    <a:cubicBezTo>
                      <a:pt x="726774" y="284653"/>
                      <a:pt x="729492" y="303508"/>
                      <a:pt x="729831" y="323212"/>
                    </a:cubicBezTo>
                    <a:cubicBezTo>
                      <a:pt x="730171" y="342916"/>
                      <a:pt x="729321" y="361261"/>
                      <a:pt x="727283" y="378248"/>
                    </a:cubicBezTo>
                    <a:cubicBezTo>
                      <a:pt x="723886" y="401349"/>
                      <a:pt x="717941" y="423601"/>
                      <a:pt x="709448" y="445004"/>
                    </a:cubicBezTo>
                    <a:cubicBezTo>
                      <a:pt x="700955" y="466406"/>
                      <a:pt x="689574" y="485771"/>
                      <a:pt x="675305" y="503097"/>
                    </a:cubicBezTo>
                    <a:cubicBezTo>
                      <a:pt x="661037" y="520423"/>
                      <a:pt x="644221" y="534861"/>
                      <a:pt x="624856" y="546411"/>
                    </a:cubicBezTo>
                    <a:cubicBezTo>
                      <a:pt x="605492" y="557962"/>
                      <a:pt x="583240" y="565436"/>
                      <a:pt x="558100" y="568833"/>
                    </a:cubicBezTo>
                    <a:cubicBezTo>
                      <a:pt x="540434" y="571551"/>
                      <a:pt x="523618" y="571042"/>
                      <a:pt x="507651" y="567305"/>
                    </a:cubicBezTo>
                    <a:cubicBezTo>
                      <a:pt x="491684" y="563568"/>
                      <a:pt x="477246" y="557962"/>
                      <a:pt x="464336" y="550488"/>
                    </a:cubicBezTo>
                    <a:cubicBezTo>
                      <a:pt x="458900" y="551847"/>
                      <a:pt x="453805" y="551507"/>
                      <a:pt x="449048" y="549469"/>
                    </a:cubicBezTo>
                    <a:cubicBezTo>
                      <a:pt x="435459" y="544033"/>
                      <a:pt x="425098" y="536050"/>
                      <a:pt x="417963" y="525518"/>
                    </a:cubicBezTo>
                    <a:cubicBezTo>
                      <a:pt x="410829" y="514987"/>
                      <a:pt x="405394" y="503266"/>
                      <a:pt x="401657" y="490357"/>
                    </a:cubicBezTo>
                    <a:cubicBezTo>
                      <a:pt x="397920" y="477447"/>
                      <a:pt x="395712" y="463858"/>
                      <a:pt x="395032" y="449590"/>
                    </a:cubicBezTo>
                    <a:cubicBezTo>
                      <a:pt x="394353" y="435321"/>
                      <a:pt x="394013" y="422072"/>
                      <a:pt x="394013" y="409842"/>
                    </a:cubicBezTo>
                    <a:cubicBezTo>
                      <a:pt x="394013" y="386061"/>
                      <a:pt x="395542" y="360752"/>
                      <a:pt x="398599" y="333913"/>
                    </a:cubicBezTo>
                    <a:cubicBezTo>
                      <a:pt x="401657" y="307075"/>
                      <a:pt x="408961" y="282785"/>
                      <a:pt x="420512" y="261042"/>
                    </a:cubicBezTo>
                    <a:cubicBezTo>
                      <a:pt x="423229" y="256286"/>
                      <a:pt x="428325" y="253229"/>
                      <a:pt x="435799" y="251870"/>
                    </a:cubicBezTo>
                    <a:cubicBezTo>
                      <a:pt x="444632" y="235563"/>
                      <a:pt x="457881" y="221974"/>
                      <a:pt x="475547" y="211103"/>
                    </a:cubicBezTo>
                    <a:cubicBezTo>
                      <a:pt x="493213" y="200232"/>
                      <a:pt x="512237" y="192078"/>
                      <a:pt x="532621" y="186643"/>
                    </a:cubicBezTo>
                    <a:cubicBezTo>
                      <a:pt x="553004" y="181207"/>
                      <a:pt x="573727" y="178489"/>
                      <a:pt x="594790" y="178489"/>
                    </a:cubicBezTo>
                    <a:close/>
                    <a:moveTo>
                      <a:pt x="142277" y="6"/>
                    </a:moveTo>
                    <a:cubicBezTo>
                      <a:pt x="144995" y="91"/>
                      <a:pt x="147712" y="1153"/>
                      <a:pt x="150430" y="3191"/>
                    </a:cubicBezTo>
                    <a:cubicBezTo>
                      <a:pt x="166057" y="15421"/>
                      <a:pt x="176759" y="34786"/>
                      <a:pt x="182534" y="61284"/>
                    </a:cubicBezTo>
                    <a:cubicBezTo>
                      <a:pt x="188309" y="87783"/>
                      <a:pt x="191537" y="116320"/>
                      <a:pt x="192216" y="146895"/>
                    </a:cubicBezTo>
                    <a:cubicBezTo>
                      <a:pt x="220074" y="150292"/>
                      <a:pt x="246572" y="160824"/>
                      <a:pt x="271712" y="178489"/>
                    </a:cubicBezTo>
                    <a:cubicBezTo>
                      <a:pt x="290057" y="192078"/>
                      <a:pt x="305854" y="208555"/>
                      <a:pt x="319104" y="227919"/>
                    </a:cubicBezTo>
                    <a:cubicBezTo>
                      <a:pt x="332353" y="247284"/>
                      <a:pt x="343394" y="268177"/>
                      <a:pt x="352227" y="290599"/>
                    </a:cubicBezTo>
                    <a:cubicBezTo>
                      <a:pt x="361060" y="313020"/>
                      <a:pt x="367684" y="336122"/>
                      <a:pt x="372101" y="359903"/>
                    </a:cubicBezTo>
                    <a:cubicBezTo>
                      <a:pt x="376517" y="383683"/>
                      <a:pt x="379065" y="406445"/>
                      <a:pt x="379745" y="428187"/>
                    </a:cubicBezTo>
                    <a:cubicBezTo>
                      <a:pt x="380424" y="449930"/>
                      <a:pt x="379405" y="472861"/>
                      <a:pt x="376687" y="496982"/>
                    </a:cubicBezTo>
                    <a:cubicBezTo>
                      <a:pt x="373969" y="521102"/>
                      <a:pt x="368534" y="544373"/>
                      <a:pt x="360380" y="566795"/>
                    </a:cubicBezTo>
                    <a:cubicBezTo>
                      <a:pt x="352227" y="589217"/>
                      <a:pt x="341186" y="609600"/>
                      <a:pt x="327257" y="627946"/>
                    </a:cubicBezTo>
                    <a:cubicBezTo>
                      <a:pt x="313328" y="646291"/>
                      <a:pt x="295493" y="660559"/>
                      <a:pt x="273750" y="670751"/>
                    </a:cubicBezTo>
                    <a:cubicBezTo>
                      <a:pt x="249290" y="682302"/>
                      <a:pt x="227208" y="686039"/>
                      <a:pt x="207504" y="681962"/>
                    </a:cubicBezTo>
                    <a:cubicBezTo>
                      <a:pt x="187800" y="677885"/>
                      <a:pt x="170644" y="669052"/>
                      <a:pt x="156036" y="655463"/>
                    </a:cubicBezTo>
                    <a:cubicBezTo>
                      <a:pt x="141428" y="641874"/>
                      <a:pt x="129707" y="624888"/>
                      <a:pt x="120874" y="604504"/>
                    </a:cubicBezTo>
                    <a:cubicBezTo>
                      <a:pt x="112041" y="584121"/>
                      <a:pt x="106606" y="563398"/>
                      <a:pt x="104567" y="542335"/>
                    </a:cubicBezTo>
                    <a:cubicBezTo>
                      <a:pt x="103888" y="536220"/>
                      <a:pt x="105077" y="531464"/>
                      <a:pt x="108134" y="528066"/>
                    </a:cubicBezTo>
                    <a:cubicBezTo>
                      <a:pt x="111192" y="524669"/>
                      <a:pt x="114759" y="522291"/>
                      <a:pt x="118836" y="520932"/>
                    </a:cubicBezTo>
                    <a:cubicBezTo>
                      <a:pt x="122912" y="519573"/>
                      <a:pt x="127499" y="519403"/>
                      <a:pt x="132595" y="520423"/>
                    </a:cubicBezTo>
                    <a:cubicBezTo>
                      <a:pt x="137690" y="521442"/>
                      <a:pt x="141937" y="523310"/>
                      <a:pt x="145334" y="526028"/>
                    </a:cubicBezTo>
                    <a:cubicBezTo>
                      <a:pt x="155526" y="534861"/>
                      <a:pt x="165378" y="543184"/>
                      <a:pt x="174890" y="550998"/>
                    </a:cubicBezTo>
                    <a:cubicBezTo>
                      <a:pt x="184402" y="558811"/>
                      <a:pt x="193915" y="564417"/>
                      <a:pt x="203427" y="567814"/>
                    </a:cubicBezTo>
                    <a:cubicBezTo>
                      <a:pt x="212939" y="571211"/>
                      <a:pt x="222622" y="571891"/>
                      <a:pt x="232474" y="569853"/>
                    </a:cubicBezTo>
                    <a:cubicBezTo>
                      <a:pt x="242326" y="567814"/>
                      <a:pt x="252687" y="561020"/>
                      <a:pt x="263559" y="549469"/>
                    </a:cubicBezTo>
                    <a:cubicBezTo>
                      <a:pt x="268994" y="544033"/>
                      <a:pt x="273411" y="536559"/>
                      <a:pt x="276808" y="527047"/>
                    </a:cubicBezTo>
                    <a:cubicBezTo>
                      <a:pt x="280205" y="517535"/>
                      <a:pt x="283263" y="509042"/>
                      <a:pt x="285981" y="501568"/>
                    </a:cubicBezTo>
                    <a:cubicBezTo>
                      <a:pt x="295493" y="473031"/>
                      <a:pt x="301268" y="444834"/>
                      <a:pt x="303307" y="416976"/>
                    </a:cubicBezTo>
                    <a:cubicBezTo>
                      <a:pt x="305345" y="389119"/>
                      <a:pt x="302627" y="360582"/>
                      <a:pt x="295153" y="331366"/>
                    </a:cubicBezTo>
                    <a:cubicBezTo>
                      <a:pt x="287679" y="300790"/>
                      <a:pt x="275449" y="274122"/>
                      <a:pt x="258463" y="251360"/>
                    </a:cubicBezTo>
                    <a:cubicBezTo>
                      <a:pt x="241476" y="228599"/>
                      <a:pt x="218715" y="213481"/>
                      <a:pt x="190178" y="206007"/>
                    </a:cubicBezTo>
                    <a:cubicBezTo>
                      <a:pt x="188819" y="224352"/>
                      <a:pt x="187460" y="241678"/>
                      <a:pt x="186101" y="257985"/>
                    </a:cubicBezTo>
                    <a:cubicBezTo>
                      <a:pt x="184743" y="274292"/>
                      <a:pt x="183383" y="287881"/>
                      <a:pt x="182024" y="298752"/>
                    </a:cubicBezTo>
                    <a:cubicBezTo>
                      <a:pt x="179986" y="317097"/>
                      <a:pt x="177438" y="338500"/>
                      <a:pt x="174381" y="362960"/>
                    </a:cubicBezTo>
                    <a:cubicBezTo>
                      <a:pt x="171323" y="387420"/>
                      <a:pt x="166057" y="411031"/>
                      <a:pt x="158583" y="433793"/>
                    </a:cubicBezTo>
                    <a:cubicBezTo>
                      <a:pt x="151110" y="456554"/>
                      <a:pt x="140408" y="476428"/>
                      <a:pt x="126480" y="493414"/>
                    </a:cubicBezTo>
                    <a:cubicBezTo>
                      <a:pt x="112551" y="510401"/>
                      <a:pt x="94036" y="520932"/>
                      <a:pt x="70934" y="525009"/>
                    </a:cubicBezTo>
                    <a:cubicBezTo>
                      <a:pt x="63461" y="526368"/>
                      <a:pt x="56326" y="525858"/>
                      <a:pt x="49532" y="523480"/>
                    </a:cubicBezTo>
                    <a:cubicBezTo>
                      <a:pt x="42737" y="521102"/>
                      <a:pt x="36962" y="517365"/>
                      <a:pt x="32206" y="512269"/>
                    </a:cubicBezTo>
                    <a:cubicBezTo>
                      <a:pt x="27450" y="507173"/>
                      <a:pt x="24562" y="501058"/>
                      <a:pt x="23543" y="493924"/>
                    </a:cubicBezTo>
                    <a:cubicBezTo>
                      <a:pt x="22524" y="486790"/>
                      <a:pt x="24392" y="479486"/>
                      <a:pt x="29148" y="472012"/>
                    </a:cubicBezTo>
                    <a:cubicBezTo>
                      <a:pt x="54288" y="431245"/>
                      <a:pt x="72973" y="388439"/>
                      <a:pt x="85203" y="343596"/>
                    </a:cubicBezTo>
                    <a:cubicBezTo>
                      <a:pt x="97433" y="298752"/>
                      <a:pt x="106266" y="252889"/>
                      <a:pt x="111701" y="206007"/>
                    </a:cubicBezTo>
                    <a:cubicBezTo>
                      <a:pt x="95395" y="210084"/>
                      <a:pt x="79088" y="215010"/>
                      <a:pt x="62781" y="220785"/>
                    </a:cubicBezTo>
                    <a:cubicBezTo>
                      <a:pt x="46474" y="226560"/>
                      <a:pt x="30507" y="231826"/>
                      <a:pt x="14880" y="236582"/>
                    </a:cubicBezTo>
                    <a:cubicBezTo>
                      <a:pt x="8765" y="237941"/>
                      <a:pt x="4348" y="235733"/>
                      <a:pt x="1631" y="229958"/>
                    </a:cubicBezTo>
                    <a:cubicBezTo>
                      <a:pt x="-1087" y="224182"/>
                      <a:pt x="-408" y="219596"/>
                      <a:pt x="3669" y="216199"/>
                    </a:cubicBezTo>
                    <a:cubicBezTo>
                      <a:pt x="37641" y="184944"/>
                      <a:pt x="75351" y="163881"/>
                      <a:pt x="116797" y="153010"/>
                    </a:cubicBezTo>
                    <a:cubicBezTo>
                      <a:pt x="118836" y="129909"/>
                      <a:pt x="120364" y="106977"/>
                      <a:pt x="121384" y="84216"/>
                    </a:cubicBezTo>
                    <a:cubicBezTo>
                      <a:pt x="122403" y="61454"/>
                      <a:pt x="123592" y="38862"/>
                      <a:pt x="124951" y="16440"/>
                    </a:cubicBezTo>
                    <a:cubicBezTo>
                      <a:pt x="125630" y="11005"/>
                      <a:pt x="128688" y="6419"/>
                      <a:pt x="134123" y="2682"/>
                    </a:cubicBezTo>
                    <a:cubicBezTo>
                      <a:pt x="136841" y="813"/>
                      <a:pt x="139559" y="-79"/>
                      <a:pt x="142277" y="6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FCB238E-5522-510D-4F4C-3E9AB6EF0E32}"/>
                  </a:ext>
                </a:extLst>
              </p:cNvPr>
              <p:cNvSpPr txBox="1"/>
              <p:nvPr/>
            </p:nvSpPr>
            <p:spPr>
              <a:xfrm>
                <a:off x="4799265" y="138543"/>
                <a:ext cx="899517" cy="778641"/>
              </a:xfrm>
              <a:custGeom>
                <a:avLst/>
                <a:gdLst/>
                <a:ahLst/>
                <a:cxnLst/>
                <a:rect l="l" t="t" r="r" b="b"/>
                <a:pathLst>
                  <a:path w="731970" h="633609">
                    <a:moveTo>
                      <a:pt x="168278" y="465445"/>
                    </a:moveTo>
                    <a:cubicBezTo>
                      <a:pt x="171166" y="465870"/>
                      <a:pt x="174138" y="467016"/>
                      <a:pt x="177196" y="468885"/>
                    </a:cubicBezTo>
                    <a:cubicBezTo>
                      <a:pt x="183311" y="472622"/>
                      <a:pt x="187048" y="477208"/>
                      <a:pt x="188407" y="482644"/>
                    </a:cubicBezTo>
                    <a:cubicBezTo>
                      <a:pt x="191125" y="503707"/>
                      <a:pt x="187388" y="522901"/>
                      <a:pt x="177196" y="540227"/>
                    </a:cubicBezTo>
                    <a:cubicBezTo>
                      <a:pt x="167004" y="557553"/>
                      <a:pt x="154434" y="573350"/>
                      <a:pt x="139486" y="587619"/>
                    </a:cubicBezTo>
                    <a:cubicBezTo>
                      <a:pt x="132012" y="595093"/>
                      <a:pt x="123859" y="602227"/>
                      <a:pt x="115026" y="609021"/>
                    </a:cubicBezTo>
                    <a:cubicBezTo>
                      <a:pt x="106193" y="615816"/>
                      <a:pt x="97020" y="621421"/>
                      <a:pt x="87508" y="625838"/>
                    </a:cubicBezTo>
                    <a:cubicBezTo>
                      <a:pt x="77996" y="630254"/>
                      <a:pt x="67974" y="632802"/>
                      <a:pt x="57443" y="633482"/>
                    </a:cubicBezTo>
                    <a:cubicBezTo>
                      <a:pt x="46911" y="634161"/>
                      <a:pt x="36210" y="632123"/>
                      <a:pt x="25339" y="627367"/>
                    </a:cubicBezTo>
                    <a:cubicBezTo>
                      <a:pt x="14467" y="622610"/>
                      <a:pt x="7163" y="615136"/>
                      <a:pt x="3426" y="604945"/>
                    </a:cubicBezTo>
                    <a:cubicBezTo>
                      <a:pt x="-311" y="594753"/>
                      <a:pt x="-990" y="584561"/>
                      <a:pt x="1388" y="574369"/>
                    </a:cubicBezTo>
                    <a:cubicBezTo>
                      <a:pt x="3766" y="564178"/>
                      <a:pt x="8862" y="555175"/>
                      <a:pt x="16676" y="547361"/>
                    </a:cubicBezTo>
                    <a:cubicBezTo>
                      <a:pt x="24489" y="539548"/>
                      <a:pt x="34172" y="535641"/>
                      <a:pt x="45722" y="535641"/>
                    </a:cubicBezTo>
                    <a:cubicBezTo>
                      <a:pt x="42325" y="535641"/>
                      <a:pt x="42325" y="535471"/>
                      <a:pt x="45722" y="535131"/>
                    </a:cubicBezTo>
                    <a:cubicBezTo>
                      <a:pt x="49119" y="534791"/>
                      <a:pt x="51498" y="534282"/>
                      <a:pt x="52856" y="533602"/>
                    </a:cubicBezTo>
                    <a:lnTo>
                      <a:pt x="68144" y="524430"/>
                    </a:lnTo>
                    <a:cubicBezTo>
                      <a:pt x="73579" y="521033"/>
                      <a:pt x="78845" y="517805"/>
                      <a:pt x="83941" y="514748"/>
                    </a:cubicBezTo>
                    <a:cubicBezTo>
                      <a:pt x="89037" y="511690"/>
                      <a:pt x="93963" y="508463"/>
                      <a:pt x="98719" y="505065"/>
                    </a:cubicBezTo>
                    <a:cubicBezTo>
                      <a:pt x="108911" y="497592"/>
                      <a:pt x="118763" y="490287"/>
                      <a:pt x="128275" y="483153"/>
                    </a:cubicBezTo>
                    <a:cubicBezTo>
                      <a:pt x="137787" y="476019"/>
                      <a:pt x="148319" y="470414"/>
                      <a:pt x="159870" y="466337"/>
                    </a:cubicBezTo>
                    <a:cubicBezTo>
                      <a:pt x="162587" y="465318"/>
                      <a:pt x="165390" y="465020"/>
                      <a:pt x="168278" y="465445"/>
                    </a:cubicBezTo>
                    <a:close/>
                    <a:moveTo>
                      <a:pt x="347398" y="340978"/>
                    </a:moveTo>
                    <a:cubicBezTo>
                      <a:pt x="349436" y="356606"/>
                      <a:pt x="352154" y="372063"/>
                      <a:pt x="355551" y="387351"/>
                    </a:cubicBezTo>
                    <a:cubicBezTo>
                      <a:pt x="358949" y="402638"/>
                      <a:pt x="363365" y="418436"/>
                      <a:pt x="368801" y="434742"/>
                    </a:cubicBezTo>
                    <a:cubicBezTo>
                      <a:pt x="369480" y="438140"/>
                      <a:pt x="369990" y="441367"/>
                      <a:pt x="370329" y="444425"/>
                    </a:cubicBezTo>
                    <a:cubicBezTo>
                      <a:pt x="370669" y="447482"/>
                      <a:pt x="370499" y="450709"/>
                      <a:pt x="369820" y="454107"/>
                    </a:cubicBezTo>
                    <a:cubicBezTo>
                      <a:pt x="392921" y="459542"/>
                      <a:pt x="413644" y="462260"/>
                      <a:pt x="431990" y="462260"/>
                    </a:cubicBezTo>
                    <a:cubicBezTo>
                      <a:pt x="426554" y="446633"/>
                      <a:pt x="423157" y="429137"/>
                      <a:pt x="421798" y="409773"/>
                    </a:cubicBezTo>
                    <a:cubicBezTo>
                      <a:pt x="420439" y="390408"/>
                      <a:pt x="419759" y="371554"/>
                      <a:pt x="419759" y="353208"/>
                    </a:cubicBezTo>
                    <a:lnTo>
                      <a:pt x="402433" y="351170"/>
                    </a:lnTo>
                    <a:cubicBezTo>
                      <a:pt x="381370" y="349132"/>
                      <a:pt x="364045" y="345735"/>
                      <a:pt x="350456" y="340978"/>
                    </a:cubicBezTo>
                    <a:close/>
                    <a:moveTo>
                      <a:pt x="646287" y="335882"/>
                    </a:moveTo>
                    <a:cubicBezTo>
                      <a:pt x="628058" y="341998"/>
                      <a:pt x="608646" y="346754"/>
                      <a:pt x="588051" y="350151"/>
                    </a:cubicBezTo>
                    <a:cubicBezTo>
                      <a:pt x="567455" y="353548"/>
                      <a:pt x="548377" y="355247"/>
                      <a:pt x="530818" y="355247"/>
                    </a:cubicBezTo>
                    <a:lnTo>
                      <a:pt x="518619" y="355247"/>
                    </a:lnTo>
                    <a:cubicBezTo>
                      <a:pt x="520658" y="370195"/>
                      <a:pt x="522526" y="384973"/>
                      <a:pt x="524225" y="399581"/>
                    </a:cubicBezTo>
                    <a:cubicBezTo>
                      <a:pt x="525924" y="414189"/>
                      <a:pt x="526773" y="428627"/>
                      <a:pt x="526773" y="442896"/>
                    </a:cubicBezTo>
                    <a:cubicBezTo>
                      <a:pt x="552432" y="432704"/>
                      <a:pt x="575728" y="418605"/>
                      <a:pt x="596658" y="400600"/>
                    </a:cubicBezTo>
                    <a:cubicBezTo>
                      <a:pt x="617588" y="382595"/>
                      <a:pt x="634131" y="361022"/>
                      <a:pt x="646287" y="335882"/>
                    </a:cubicBezTo>
                    <a:close/>
                    <a:moveTo>
                      <a:pt x="96171" y="242628"/>
                    </a:moveTo>
                    <a:cubicBezTo>
                      <a:pt x="103985" y="243647"/>
                      <a:pt x="111799" y="245176"/>
                      <a:pt x="119612" y="247214"/>
                    </a:cubicBezTo>
                    <a:cubicBezTo>
                      <a:pt x="127426" y="249253"/>
                      <a:pt x="134390" y="251631"/>
                      <a:pt x="140506" y="254348"/>
                    </a:cubicBezTo>
                    <a:cubicBezTo>
                      <a:pt x="156133" y="261143"/>
                      <a:pt x="172439" y="270485"/>
                      <a:pt x="189426" y="282376"/>
                    </a:cubicBezTo>
                    <a:cubicBezTo>
                      <a:pt x="206412" y="294266"/>
                      <a:pt x="218642" y="308025"/>
                      <a:pt x="226116" y="323652"/>
                    </a:cubicBezTo>
                    <a:cubicBezTo>
                      <a:pt x="230872" y="333844"/>
                      <a:pt x="232571" y="343866"/>
                      <a:pt x="231212" y="353718"/>
                    </a:cubicBezTo>
                    <a:cubicBezTo>
                      <a:pt x="229853" y="363570"/>
                      <a:pt x="224757" y="372233"/>
                      <a:pt x="215925" y="379707"/>
                    </a:cubicBezTo>
                    <a:cubicBezTo>
                      <a:pt x="208451" y="386501"/>
                      <a:pt x="199108" y="389899"/>
                      <a:pt x="187897" y="389899"/>
                    </a:cubicBezTo>
                    <a:cubicBezTo>
                      <a:pt x="176686" y="389899"/>
                      <a:pt x="167344" y="385822"/>
                      <a:pt x="159870" y="377669"/>
                    </a:cubicBezTo>
                    <a:cubicBezTo>
                      <a:pt x="150358" y="366797"/>
                      <a:pt x="141694" y="355756"/>
                      <a:pt x="133881" y="344545"/>
                    </a:cubicBezTo>
                    <a:cubicBezTo>
                      <a:pt x="126067" y="333335"/>
                      <a:pt x="116725" y="322973"/>
                      <a:pt x="105854" y="313461"/>
                    </a:cubicBezTo>
                    <a:cubicBezTo>
                      <a:pt x="97020" y="305987"/>
                      <a:pt x="86999" y="298852"/>
                      <a:pt x="75788" y="292058"/>
                    </a:cubicBezTo>
                    <a:cubicBezTo>
                      <a:pt x="64577" y="285263"/>
                      <a:pt x="56253" y="276770"/>
                      <a:pt x="50818" y="266579"/>
                    </a:cubicBezTo>
                    <a:cubicBezTo>
                      <a:pt x="48100" y="260463"/>
                      <a:pt x="48780" y="255707"/>
                      <a:pt x="52856" y="252310"/>
                    </a:cubicBezTo>
                    <a:cubicBezTo>
                      <a:pt x="58971" y="247554"/>
                      <a:pt x="65766" y="244496"/>
                      <a:pt x="73240" y="243138"/>
                    </a:cubicBezTo>
                    <a:cubicBezTo>
                      <a:pt x="80714" y="241779"/>
                      <a:pt x="88358" y="241609"/>
                      <a:pt x="96171" y="242628"/>
                    </a:cubicBezTo>
                    <a:close/>
                    <a:moveTo>
                      <a:pt x="428932" y="186064"/>
                    </a:moveTo>
                    <a:cubicBezTo>
                      <a:pt x="411266" y="188102"/>
                      <a:pt x="394620" y="190480"/>
                      <a:pt x="378992" y="193198"/>
                    </a:cubicBezTo>
                    <a:cubicBezTo>
                      <a:pt x="363365" y="195916"/>
                      <a:pt x="349776" y="198294"/>
                      <a:pt x="338225" y="200332"/>
                    </a:cubicBezTo>
                    <a:cubicBezTo>
                      <a:pt x="340264" y="215960"/>
                      <a:pt x="341283" y="231077"/>
                      <a:pt x="341283" y="245685"/>
                    </a:cubicBezTo>
                    <a:cubicBezTo>
                      <a:pt x="341283" y="260294"/>
                      <a:pt x="341623" y="275411"/>
                      <a:pt x="342302" y="291039"/>
                    </a:cubicBezTo>
                    <a:cubicBezTo>
                      <a:pt x="355891" y="291039"/>
                      <a:pt x="369480" y="291718"/>
                      <a:pt x="383069" y="293077"/>
                    </a:cubicBezTo>
                    <a:cubicBezTo>
                      <a:pt x="396658" y="294436"/>
                      <a:pt x="409568" y="295795"/>
                      <a:pt x="421798" y="297154"/>
                    </a:cubicBezTo>
                    <a:lnTo>
                      <a:pt x="421798" y="293077"/>
                    </a:lnTo>
                    <a:cubicBezTo>
                      <a:pt x="421798" y="275411"/>
                      <a:pt x="422307" y="257576"/>
                      <a:pt x="423326" y="239570"/>
                    </a:cubicBezTo>
                    <a:cubicBezTo>
                      <a:pt x="424346" y="221565"/>
                      <a:pt x="426214" y="203729"/>
                      <a:pt x="428932" y="186064"/>
                    </a:cubicBezTo>
                    <a:close/>
                    <a:moveTo>
                      <a:pt x="507408" y="179949"/>
                    </a:moveTo>
                    <a:cubicBezTo>
                      <a:pt x="506050" y="205768"/>
                      <a:pt x="506050" y="230907"/>
                      <a:pt x="507408" y="255368"/>
                    </a:cubicBezTo>
                    <a:cubicBezTo>
                      <a:pt x="507408" y="260803"/>
                      <a:pt x="507579" y="266579"/>
                      <a:pt x="507918" y="272694"/>
                    </a:cubicBezTo>
                    <a:cubicBezTo>
                      <a:pt x="508258" y="278809"/>
                      <a:pt x="508767" y="284584"/>
                      <a:pt x="509447" y="290020"/>
                    </a:cubicBezTo>
                    <a:cubicBezTo>
                      <a:pt x="529151" y="286622"/>
                      <a:pt x="548515" y="282715"/>
                      <a:pt x="567540" y="278299"/>
                    </a:cubicBezTo>
                    <a:cubicBezTo>
                      <a:pt x="586564" y="273883"/>
                      <a:pt x="605929" y="268957"/>
                      <a:pt x="625633" y="263521"/>
                    </a:cubicBezTo>
                    <a:cubicBezTo>
                      <a:pt x="633786" y="260803"/>
                      <a:pt x="640920" y="258595"/>
                      <a:pt x="647035" y="256896"/>
                    </a:cubicBezTo>
                    <a:cubicBezTo>
                      <a:pt x="653150" y="255198"/>
                      <a:pt x="658926" y="254009"/>
                      <a:pt x="664361" y="253329"/>
                    </a:cubicBezTo>
                    <a:cubicBezTo>
                      <a:pt x="662323" y="238381"/>
                      <a:pt x="656548" y="226151"/>
                      <a:pt x="647035" y="216639"/>
                    </a:cubicBezTo>
                    <a:cubicBezTo>
                      <a:pt x="637523" y="207127"/>
                      <a:pt x="625633" y="199653"/>
                      <a:pt x="611364" y="194217"/>
                    </a:cubicBezTo>
                    <a:cubicBezTo>
                      <a:pt x="597096" y="188781"/>
                      <a:pt x="580959" y="185044"/>
                      <a:pt x="562953" y="183006"/>
                    </a:cubicBezTo>
                    <a:cubicBezTo>
                      <a:pt x="544948" y="180968"/>
                      <a:pt x="526433" y="179949"/>
                      <a:pt x="507408" y="179949"/>
                    </a:cubicBezTo>
                    <a:close/>
                    <a:moveTo>
                      <a:pt x="74641" y="17645"/>
                    </a:moveTo>
                    <a:cubicBezTo>
                      <a:pt x="81691" y="18155"/>
                      <a:pt x="88867" y="19938"/>
                      <a:pt x="96171" y="22996"/>
                    </a:cubicBezTo>
                    <a:cubicBezTo>
                      <a:pt x="110779" y="29111"/>
                      <a:pt x="123859" y="35905"/>
                      <a:pt x="135410" y="43379"/>
                    </a:cubicBezTo>
                    <a:cubicBezTo>
                      <a:pt x="147640" y="52212"/>
                      <a:pt x="160040" y="62234"/>
                      <a:pt x="172609" y="73445"/>
                    </a:cubicBezTo>
                    <a:cubicBezTo>
                      <a:pt x="185179" y="84656"/>
                      <a:pt x="195201" y="97395"/>
                      <a:pt x="202675" y="111664"/>
                    </a:cubicBezTo>
                    <a:cubicBezTo>
                      <a:pt x="208790" y="123894"/>
                      <a:pt x="209809" y="135614"/>
                      <a:pt x="205733" y="146825"/>
                    </a:cubicBezTo>
                    <a:cubicBezTo>
                      <a:pt x="201656" y="158036"/>
                      <a:pt x="195031" y="166529"/>
                      <a:pt x="185859" y="172305"/>
                    </a:cubicBezTo>
                    <a:cubicBezTo>
                      <a:pt x="176686" y="178080"/>
                      <a:pt x="166494" y="180458"/>
                      <a:pt x="155283" y="179439"/>
                    </a:cubicBezTo>
                    <a:cubicBezTo>
                      <a:pt x="144073" y="178420"/>
                      <a:pt x="134390" y="171795"/>
                      <a:pt x="126237" y="159565"/>
                    </a:cubicBezTo>
                    <a:cubicBezTo>
                      <a:pt x="119442" y="150053"/>
                      <a:pt x="113327" y="140201"/>
                      <a:pt x="107892" y="130009"/>
                    </a:cubicBezTo>
                    <a:cubicBezTo>
                      <a:pt x="102456" y="119817"/>
                      <a:pt x="95662" y="110305"/>
                      <a:pt x="87508" y="101472"/>
                    </a:cubicBezTo>
                    <a:cubicBezTo>
                      <a:pt x="80035" y="93319"/>
                      <a:pt x="71541" y="84995"/>
                      <a:pt x="62029" y="76502"/>
                    </a:cubicBezTo>
                    <a:cubicBezTo>
                      <a:pt x="52517" y="68009"/>
                      <a:pt x="45722" y="58667"/>
                      <a:pt x="41645" y="48475"/>
                    </a:cubicBezTo>
                    <a:lnTo>
                      <a:pt x="42665" y="48475"/>
                    </a:lnTo>
                    <a:cubicBezTo>
                      <a:pt x="39268" y="43039"/>
                      <a:pt x="38418" y="37434"/>
                      <a:pt x="40117" y="31659"/>
                    </a:cubicBezTo>
                    <a:cubicBezTo>
                      <a:pt x="41815" y="25883"/>
                      <a:pt x="46402" y="21976"/>
                      <a:pt x="53876" y="19938"/>
                    </a:cubicBezTo>
                    <a:cubicBezTo>
                      <a:pt x="60670" y="17900"/>
                      <a:pt x="67592" y="17135"/>
                      <a:pt x="74641" y="17645"/>
                    </a:cubicBezTo>
                    <a:close/>
                    <a:moveTo>
                      <a:pt x="492376" y="64"/>
                    </a:moveTo>
                    <a:cubicBezTo>
                      <a:pt x="493904" y="234"/>
                      <a:pt x="495518" y="744"/>
                      <a:pt x="497217" y="1593"/>
                    </a:cubicBezTo>
                    <a:cubicBezTo>
                      <a:pt x="504011" y="4990"/>
                      <a:pt x="507408" y="10086"/>
                      <a:pt x="507408" y="16881"/>
                    </a:cubicBezTo>
                    <a:cubicBezTo>
                      <a:pt x="508088" y="16881"/>
                      <a:pt x="508428" y="16541"/>
                      <a:pt x="508428" y="15861"/>
                    </a:cubicBezTo>
                    <a:cubicBezTo>
                      <a:pt x="509787" y="33527"/>
                      <a:pt x="510466" y="51363"/>
                      <a:pt x="510466" y="69368"/>
                    </a:cubicBezTo>
                    <a:cubicBezTo>
                      <a:pt x="510466" y="87374"/>
                      <a:pt x="510126" y="105209"/>
                      <a:pt x="509447" y="122875"/>
                    </a:cubicBezTo>
                    <a:cubicBezTo>
                      <a:pt x="542591" y="122875"/>
                      <a:pt x="572009" y="125593"/>
                      <a:pt x="597701" y="131028"/>
                    </a:cubicBezTo>
                    <a:cubicBezTo>
                      <a:pt x="618669" y="135105"/>
                      <a:pt x="637945" y="141899"/>
                      <a:pt x="655531" y="151412"/>
                    </a:cubicBezTo>
                    <a:cubicBezTo>
                      <a:pt x="673117" y="160924"/>
                      <a:pt x="687999" y="172984"/>
                      <a:pt x="700176" y="187592"/>
                    </a:cubicBezTo>
                    <a:cubicBezTo>
                      <a:pt x="712353" y="202201"/>
                      <a:pt x="721149" y="219017"/>
                      <a:pt x="726563" y="238042"/>
                    </a:cubicBezTo>
                    <a:cubicBezTo>
                      <a:pt x="731977" y="257066"/>
                      <a:pt x="733326" y="277789"/>
                      <a:pt x="730608" y="300211"/>
                    </a:cubicBezTo>
                    <a:cubicBezTo>
                      <a:pt x="727901" y="324672"/>
                      <a:pt x="721475" y="348282"/>
                      <a:pt x="711331" y="371044"/>
                    </a:cubicBezTo>
                    <a:cubicBezTo>
                      <a:pt x="701187" y="393806"/>
                      <a:pt x="688336" y="415038"/>
                      <a:pt x="672777" y="434742"/>
                    </a:cubicBezTo>
                    <a:cubicBezTo>
                      <a:pt x="657219" y="454446"/>
                      <a:pt x="639296" y="471942"/>
                      <a:pt x="619008" y="487230"/>
                    </a:cubicBezTo>
                    <a:cubicBezTo>
                      <a:pt x="598720" y="502518"/>
                      <a:pt x="577079" y="514578"/>
                      <a:pt x="554084" y="523411"/>
                    </a:cubicBezTo>
                    <a:cubicBezTo>
                      <a:pt x="533785" y="531564"/>
                      <a:pt x="509041" y="537679"/>
                      <a:pt x="479851" y="541756"/>
                    </a:cubicBezTo>
                    <a:cubicBezTo>
                      <a:pt x="450661" y="545832"/>
                      <a:pt x="421628" y="546342"/>
                      <a:pt x="392751" y="543285"/>
                    </a:cubicBezTo>
                    <a:cubicBezTo>
                      <a:pt x="363875" y="540227"/>
                      <a:pt x="337206" y="532583"/>
                      <a:pt x="312746" y="520353"/>
                    </a:cubicBezTo>
                    <a:cubicBezTo>
                      <a:pt x="288286" y="508123"/>
                      <a:pt x="270620" y="489778"/>
                      <a:pt x="259749" y="465318"/>
                    </a:cubicBezTo>
                    <a:cubicBezTo>
                      <a:pt x="254993" y="454446"/>
                      <a:pt x="256352" y="443236"/>
                      <a:pt x="263826" y="431685"/>
                    </a:cubicBezTo>
                    <a:cubicBezTo>
                      <a:pt x="257031" y="411981"/>
                      <a:pt x="253124" y="390578"/>
                      <a:pt x="252105" y="367477"/>
                    </a:cubicBezTo>
                    <a:cubicBezTo>
                      <a:pt x="251086" y="344376"/>
                      <a:pt x="252615" y="321274"/>
                      <a:pt x="256692" y="298173"/>
                    </a:cubicBezTo>
                    <a:cubicBezTo>
                      <a:pt x="260768" y="275072"/>
                      <a:pt x="267053" y="253329"/>
                      <a:pt x="275546" y="232946"/>
                    </a:cubicBezTo>
                    <a:cubicBezTo>
                      <a:pt x="284039" y="212562"/>
                      <a:pt x="294061" y="195236"/>
                      <a:pt x="305612" y="180968"/>
                    </a:cubicBezTo>
                    <a:cubicBezTo>
                      <a:pt x="309009" y="177571"/>
                      <a:pt x="312067" y="175872"/>
                      <a:pt x="314784" y="175872"/>
                    </a:cubicBezTo>
                    <a:cubicBezTo>
                      <a:pt x="329732" y="161603"/>
                      <a:pt x="348077" y="150562"/>
                      <a:pt x="369820" y="142749"/>
                    </a:cubicBezTo>
                    <a:cubicBezTo>
                      <a:pt x="391562" y="134935"/>
                      <a:pt x="414664" y="129330"/>
                      <a:pt x="439124" y="125932"/>
                    </a:cubicBezTo>
                    <a:cubicBezTo>
                      <a:pt x="443880" y="105549"/>
                      <a:pt x="449655" y="85505"/>
                      <a:pt x="456450" y="65801"/>
                    </a:cubicBezTo>
                    <a:cubicBezTo>
                      <a:pt x="463244" y="46097"/>
                      <a:pt x="471398" y="26733"/>
                      <a:pt x="480910" y="7708"/>
                    </a:cubicBezTo>
                    <a:cubicBezTo>
                      <a:pt x="483967" y="2103"/>
                      <a:pt x="487789" y="-445"/>
                      <a:pt x="492376" y="64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BFA5B35-5A88-09DD-3129-74B43ED2D8BF}"/>
                </a:ext>
              </a:extLst>
            </p:cNvPr>
            <p:cNvSpPr txBox="1"/>
            <p:nvPr/>
          </p:nvSpPr>
          <p:spPr>
            <a:xfrm>
              <a:off x="2442514" y="1392467"/>
              <a:ext cx="729903" cy="783237"/>
            </a:xfrm>
            <a:custGeom>
              <a:avLst/>
              <a:gdLst/>
              <a:ahLst/>
              <a:cxnLst/>
              <a:rect l="l" t="t" r="r" b="b"/>
              <a:pathLst>
                <a:path w="643319" h="690326">
                  <a:moveTo>
                    <a:pt x="336955" y="546845"/>
                  </a:moveTo>
                  <a:cubicBezTo>
                    <a:pt x="319290" y="546845"/>
                    <a:pt x="301964" y="549053"/>
                    <a:pt x="284978" y="553469"/>
                  </a:cubicBezTo>
                  <a:cubicBezTo>
                    <a:pt x="267991" y="557886"/>
                    <a:pt x="251005" y="561113"/>
                    <a:pt x="234019" y="563152"/>
                  </a:cubicBezTo>
                  <a:lnTo>
                    <a:pt x="234019" y="568247"/>
                  </a:lnTo>
                  <a:cubicBezTo>
                    <a:pt x="235378" y="577760"/>
                    <a:pt x="237076" y="586593"/>
                    <a:pt x="239115" y="594746"/>
                  </a:cubicBezTo>
                  <a:cubicBezTo>
                    <a:pt x="241153" y="602899"/>
                    <a:pt x="244550" y="611053"/>
                    <a:pt x="249306" y="619206"/>
                  </a:cubicBezTo>
                  <a:cubicBezTo>
                    <a:pt x="249986" y="622603"/>
                    <a:pt x="250665" y="624302"/>
                    <a:pt x="251345" y="624302"/>
                  </a:cubicBezTo>
                  <a:cubicBezTo>
                    <a:pt x="258819" y="620905"/>
                    <a:pt x="266462" y="618527"/>
                    <a:pt x="274276" y="617168"/>
                  </a:cubicBezTo>
                  <a:cubicBezTo>
                    <a:pt x="282090" y="615809"/>
                    <a:pt x="289734" y="614450"/>
                    <a:pt x="297208" y="613091"/>
                  </a:cubicBezTo>
                  <a:cubicBezTo>
                    <a:pt x="306720" y="611053"/>
                    <a:pt x="317082" y="607825"/>
                    <a:pt x="328292" y="603409"/>
                  </a:cubicBezTo>
                  <a:cubicBezTo>
                    <a:pt x="339503" y="598993"/>
                    <a:pt x="350205" y="595765"/>
                    <a:pt x="360396" y="593727"/>
                  </a:cubicBezTo>
                  <a:cubicBezTo>
                    <a:pt x="365153" y="588291"/>
                    <a:pt x="370928" y="581327"/>
                    <a:pt x="377722" y="572834"/>
                  </a:cubicBezTo>
                  <a:cubicBezTo>
                    <a:pt x="384517" y="564341"/>
                    <a:pt x="388254" y="557716"/>
                    <a:pt x="388933" y="552960"/>
                  </a:cubicBezTo>
                  <a:cubicBezTo>
                    <a:pt x="388254" y="554319"/>
                    <a:pt x="386895" y="554658"/>
                    <a:pt x="384857" y="553979"/>
                  </a:cubicBezTo>
                  <a:cubicBezTo>
                    <a:pt x="382818" y="553300"/>
                    <a:pt x="380780" y="552620"/>
                    <a:pt x="378742" y="551941"/>
                  </a:cubicBezTo>
                  <a:lnTo>
                    <a:pt x="370588" y="548883"/>
                  </a:lnTo>
                  <a:cubicBezTo>
                    <a:pt x="365153" y="547524"/>
                    <a:pt x="359547" y="546845"/>
                    <a:pt x="353772" y="546845"/>
                  </a:cubicBezTo>
                  <a:cubicBezTo>
                    <a:pt x="347996" y="546845"/>
                    <a:pt x="342391" y="546845"/>
                    <a:pt x="336955" y="546845"/>
                  </a:cubicBezTo>
                  <a:close/>
                  <a:moveTo>
                    <a:pt x="347784" y="489389"/>
                  </a:moveTo>
                  <a:cubicBezTo>
                    <a:pt x="356192" y="489134"/>
                    <a:pt x="364473" y="489431"/>
                    <a:pt x="372627" y="490281"/>
                  </a:cubicBezTo>
                  <a:cubicBezTo>
                    <a:pt x="388933" y="491979"/>
                    <a:pt x="403881" y="496226"/>
                    <a:pt x="417470" y="503020"/>
                  </a:cubicBezTo>
                  <a:cubicBezTo>
                    <a:pt x="433098" y="510494"/>
                    <a:pt x="444478" y="520516"/>
                    <a:pt x="451613" y="533086"/>
                  </a:cubicBezTo>
                  <a:cubicBezTo>
                    <a:pt x="458747" y="545656"/>
                    <a:pt x="460615" y="560434"/>
                    <a:pt x="457218" y="577420"/>
                  </a:cubicBezTo>
                  <a:cubicBezTo>
                    <a:pt x="453821" y="593727"/>
                    <a:pt x="447196" y="610034"/>
                    <a:pt x="437344" y="626340"/>
                  </a:cubicBezTo>
                  <a:cubicBezTo>
                    <a:pt x="427492" y="642647"/>
                    <a:pt x="414413" y="653518"/>
                    <a:pt x="398106" y="658954"/>
                  </a:cubicBezTo>
                  <a:cubicBezTo>
                    <a:pt x="391311" y="660992"/>
                    <a:pt x="384857" y="660992"/>
                    <a:pt x="378742" y="658954"/>
                  </a:cubicBezTo>
                  <a:cubicBezTo>
                    <a:pt x="370588" y="662351"/>
                    <a:pt x="360566" y="665579"/>
                    <a:pt x="348676" y="668636"/>
                  </a:cubicBezTo>
                  <a:cubicBezTo>
                    <a:pt x="336786" y="671694"/>
                    <a:pt x="324725" y="673902"/>
                    <a:pt x="312495" y="675261"/>
                  </a:cubicBezTo>
                  <a:cubicBezTo>
                    <a:pt x="300265" y="676620"/>
                    <a:pt x="288205" y="676790"/>
                    <a:pt x="276314" y="675770"/>
                  </a:cubicBezTo>
                  <a:cubicBezTo>
                    <a:pt x="264424" y="674751"/>
                    <a:pt x="254063" y="671524"/>
                    <a:pt x="245230" y="666088"/>
                  </a:cubicBezTo>
                  <a:cubicBezTo>
                    <a:pt x="236397" y="676960"/>
                    <a:pt x="224337" y="683075"/>
                    <a:pt x="209049" y="684433"/>
                  </a:cubicBezTo>
                  <a:cubicBezTo>
                    <a:pt x="193761" y="685792"/>
                    <a:pt x="181701" y="678658"/>
                    <a:pt x="172868" y="663031"/>
                  </a:cubicBezTo>
                  <a:cubicBezTo>
                    <a:pt x="165394" y="649442"/>
                    <a:pt x="160638" y="635513"/>
                    <a:pt x="158600" y="621245"/>
                  </a:cubicBezTo>
                  <a:cubicBezTo>
                    <a:pt x="156561" y="606976"/>
                    <a:pt x="156901" y="592368"/>
                    <a:pt x="159619" y="577420"/>
                  </a:cubicBezTo>
                  <a:cubicBezTo>
                    <a:pt x="160978" y="566549"/>
                    <a:pt x="164375" y="554319"/>
                    <a:pt x="169811" y="540730"/>
                  </a:cubicBezTo>
                  <a:cubicBezTo>
                    <a:pt x="175246" y="527141"/>
                    <a:pt x="183400" y="517968"/>
                    <a:pt x="194271" y="513212"/>
                  </a:cubicBezTo>
                  <a:cubicBezTo>
                    <a:pt x="203104" y="508456"/>
                    <a:pt x="210917" y="509475"/>
                    <a:pt x="217712" y="516270"/>
                  </a:cubicBezTo>
                  <a:lnTo>
                    <a:pt x="223827" y="524423"/>
                  </a:lnTo>
                  <a:cubicBezTo>
                    <a:pt x="238095" y="516949"/>
                    <a:pt x="253723" y="510324"/>
                    <a:pt x="270709" y="504549"/>
                  </a:cubicBezTo>
                  <a:cubicBezTo>
                    <a:pt x="287695" y="498774"/>
                    <a:pt x="304851" y="494527"/>
                    <a:pt x="322177" y="491809"/>
                  </a:cubicBezTo>
                  <a:cubicBezTo>
                    <a:pt x="330840" y="490450"/>
                    <a:pt x="339376" y="489644"/>
                    <a:pt x="347784" y="489389"/>
                  </a:cubicBezTo>
                  <a:close/>
                  <a:moveTo>
                    <a:pt x="384092" y="395752"/>
                  </a:moveTo>
                  <a:cubicBezTo>
                    <a:pt x="406005" y="395582"/>
                    <a:pt x="427662" y="396686"/>
                    <a:pt x="449065" y="399064"/>
                  </a:cubicBezTo>
                  <a:cubicBezTo>
                    <a:pt x="491870" y="403821"/>
                    <a:pt x="529240" y="415031"/>
                    <a:pt x="561174" y="432697"/>
                  </a:cubicBezTo>
                  <a:cubicBezTo>
                    <a:pt x="574763" y="440171"/>
                    <a:pt x="587333" y="451042"/>
                    <a:pt x="598883" y="465311"/>
                  </a:cubicBezTo>
                  <a:cubicBezTo>
                    <a:pt x="610434" y="479579"/>
                    <a:pt x="619776" y="495546"/>
                    <a:pt x="626911" y="513212"/>
                  </a:cubicBezTo>
                  <a:cubicBezTo>
                    <a:pt x="634045" y="530878"/>
                    <a:pt x="638971" y="549053"/>
                    <a:pt x="641689" y="567738"/>
                  </a:cubicBezTo>
                  <a:cubicBezTo>
                    <a:pt x="644407" y="586423"/>
                    <a:pt x="643727" y="603919"/>
                    <a:pt x="639650" y="620225"/>
                  </a:cubicBezTo>
                  <a:cubicBezTo>
                    <a:pt x="635574" y="636532"/>
                    <a:pt x="627930" y="650971"/>
                    <a:pt x="616719" y="663540"/>
                  </a:cubicBezTo>
                  <a:cubicBezTo>
                    <a:pt x="605508" y="676110"/>
                    <a:pt x="589711" y="684773"/>
                    <a:pt x="569327" y="689529"/>
                  </a:cubicBezTo>
                  <a:cubicBezTo>
                    <a:pt x="560494" y="691568"/>
                    <a:pt x="552001" y="689699"/>
                    <a:pt x="543848" y="683924"/>
                  </a:cubicBezTo>
                  <a:cubicBezTo>
                    <a:pt x="535695" y="678149"/>
                    <a:pt x="533316" y="669825"/>
                    <a:pt x="536714" y="658954"/>
                  </a:cubicBezTo>
                  <a:cubicBezTo>
                    <a:pt x="539432" y="648762"/>
                    <a:pt x="543678" y="638401"/>
                    <a:pt x="549453" y="627869"/>
                  </a:cubicBezTo>
                  <a:cubicBezTo>
                    <a:pt x="555229" y="617338"/>
                    <a:pt x="560325" y="606976"/>
                    <a:pt x="564741" y="596784"/>
                  </a:cubicBezTo>
                  <a:cubicBezTo>
                    <a:pt x="569157" y="586593"/>
                    <a:pt x="572555" y="576061"/>
                    <a:pt x="574933" y="565190"/>
                  </a:cubicBezTo>
                  <a:cubicBezTo>
                    <a:pt x="577311" y="554319"/>
                    <a:pt x="576462" y="543108"/>
                    <a:pt x="572385" y="531557"/>
                  </a:cubicBezTo>
                  <a:cubicBezTo>
                    <a:pt x="566270" y="512533"/>
                    <a:pt x="555908" y="497924"/>
                    <a:pt x="541300" y="487733"/>
                  </a:cubicBezTo>
                  <a:cubicBezTo>
                    <a:pt x="526692" y="477541"/>
                    <a:pt x="510555" y="470067"/>
                    <a:pt x="492889" y="465311"/>
                  </a:cubicBezTo>
                  <a:cubicBezTo>
                    <a:pt x="475224" y="460555"/>
                    <a:pt x="456709" y="458007"/>
                    <a:pt x="437344" y="457667"/>
                  </a:cubicBezTo>
                  <a:cubicBezTo>
                    <a:pt x="417980" y="457327"/>
                    <a:pt x="400484" y="457497"/>
                    <a:pt x="384857" y="458177"/>
                  </a:cubicBezTo>
                  <a:cubicBezTo>
                    <a:pt x="359038" y="459535"/>
                    <a:pt x="333388" y="462253"/>
                    <a:pt x="307909" y="466330"/>
                  </a:cubicBezTo>
                  <a:cubicBezTo>
                    <a:pt x="282430" y="470407"/>
                    <a:pt x="257120" y="474993"/>
                    <a:pt x="231980" y="480089"/>
                  </a:cubicBezTo>
                  <a:cubicBezTo>
                    <a:pt x="206841" y="485185"/>
                    <a:pt x="181701" y="490111"/>
                    <a:pt x="156561" y="494867"/>
                  </a:cubicBezTo>
                  <a:cubicBezTo>
                    <a:pt x="131422" y="499623"/>
                    <a:pt x="106282" y="503360"/>
                    <a:pt x="81142" y="506078"/>
                  </a:cubicBezTo>
                  <a:cubicBezTo>
                    <a:pt x="82501" y="525102"/>
                    <a:pt x="83690" y="543617"/>
                    <a:pt x="84710" y="561623"/>
                  </a:cubicBezTo>
                  <a:cubicBezTo>
                    <a:pt x="85729" y="579628"/>
                    <a:pt x="90315" y="598143"/>
                    <a:pt x="98468" y="617168"/>
                  </a:cubicBezTo>
                  <a:cubicBezTo>
                    <a:pt x="104584" y="630757"/>
                    <a:pt x="105263" y="643157"/>
                    <a:pt x="100507" y="654368"/>
                  </a:cubicBezTo>
                  <a:cubicBezTo>
                    <a:pt x="95751" y="665579"/>
                    <a:pt x="88616" y="673902"/>
                    <a:pt x="79104" y="679338"/>
                  </a:cubicBezTo>
                  <a:cubicBezTo>
                    <a:pt x="69592" y="684773"/>
                    <a:pt x="59230" y="686472"/>
                    <a:pt x="48019" y="684433"/>
                  </a:cubicBezTo>
                  <a:cubicBezTo>
                    <a:pt x="36808" y="682395"/>
                    <a:pt x="27466" y="675261"/>
                    <a:pt x="19992" y="663031"/>
                  </a:cubicBezTo>
                  <a:cubicBezTo>
                    <a:pt x="11839" y="648762"/>
                    <a:pt x="6233" y="633135"/>
                    <a:pt x="3176" y="616149"/>
                  </a:cubicBezTo>
                  <a:cubicBezTo>
                    <a:pt x="118" y="599162"/>
                    <a:pt x="-731" y="582006"/>
                    <a:pt x="628" y="564680"/>
                  </a:cubicBezTo>
                  <a:cubicBezTo>
                    <a:pt x="1987" y="547354"/>
                    <a:pt x="5554" y="530538"/>
                    <a:pt x="11329" y="514231"/>
                  </a:cubicBezTo>
                  <a:cubicBezTo>
                    <a:pt x="17104" y="497924"/>
                    <a:pt x="25088" y="483316"/>
                    <a:pt x="35280" y="470407"/>
                  </a:cubicBezTo>
                  <a:cubicBezTo>
                    <a:pt x="40715" y="462933"/>
                    <a:pt x="48529" y="459196"/>
                    <a:pt x="58721" y="459196"/>
                  </a:cubicBezTo>
                  <a:cubicBezTo>
                    <a:pt x="68912" y="459196"/>
                    <a:pt x="75027" y="464631"/>
                    <a:pt x="77066" y="475503"/>
                  </a:cubicBezTo>
                  <a:cubicBezTo>
                    <a:pt x="77066" y="476861"/>
                    <a:pt x="77405" y="477881"/>
                    <a:pt x="78085" y="478560"/>
                  </a:cubicBezTo>
                  <a:cubicBezTo>
                    <a:pt x="108660" y="459535"/>
                    <a:pt x="145011" y="443059"/>
                    <a:pt x="187137" y="429130"/>
                  </a:cubicBezTo>
                  <a:cubicBezTo>
                    <a:pt x="229263" y="415201"/>
                    <a:pt x="272747" y="405519"/>
                    <a:pt x="317591" y="400084"/>
                  </a:cubicBezTo>
                  <a:cubicBezTo>
                    <a:pt x="340013" y="397366"/>
                    <a:pt x="362180" y="395922"/>
                    <a:pt x="384092" y="395752"/>
                  </a:cubicBezTo>
                  <a:close/>
                  <a:moveTo>
                    <a:pt x="356065" y="280840"/>
                  </a:moveTo>
                  <a:cubicBezTo>
                    <a:pt x="346553" y="280840"/>
                    <a:pt x="337550" y="281180"/>
                    <a:pt x="329057" y="281859"/>
                  </a:cubicBezTo>
                  <a:cubicBezTo>
                    <a:pt x="320564" y="282539"/>
                    <a:pt x="312580" y="283558"/>
                    <a:pt x="305106" y="284917"/>
                  </a:cubicBezTo>
                  <a:cubicBezTo>
                    <a:pt x="290158" y="287635"/>
                    <a:pt x="275550" y="290522"/>
                    <a:pt x="261282" y="293580"/>
                  </a:cubicBezTo>
                  <a:cubicBezTo>
                    <a:pt x="247013" y="296637"/>
                    <a:pt x="232405" y="298166"/>
                    <a:pt x="217457" y="298166"/>
                  </a:cubicBezTo>
                  <a:lnTo>
                    <a:pt x="215419" y="298166"/>
                  </a:lnTo>
                  <a:cubicBezTo>
                    <a:pt x="218137" y="304961"/>
                    <a:pt x="220515" y="311755"/>
                    <a:pt x="222553" y="318550"/>
                  </a:cubicBezTo>
                  <a:cubicBezTo>
                    <a:pt x="224591" y="325344"/>
                    <a:pt x="227309" y="332139"/>
                    <a:pt x="230706" y="338933"/>
                  </a:cubicBezTo>
                  <a:cubicBezTo>
                    <a:pt x="236142" y="336215"/>
                    <a:pt x="242087" y="333837"/>
                    <a:pt x="248542" y="331799"/>
                  </a:cubicBezTo>
                  <a:cubicBezTo>
                    <a:pt x="254997" y="329760"/>
                    <a:pt x="260942" y="327722"/>
                    <a:pt x="266378" y="325684"/>
                  </a:cubicBezTo>
                  <a:cubicBezTo>
                    <a:pt x="277928" y="322287"/>
                    <a:pt x="289988" y="318550"/>
                    <a:pt x="302558" y="314473"/>
                  </a:cubicBezTo>
                  <a:cubicBezTo>
                    <a:pt x="315128" y="310396"/>
                    <a:pt x="327528" y="307678"/>
                    <a:pt x="339758" y="306319"/>
                  </a:cubicBezTo>
                  <a:lnTo>
                    <a:pt x="339758" y="305300"/>
                  </a:lnTo>
                  <a:cubicBezTo>
                    <a:pt x="343155" y="299865"/>
                    <a:pt x="346723" y="295278"/>
                    <a:pt x="350459" y="291541"/>
                  </a:cubicBezTo>
                  <a:cubicBezTo>
                    <a:pt x="354197" y="287804"/>
                    <a:pt x="358103" y="284237"/>
                    <a:pt x="362180" y="280840"/>
                  </a:cubicBezTo>
                  <a:close/>
                  <a:moveTo>
                    <a:pt x="390494" y="225454"/>
                  </a:moveTo>
                  <a:cubicBezTo>
                    <a:pt x="404699" y="225518"/>
                    <a:pt x="417661" y="228353"/>
                    <a:pt x="429382" y="233958"/>
                  </a:cubicBezTo>
                  <a:cubicBezTo>
                    <a:pt x="440932" y="239394"/>
                    <a:pt x="447048" y="248057"/>
                    <a:pt x="447727" y="259947"/>
                  </a:cubicBezTo>
                  <a:cubicBezTo>
                    <a:pt x="448406" y="271837"/>
                    <a:pt x="445859" y="284237"/>
                    <a:pt x="440083" y="297147"/>
                  </a:cubicBezTo>
                  <a:cubicBezTo>
                    <a:pt x="434308" y="310056"/>
                    <a:pt x="426155" y="321947"/>
                    <a:pt x="415623" y="332818"/>
                  </a:cubicBezTo>
                  <a:cubicBezTo>
                    <a:pt x="405092" y="343689"/>
                    <a:pt x="394390" y="351163"/>
                    <a:pt x="383519" y="355240"/>
                  </a:cubicBezTo>
                  <a:cubicBezTo>
                    <a:pt x="381481" y="360676"/>
                    <a:pt x="376725" y="364412"/>
                    <a:pt x="369251" y="366451"/>
                  </a:cubicBezTo>
                  <a:cubicBezTo>
                    <a:pt x="351585" y="373925"/>
                    <a:pt x="330352" y="379191"/>
                    <a:pt x="305552" y="382248"/>
                  </a:cubicBezTo>
                  <a:cubicBezTo>
                    <a:pt x="280752" y="385306"/>
                    <a:pt x="257821" y="384117"/>
                    <a:pt x="236758" y="378681"/>
                  </a:cubicBezTo>
                  <a:cubicBezTo>
                    <a:pt x="232002" y="390911"/>
                    <a:pt x="224188" y="399404"/>
                    <a:pt x="213317" y="404160"/>
                  </a:cubicBezTo>
                  <a:cubicBezTo>
                    <a:pt x="200407" y="409596"/>
                    <a:pt x="188857" y="409426"/>
                    <a:pt x="178665" y="403651"/>
                  </a:cubicBezTo>
                  <a:cubicBezTo>
                    <a:pt x="168473" y="397875"/>
                    <a:pt x="160999" y="389212"/>
                    <a:pt x="156243" y="377662"/>
                  </a:cubicBezTo>
                  <a:cubicBezTo>
                    <a:pt x="148769" y="359317"/>
                    <a:pt x="145372" y="338593"/>
                    <a:pt x="146051" y="315492"/>
                  </a:cubicBezTo>
                  <a:cubicBezTo>
                    <a:pt x="146731" y="292391"/>
                    <a:pt x="154884" y="273026"/>
                    <a:pt x="170511" y="257399"/>
                  </a:cubicBezTo>
                  <a:cubicBezTo>
                    <a:pt x="175268" y="253322"/>
                    <a:pt x="180873" y="251624"/>
                    <a:pt x="187328" y="252303"/>
                  </a:cubicBezTo>
                  <a:cubicBezTo>
                    <a:pt x="193783" y="252983"/>
                    <a:pt x="198709" y="256380"/>
                    <a:pt x="202106" y="262495"/>
                  </a:cubicBezTo>
                  <a:lnTo>
                    <a:pt x="211278" y="283898"/>
                  </a:lnTo>
                  <a:lnTo>
                    <a:pt x="211278" y="282878"/>
                  </a:lnTo>
                  <a:cubicBezTo>
                    <a:pt x="224867" y="266572"/>
                    <a:pt x="241854" y="255021"/>
                    <a:pt x="262237" y="248226"/>
                  </a:cubicBezTo>
                  <a:cubicBezTo>
                    <a:pt x="282621" y="241432"/>
                    <a:pt x="302664" y="236336"/>
                    <a:pt x="322369" y="232939"/>
                  </a:cubicBezTo>
                  <a:cubicBezTo>
                    <a:pt x="337996" y="230900"/>
                    <a:pt x="355831" y="228692"/>
                    <a:pt x="375875" y="226314"/>
                  </a:cubicBezTo>
                  <a:cubicBezTo>
                    <a:pt x="380886" y="225720"/>
                    <a:pt x="385759" y="225433"/>
                    <a:pt x="390494" y="225454"/>
                  </a:cubicBezTo>
                  <a:close/>
                  <a:moveTo>
                    <a:pt x="461295" y="101465"/>
                  </a:moveTo>
                  <a:cubicBezTo>
                    <a:pt x="468769" y="102824"/>
                    <a:pt x="475563" y="105542"/>
                    <a:pt x="481678" y="109619"/>
                  </a:cubicBezTo>
                  <a:cubicBezTo>
                    <a:pt x="487793" y="113695"/>
                    <a:pt x="491530" y="119471"/>
                    <a:pt x="492889" y="126945"/>
                  </a:cubicBezTo>
                  <a:lnTo>
                    <a:pt x="493908" y="133060"/>
                  </a:lnTo>
                  <a:cubicBezTo>
                    <a:pt x="497985" y="158879"/>
                    <a:pt x="487454" y="175525"/>
                    <a:pt x="462314" y="182999"/>
                  </a:cubicBezTo>
                  <a:cubicBezTo>
                    <a:pt x="433098" y="192512"/>
                    <a:pt x="400144" y="200495"/>
                    <a:pt x="363454" y="206950"/>
                  </a:cubicBezTo>
                  <a:cubicBezTo>
                    <a:pt x="326764" y="213405"/>
                    <a:pt x="289564" y="216972"/>
                    <a:pt x="251854" y="217651"/>
                  </a:cubicBezTo>
                  <a:cubicBezTo>
                    <a:pt x="214145" y="218331"/>
                    <a:pt x="177455" y="215273"/>
                    <a:pt x="141783" y="208479"/>
                  </a:cubicBezTo>
                  <a:cubicBezTo>
                    <a:pt x="106112" y="201684"/>
                    <a:pt x="75027" y="189794"/>
                    <a:pt x="48529" y="172807"/>
                  </a:cubicBezTo>
                  <a:cubicBezTo>
                    <a:pt x="45132" y="170769"/>
                    <a:pt x="43603" y="167542"/>
                    <a:pt x="43943" y="163125"/>
                  </a:cubicBezTo>
                  <a:cubicBezTo>
                    <a:pt x="44282" y="158709"/>
                    <a:pt x="46151" y="155482"/>
                    <a:pt x="49548" y="153443"/>
                  </a:cubicBezTo>
                  <a:cubicBezTo>
                    <a:pt x="64496" y="146649"/>
                    <a:pt x="80293" y="141723"/>
                    <a:pt x="96940" y="138665"/>
                  </a:cubicBezTo>
                  <a:cubicBezTo>
                    <a:pt x="113586" y="135608"/>
                    <a:pt x="130403" y="133569"/>
                    <a:pt x="147389" y="132550"/>
                  </a:cubicBezTo>
                  <a:cubicBezTo>
                    <a:pt x="164375" y="131531"/>
                    <a:pt x="181361" y="131021"/>
                    <a:pt x="198348" y="131021"/>
                  </a:cubicBezTo>
                  <a:cubicBezTo>
                    <a:pt x="215334" y="131021"/>
                    <a:pt x="231980" y="131021"/>
                    <a:pt x="248287" y="131021"/>
                  </a:cubicBezTo>
                  <a:cubicBezTo>
                    <a:pt x="272068" y="131021"/>
                    <a:pt x="295849" y="130172"/>
                    <a:pt x="319629" y="128473"/>
                  </a:cubicBezTo>
                  <a:cubicBezTo>
                    <a:pt x="343410" y="126775"/>
                    <a:pt x="366851" y="123208"/>
                    <a:pt x="389953" y="117772"/>
                  </a:cubicBezTo>
                  <a:cubicBezTo>
                    <a:pt x="401503" y="115054"/>
                    <a:pt x="413224" y="111317"/>
                    <a:pt x="425114" y="106561"/>
                  </a:cubicBezTo>
                  <a:cubicBezTo>
                    <a:pt x="437004" y="101805"/>
                    <a:pt x="449065" y="100106"/>
                    <a:pt x="461295" y="101465"/>
                  </a:cubicBezTo>
                  <a:close/>
                  <a:moveTo>
                    <a:pt x="229432" y="57"/>
                  </a:moveTo>
                  <a:cubicBezTo>
                    <a:pt x="241323" y="-282"/>
                    <a:pt x="251345" y="907"/>
                    <a:pt x="259498" y="3624"/>
                  </a:cubicBezTo>
                  <a:cubicBezTo>
                    <a:pt x="271049" y="7022"/>
                    <a:pt x="281580" y="12627"/>
                    <a:pt x="291093" y="20441"/>
                  </a:cubicBezTo>
                  <a:cubicBezTo>
                    <a:pt x="300605" y="28254"/>
                    <a:pt x="308758" y="36917"/>
                    <a:pt x="315553" y="46430"/>
                  </a:cubicBezTo>
                  <a:cubicBezTo>
                    <a:pt x="323027" y="57301"/>
                    <a:pt x="324216" y="68682"/>
                    <a:pt x="319120" y="80572"/>
                  </a:cubicBezTo>
                  <a:cubicBezTo>
                    <a:pt x="314024" y="92463"/>
                    <a:pt x="306720" y="101126"/>
                    <a:pt x="297208" y="106561"/>
                  </a:cubicBezTo>
                  <a:cubicBezTo>
                    <a:pt x="286336" y="113356"/>
                    <a:pt x="275125" y="114545"/>
                    <a:pt x="263575" y="110128"/>
                  </a:cubicBezTo>
                  <a:cubicBezTo>
                    <a:pt x="252024" y="105712"/>
                    <a:pt x="243191" y="98408"/>
                    <a:pt x="237076" y="88216"/>
                  </a:cubicBezTo>
                  <a:cubicBezTo>
                    <a:pt x="233679" y="82780"/>
                    <a:pt x="230452" y="76835"/>
                    <a:pt x="227394" y="70380"/>
                  </a:cubicBezTo>
                  <a:cubicBezTo>
                    <a:pt x="224337" y="63926"/>
                    <a:pt x="221109" y="57980"/>
                    <a:pt x="217712" y="52545"/>
                  </a:cubicBezTo>
                  <a:cubicBezTo>
                    <a:pt x="214315" y="47109"/>
                    <a:pt x="210917" y="41164"/>
                    <a:pt x="207520" y="34709"/>
                  </a:cubicBezTo>
                  <a:cubicBezTo>
                    <a:pt x="204123" y="28254"/>
                    <a:pt x="203443" y="21630"/>
                    <a:pt x="205482" y="14835"/>
                  </a:cubicBezTo>
                  <a:cubicBezTo>
                    <a:pt x="209559" y="5323"/>
                    <a:pt x="217542" y="397"/>
                    <a:pt x="229432" y="57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339AC63-6057-9929-8AA9-62DDD6D71FBF}"/>
                </a:ext>
              </a:extLst>
            </p:cNvPr>
            <p:cNvSpPr txBox="1"/>
            <p:nvPr/>
          </p:nvSpPr>
          <p:spPr>
            <a:xfrm>
              <a:off x="3214497" y="1455584"/>
              <a:ext cx="687823" cy="720120"/>
            </a:xfrm>
            <a:custGeom>
              <a:avLst/>
              <a:gdLst/>
              <a:ahLst/>
              <a:cxnLst/>
              <a:rect l="l" t="t" r="r" b="b"/>
              <a:pathLst>
                <a:path w="687823" h="720120">
                  <a:moveTo>
                    <a:pt x="354079" y="73"/>
                  </a:moveTo>
                  <a:cubicBezTo>
                    <a:pt x="357084" y="412"/>
                    <a:pt x="359255" y="1941"/>
                    <a:pt x="360592" y="4659"/>
                  </a:cubicBezTo>
                  <a:cubicBezTo>
                    <a:pt x="366622" y="18248"/>
                    <a:pt x="369638" y="32007"/>
                    <a:pt x="369638" y="45935"/>
                  </a:cubicBezTo>
                  <a:cubicBezTo>
                    <a:pt x="369638" y="59864"/>
                    <a:pt x="368958" y="73963"/>
                    <a:pt x="367599" y="88231"/>
                  </a:cubicBezTo>
                  <a:cubicBezTo>
                    <a:pt x="381188" y="85513"/>
                    <a:pt x="394607" y="82626"/>
                    <a:pt x="407857" y="79568"/>
                  </a:cubicBezTo>
                  <a:cubicBezTo>
                    <a:pt x="421106" y="76511"/>
                    <a:pt x="434525" y="74302"/>
                    <a:pt x="448114" y="72943"/>
                  </a:cubicBezTo>
                  <a:cubicBezTo>
                    <a:pt x="456947" y="71585"/>
                    <a:pt x="464421" y="73623"/>
                    <a:pt x="470536" y="79059"/>
                  </a:cubicBezTo>
                  <a:cubicBezTo>
                    <a:pt x="476651" y="84494"/>
                    <a:pt x="480898" y="91289"/>
                    <a:pt x="483276" y="99442"/>
                  </a:cubicBezTo>
                  <a:cubicBezTo>
                    <a:pt x="485654" y="107595"/>
                    <a:pt x="485824" y="115579"/>
                    <a:pt x="483785" y="123393"/>
                  </a:cubicBezTo>
                  <a:cubicBezTo>
                    <a:pt x="481747" y="131206"/>
                    <a:pt x="476651" y="137152"/>
                    <a:pt x="468498" y="141228"/>
                  </a:cubicBezTo>
                  <a:cubicBezTo>
                    <a:pt x="437922" y="154817"/>
                    <a:pt x="405309" y="163650"/>
                    <a:pt x="370657" y="167727"/>
                  </a:cubicBezTo>
                  <a:lnTo>
                    <a:pt x="378810" y="242127"/>
                  </a:lnTo>
                  <a:lnTo>
                    <a:pt x="392059" y="242127"/>
                  </a:lnTo>
                  <a:cubicBezTo>
                    <a:pt x="420596" y="211551"/>
                    <a:pt x="446925" y="180127"/>
                    <a:pt x="471046" y="147853"/>
                  </a:cubicBezTo>
                  <a:cubicBezTo>
                    <a:pt x="495166" y="115579"/>
                    <a:pt x="519456" y="82796"/>
                    <a:pt x="543916" y="49502"/>
                  </a:cubicBezTo>
                  <a:cubicBezTo>
                    <a:pt x="548673" y="43387"/>
                    <a:pt x="554788" y="41859"/>
                    <a:pt x="562262" y="44916"/>
                  </a:cubicBezTo>
                  <a:cubicBezTo>
                    <a:pt x="569736" y="47974"/>
                    <a:pt x="572114" y="53239"/>
                    <a:pt x="569396" y="60713"/>
                  </a:cubicBezTo>
                  <a:cubicBezTo>
                    <a:pt x="557166" y="91968"/>
                    <a:pt x="542048" y="122034"/>
                    <a:pt x="524043" y="150910"/>
                  </a:cubicBezTo>
                  <a:cubicBezTo>
                    <a:pt x="506037" y="179787"/>
                    <a:pt x="486163" y="208494"/>
                    <a:pt x="464421" y="237031"/>
                  </a:cubicBezTo>
                  <a:cubicBezTo>
                    <a:pt x="495676" y="234313"/>
                    <a:pt x="526421" y="230746"/>
                    <a:pt x="556656" y="226329"/>
                  </a:cubicBezTo>
                  <a:cubicBezTo>
                    <a:pt x="586892" y="221913"/>
                    <a:pt x="616278" y="215628"/>
                    <a:pt x="644815" y="207475"/>
                  </a:cubicBezTo>
                  <a:cubicBezTo>
                    <a:pt x="655007" y="204757"/>
                    <a:pt x="663500" y="205436"/>
                    <a:pt x="670294" y="209513"/>
                  </a:cubicBezTo>
                  <a:cubicBezTo>
                    <a:pt x="677089" y="213590"/>
                    <a:pt x="682015" y="219195"/>
                    <a:pt x="685072" y="226329"/>
                  </a:cubicBezTo>
                  <a:cubicBezTo>
                    <a:pt x="688130" y="233464"/>
                    <a:pt x="688639" y="241277"/>
                    <a:pt x="686601" y="249770"/>
                  </a:cubicBezTo>
                  <a:cubicBezTo>
                    <a:pt x="684563" y="258264"/>
                    <a:pt x="679806" y="265228"/>
                    <a:pt x="672332" y="270664"/>
                  </a:cubicBezTo>
                  <a:cubicBezTo>
                    <a:pt x="664179" y="276779"/>
                    <a:pt x="654497" y="281535"/>
                    <a:pt x="643286" y="284932"/>
                  </a:cubicBezTo>
                  <a:cubicBezTo>
                    <a:pt x="632075" y="288329"/>
                    <a:pt x="620355" y="290877"/>
                    <a:pt x="608124" y="292576"/>
                  </a:cubicBezTo>
                  <a:cubicBezTo>
                    <a:pt x="595894" y="294274"/>
                    <a:pt x="583664" y="295633"/>
                    <a:pt x="571434" y="296652"/>
                  </a:cubicBezTo>
                  <a:cubicBezTo>
                    <a:pt x="559204" y="297672"/>
                    <a:pt x="547993" y="298521"/>
                    <a:pt x="537801" y="299200"/>
                  </a:cubicBezTo>
                  <a:cubicBezTo>
                    <a:pt x="515380" y="301239"/>
                    <a:pt x="492788" y="303277"/>
                    <a:pt x="470026" y="305315"/>
                  </a:cubicBezTo>
                  <a:cubicBezTo>
                    <a:pt x="447265" y="307354"/>
                    <a:pt x="424333" y="309052"/>
                    <a:pt x="401232" y="310411"/>
                  </a:cubicBezTo>
                  <a:cubicBezTo>
                    <a:pt x="393758" y="319244"/>
                    <a:pt x="386125" y="327567"/>
                    <a:pt x="378332" y="335381"/>
                  </a:cubicBezTo>
                  <a:cubicBezTo>
                    <a:pt x="370540" y="343195"/>
                    <a:pt x="362620" y="350839"/>
                    <a:pt x="354573" y="358313"/>
                  </a:cubicBezTo>
                  <a:cubicBezTo>
                    <a:pt x="353904" y="359672"/>
                    <a:pt x="353570" y="360691"/>
                    <a:pt x="353570" y="361370"/>
                  </a:cubicBezTo>
                  <a:cubicBezTo>
                    <a:pt x="353570" y="362050"/>
                    <a:pt x="353235" y="362389"/>
                    <a:pt x="352566" y="362389"/>
                  </a:cubicBezTo>
                  <a:cubicBezTo>
                    <a:pt x="362079" y="362389"/>
                    <a:pt x="371421" y="362050"/>
                    <a:pt x="380594" y="361370"/>
                  </a:cubicBezTo>
                  <a:cubicBezTo>
                    <a:pt x="389766" y="360691"/>
                    <a:pt x="399109" y="358992"/>
                    <a:pt x="408621" y="356274"/>
                  </a:cubicBezTo>
                  <a:cubicBezTo>
                    <a:pt x="428325" y="351518"/>
                    <a:pt x="447519" y="346082"/>
                    <a:pt x="466205" y="339967"/>
                  </a:cubicBezTo>
                  <a:cubicBezTo>
                    <a:pt x="484889" y="333852"/>
                    <a:pt x="504084" y="329096"/>
                    <a:pt x="523788" y="325699"/>
                  </a:cubicBezTo>
                  <a:cubicBezTo>
                    <a:pt x="536018" y="323661"/>
                    <a:pt x="546379" y="326039"/>
                    <a:pt x="554873" y="332833"/>
                  </a:cubicBezTo>
                  <a:cubicBezTo>
                    <a:pt x="563366" y="339628"/>
                    <a:pt x="568971" y="347611"/>
                    <a:pt x="571689" y="356784"/>
                  </a:cubicBezTo>
                  <a:cubicBezTo>
                    <a:pt x="574407" y="365956"/>
                    <a:pt x="573897" y="374959"/>
                    <a:pt x="570160" y="383792"/>
                  </a:cubicBezTo>
                  <a:cubicBezTo>
                    <a:pt x="566423" y="392625"/>
                    <a:pt x="558440" y="398060"/>
                    <a:pt x="546210" y="400099"/>
                  </a:cubicBezTo>
                  <a:cubicBezTo>
                    <a:pt x="532621" y="402137"/>
                    <a:pt x="516654" y="405195"/>
                    <a:pt x="498309" y="409271"/>
                  </a:cubicBezTo>
                  <a:cubicBezTo>
                    <a:pt x="479963" y="413348"/>
                    <a:pt x="461108" y="416745"/>
                    <a:pt x="441744" y="419463"/>
                  </a:cubicBezTo>
                  <a:cubicBezTo>
                    <a:pt x="422380" y="422181"/>
                    <a:pt x="403355" y="423030"/>
                    <a:pt x="384670" y="422011"/>
                  </a:cubicBezTo>
                  <a:cubicBezTo>
                    <a:pt x="365985" y="420992"/>
                    <a:pt x="349604" y="416406"/>
                    <a:pt x="335527" y="408252"/>
                  </a:cubicBezTo>
                  <a:cubicBezTo>
                    <a:pt x="332862" y="417085"/>
                    <a:pt x="331028" y="425918"/>
                    <a:pt x="330025" y="434751"/>
                  </a:cubicBezTo>
                  <a:cubicBezTo>
                    <a:pt x="329022" y="443584"/>
                    <a:pt x="329523" y="451397"/>
                    <a:pt x="331530" y="458192"/>
                  </a:cubicBezTo>
                  <a:cubicBezTo>
                    <a:pt x="333537" y="464986"/>
                    <a:pt x="337544" y="470762"/>
                    <a:pt x="343553" y="475518"/>
                  </a:cubicBezTo>
                  <a:cubicBezTo>
                    <a:pt x="349562" y="480274"/>
                    <a:pt x="358681" y="482992"/>
                    <a:pt x="370912" y="483671"/>
                  </a:cubicBezTo>
                  <a:cubicBezTo>
                    <a:pt x="381783" y="484351"/>
                    <a:pt x="391974" y="484011"/>
                    <a:pt x="401487" y="482652"/>
                  </a:cubicBezTo>
                  <a:cubicBezTo>
                    <a:pt x="410999" y="481293"/>
                    <a:pt x="420681" y="480104"/>
                    <a:pt x="430533" y="479085"/>
                  </a:cubicBezTo>
                  <a:cubicBezTo>
                    <a:pt x="440385" y="478066"/>
                    <a:pt x="450237" y="477556"/>
                    <a:pt x="460089" y="477556"/>
                  </a:cubicBezTo>
                  <a:cubicBezTo>
                    <a:pt x="469941" y="477556"/>
                    <a:pt x="480303" y="479255"/>
                    <a:pt x="491174" y="482652"/>
                  </a:cubicBezTo>
                  <a:cubicBezTo>
                    <a:pt x="506122" y="487408"/>
                    <a:pt x="519541" y="494372"/>
                    <a:pt x="531432" y="503545"/>
                  </a:cubicBezTo>
                  <a:cubicBezTo>
                    <a:pt x="543322" y="512718"/>
                    <a:pt x="553004" y="523419"/>
                    <a:pt x="560478" y="535649"/>
                  </a:cubicBezTo>
                  <a:cubicBezTo>
                    <a:pt x="567952" y="547879"/>
                    <a:pt x="572708" y="561298"/>
                    <a:pt x="574746" y="575906"/>
                  </a:cubicBezTo>
                  <a:cubicBezTo>
                    <a:pt x="576785" y="590515"/>
                    <a:pt x="575766" y="605632"/>
                    <a:pt x="571689" y="621260"/>
                  </a:cubicBezTo>
                  <a:cubicBezTo>
                    <a:pt x="566933" y="638246"/>
                    <a:pt x="559289" y="653024"/>
                    <a:pt x="548758" y="665594"/>
                  </a:cubicBezTo>
                  <a:cubicBezTo>
                    <a:pt x="538226" y="678164"/>
                    <a:pt x="525996" y="688525"/>
                    <a:pt x="512067" y="696679"/>
                  </a:cubicBezTo>
                  <a:cubicBezTo>
                    <a:pt x="498139" y="704832"/>
                    <a:pt x="483021" y="710777"/>
                    <a:pt x="466714" y="714514"/>
                  </a:cubicBezTo>
                  <a:cubicBezTo>
                    <a:pt x="450407" y="718251"/>
                    <a:pt x="434101" y="720120"/>
                    <a:pt x="417794" y="720120"/>
                  </a:cubicBezTo>
                  <a:cubicBezTo>
                    <a:pt x="404884" y="720120"/>
                    <a:pt x="390785" y="717912"/>
                    <a:pt x="375498" y="713495"/>
                  </a:cubicBezTo>
                  <a:cubicBezTo>
                    <a:pt x="360210" y="709079"/>
                    <a:pt x="347224" y="702624"/>
                    <a:pt x="336538" y="694131"/>
                  </a:cubicBezTo>
                  <a:cubicBezTo>
                    <a:pt x="325853" y="685638"/>
                    <a:pt x="318650" y="675106"/>
                    <a:pt x="314929" y="662536"/>
                  </a:cubicBezTo>
                  <a:cubicBezTo>
                    <a:pt x="311208" y="649967"/>
                    <a:pt x="314400" y="635868"/>
                    <a:pt x="324507" y="620241"/>
                  </a:cubicBezTo>
                  <a:cubicBezTo>
                    <a:pt x="327851" y="614805"/>
                    <a:pt x="333197" y="611238"/>
                    <a:pt x="340543" y="609539"/>
                  </a:cubicBezTo>
                  <a:cubicBezTo>
                    <a:pt x="347890" y="607841"/>
                    <a:pt x="353936" y="610049"/>
                    <a:pt x="358681" y="616164"/>
                  </a:cubicBezTo>
                  <a:cubicBezTo>
                    <a:pt x="363438" y="622958"/>
                    <a:pt x="372950" y="629073"/>
                    <a:pt x="387218" y="634509"/>
                  </a:cubicBezTo>
                  <a:cubicBezTo>
                    <a:pt x="401487" y="639945"/>
                    <a:pt x="416265" y="643172"/>
                    <a:pt x="431552" y="644191"/>
                  </a:cubicBezTo>
                  <a:cubicBezTo>
                    <a:pt x="446840" y="645210"/>
                    <a:pt x="461108" y="643342"/>
                    <a:pt x="474358" y="638586"/>
                  </a:cubicBezTo>
                  <a:cubicBezTo>
                    <a:pt x="487607" y="633830"/>
                    <a:pt x="495591" y="624657"/>
                    <a:pt x="498309" y="611068"/>
                  </a:cubicBezTo>
                  <a:cubicBezTo>
                    <a:pt x="501706" y="593402"/>
                    <a:pt x="497969" y="578115"/>
                    <a:pt x="487097" y="565205"/>
                  </a:cubicBezTo>
                  <a:cubicBezTo>
                    <a:pt x="476226" y="552296"/>
                    <a:pt x="462977" y="545161"/>
                    <a:pt x="447350" y="543802"/>
                  </a:cubicBezTo>
                  <a:cubicBezTo>
                    <a:pt x="439196" y="542444"/>
                    <a:pt x="431213" y="542444"/>
                    <a:pt x="423399" y="543802"/>
                  </a:cubicBezTo>
                  <a:cubicBezTo>
                    <a:pt x="415585" y="545161"/>
                    <a:pt x="407942" y="546520"/>
                    <a:pt x="400468" y="547879"/>
                  </a:cubicBezTo>
                  <a:cubicBezTo>
                    <a:pt x="390955" y="549238"/>
                    <a:pt x="381273" y="550427"/>
                    <a:pt x="371421" y="551446"/>
                  </a:cubicBezTo>
                  <a:cubicBezTo>
                    <a:pt x="361569" y="552465"/>
                    <a:pt x="351789" y="552465"/>
                    <a:pt x="342080" y="551446"/>
                  </a:cubicBezTo>
                  <a:cubicBezTo>
                    <a:pt x="332371" y="550427"/>
                    <a:pt x="323130" y="548389"/>
                    <a:pt x="314355" y="545331"/>
                  </a:cubicBezTo>
                  <a:cubicBezTo>
                    <a:pt x="305581" y="542274"/>
                    <a:pt x="297117" y="537348"/>
                    <a:pt x="288963" y="530553"/>
                  </a:cubicBezTo>
                  <a:cubicBezTo>
                    <a:pt x="274695" y="519003"/>
                    <a:pt x="266032" y="505244"/>
                    <a:pt x="262974" y="489277"/>
                  </a:cubicBezTo>
                  <a:cubicBezTo>
                    <a:pt x="259917" y="473310"/>
                    <a:pt x="260766" y="456833"/>
                    <a:pt x="265522" y="439847"/>
                  </a:cubicBezTo>
                  <a:cubicBezTo>
                    <a:pt x="230870" y="468384"/>
                    <a:pt x="194690" y="493014"/>
                    <a:pt x="156980" y="513737"/>
                  </a:cubicBezTo>
                  <a:cubicBezTo>
                    <a:pt x="119271" y="534460"/>
                    <a:pt x="80033" y="546520"/>
                    <a:pt x="39266" y="549917"/>
                  </a:cubicBezTo>
                  <a:cubicBezTo>
                    <a:pt x="26356" y="551276"/>
                    <a:pt x="16674" y="548049"/>
                    <a:pt x="10219" y="540235"/>
                  </a:cubicBezTo>
                  <a:cubicBezTo>
                    <a:pt x="3764" y="532422"/>
                    <a:pt x="367" y="523419"/>
                    <a:pt x="27" y="513227"/>
                  </a:cubicBezTo>
                  <a:cubicBezTo>
                    <a:pt x="-312" y="503035"/>
                    <a:pt x="2575" y="493523"/>
                    <a:pt x="8690" y="484690"/>
                  </a:cubicBezTo>
                  <a:cubicBezTo>
                    <a:pt x="14805" y="475857"/>
                    <a:pt x="24318" y="471101"/>
                    <a:pt x="37227" y="470422"/>
                  </a:cubicBezTo>
                  <a:cubicBezTo>
                    <a:pt x="61008" y="469742"/>
                    <a:pt x="85468" y="464307"/>
                    <a:pt x="110608" y="454115"/>
                  </a:cubicBezTo>
                  <a:cubicBezTo>
                    <a:pt x="135748" y="443923"/>
                    <a:pt x="160547" y="431353"/>
                    <a:pt x="185008" y="416406"/>
                  </a:cubicBezTo>
                  <a:cubicBezTo>
                    <a:pt x="209468" y="401458"/>
                    <a:pt x="232909" y="384981"/>
                    <a:pt x="255331" y="366976"/>
                  </a:cubicBezTo>
                  <a:cubicBezTo>
                    <a:pt x="277753" y="348970"/>
                    <a:pt x="298476" y="331474"/>
                    <a:pt x="317500" y="314488"/>
                  </a:cubicBezTo>
                  <a:cubicBezTo>
                    <a:pt x="272763" y="313809"/>
                    <a:pt x="229331" y="309732"/>
                    <a:pt x="187205" y="302258"/>
                  </a:cubicBezTo>
                  <a:cubicBezTo>
                    <a:pt x="145079" y="294784"/>
                    <a:pt x="103293" y="281195"/>
                    <a:pt x="61847" y="261491"/>
                  </a:cubicBezTo>
                  <a:cubicBezTo>
                    <a:pt x="57770" y="259453"/>
                    <a:pt x="56581" y="255716"/>
                    <a:pt x="58280" y="250280"/>
                  </a:cubicBezTo>
                  <a:cubicBezTo>
                    <a:pt x="59978" y="244844"/>
                    <a:pt x="63206" y="242466"/>
                    <a:pt x="67962" y="243146"/>
                  </a:cubicBezTo>
                  <a:cubicBezTo>
                    <a:pt x="106690" y="249261"/>
                    <a:pt x="145419" y="252488"/>
                    <a:pt x="184148" y="252828"/>
                  </a:cubicBezTo>
                  <a:cubicBezTo>
                    <a:pt x="222876" y="253168"/>
                    <a:pt x="261605" y="251979"/>
                    <a:pt x="300334" y="249261"/>
                  </a:cubicBezTo>
                  <a:cubicBezTo>
                    <a:pt x="296936" y="236351"/>
                    <a:pt x="295238" y="223272"/>
                    <a:pt x="295238" y="210023"/>
                  </a:cubicBezTo>
                  <a:cubicBezTo>
                    <a:pt x="295238" y="196773"/>
                    <a:pt x="295917" y="183354"/>
                    <a:pt x="297276" y="169765"/>
                  </a:cubicBezTo>
                  <a:cubicBezTo>
                    <a:pt x="273495" y="167727"/>
                    <a:pt x="250054" y="163480"/>
                    <a:pt x="226953" y="157025"/>
                  </a:cubicBezTo>
                  <a:cubicBezTo>
                    <a:pt x="203852" y="150571"/>
                    <a:pt x="182789" y="141568"/>
                    <a:pt x="163764" y="130017"/>
                  </a:cubicBezTo>
                  <a:cubicBezTo>
                    <a:pt x="158329" y="127299"/>
                    <a:pt x="156460" y="122543"/>
                    <a:pt x="158159" y="115749"/>
                  </a:cubicBezTo>
                  <a:cubicBezTo>
                    <a:pt x="159857" y="108954"/>
                    <a:pt x="164104" y="106237"/>
                    <a:pt x="170898" y="107595"/>
                  </a:cubicBezTo>
                  <a:cubicBezTo>
                    <a:pt x="192641" y="105557"/>
                    <a:pt x="214213" y="104368"/>
                    <a:pt x="235616" y="104028"/>
                  </a:cubicBezTo>
                  <a:cubicBezTo>
                    <a:pt x="257019" y="103689"/>
                    <a:pt x="278591" y="102500"/>
                    <a:pt x="300334" y="100461"/>
                  </a:cubicBezTo>
                  <a:cubicBezTo>
                    <a:pt x="301693" y="99782"/>
                    <a:pt x="304410" y="99442"/>
                    <a:pt x="308487" y="99442"/>
                  </a:cubicBezTo>
                  <a:cubicBezTo>
                    <a:pt x="311162" y="81776"/>
                    <a:pt x="315003" y="63941"/>
                    <a:pt x="320009" y="45935"/>
                  </a:cubicBezTo>
                  <a:cubicBezTo>
                    <a:pt x="325014" y="27930"/>
                    <a:pt x="333866" y="13492"/>
                    <a:pt x="346563" y="2620"/>
                  </a:cubicBezTo>
                  <a:cubicBezTo>
                    <a:pt x="348569" y="582"/>
                    <a:pt x="351075" y="-267"/>
                    <a:pt x="354079" y="73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D5593E4-2D40-D982-F3D0-4485AEAC3E30}"/>
                </a:ext>
              </a:extLst>
            </p:cNvPr>
            <p:cNvSpPr txBox="1"/>
            <p:nvPr/>
          </p:nvSpPr>
          <p:spPr>
            <a:xfrm>
              <a:off x="3985841" y="1504386"/>
              <a:ext cx="729903" cy="683557"/>
            </a:xfrm>
            <a:custGeom>
              <a:avLst/>
              <a:gdLst/>
              <a:ahLst/>
              <a:cxnLst/>
              <a:rect l="l" t="t" r="r" b="b"/>
              <a:pathLst>
                <a:path w="729903" h="683557">
                  <a:moveTo>
                    <a:pt x="591733" y="247284"/>
                  </a:moveTo>
                  <a:cubicBezTo>
                    <a:pt x="571349" y="248303"/>
                    <a:pt x="549437" y="252379"/>
                    <a:pt x="525996" y="259514"/>
                  </a:cubicBezTo>
                  <a:cubicBezTo>
                    <a:pt x="502555" y="266648"/>
                    <a:pt x="481322" y="271914"/>
                    <a:pt x="462298" y="275311"/>
                  </a:cubicBezTo>
                  <a:cubicBezTo>
                    <a:pt x="468413" y="295015"/>
                    <a:pt x="471640" y="315398"/>
                    <a:pt x="471980" y="336461"/>
                  </a:cubicBezTo>
                  <a:cubicBezTo>
                    <a:pt x="472319" y="357524"/>
                    <a:pt x="474188" y="378248"/>
                    <a:pt x="477585" y="398631"/>
                  </a:cubicBezTo>
                  <a:lnTo>
                    <a:pt x="486758" y="451628"/>
                  </a:lnTo>
                  <a:cubicBezTo>
                    <a:pt x="505103" y="467256"/>
                    <a:pt x="524637" y="473710"/>
                    <a:pt x="545360" y="470993"/>
                  </a:cubicBezTo>
                  <a:cubicBezTo>
                    <a:pt x="566083" y="468275"/>
                    <a:pt x="585108" y="459782"/>
                    <a:pt x="602434" y="445513"/>
                  </a:cubicBezTo>
                  <a:cubicBezTo>
                    <a:pt x="619760" y="431245"/>
                    <a:pt x="634199" y="413069"/>
                    <a:pt x="645749" y="390987"/>
                  </a:cubicBezTo>
                  <a:cubicBezTo>
                    <a:pt x="657300" y="368905"/>
                    <a:pt x="663075" y="346653"/>
                    <a:pt x="663075" y="324231"/>
                  </a:cubicBezTo>
                  <a:cubicBezTo>
                    <a:pt x="663075" y="292977"/>
                    <a:pt x="656281" y="272084"/>
                    <a:pt x="642692" y="261552"/>
                  </a:cubicBezTo>
                  <a:cubicBezTo>
                    <a:pt x="629103" y="251021"/>
                    <a:pt x="612116" y="246264"/>
                    <a:pt x="591733" y="247284"/>
                  </a:cubicBezTo>
                  <a:close/>
                  <a:moveTo>
                    <a:pt x="594790" y="178489"/>
                  </a:moveTo>
                  <a:cubicBezTo>
                    <a:pt x="615853" y="178489"/>
                    <a:pt x="634538" y="181207"/>
                    <a:pt x="650845" y="186643"/>
                  </a:cubicBezTo>
                  <a:cubicBezTo>
                    <a:pt x="669870" y="193437"/>
                    <a:pt x="685157" y="203969"/>
                    <a:pt x="696708" y="218237"/>
                  </a:cubicBezTo>
                  <a:cubicBezTo>
                    <a:pt x="708259" y="232506"/>
                    <a:pt x="716582" y="248643"/>
                    <a:pt x="721678" y="266648"/>
                  </a:cubicBezTo>
                  <a:cubicBezTo>
                    <a:pt x="726774" y="284653"/>
                    <a:pt x="729492" y="303508"/>
                    <a:pt x="729831" y="323212"/>
                  </a:cubicBezTo>
                  <a:cubicBezTo>
                    <a:pt x="730171" y="342916"/>
                    <a:pt x="729321" y="361261"/>
                    <a:pt x="727283" y="378248"/>
                  </a:cubicBezTo>
                  <a:cubicBezTo>
                    <a:pt x="723886" y="401349"/>
                    <a:pt x="717941" y="423601"/>
                    <a:pt x="709448" y="445004"/>
                  </a:cubicBezTo>
                  <a:cubicBezTo>
                    <a:pt x="700955" y="466406"/>
                    <a:pt x="689574" y="485771"/>
                    <a:pt x="675305" y="503097"/>
                  </a:cubicBezTo>
                  <a:cubicBezTo>
                    <a:pt x="661037" y="520423"/>
                    <a:pt x="644221" y="534861"/>
                    <a:pt x="624856" y="546411"/>
                  </a:cubicBezTo>
                  <a:cubicBezTo>
                    <a:pt x="605492" y="557962"/>
                    <a:pt x="583240" y="565436"/>
                    <a:pt x="558100" y="568833"/>
                  </a:cubicBezTo>
                  <a:cubicBezTo>
                    <a:pt x="540434" y="571551"/>
                    <a:pt x="523618" y="571042"/>
                    <a:pt x="507651" y="567305"/>
                  </a:cubicBezTo>
                  <a:cubicBezTo>
                    <a:pt x="491684" y="563568"/>
                    <a:pt x="477246" y="557962"/>
                    <a:pt x="464336" y="550488"/>
                  </a:cubicBezTo>
                  <a:cubicBezTo>
                    <a:pt x="458900" y="551847"/>
                    <a:pt x="453805" y="551507"/>
                    <a:pt x="449048" y="549469"/>
                  </a:cubicBezTo>
                  <a:cubicBezTo>
                    <a:pt x="435459" y="544033"/>
                    <a:pt x="425098" y="536050"/>
                    <a:pt x="417963" y="525518"/>
                  </a:cubicBezTo>
                  <a:cubicBezTo>
                    <a:pt x="410829" y="514987"/>
                    <a:pt x="405394" y="503266"/>
                    <a:pt x="401657" y="490357"/>
                  </a:cubicBezTo>
                  <a:cubicBezTo>
                    <a:pt x="397920" y="477447"/>
                    <a:pt x="395712" y="463858"/>
                    <a:pt x="395032" y="449590"/>
                  </a:cubicBezTo>
                  <a:cubicBezTo>
                    <a:pt x="394353" y="435321"/>
                    <a:pt x="394013" y="422072"/>
                    <a:pt x="394013" y="409842"/>
                  </a:cubicBezTo>
                  <a:cubicBezTo>
                    <a:pt x="394013" y="386061"/>
                    <a:pt x="395542" y="360752"/>
                    <a:pt x="398599" y="333913"/>
                  </a:cubicBezTo>
                  <a:cubicBezTo>
                    <a:pt x="401657" y="307075"/>
                    <a:pt x="408961" y="282785"/>
                    <a:pt x="420512" y="261042"/>
                  </a:cubicBezTo>
                  <a:cubicBezTo>
                    <a:pt x="423229" y="256286"/>
                    <a:pt x="428325" y="253229"/>
                    <a:pt x="435799" y="251870"/>
                  </a:cubicBezTo>
                  <a:cubicBezTo>
                    <a:pt x="444632" y="235563"/>
                    <a:pt x="457881" y="221974"/>
                    <a:pt x="475547" y="211103"/>
                  </a:cubicBezTo>
                  <a:cubicBezTo>
                    <a:pt x="493213" y="200232"/>
                    <a:pt x="512237" y="192078"/>
                    <a:pt x="532621" y="186643"/>
                  </a:cubicBezTo>
                  <a:cubicBezTo>
                    <a:pt x="553004" y="181207"/>
                    <a:pt x="573727" y="178489"/>
                    <a:pt x="594790" y="178489"/>
                  </a:cubicBezTo>
                  <a:close/>
                  <a:moveTo>
                    <a:pt x="142277" y="6"/>
                  </a:moveTo>
                  <a:cubicBezTo>
                    <a:pt x="144995" y="91"/>
                    <a:pt x="147712" y="1153"/>
                    <a:pt x="150430" y="3191"/>
                  </a:cubicBezTo>
                  <a:cubicBezTo>
                    <a:pt x="166057" y="15421"/>
                    <a:pt x="176759" y="34786"/>
                    <a:pt x="182534" y="61284"/>
                  </a:cubicBezTo>
                  <a:cubicBezTo>
                    <a:pt x="188309" y="87783"/>
                    <a:pt x="191537" y="116320"/>
                    <a:pt x="192216" y="146895"/>
                  </a:cubicBezTo>
                  <a:cubicBezTo>
                    <a:pt x="220074" y="150292"/>
                    <a:pt x="246572" y="160824"/>
                    <a:pt x="271712" y="178489"/>
                  </a:cubicBezTo>
                  <a:cubicBezTo>
                    <a:pt x="290057" y="192078"/>
                    <a:pt x="305854" y="208555"/>
                    <a:pt x="319104" y="227919"/>
                  </a:cubicBezTo>
                  <a:cubicBezTo>
                    <a:pt x="332353" y="247284"/>
                    <a:pt x="343394" y="268177"/>
                    <a:pt x="352227" y="290599"/>
                  </a:cubicBezTo>
                  <a:cubicBezTo>
                    <a:pt x="361060" y="313020"/>
                    <a:pt x="367684" y="336122"/>
                    <a:pt x="372101" y="359903"/>
                  </a:cubicBezTo>
                  <a:cubicBezTo>
                    <a:pt x="376517" y="383683"/>
                    <a:pt x="379065" y="406445"/>
                    <a:pt x="379745" y="428187"/>
                  </a:cubicBezTo>
                  <a:cubicBezTo>
                    <a:pt x="380424" y="449930"/>
                    <a:pt x="379405" y="472861"/>
                    <a:pt x="376687" y="496982"/>
                  </a:cubicBezTo>
                  <a:cubicBezTo>
                    <a:pt x="373969" y="521102"/>
                    <a:pt x="368534" y="544373"/>
                    <a:pt x="360380" y="566795"/>
                  </a:cubicBezTo>
                  <a:cubicBezTo>
                    <a:pt x="352227" y="589217"/>
                    <a:pt x="341186" y="609600"/>
                    <a:pt x="327257" y="627946"/>
                  </a:cubicBezTo>
                  <a:cubicBezTo>
                    <a:pt x="313328" y="646291"/>
                    <a:pt x="295493" y="660559"/>
                    <a:pt x="273750" y="670751"/>
                  </a:cubicBezTo>
                  <a:cubicBezTo>
                    <a:pt x="249290" y="682302"/>
                    <a:pt x="227208" y="686039"/>
                    <a:pt x="207504" y="681962"/>
                  </a:cubicBezTo>
                  <a:cubicBezTo>
                    <a:pt x="187800" y="677885"/>
                    <a:pt x="170644" y="669052"/>
                    <a:pt x="156036" y="655463"/>
                  </a:cubicBezTo>
                  <a:cubicBezTo>
                    <a:pt x="141428" y="641874"/>
                    <a:pt x="129707" y="624888"/>
                    <a:pt x="120874" y="604504"/>
                  </a:cubicBezTo>
                  <a:cubicBezTo>
                    <a:pt x="112041" y="584121"/>
                    <a:pt x="106606" y="563398"/>
                    <a:pt x="104567" y="542335"/>
                  </a:cubicBezTo>
                  <a:cubicBezTo>
                    <a:pt x="103888" y="536220"/>
                    <a:pt x="105077" y="531464"/>
                    <a:pt x="108134" y="528066"/>
                  </a:cubicBezTo>
                  <a:cubicBezTo>
                    <a:pt x="111192" y="524669"/>
                    <a:pt x="114759" y="522291"/>
                    <a:pt x="118836" y="520932"/>
                  </a:cubicBezTo>
                  <a:cubicBezTo>
                    <a:pt x="122912" y="519573"/>
                    <a:pt x="127499" y="519403"/>
                    <a:pt x="132595" y="520423"/>
                  </a:cubicBezTo>
                  <a:cubicBezTo>
                    <a:pt x="137690" y="521442"/>
                    <a:pt x="141937" y="523310"/>
                    <a:pt x="145334" y="526028"/>
                  </a:cubicBezTo>
                  <a:cubicBezTo>
                    <a:pt x="155526" y="534861"/>
                    <a:pt x="165378" y="543184"/>
                    <a:pt x="174890" y="550998"/>
                  </a:cubicBezTo>
                  <a:cubicBezTo>
                    <a:pt x="184402" y="558811"/>
                    <a:pt x="193915" y="564417"/>
                    <a:pt x="203427" y="567814"/>
                  </a:cubicBezTo>
                  <a:cubicBezTo>
                    <a:pt x="212939" y="571211"/>
                    <a:pt x="222622" y="571891"/>
                    <a:pt x="232474" y="569853"/>
                  </a:cubicBezTo>
                  <a:cubicBezTo>
                    <a:pt x="242326" y="567814"/>
                    <a:pt x="252687" y="561020"/>
                    <a:pt x="263559" y="549469"/>
                  </a:cubicBezTo>
                  <a:cubicBezTo>
                    <a:pt x="268994" y="544033"/>
                    <a:pt x="273411" y="536559"/>
                    <a:pt x="276808" y="527047"/>
                  </a:cubicBezTo>
                  <a:cubicBezTo>
                    <a:pt x="280205" y="517535"/>
                    <a:pt x="283263" y="509042"/>
                    <a:pt x="285981" y="501568"/>
                  </a:cubicBezTo>
                  <a:cubicBezTo>
                    <a:pt x="295493" y="473031"/>
                    <a:pt x="301268" y="444834"/>
                    <a:pt x="303307" y="416976"/>
                  </a:cubicBezTo>
                  <a:cubicBezTo>
                    <a:pt x="305345" y="389119"/>
                    <a:pt x="302627" y="360582"/>
                    <a:pt x="295153" y="331366"/>
                  </a:cubicBezTo>
                  <a:cubicBezTo>
                    <a:pt x="287679" y="300790"/>
                    <a:pt x="275449" y="274122"/>
                    <a:pt x="258463" y="251360"/>
                  </a:cubicBezTo>
                  <a:cubicBezTo>
                    <a:pt x="241476" y="228599"/>
                    <a:pt x="218715" y="213481"/>
                    <a:pt x="190178" y="206007"/>
                  </a:cubicBezTo>
                  <a:cubicBezTo>
                    <a:pt x="188819" y="224352"/>
                    <a:pt x="187460" y="241678"/>
                    <a:pt x="186101" y="257985"/>
                  </a:cubicBezTo>
                  <a:cubicBezTo>
                    <a:pt x="184743" y="274292"/>
                    <a:pt x="183383" y="287881"/>
                    <a:pt x="182024" y="298752"/>
                  </a:cubicBezTo>
                  <a:cubicBezTo>
                    <a:pt x="179986" y="317097"/>
                    <a:pt x="177438" y="338500"/>
                    <a:pt x="174381" y="362960"/>
                  </a:cubicBezTo>
                  <a:cubicBezTo>
                    <a:pt x="171323" y="387420"/>
                    <a:pt x="166057" y="411031"/>
                    <a:pt x="158583" y="433793"/>
                  </a:cubicBezTo>
                  <a:cubicBezTo>
                    <a:pt x="151110" y="456554"/>
                    <a:pt x="140408" y="476428"/>
                    <a:pt x="126480" y="493414"/>
                  </a:cubicBezTo>
                  <a:cubicBezTo>
                    <a:pt x="112551" y="510401"/>
                    <a:pt x="94036" y="520932"/>
                    <a:pt x="70934" y="525009"/>
                  </a:cubicBezTo>
                  <a:cubicBezTo>
                    <a:pt x="63461" y="526368"/>
                    <a:pt x="56326" y="525858"/>
                    <a:pt x="49532" y="523480"/>
                  </a:cubicBezTo>
                  <a:cubicBezTo>
                    <a:pt x="42737" y="521102"/>
                    <a:pt x="36962" y="517365"/>
                    <a:pt x="32206" y="512269"/>
                  </a:cubicBezTo>
                  <a:cubicBezTo>
                    <a:pt x="27450" y="507173"/>
                    <a:pt x="24562" y="501058"/>
                    <a:pt x="23543" y="493924"/>
                  </a:cubicBezTo>
                  <a:cubicBezTo>
                    <a:pt x="22524" y="486790"/>
                    <a:pt x="24392" y="479486"/>
                    <a:pt x="29148" y="472012"/>
                  </a:cubicBezTo>
                  <a:cubicBezTo>
                    <a:pt x="54288" y="431245"/>
                    <a:pt x="72973" y="388439"/>
                    <a:pt x="85203" y="343596"/>
                  </a:cubicBezTo>
                  <a:cubicBezTo>
                    <a:pt x="97433" y="298752"/>
                    <a:pt x="106266" y="252889"/>
                    <a:pt x="111701" y="206007"/>
                  </a:cubicBezTo>
                  <a:cubicBezTo>
                    <a:pt x="95395" y="210084"/>
                    <a:pt x="79088" y="215010"/>
                    <a:pt x="62781" y="220785"/>
                  </a:cubicBezTo>
                  <a:cubicBezTo>
                    <a:pt x="46474" y="226560"/>
                    <a:pt x="30507" y="231826"/>
                    <a:pt x="14880" y="236582"/>
                  </a:cubicBezTo>
                  <a:cubicBezTo>
                    <a:pt x="8765" y="237941"/>
                    <a:pt x="4348" y="235733"/>
                    <a:pt x="1631" y="229958"/>
                  </a:cubicBezTo>
                  <a:cubicBezTo>
                    <a:pt x="-1087" y="224182"/>
                    <a:pt x="-408" y="219596"/>
                    <a:pt x="3669" y="216199"/>
                  </a:cubicBezTo>
                  <a:cubicBezTo>
                    <a:pt x="37641" y="184944"/>
                    <a:pt x="75351" y="163881"/>
                    <a:pt x="116797" y="153010"/>
                  </a:cubicBezTo>
                  <a:cubicBezTo>
                    <a:pt x="118836" y="129909"/>
                    <a:pt x="120364" y="106977"/>
                    <a:pt x="121384" y="84216"/>
                  </a:cubicBezTo>
                  <a:cubicBezTo>
                    <a:pt x="122403" y="61454"/>
                    <a:pt x="123592" y="38862"/>
                    <a:pt x="124951" y="16440"/>
                  </a:cubicBezTo>
                  <a:cubicBezTo>
                    <a:pt x="125630" y="11005"/>
                    <a:pt x="128688" y="6419"/>
                    <a:pt x="134123" y="2682"/>
                  </a:cubicBezTo>
                  <a:cubicBezTo>
                    <a:pt x="136841" y="813"/>
                    <a:pt x="139559" y="-79"/>
                    <a:pt x="142277" y="6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4F1496C-84DB-E861-1142-4EE4C59A0994}"/>
                </a:ext>
              </a:extLst>
            </p:cNvPr>
            <p:cNvSpPr txBox="1"/>
            <p:nvPr/>
          </p:nvSpPr>
          <p:spPr>
            <a:xfrm>
              <a:off x="4799265" y="1426323"/>
              <a:ext cx="899517" cy="778641"/>
            </a:xfrm>
            <a:custGeom>
              <a:avLst/>
              <a:gdLst/>
              <a:ahLst/>
              <a:cxnLst/>
              <a:rect l="l" t="t" r="r" b="b"/>
              <a:pathLst>
                <a:path w="731970" h="633609">
                  <a:moveTo>
                    <a:pt x="168278" y="465445"/>
                  </a:moveTo>
                  <a:cubicBezTo>
                    <a:pt x="171166" y="465870"/>
                    <a:pt x="174138" y="467016"/>
                    <a:pt x="177196" y="468885"/>
                  </a:cubicBezTo>
                  <a:cubicBezTo>
                    <a:pt x="183311" y="472622"/>
                    <a:pt x="187048" y="477208"/>
                    <a:pt x="188407" y="482644"/>
                  </a:cubicBezTo>
                  <a:cubicBezTo>
                    <a:pt x="191125" y="503707"/>
                    <a:pt x="187388" y="522901"/>
                    <a:pt x="177196" y="540227"/>
                  </a:cubicBezTo>
                  <a:cubicBezTo>
                    <a:pt x="167004" y="557553"/>
                    <a:pt x="154434" y="573350"/>
                    <a:pt x="139486" y="587619"/>
                  </a:cubicBezTo>
                  <a:cubicBezTo>
                    <a:pt x="132012" y="595093"/>
                    <a:pt x="123859" y="602227"/>
                    <a:pt x="115026" y="609021"/>
                  </a:cubicBezTo>
                  <a:cubicBezTo>
                    <a:pt x="106193" y="615816"/>
                    <a:pt x="97020" y="621421"/>
                    <a:pt x="87508" y="625838"/>
                  </a:cubicBezTo>
                  <a:cubicBezTo>
                    <a:pt x="77996" y="630254"/>
                    <a:pt x="67974" y="632802"/>
                    <a:pt x="57443" y="633482"/>
                  </a:cubicBezTo>
                  <a:cubicBezTo>
                    <a:pt x="46911" y="634161"/>
                    <a:pt x="36210" y="632123"/>
                    <a:pt x="25339" y="627367"/>
                  </a:cubicBezTo>
                  <a:cubicBezTo>
                    <a:pt x="14467" y="622610"/>
                    <a:pt x="7163" y="615136"/>
                    <a:pt x="3426" y="604945"/>
                  </a:cubicBezTo>
                  <a:cubicBezTo>
                    <a:pt x="-311" y="594753"/>
                    <a:pt x="-990" y="584561"/>
                    <a:pt x="1388" y="574369"/>
                  </a:cubicBezTo>
                  <a:cubicBezTo>
                    <a:pt x="3766" y="564178"/>
                    <a:pt x="8862" y="555175"/>
                    <a:pt x="16676" y="547361"/>
                  </a:cubicBezTo>
                  <a:cubicBezTo>
                    <a:pt x="24489" y="539548"/>
                    <a:pt x="34172" y="535641"/>
                    <a:pt x="45722" y="535641"/>
                  </a:cubicBezTo>
                  <a:cubicBezTo>
                    <a:pt x="42325" y="535641"/>
                    <a:pt x="42325" y="535471"/>
                    <a:pt x="45722" y="535131"/>
                  </a:cubicBezTo>
                  <a:cubicBezTo>
                    <a:pt x="49119" y="534791"/>
                    <a:pt x="51498" y="534282"/>
                    <a:pt x="52856" y="533602"/>
                  </a:cubicBezTo>
                  <a:lnTo>
                    <a:pt x="68144" y="524430"/>
                  </a:lnTo>
                  <a:cubicBezTo>
                    <a:pt x="73579" y="521033"/>
                    <a:pt x="78845" y="517805"/>
                    <a:pt x="83941" y="514748"/>
                  </a:cubicBezTo>
                  <a:cubicBezTo>
                    <a:pt x="89037" y="511690"/>
                    <a:pt x="93963" y="508463"/>
                    <a:pt x="98719" y="505065"/>
                  </a:cubicBezTo>
                  <a:cubicBezTo>
                    <a:pt x="108911" y="497592"/>
                    <a:pt x="118763" y="490287"/>
                    <a:pt x="128275" y="483153"/>
                  </a:cubicBezTo>
                  <a:cubicBezTo>
                    <a:pt x="137787" y="476019"/>
                    <a:pt x="148319" y="470414"/>
                    <a:pt x="159870" y="466337"/>
                  </a:cubicBezTo>
                  <a:cubicBezTo>
                    <a:pt x="162587" y="465318"/>
                    <a:pt x="165390" y="465020"/>
                    <a:pt x="168278" y="465445"/>
                  </a:cubicBezTo>
                  <a:close/>
                  <a:moveTo>
                    <a:pt x="347398" y="340978"/>
                  </a:moveTo>
                  <a:cubicBezTo>
                    <a:pt x="349436" y="356606"/>
                    <a:pt x="352154" y="372063"/>
                    <a:pt x="355551" y="387351"/>
                  </a:cubicBezTo>
                  <a:cubicBezTo>
                    <a:pt x="358949" y="402638"/>
                    <a:pt x="363365" y="418436"/>
                    <a:pt x="368801" y="434742"/>
                  </a:cubicBezTo>
                  <a:cubicBezTo>
                    <a:pt x="369480" y="438140"/>
                    <a:pt x="369990" y="441367"/>
                    <a:pt x="370329" y="444425"/>
                  </a:cubicBezTo>
                  <a:cubicBezTo>
                    <a:pt x="370669" y="447482"/>
                    <a:pt x="370499" y="450709"/>
                    <a:pt x="369820" y="454107"/>
                  </a:cubicBezTo>
                  <a:cubicBezTo>
                    <a:pt x="392921" y="459542"/>
                    <a:pt x="413644" y="462260"/>
                    <a:pt x="431990" y="462260"/>
                  </a:cubicBezTo>
                  <a:cubicBezTo>
                    <a:pt x="426554" y="446633"/>
                    <a:pt x="423157" y="429137"/>
                    <a:pt x="421798" y="409773"/>
                  </a:cubicBezTo>
                  <a:cubicBezTo>
                    <a:pt x="420439" y="390408"/>
                    <a:pt x="419759" y="371554"/>
                    <a:pt x="419759" y="353208"/>
                  </a:cubicBezTo>
                  <a:lnTo>
                    <a:pt x="402433" y="351170"/>
                  </a:lnTo>
                  <a:cubicBezTo>
                    <a:pt x="381370" y="349132"/>
                    <a:pt x="364045" y="345735"/>
                    <a:pt x="350456" y="340978"/>
                  </a:cubicBezTo>
                  <a:close/>
                  <a:moveTo>
                    <a:pt x="646287" y="335882"/>
                  </a:moveTo>
                  <a:cubicBezTo>
                    <a:pt x="628058" y="341998"/>
                    <a:pt x="608646" y="346754"/>
                    <a:pt x="588051" y="350151"/>
                  </a:cubicBezTo>
                  <a:cubicBezTo>
                    <a:pt x="567455" y="353548"/>
                    <a:pt x="548377" y="355247"/>
                    <a:pt x="530818" y="355247"/>
                  </a:cubicBezTo>
                  <a:lnTo>
                    <a:pt x="518619" y="355247"/>
                  </a:lnTo>
                  <a:cubicBezTo>
                    <a:pt x="520658" y="370195"/>
                    <a:pt x="522526" y="384973"/>
                    <a:pt x="524225" y="399581"/>
                  </a:cubicBezTo>
                  <a:cubicBezTo>
                    <a:pt x="525924" y="414189"/>
                    <a:pt x="526773" y="428627"/>
                    <a:pt x="526773" y="442896"/>
                  </a:cubicBezTo>
                  <a:cubicBezTo>
                    <a:pt x="552432" y="432704"/>
                    <a:pt x="575728" y="418605"/>
                    <a:pt x="596658" y="400600"/>
                  </a:cubicBezTo>
                  <a:cubicBezTo>
                    <a:pt x="617588" y="382595"/>
                    <a:pt x="634131" y="361022"/>
                    <a:pt x="646287" y="335882"/>
                  </a:cubicBezTo>
                  <a:close/>
                  <a:moveTo>
                    <a:pt x="96171" y="242628"/>
                  </a:moveTo>
                  <a:cubicBezTo>
                    <a:pt x="103985" y="243647"/>
                    <a:pt x="111799" y="245176"/>
                    <a:pt x="119612" y="247214"/>
                  </a:cubicBezTo>
                  <a:cubicBezTo>
                    <a:pt x="127426" y="249253"/>
                    <a:pt x="134390" y="251631"/>
                    <a:pt x="140506" y="254348"/>
                  </a:cubicBezTo>
                  <a:cubicBezTo>
                    <a:pt x="156133" y="261143"/>
                    <a:pt x="172439" y="270485"/>
                    <a:pt x="189426" y="282376"/>
                  </a:cubicBezTo>
                  <a:cubicBezTo>
                    <a:pt x="206412" y="294266"/>
                    <a:pt x="218642" y="308025"/>
                    <a:pt x="226116" y="323652"/>
                  </a:cubicBezTo>
                  <a:cubicBezTo>
                    <a:pt x="230872" y="333844"/>
                    <a:pt x="232571" y="343866"/>
                    <a:pt x="231212" y="353718"/>
                  </a:cubicBezTo>
                  <a:cubicBezTo>
                    <a:pt x="229853" y="363570"/>
                    <a:pt x="224757" y="372233"/>
                    <a:pt x="215925" y="379707"/>
                  </a:cubicBezTo>
                  <a:cubicBezTo>
                    <a:pt x="208451" y="386501"/>
                    <a:pt x="199108" y="389899"/>
                    <a:pt x="187897" y="389899"/>
                  </a:cubicBezTo>
                  <a:cubicBezTo>
                    <a:pt x="176686" y="389899"/>
                    <a:pt x="167344" y="385822"/>
                    <a:pt x="159870" y="377669"/>
                  </a:cubicBezTo>
                  <a:cubicBezTo>
                    <a:pt x="150358" y="366797"/>
                    <a:pt x="141694" y="355756"/>
                    <a:pt x="133881" y="344545"/>
                  </a:cubicBezTo>
                  <a:cubicBezTo>
                    <a:pt x="126067" y="333335"/>
                    <a:pt x="116725" y="322973"/>
                    <a:pt x="105854" y="313461"/>
                  </a:cubicBezTo>
                  <a:cubicBezTo>
                    <a:pt x="97020" y="305987"/>
                    <a:pt x="86999" y="298852"/>
                    <a:pt x="75788" y="292058"/>
                  </a:cubicBezTo>
                  <a:cubicBezTo>
                    <a:pt x="64577" y="285263"/>
                    <a:pt x="56253" y="276770"/>
                    <a:pt x="50818" y="266579"/>
                  </a:cubicBezTo>
                  <a:cubicBezTo>
                    <a:pt x="48100" y="260463"/>
                    <a:pt x="48780" y="255707"/>
                    <a:pt x="52856" y="252310"/>
                  </a:cubicBezTo>
                  <a:cubicBezTo>
                    <a:pt x="58971" y="247554"/>
                    <a:pt x="65766" y="244496"/>
                    <a:pt x="73240" y="243138"/>
                  </a:cubicBezTo>
                  <a:cubicBezTo>
                    <a:pt x="80714" y="241779"/>
                    <a:pt x="88358" y="241609"/>
                    <a:pt x="96171" y="242628"/>
                  </a:cubicBezTo>
                  <a:close/>
                  <a:moveTo>
                    <a:pt x="428932" y="186064"/>
                  </a:moveTo>
                  <a:cubicBezTo>
                    <a:pt x="411266" y="188102"/>
                    <a:pt x="394620" y="190480"/>
                    <a:pt x="378992" y="193198"/>
                  </a:cubicBezTo>
                  <a:cubicBezTo>
                    <a:pt x="363365" y="195916"/>
                    <a:pt x="349776" y="198294"/>
                    <a:pt x="338225" y="200332"/>
                  </a:cubicBezTo>
                  <a:cubicBezTo>
                    <a:pt x="340264" y="215960"/>
                    <a:pt x="341283" y="231077"/>
                    <a:pt x="341283" y="245685"/>
                  </a:cubicBezTo>
                  <a:cubicBezTo>
                    <a:pt x="341283" y="260294"/>
                    <a:pt x="341623" y="275411"/>
                    <a:pt x="342302" y="291039"/>
                  </a:cubicBezTo>
                  <a:cubicBezTo>
                    <a:pt x="355891" y="291039"/>
                    <a:pt x="369480" y="291718"/>
                    <a:pt x="383069" y="293077"/>
                  </a:cubicBezTo>
                  <a:cubicBezTo>
                    <a:pt x="396658" y="294436"/>
                    <a:pt x="409568" y="295795"/>
                    <a:pt x="421798" y="297154"/>
                  </a:cubicBezTo>
                  <a:lnTo>
                    <a:pt x="421798" y="293077"/>
                  </a:lnTo>
                  <a:cubicBezTo>
                    <a:pt x="421798" y="275411"/>
                    <a:pt x="422307" y="257576"/>
                    <a:pt x="423326" y="239570"/>
                  </a:cubicBezTo>
                  <a:cubicBezTo>
                    <a:pt x="424346" y="221565"/>
                    <a:pt x="426214" y="203729"/>
                    <a:pt x="428932" y="186064"/>
                  </a:cubicBezTo>
                  <a:close/>
                  <a:moveTo>
                    <a:pt x="507408" y="179949"/>
                  </a:moveTo>
                  <a:cubicBezTo>
                    <a:pt x="506050" y="205768"/>
                    <a:pt x="506050" y="230907"/>
                    <a:pt x="507408" y="255368"/>
                  </a:cubicBezTo>
                  <a:cubicBezTo>
                    <a:pt x="507408" y="260803"/>
                    <a:pt x="507579" y="266579"/>
                    <a:pt x="507918" y="272694"/>
                  </a:cubicBezTo>
                  <a:cubicBezTo>
                    <a:pt x="508258" y="278809"/>
                    <a:pt x="508767" y="284584"/>
                    <a:pt x="509447" y="290020"/>
                  </a:cubicBezTo>
                  <a:cubicBezTo>
                    <a:pt x="529151" y="286622"/>
                    <a:pt x="548515" y="282715"/>
                    <a:pt x="567540" y="278299"/>
                  </a:cubicBezTo>
                  <a:cubicBezTo>
                    <a:pt x="586564" y="273883"/>
                    <a:pt x="605929" y="268957"/>
                    <a:pt x="625633" y="263521"/>
                  </a:cubicBezTo>
                  <a:cubicBezTo>
                    <a:pt x="633786" y="260803"/>
                    <a:pt x="640920" y="258595"/>
                    <a:pt x="647035" y="256896"/>
                  </a:cubicBezTo>
                  <a:cubicBezTo>
                    <a:pt x="653150" y="255198"/>
                    <a:pt x="658926" y="254009"/>
                    <a:pt x="664361" y="253329"/>
                  </a:cubicBezTo>
                  <a:cubicBezTo>
                    <a:pt x="662323" y="238381"/>
                    <a:pt x="656548" y="226151"/>
                    <a:pt x="647035" y="216639"/>
                  </a:cubicBezTo>
                  <a:cubicBezTo>
                    <a:pt x="637523" y="207127"/>
                    <a:pt x="625633" y="199653"/>
                    <a:pt x="611364" y="194217"/>
                  </a:cubicBezTo>
                  <a:cubicBezTo>
                    <a:pt x="597096" y="188781"/>
                    <a:pt x="580959" y="185044"/>
                    <a:pt x="562953" y="183006"/>
                  </a:cubicBezTo>
                  <a:cubicBezTo>
                    <a:pt x="544948" y="180968"/>
                    <a:pt x="526433" y="179949"/>
                    <a:pt x="507408" y="179949"/>
                  </a:cubicBezTo>
                  <a:close/>
                  <a:moveTo>
                    <a:pt x="74641" y="17645"/>
                  </a:moveTo>
                  <a:cubicBezTo>
                    <a:pt x="81691" y="18155"/>
                    <a:pt x="88867" y="19938"/>
                    <a:pt x="96171" y="22996"/>
                  </a:cubicBezTo>
                  <a:cubicBezTo>
                    <a:pt x="110779" y="29111"/>
                    <a:pt x="123859" y="35905"/>
                    <a:pt x="135410" y="43379"/>
                  </a:cubicBezTo>
                  <a:cubicBezTo>
                    <a:pt x="147640" y="52212"/>
                    <a:pt x="160040" y="62234"/>
                    <a:pt x="172609" y="73445"/>
                  </a:cubicBezTo>
                  <a:cubicBezTo>
                    <a:pt x="185179" y="84656"/>
                    <a:pt x="195201" y="97395"/>
                    <a:pt x="202675" y="111664"/>
                  </a:cubicBezTo>
                  <a:cubicBezTo>
                    <a:pt x="208790" y="123894"/>
                    <a:pt x="209809" y="135614"/>
                    <a:pt x="205733" y="146825"/>
                  </a:cubicBezTo>
                  <a:cubicBezTo>
                    <a:pt x="201656" y="158036"/>
                    <a:pt x="195031" y="166529"/>
                    <a:pt x="185859" y="172305"/>
                  </a:cubicBezTo>
                  <a:cubicBezTo>
                    <a:pt x="176686" y="178080"/>
                    <a:pt x="166494" y="180458"/>
                    <a:pt x="155283" y="179439"/>
                  </a:cubicBezTo>
                  <a:cubicBezTo>
                    <a:pt x="144073" y="178420"/>
                    <a:pt x="134390" y="171795"/>
                    <a:pt x="126237" y="159565"/>
                  </a:cubicBezTo>
                  <a:cubicBezTo>
                    <a:pt x="119442" y="150053"/>
                    <a:pt x="113327" y="140201"/>
                    <a:pt x="107892" y="130009"/>
                  </a:cubicBezTo>
                  <a:cubicBezTo>
                    <a:pt x="102456" y="119817"/>
                    <a:pt x="95662" y="110305"/>
                    <a:pt x="87508" y="101472"/>
                  </a:cubicBezTo>
                  <a:cubicBezTo>
                    <a:pt x="80035" y="93319"/>
                    <a:pt x="71541" y="84995"/>
                    <a:pt x="62029" y="76502"/>
                  </a:cubicBezTo>
                  <a:cubicBezTo>
                    <a:pt x="52517" y="68009"/>
                    <a:pt x="45722" y="58667"/>
                    <a:pt x="41645" y="48475"/>
                  </a:cubicBezTo>
                  <a:lnTo>
                    <a:pt x="42665" y="48475"/>
                  </a:lnTo>
                  <a:cubicBezTo>
                    <a:pt x="39268" y="43039"/>
                    <a:pt x="38418" y="37434"/>
                    <a:pt x="40117" y="31659"/>
                  </a:cubicBezTo>
                  <a:cubicBezTo>
                    <a:pt x="41815" y="25883"/>
                    <a:pt x="46402" y="21976"/>
                    <a:pt x="53876" y="19938"/>
                  </a:cubicBezTo>
                  <a:cubicBezTo>
                    <a:pt x="60670" y="17900"/>
                    <a:pt x="67592" y="17135"/>
                    <a:pt x="74641" y="17645"/>
                  </a:cubicBezTo>
                  <a:close/>
                  <a:moveTo>
                    <a:pt x="492376" y="64"/>
                  </a:moveTo>
                  <a:cubicBezTo>
                    <a:pt x="493904" y="234"/>
                    <a:pt x="495518" y="744"/>
                    <a:pt x="497217" y="1593"/>
                  </a:cubicBezTo>
                  <a:cubicBezTo>
                    <a:pt x="504011" y="4990"/>
                    <a:pt x="507408" y="10086"/>
                    <a:pt x="507408" y="16881"/>
                  </a:cubicBezTo>
                  <a:cubicBezTo>
                    <a:pt x="508088" y="16881"/>
                    <a:pt x="508428" y="16541"/>
                    <a:pt x="508428" y="15861"/>
                  </a:cubicBezTo>
                  <a:cubicBezTo>
                    <a:pt x="509787" y="33527"/>
                    <a:pt x="510466" y="51363"/>
                    <a:pt x="510466" y="69368"/>
                  </a:cubicBezTo>
                  <a:cubicBezTo>
                    <a:pt x="510466" y="87374"/>
                    <a:pt x="510126" y="105209"/>
                    <a:pt x="509447" y="122875"/>
                  </a:cubicBezTo>
                  <a:cubicBezTo>
                    <a:pt x="542591" y="122875"/>
                    <a:pt x="572009" y="125593"/>
                    <a:pt x="597701" y="131028"/>
                  </a:cubicBezTo>
                  <a:cubicBezTo>
                    <a:pt x="618669" y="135105"/>
                    <a:pt x="637945" y="141899"/>
                    <a:pt x="655531" y="151412"/>
                  </a:cubicBezTo>
                  <a:cubicBezTo>
                    <a:pt x="673117" y="160924"/>
                    <a:pt x="687999" y="172984"/>
                    <a:pt x="700176" y="187592"/>
                  </a:cubicBezTo>
                  <a:cubicBezTo>
                    <a:pt x="712353" y="202201"/>
                    <a:pt x="721149" y="219017"/>
                    <a:pt x="726563" y="238042"/>
                  </a:cubicBezTo>
                  <a:cubicBezTo>
                    <a:pt x="731977" y="257066"/>
                    <a:pt x="733326" y="277789"/>
                    <a:pt x="730608" y="300211"/>
                  </a:cubicBezTo>
                  <a:cubicBezTo>
                    <a:pt x="727901" y="324672"/>
                    <a:pt x="721475" y="348282"/>
                    <a:pt x="711331" y="371044"/>
                  </a:cubicBezTo>
                  <a:cubicBezTo>
                    <a:pt x="701187" y="393806"/>
                    <a:pt x="688336" y="415038"/>
                    <a:pt x="672777" y="434742"/>
                  </a:cubicBezTo>
                  <a:cubicBezTo>
                    <a:pt x="657219" y="454446"/>
                    <a:pt x="639296" y="471942"/>
                    <a:pt x="619008" y="487230"/>
                  </a:cubicBezTo>
                  <a:cubicBezTo>
                    <a:pt x="598720" y="502518"/>
                    <a:pt x="577079" y="514578"/>
                    <a:pt x="554084" y="523411"/>
                  </a:cubicBezTo>
                  <a:cubicBezTo>
                    <a:pt x="533785" y="531564"/>
                    <a:pt x="509041" y="537679"/>
                    <a:pt x="479851" y="541756"/>
                  </a:cubicBezTo>
                  <a:cubicBezTo>
                    <a:pt x="450661" y="545832"/>
                    <a:pt x="421628" y="546342"/>
                    <a:pt x="392751" y="543285"/>
                  </a:cubicBezTo>
                  <a:cubicBezTo>
                    <a:pt x="363875" y="540227"/>
                    <a:pt x="337206" y="532583"/>
                    <a:pt x="312746" y="520353"/>
                  </a:cubicBezTo>
                  <a:cubicBezTo>
                    <a:pt x="288286" y="508123"/>
                    <a:pt x="270620" y="489778"/>
                    <a:pt x="259749" y="465318"/>
                  </a:cubicBezTo>
                  <a:cubicBezTo>
                    <a:pt x="254993" y="454446"/>
                    <a:pt x="256352" y="443236"/>
                    <a:pt x="263826" y="431685"/>
                  </a:cubicBezTo>
                  <a:cubicBezTo>
                    <a:pt x="257031" y="411981"/>
                    <a:pt x="253124" y="390578"/>
                    <a:pt x="252105" y="367477"/>
                  </a:cubicBezTo>
                  <a:cubicBezTo>
                    <a:pt x="251086" y="344376"/>
                    <a:pt x="252615" y="321274"/>
                    <a:pt x="256692" y="298173"/>
                  </a:cubicBezTo>
                  <a:cubicBezTo>
                    <a:pt x="260768" y="275072"/>
                    <a:pt x="267053" y="253329"/>
                    <a:pt x="275546" y="232946"/>
                  </a:cubicBezTo>
                  <a:cubicBezTo>
                    <a:pt x="284039" y="212562"/>
                    <a:pt x="294061" y="195236"/>
                    <a:pt x="305612" y="180968"/>
                  </a:cubicBezTo>
                  <a:cubicBezTo>
                    <a:pt x="309009" y="177571"/>
                    <a:pt x="312067" y="175872"/>
                    <a:pt x="314784" y="175872"/>
                  </a:cubicBezTo>
                  <a:cubicBezTo>
                    <a:pt x="329732" y="161603"/>
                    <a:pt x="348077" y="150562"/>
                    <a:pt x="369820" y="142749"/>
                  </a:cubicBezTo>
                  <a:cubicBezTo>
                    <a:pt x="391562" y="134935"/>
                    <a:pt x="414664" y="129330"/>
                    <a:pt x="439124" y="125932"/>
                  </a:cubicBezTo>
                  <a:cubicBezTo>
                    <a:pt x="443880" y="105549"/>
                    <a:pt x="449655" y="85505"/>
                    <a:pt x="456450" y="65801"/>
                  </a:cubicBezTo>
                  <a:cubicBezTo>
                    <a:pt x="463244" y="46097"/>
                    <a:pt x="471398" y="26733"/>
                    <a:pt x="480910" y="7708"/>
                  </a:cubicBezTo>
                  <a:cubicBezTo>
                    <a:pt x="483967" y="2103"/>
                    <a:pt x="487789" y="-445"/>
                    <a:pt x="492376" y="64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444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54E6471D-07C0-C0BA-31E6-FBDDC4E79896}"/>
              </a:ext>
            </a:extLst>
          </p:cNvPr>
          <p:cNvSpPr/>
          <p:nvPr/>
        </p:nvSpPr>
        <p:spPr>
          <a:xfrm>
            <a:off x="3843573" y="347262"/>
            <a:ext cx="4520175" cy="532801"/>
          </a:xfrm>
          <a:custGeom>
            <a:avLst/>
            <a:gdLst>
              <a:gd name="connsiteX0" fmla="*/ 0 w 4520175"/>
              <a:gd name="connsiteY0" fmla="*/ 0 h 532801"/>
              <a:gd name="connsiteX1" fmla="*/ 4253775 w 4520175"/>
              <a:gd name="connsiteY1" fmla="*/ 0 h 532801"/>
              <a:gd name="connsiteX2" fmla="*/ 4520175 w 4520175"/>
              <a:gd name="connsiteY2" fmla="*/ 266401 h 532801"/>
              <a:gd name="connsiteX3" fmla="*/ 4253775 w 4520175"/>
              <a:gd name="connsiteY3" fmla="*/ 532801 h 532801"/>
              <a:gd name="connsiteX4" fmla="*/ 0 w 4520175"/>
              <a:gd name="connsiteY4" fmla="*/ 532801 h 532801"/>
              <a:gd name="connsiteX5" fmla="*/ 266401 w 4520175"/>
              <a:gd name="connsiteY5" fmla="*/ 266401 h 532801"/>
              <a:gd name="connsiteX6" fmla="*/ 0 w 4520175"/>
              <a:gd name="connsiteY6" fmla="*/ 0 h 5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0175" h="532801" fill="none" extrusionOk="0">
                <a:moveTo>
                  <a:pt x="0" y="0"/>
                </a:moveTo>
                <a:cubicBezTo>
                  <a:pt x="1785132" y="48231"/>
                  <a:pt x="2860849" y="-84455"/>
                  <a:pt x="4253775" y="0"/>
                </a:cubicBezTo>
                <a:cubicBezTo>
                  <a:pt x="4303687" y="66680"/>
                  <a:pt x="4463802" y="165544"/>
                  <a:pt x="4520175" y="266401"/>
                </a:cubicBezTo>
                <a:cubicBezTo>
                  <a:pt x="4416574" y="369566"/>
                  <a:pt x="4370610" y="410379"/>
                  <a:pt x="4253775" y="532801"/>
                </a:cubicBezTo>
                <a:cubicBezTo>
                  <a:pt x="2199271" y="401847"/>
                  <a:pt x="1062704" y="489227"/>
                  <a:pt x="0" y="532801"/>
                </a:cubicBezTo>
                <a:cubicBezTo>
                  <a:pt x="35413" y="451198"/>
                  <a:pt x="200612" y="369631"/>
                  <a:pt x="266401" y="266401"/>
                </a:cubicBezTo>
                <a:cubicBezTo>
                  <a:pt x="214334" y="212937"/>
                  <a:pt x="83565" y="79324"/>
                  <a:pt x="0" y="0"/>
                </a:cubicBezTo>
                <a:close/>
              </a:path>
              <a:path w="4520175" h="532801" stroke="0" extrusionOk="0">
                <a:moveTo>
                  <a:pt x="0" y="0"/>
                </a:moveTo>
                <a:cubicBezTo>
                  <a:pt x="1444264" y="118645"/>
                  <a:pt x="2383016" y="116012"/>
                  <a:pt x="4253775" y="0"/>
                </a:cubicBezTo>
                <a:cubicBezTo>
                  <a:pt x="4351008" y="81105"/>
                  <a:pt x="4508772" y="221825"/>
                  <a:pt x="4520175" y="266401"/>
                </a:cubicBezTo>
                <a:cubicBezTo>
                  <a:pt x="4470577" y="350560"/>
                  <a:pt x="4270515" y="496115"/>
                  <a:pt x="4253775" y="532801"/>
                </a:cubicBezTo>
                <a:cubicBezTo>
                  <a:pt x="2519170" y="552988"/>
                  <a:pt x="1608599" y="685281"/>
                  <a:pt x="0" y="532801"/>
                </a:cubicBezTo>
                <a:cubicBezTo>
                  <a:pt x="51432" y="518363"/>
                  <a:pt x="192537" y="297118"/>
                  <a:pt x="266401" y="266401"/>
                </a:cubicBezTo>
                <a:cubicBezTo>
                  <a:pt x="216891" y="255419"/>
                  <a:pt x="91328" y="10939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706EDC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chevron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76CB3413-8354-480D-D668-ABF015E7F211}"/>
              </a:ext>
            </a:extLst>
          </p:cNvPr>
          <p:cNvSpPr>
            <a:spLocks noEditPoints="1"/>
          </p:cNvSpPr>
          <p:nvPr/>
        </p:nvSpPr>
        <p:spPr bwMode="auto">
          <a:xfrm>
            <a:off x="7578683" y="405759"/>
            <a:ext cx="405376" cy="374544"/>
          </a:xfrm>
          <a:custGeom>
            <a:avLst/>
            <a:gdLst>
              <a:gd name="T0" fmla="*/ 3149 w 3188"/>
              <a:gd name="T1" fmla="*/ 604 h 2944"/>
              <a:gd name="T2" fmla="*/ 2624 w 3188"/>
              <a:gd name="T3" fmla="*/ 732 h 2944"/>
              <a:gd name="T4" fmla="*/ 2704 w 3188"/>
              <a:gd name="T5" fmla="*/ 705 h 2944"/>
              <a:gd name="T6" fmla="*/ 2742 w 3188"/>
              <a:gd name="T7" fmla="*/ 667 h 2944"/>
              <a:gd name="T8" fmla="*/ 2801 w 3188"/>
              <a:gd name="T9" fmla="*/ 659 h 2944"/>
              <a:gd name="T10" fmla="*/ 2853 w 3188"/>
              <a:gd name="T11" fmla="*/ 538 h 2944"/>
              <a:gd name="T12" fmla="*/ 2473 w 3188"/>
              <a:gd name="T13" fmla="*/ 368 h 2944"/>
              <a:gd name="T14" fmla="*/ 2318 w 3188"/>
              <a:gd name="T15" fmla="*/ 298 h 2944"/>
              <a:gd name="T16" fmla="*/ 1980 w 3188"/>
              <a:gd name="T17" fmla="*/ 10 h 2944"/>
              <a:gd name="T18" fmla="*/ 1425 w 3188"/>
              <a:gd name="T19" fmla="*/ 179 h 2944"/>
              <a:gd name="T20" fmla="*/ 1244 w 3188"/>
              <a:gd name="T21" fmla="*/ 154 h 2944"/>
              <a:gd name="T22" fmla="*/ 1335 w 3188"/>
              <a:gd name="T23" fmla="*/ 242 h 2944"/>
              <a:gd name="T24" fmla="*/ 1210 w 3188"/>
              <a:gd name="T25" fmla="*/ 252 h 2944"/>
              <a:gd name="T26" fmla="*/ 1238 w 3188"/>
              <a:gd name="T27" fmla="*/ 328 h 2944"/>
              <a:gd name="T28" fmla="*/ 1242 w 3188"/>
              <a:gd name="T29" fmla="*/ 362 h 2944"/>
              <a:gd name="T30" fmla="*/ 1308 w 3188"/>
              <a:gd name="T31" fmla="*/ 393 h 2944"/>
              <a:gd name="T32" fmla="*/ 1231 w 3188"/>
              <a:gd name="T33" fmla="*/ 464 h 2944"/>
              <a:gd name="T34" fmla="*/ 1391 w 3188"/>
              <a:gd name="T35" fmla="*/ 390 h 2944"/>
              <a:gd name="T36" fmla="*/ 1416 w 3188"/>
              <a:gd name="T37" fmla="*/ 454 h 2944"/>
              <a:gd name="T38" fmla="*/ 1482 w 3188"/>
              <a:gd name="T39" fmla="*/ 413 h 2944"/>
              <a:gd name="T40" fmla="*/ 1673 w 3188"/>
              <a:gd name="T41" fmla="*/ 253 h 2944"/>
              <a:gd name="T42" fmla="*/ 2065 w 3188"/>
              <a:gd name="T43" fmla="*/ 359 h 2944"/>
              <a:gd name="T44" fmla="*/ 1994 w 3188"/>
              <a:gd name="T45" fmla="*/ 560 h 2944"/>
              <a:gd name="T46" fmla="*/ 1543 w 3188"/>
              <a:gd name="T47" fmla="*/ 942 h 2944"/>
              <a:gd name="T48" fmla="*/ 1234 w 3188"/>
              <a:gd name="T49" fmla="*/ 1196 h 2944"/>
              <a:gd name="T50" fmla="*/ 1200 w 3188"/>
              <a:gd name="T51" fmla="*/ 1310 h 2944"/>
              <a:gd name="T52" fmla="*/ 955 w 3188"/>
              <a:gd name="T53" fmla="*/ 1531 h 2944"/>
              <a:gd name="T54" fmla="*/ 533 w 3188"/>
              <a:gd name="T55" fmla="*/ 1932 h 2944"/>
              <a:gd name="T56" fmla="*/ 170 w 3188"/>
              <a:gd name="T57" fmla="*/ 2350 h 2944"/>
              <a:gd name="T58" fmla="*/ 22 w 3188"/>
              <a:gd name="T59" fmla="*/ 2392 h 2944"/>
              <a:gd name="T60" fmla="*/ 14 w 3188"/>
              <a:gd name="T61" fmla="*/ 2784 h 2944"/>
              <a:gd name="T62" fmla="*/ 217 w 3188"/>
              <a:gd name="T63" fmla="*/ 2863 h 2944"/>
              <a:gd name="T64" fmla="*/ 253 w 3188"/>
              <a:gd name="T65" fmla="*/ 2600 h 2944"/>
              <a:gd name="T66" fmla="*/ 374 w 3188"/>
              <a:gd name="T67" fmla="*/ 2396 h 2944"/>
              <a:gd name="T68" fmla="*/ 944 w 3188"/>
              <a:gd name="T69" fmla="*/ 1971 h 2944"/>
              <a:gd name="T70" fmla="*/ 1209 w 3188"/>
              <a:gd name="T71" fmla="*/ 1799 h 2944"/>
              <a:gd name="T72" fmla="*/ 1496 w 3188"/>
              <a:gd name="T73" fmla="*/ 1563 h 2944"/>
              <a:gd name="T74" fmla="*/ 1815 w 3188"/>
              <a:gd name="T75" fmla="*/ 1797 h 2944"/>
              <a:gd name="T76" fmla="*/ 1719 w 3188"/>
              <a:gd name="T77" fmla="*/ 1884 h 2944"/>
              <a:gd name="T78" fmla="*/ 1306 w 3188"/>
              <a:gd name="T79" fmla="*/ 2068 h 2944"/>
              <a:gd name="T80" fmla="*/ 1161 w 3188"/>
              <a:gd name="T81" fmla="*/ 2105 h 2944"/>
              <a:gd name="T82" fmla="*/ 1301 w 3188"/>
              <a:gd name="T83" fmla="*/ 2436 h 2944"/>
              <a:gd name="T84" fmla="*/ 1485 w 3188"/>
              <a:gd name="T85" fmla="*/ 2575 h 2944"/>
              <a:gd name="T86" fmla="*/ 1444 w 3188"/>
              <a:gd name="T87" fmla="*/ 2287 h 2944"/>
              <a:gd name="T88" fmla="*/ 1469 w 3188"/>
              <a:gd name="T89" fmla="*/ 2201 h 2944"/>
              <a:gd name="T90" fmla="*/ 2126 w 3188"/>
              <a:gd name="T91" fmla="*/ 2036 h 2944"/>
              <a:gd name="T92" fmla="*/ 2139 w 3188"/>
              <a:gd name="T93" fmla="*/ 1623 h 2944"/>
              <a:gd name="T94" fmla="*/ 1944 w 3188"/>
              <a:gd name="T95" fmla="*/ 1378 h 2944"/>
              <a:gd name="T96" fmla="*/ 1957 w 3188"/>
              <a:gd name="T97" fmla="*/ 1164 h 2944"/>
              <a:gd name="T98" fmla="*/ 2404 w 3188"/>
              <a:gd name="T99" fmla="*/ 969 h 2944"/>
              <a:gd name="T100" fmla="*/ 2647 w 3188"/>
              <a:gd name="T101" fmla="*/ 1174 h 2944"/>
              <a:gd name="T102" fmla="*/ 2857 w 3188"/>
              <a:gd name="T103" fmla="*/ 1202 h 2944"/>
              <a:gd name="T104" fmla="*/ 3100 w 3188"/>
              <a:gd name="T105" fmla="*/ 736 h 2944"/>
              <a:gd name="T106" fmla="*/ 3155 w 3188"/>
              <a:gd name="T107" fmla="*/ 608 h 2944"/>
              <a:gd name="T108" fmla="*/ 3187 w 3188"/>
              <a:gd name="T109" fmla="*/ 534 h 2944"/>
              <a:gd name="T110" fmla="*/ 3154 w 3188"/>
              <a:gd name="T111" fmla="*/ 504 h 2944"/>
              <a:gd name="T112" fmla="*/ 3116 w 3188"/>
              <a:gd name="T113" fmla="*/ 515 h 2944"/>
              <a:gd name="T114" fmla="*/ 3102 w 3188"/>
              <a:gd name="T115" fmla="*/ 452 h 2944"/>
              <a:gd name="T116" fmla="*/ 3060 w 3188"/>
              <a:gd name="T117" fmla="*/ 589 h 2944"/>
              <a:gd name="T118" fmla="*/ 3049 w 3188"/>
              <a:gd name="T119" fmla="*/ 568 h 2944"/>
              <a:gd name="T120" fmla="*/ 2997 w 3188"/>
              <a:gd name="T121" fmla="*/ 589 h 2944"/>
              <a:gd name="T122" fmla="*/ 2893 w 3188"/>
              <a:gd name="T123" fmla="*/ 852 h 2944"/>
              <a:gd name="T124" fmla="*/ 2746 w 3188"/>
              <a:gd name="T125" fmla="*/ 990 h 2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8" h="2944">
                <a:moveTo>
                  <a:pt x="3149" y="604"/>
                </a:moveTo>
                <a:cubicBezTo>
                  <a:pt x="3149" y="605"/>
                  <a:pt x="3149" y="605"/>
                  <a:pt x="3149" y="605"/>
                </a:cubicBezTo>
                <a:cubicBezTo>
                  <a:pt x="3149" y="605"/>
                  <a:pt x="3149" y="605"/>
                  <a:pt x="3149" y="604"/>
                </a:cubicBezTo>
                <a:close/>
                <a:moveTo>
                  <a:pt x="2659" y="833"/>
                </a:moveTo>
                <a:cubicBezTo>
                  <a:pt x="2659" y="828"/>
                  <a:pt x="2655" y="793"/>
                  <a:pt x="2643" y="767"/>
                </a:cubicBezTo>
                <a:cubicBezTo>
                  <a:pt x="2631" y="741"/>
                  <a:pt x="2624" y="732"/>
                  <a:pt x="2624" y="732"/>
                </a:cubicBezTo>
                <a:cubicBezTo>
                  <a:pt x="2624" y="732"/>
                  <a:pt x="2645" y="743"/>
                  <a:pt x="2661" y="731"/>
                </a:cubicBezTo>
                <a:cubicBezTo>
                  <a:pt x="2677" y="720"/>
                  <a:pt x="2676" y="710"/>
                  <a:pt x="2683" y="707"/>
                </a:cubicBezTo>
                <a:cubicBezTo>
                  <a:pt x="2689" y="704"/>
                  <a:pt x="2696" y="711"/>
                  <a:pt x="2704" y="705"/>
                </a:cubicBezTo>
                <a:cubicBezTo>
                  <a:pt x="2713" y="700"/>
                  <a:pt x="2712" y="691"/>
                  <a:pt x="2714" y="689"/>
                </a:cubicBezTo>
                <a:cubicBezTo>
                  <a:pt x="2715" y="686"/>
                  <a:pt x="2731" y="690"/>
                  <a:pt x="2738" y="684"/>
                </a:cubicBezTo>
                <a:cubicBezTo>
                  <a:pt x="2745" y="679"/>
                  <a:pt x="2741" y="677"/>
                  <a:pt x="2742" y="667"/>
                </a:cubicBezTo>
                <a:cubicBezTo>
                  <a:pt x="2744" y="658"/>
                  <a:pt x="2750" y="653"/>
                  <a:pt x="2750" y="653"/>
                </a:cubicBezTo>
                <a:cubicBezTo>
                  <a:pt x="2750" y="653"/>
                  <a:pt x="2766" y="659"/>
                  <a:pt x="2778" y="664"/>
                </a:cubicBezTo>
                <a:cubicBezTo>
                  <a:pt x="2791" y="669"/>
                  <a:pt x="2796" y="671"/>
                  <a:pt x="2801" y="659"/>
                </a:cubicBezTo>
                <a:cubicBezTo>
                  <a:pt x="2806" y="647"/>
                  <a:pt x="2800" y="619"/>
                  <a:pt x="2803" y="600"/>
                </a:cubicBezTo>
                <a:cubicBezTo>
                  <a:pt x="2807" y="581"/>
                  <a:pt x="2811" y="574"/>
                  <a:pt x="2813" y="570"/>
                </a:cubicBezTo>
                <a:cubicBezTo>
                  <a:pt x="2816" y="566"/>
                  <a:pt x="2842" y="552"/>
                  <a:pt x="2853" y="538"/>
                </a:cubicBezTo>
                <a:cubicBezTo>
                  <a:pt x="2864" y="523"/>
                  <a:pt x="2878" y="464"/>
                  <a:pt x="2879" y="460"/>
                </a:cubicBezTo>
                <a:cubicBezTo>
                  <a:pt x="2967" y="252"/>
                  <a:pt x="2687" y="42"/>
                  <a:pt x="2527" y="249"/>
                </a:cubicBezTo>
                <a:cubicBezTo>
                  <a:pt x="2492" y="294"/>
                  <a:pt x="2477" y="346"/>
                  <a:pt x="2473" y="368"/>
                </a:cubicBezTo>
                <a:cubicBezTo>
                  <a:pt x="2468" y="390"/>
                  <a:pt x="2435" y="417"/>
                  <a:pt x="2435" y="417"/>
                </a:cubicBezTo>
                <a:cubicBezTo>
                  <a:pt x="2435" y="417"/>
                  <a:pt x="2426" y="378"/>
                  <a:pt x="2383" y="338"/>
                </a:cubicBezTo>
                <a:cubicBezTo>
                  <a:pt x="2339" y="298"/>
                  <a:pt x="2319" y="302"/>
                  <a:pt x="2318" y="298"/>
                </a:cubicBezTo>
                <a:cubicBezTo>
                  <a:pt x="2316" y="294"/>
                  <a:pt x="2270" y="202"/>
                  <a:pt x="2182" y="136"/>
                </a:cubicBezTo>
                <a:cubicBezTo>
                  <a:pt x="2094" y="69"/>
                  <a:pt x="2071" y="56"/>
                  <a:pt x="2045" y="28"/>
                </a:cubicBezTo>
                <a:cubicBezTo>
                  <a:pt x="2018" y="0"/>
                  <a:pt x="2004" y="2"/>
                  <a:pt x="1980" y="10"/>
                </a:cubicBezTo>
                <a:cubicBezTo>
                  <a:pt x="1957" y="18"/>
                  <a:pt x="1821" y="33"/>
                  <a:pt x="1697" y="88"/>
                </a:cubicBezTo>
                <a:cubicBezTo>
                  <a:pt x="1573" y="142"/>
                  <a:pt x="1545" y="179"/>
                  <a:pt x="1504" y="183"/>
                </a:cubicBezTo>
                <a:cubicBezTo>
                  <a:pt x="1463" y="186"/>
                  <a:pt x="1453" y="175"/>
                  <a:pt x="1425" y="179"/>
                </a:cubicBezTo>
                <a:cubicBezTo>
                  <a:pt x="1398" y="183"/>
                  <a:pt x="1380" y="193"/>
                  <a:pt x="1362" y="188"/>
                </a:cubicBezTo>
                <a:cubicBezTo>
                  <a:pt x="1345" y="184"/>
                  <a:pt x="1317" y="171"/>
                  <a:pt x="1290" y="159"/>
                </a:cubicBezTo>
                <a:cubicBezTo>
                  <a:pt x="1262" y="148"/>
                  <a:pt x="1254" y="147"/>
                  <a:pt x="1244" y="154"/>
                </a:cubicBezTo>
                <a:cubicBezTo>
                  <a:pt x="1234" y="161"/>
                  <a:pt x="1235" y="167"/>
                  <a:pt x="1247" y="175"/>
                </a:cubicBezTo>
                <a:cubicBezTo>
                  <a:pt x="1259" y="183"/>
                  <a:pt x="1329" y="210"/>
                  <a:pt x="1336" y="223"/>
                </a:cubicBezTo>
                <a:cubicBezTo>
                  <a:pt x="1344" y="236"/>
                  <a:pt x="1343" y="242"/>
                  <a:pt x="1335" y="242"/>
                </a:cubicBezTo>
                <a:cubicBezTo>
                  <a:pt x="1327" y="243"/>
                  <a:pt x="1240" y="221"/>
                  <a:pt x="1222" y="221"/>
                </a:cubicBezTo>
                <a:cubicBezTo>
                  <a:pt x="1204" y="220"/>
                  <a:pt x="1202" y="221"/>
                  <a:pt x="1197" y="232"/>
                </a:cubicBezTo>
                <a:cubicBezTo>
                  <a:pt x="1192" y="243"/>
                  <a:pt x="1201" y="248"/>
                  <a:pt x="1210" y="252"/>
                </a:cubicBezTo>
                <a:cubicBezTo>
                  <a:pt x="1219" y="256"/>
                  <a:pt x="1311" y="275"/>
                  <a:pt x="1322" y="284"/>
                </a:cubicBezTo>
                <a:cubicBezTo>
                  <a:pt x="1334" y="293"/>
                  <a:pt x="1330" y="301"/>
                  <a:pt x="1324" y="306"/>
                </a:cubicBezTo>
                <a:cubicBezTo>
                  <a:pt x="1318" y="311"/>
                  <a:pt x="1259" y="324"/>
                  <a:pt x="1238" y="328"/>
                </a:cubicBezTo>
                <a:cubicBezTo>
                  <a:pt x="1218" y="331"/>
                  <a:pt x="1199" y="332"/>
                  <a:pt x="1190" y="339"/>
                </a:cubicBezTo>
                <a:cubicBezTo>
                  <a:pt x="1182" y="345"/>
                  <a:pt x="1182" y="356"/>
                  <a:pt x="1186" y="362"/>
                </a:cubicBezTo>
                <a:cubicBezTo>
                  <a:pt x="1190" y="367"/>
                  <a:pt x="1230" y="361"/>
                  <a:pt x="1242" y="362"/>
                </a:cubicBezTo>
                <a:cubicBezTo>
                  <a:pt x="1253" y="363"/>
                  <a:pt x="1281" y="359"/>
                  <a:pt x="1300" y="356"/>
                </a:cubicBezTo>
                <a:cubicBezTo>
                  <a:pt x="1318" y="354"/>
                  <a:pt x="1339" y="346"/>
                  <a:pt x="1340" y="353"/>
                </a:cubicBezTo>
                <a:cubicBezTo>
                  <a:pt x="1342" y="360"/>
                  <a:pt x="1323" y="384"/>
                  <a:pt x="1308" y="393"/>
                </a:cubicBezTo>
                <a:cubicBezTo>
                  <a:pt x="1293" y="401"/>
                  <a:pt x="1269" y="421"/>
                  <a:pt x="1258" y="428"/>
                </a:cubicBezTo>
                <a:cubicBezTo>
                  <a:pt x="1247" y="435"/>
                  <a:pt x="1236" y="437"/>
                  <a:pt x="1231" y="445"/>
                </a:cubicBezTo>
                <a:cubicBezTo>
                  <a:pt x="1226" y="453"/>
                  <a:pt x="1223" y="460"/>
                  <a:pt x="1231" y="464"/>
                </a:cubicBezTo>
                <a:cubicBezTo>
                  <a:pt x="1239" y="468"/>
                  <a:pt x="1240" y="472"/>
                  <a:pt x="1260" y="468"/>
                </a:cubicBezTo>
                <a:cubicBezTo>
                  <a:pt x="1281" y="463"/>
                  <a:pt x="1307" y="448"/>
                  <a:pt x="1325" y="438"/>
                </a:cubicBezTo>
                <a:cubicBezTo>
                  <a:pt x="1342" y="427"/>
                  <a:pt x="1375" y="399"/>
                  <a:pt x="1391" y="390"/>
                </a:cubicBezTo>
                <a:cubicBezTo>
                  <a:pt x="1407" y="381"/>
                  <a:pt x="1421" y="380"/>
                  <a:pt x="1429" y="385"/>
                </a:cubicBezTo>
                <a:cubicBezTo>
                  <a:pt x="1436" y="389"/>
                  <a:pt x="1439" y="394"/>
                  <a:pt x="1438" y="398"/>
                </a:cubicBezTo>
                <a:cubicBezTo>
                  <a:pt x="1436" y="403"/>
                  <a:pt x="1424" y="427"/>
                  <a:pt x="1416" y="454"/>
                </a:cubicBezTo>
                <a:cubicBezTo>
                  <a:pt x="1407" y="482"/>
                  <a:pt x="1403" y="496"/>
                  <a:pt x="1408" y="509"/>
                </a:cubicBezTo>
                <a:cubicBezTo>
                  <a:pt x="1414" y="523"/>
                  <a:pt x="1433" y="521"/>
                  <a:pt x="1439" y="510"/>
                </a:cubicBezTo>
                <a:cubicBezTo>
                  <a:pt x="1444" y="500"/>
                  <a:pt x="1461" y="442"/>
                  <a:pt x="1482" y="413"/>
                </a:cubicBezTo>
                <a:cubicBezTo>
                  <a:pt x="1504" y="384"/>
                  <a:pt x="1504" y="392"/>
                  <a:pt x="1516" y="362"/>
                </a:cubicBezTo>
                <a:cubicBezTo>
                  <a:pt x="1527" y="331"/>
                  <a:pt x="1532" y="317"/>
                  <a:pt x="1535" y="314"/>
                </a:cubicBezTo>
                <a:cubicBezTo>
                  <a:pt x="1538" y="310"/>
                  <a:pt x="1599" y="272"/>
                  <a:pt x="1673" y="253"/>
                </a:cubicBezTo>
                <a:cubicBezTo>
                  <a:pt x="1746" y="234"/>
                  <a:pt x="1887" y="228"/>
                  <a:pt x="1937" y="222"/>
                </a:cubicBezTo>
                <a:cubicBezTo>
                  <a:pt x="1986" y="216"/>
                  <a:pt x="1998" y="220"/>
                  <a:pt x="1998" y="220"/>
                </a:cubicBezTo>
                <a:cubicBezTo>
                  <a:pt x="1998" y="220"/>
                  <a:pt x="2027" y="306"/>
                  <a:pt x="2065" y="359"/>
                </a:cubicBezTo>
                <a:cubicBezTo>
                  <a:pt x="2103" y="413"/>
                  <a:pt x="2135" y="426"/>
                  <a:pt x="2122" y="437"/>
                </a:cubicBezTo>
                <a:cubicBezTo>
                  <a:pt x="2108" y="448"/>
                  <a:pt x="2076" y="488"/>
                  <a:pt x="2062" y="504"/>
                </a:cubicBezTo>
                <a:cubicBezTo>
                  <a:pt x="2049" y="521"/>
                  <a:pt x="1996" y="560"/>
                  <a:pt x="1994" y="560"/>
                </a:cubicBezTo>
                <a:cubicBezTo>
                  <a:pt x="1991" y="560"/>
                  <a:pt x="1973" y="564"/>
                  <a:pt x="1964" y="569"/>
                </a:cubicBezTo>
                <a:cubicBezTo>
                  <a:pt x="1955" y="575"/>
                  <a:pt x="1754" y="776"/>
                  <a:pt x="1688" y="826"/>
                </a:cubicBezTo>
                <a:cubicBezTo>
                  <a:pt x="1623" y="875"/>
                  <a:pt x="1552" y="936"/>
                  <a:pt x="1543" y="942"/>
                </a:cubicBezTo>
                <a:cubicBezTo>
                  <a:pt x="1535" y="948"/>
                  <a:pt x="1531" y="949"/>
                  <a:pt x="1531" y="949"/>
                </a:cubicBezTo>
                <a:cubicBezTo>
                  <a:pt x="1509" y="971"/>
                  <a:pt x="1404" y="989"/>
                  <a:pt x="1358" y="1016"/>
                </a:cubicBezTo>
                <a:cubicBezTo>
                  <a:pt x="1312" y="1043"/>
                  <a:pt x="1257" y="1135"/>
                  <a:pt x="1234" y="1196"/>
                </a:cubicBezTo>
                <a:cubicBezTo>
                  <a:pt x="1212" y="1258"/>
                  <a:pt x="1220" y="1247"/>
                  <a:pt x="1216" y="1264"/>
                </a:cubicBezTo>
                <a:cubicBezTo>
                  <a:pt x="1213" y="1280"/>
                  <a:pt x="1207" y="1277"/>
                  <a:pt x="1205" y="1289"/>
                </a:cubicBezTo>
                <a:cubicBezTo>
                  <a:pt x="1202" y="1300"/>
                  <a:pt x="1202" y="1302"/>
                  <a:pt x="1200" y="1310"/>
                </a:cubicBezTo>
                <a:cubicBezTo>
                  <a:pt x="1197" y="1317"/>
                  <a:pt x="1193" y="1326"/>
                  <a:pt x="1180" y="1340"/>
                </a:cubicBezTo>
                <a:cubicBezTo>
                  <a:pt x="1167" y="1354"/>
                  <a:pt x="1032" y="1448"/>
                  <a:pt x="1002" y="1480"/>
                </a:cubicBezTo>
                <a:cubicBezTo>
                  <a:pt x="972" y="1511"/>
                  <a:pt x="957" y="1522"/>
                  <a:pt x="955" y="1531"/>
                </a:cubicBezTo>
                <a:cubicBezTo>
                  <a:pt x="953" y="1541"/>
                  <a:pt x="949" y="1547"/>
                  <a:pt x="949" y="1547"/>
                </a:cubicBezTo>
                <a:cubicBezTo>
                  <a:pt x="949" y="1547"/>
                  <a:pt x="870" y="1705"/>
                  <a:pt x="845" y="1728"/>
                </a:cubicBezTo>
                <a:cubicBezTo>
                  <a:pt x="820" y="1752"/>
                  <a:pt x="585" y="1884"/>
                  <a:pt x="533" y="1932"/>
                </a:cubicBezTo>
                <a:cubicBezTo>
                  <a:pt x="481" y="1981"/>
                  <a:pt x="471" y="2014"/>
                  <a:pt x="461" y="2030"/>
                </a:cubicBezTo>
                <a:cubicBezTo>
                  <a:pt x="451" y="2046"/>
                  <a:pt x="297" y="2255"/>
                  <a:pt x="250" y="2294"/>
                </a:cubicBezTo>
                <a:cubicBezTo>
                  <a:pt x="202" y="2332"/>
                  <a:pt x="170" y="2350"/>
                  <a:pt x="170" y="2350"/>
                </a:cubicBezTo>
                <a:cubicBezTo>
                  <a:pt x="170" y="2350"/>
                  <a:pt x="174" y="2343"/>
                  <a:pt x="157" y="2343"/>
                </a:cubicBezTo>
                <a:cubicBezTo>
                  <a:pt x="140" y="2343"/>
                  <a:pt x="130" y="2347"/>
                  <a:pt x="116" y="2354"/>
                </a:cubicBezTo>
                <a:cubicBezTo>
                  <a:pt x="103" y="2362"/>
                  <a:pt x="34" y="2382"/>
                  <a:pt x="22" y="2392"/>
                </a:cubicBezTo>
                <a:cubicBezTo>
                  <a:pt x="9" y="2402"/>
                  <a:pt x="8" y="2398"/>
                  <a:pt x="4" y="2443"/>
                </a:cubicBezTo>
                <a:cubicBezTo>
                  <a:pt x="0" y="2488"/>
                  <a:pt x="19" y="2551"/>
                  <a:pt x="11" y="2657"/>
                </a:cubicBezTo>
                <a:cubicBezTo>
                  <a:pt x="3" y="2763"/>
                  <a:pt x="1" y="2726"/>
                  <a:pt x="14" y="2784"/>
                </a:cubicBezTo>
                <a:cubicBezTo>
                  <a:pt x="26" y="2841"/>
                  <a:pt x="62" y="2895"/>
                  <a:pt x="94" y="2919"/>
                </a:cubicBezTo>
                <a:cubicBezTo>
                  <a:pt x="126" y="2943"/>
                  <a:pt x="173" y="2944"/>
                  <a:pt x="208" y="2930"/>
                </a:cubicBezTo>
                <a:cubicBezTo>
                  <a:pt x="242" y="2916"/>
                  <a:pt x="237" y="2889"/>
                  <a:pt x="217" y="2863"/>
                </a:cubicBezTo>
                <a:cubicBezTo>
                  <a:pt x="197" y="2837"/>
                  <a:pt x="167" y="2819"/>
                  <a:pt x="172" y="2782"/>
                </a:cubicBezTo>
                <a:cubicBezTo>
                  <a:pt x="176" y="2746"/>
                  <a:pt x="210" y="2688"/>
                  <a:pt x="225" y="2648"/>
                </a:cubicBezTo>
                <a:cubicBezTo>
                  <a:pt x="239" y="2608"/>
                  <a:pt x="220" y="2614"/>
                  <a:pt x="253" y="2600"/>
                </a:cubicBezTo>
                <a:cubicBezTo>
                  <a:pt x="286" y="2585"/>
                  <a:pt x="295" y="2584"/>
                  <a:pt x="292" y="2559"/>
                </a:cubicBezTo>
                <a:cubicBezTo>
                  <a:pt x="290" y="2535"/>
                  <a:pt x="263" y="2544"/>
                  <a:pt x="263" y="2544"/>
                </a:cubicBezTo>
                <a:cubicBezTo>
                  <a:pt x="263" y="2544"/>
                  <a:pt x="314" y="2457"/>
                  <a:pt x="374" y="2396"/>
                </a:cubicBezTo>
                <a:cubicBezTo>
                  <a:pt x="433" y="2334"/>
                  <a:pt x="556" y="2270"/>
                  <a:pt x="645" y="2184"/>
                </a:cubicBezTo>
                <a:cubicBezTo>
                  <a:pt x="734" y="2098"/>
                  <a:pt x="806" y="2034"/>
                  <a:pt x="835" y="2022"/>
                </a:cubicBezTo>
                <a:cubicBezTo>
                  <a:pt x="864" y="2009"/>
                  <a:pt x="903" y="1999"/>
                  <a:pt x="944" y="1971"/>
                </a:cubicBezTo>
                <a:cubicBezTo>
                  <a:pt x="985" y="1942"/>
                  <a:pt x="989" y="1928"/>
                  <a:pt x="1003" y="1919"/>
                </a:cubicBezTo>
                <a:cubicBezTo>
                  <a:pt x="1017" y="1910"/>
                  <a:pt x="1089" y="1881"/>
                  <a:pt x="1135" y="1847"/>
                </a:cubicBezTo>
                <a:cubicBezTo>
                  <a:pt x="1182" y="1812"/>
                  <a:pt x="1201" y="1799"/>
                  <a:pt x="1209" y="1799"/>
                </a:cubicBezTo>
                <a:cubicBezTo>
                  <a:pt x="1218" y="1798"/>
                  <a:pt x="1223" y="1800"/>
                  <a:pt x="1230" y="1792"/>
                </a:cubicBezTo>
                <a:cubicBezTo>
                  <a:pt x="1237" y="1784"/>
                  <a:pt x="1392" y="1672"/>
                  <a:pt x="1420" y="1634"/>
                </a:cubicBezTo>
                <a:cubicBezTo>
                  <a:pt x="1448" y="1596"/>
                  <a:pt x="1480" y="1567"/>
                  <a:pt x="1496" y="1563"/>
                </a:cubicBezTo>
                <a:cubicBezTo>
                  <a:pt x="1512" y="1560"/>
                  <a:pt x="1616" y="1675"/>
                  <a:pt x="1675" y="1712"/>
                </a:cubicBezTo>
                <a:cubicBezTo>
                  <a:pt x="1733" y="1749"/>
                  <a:pt x="1783" y="1773"/>
                  <a:pt x="1796" y="1785"/>
                </a:cubicBezTo>
                <a:cubicBezTo>
                  <a:pt x="1809" y="1797"/>
                  <a:pt x="1807" y="1801"/>
                  <a:pt x="1815" y="1797"/>
                </a:cubicBezTo>
                <a:cubicBezTo>
                  <a:pt x="1822" y="1792"/>
                  <a:pt x="1829" y="1791"/>
                  <a:pt x="1829" y="1791"/>
                </a:cubicBezTo>
                <a:cubicBezTo>
                  <a:pt x="1876" y="1821"/>
                  <a:pt x="1876" y="1821"/>
                  <a:pt x="1876" y="1821"/>
                </a:cubicBezTo>
                <a:cubicBezTo>
                  <a:pt x="1876" y="1821"/>
                  <a:pt x="1769" y="1846"/>
                  <a:pt x="1719" y="1884"/>
                </a:cubicBezTo>
                <a:cubicBezTo>
                  <a:pt x="1670" y="1922"/>
                  <a:pt x="1672" y="1932"/>
                  <a:pt x="1621" y="1954"/>
                </a:cubicBezTo>
                <a:cubicBezTo>
                  <a:pt x="1570" y="1976"/>
                  <a:pt x="1442" y="2027"/>
                  <a:pt x="1384" y="2046"/>
                </a:cubicBezTo>
                <a:cubicBezTo>
                  <a:pt x="1326" y="2065"/>
                  <a:pt x="1312" y="2071"/>
                  <a:pt x="1306" y="2068"/>
                </a:cubicBezTo>
                <a:cubicBezTo>
                  <a:pt x="1299" y="2065"/>
                  <a:pt x="1293" y="2048"/>
                  <a:pt x="1279" y="2049"/>
                </a:cubicBezTo>
                <a:cubicBezTo>
                  <a:pt x="1265" y="2050"/>
                  <a:pt x="1230" y="2058"/>
                  <a:pt x="1218" y="2073"/>
                </a:cubicBezTo>
                <a:cubicBezTo>
                  <a:pt x="1207" y="2089"/>
                  <a:pt x="1178" y="2094"/>
                  <a:pt x="1161" y="2105"/>
                </a:cubicBezTo>
                <a:cubicBezTo>
                  <a:pt x="1144" y="2115"/>
                  <a:pt x="1143" y="2157"/>
                  <a:pt x="1156" y="2196"/>
                </a:cubicBezTo>
                <a:cubicBezTo>
                  <a:pt x="1169" y="2236"/>
                  <a:pt x="1206" y="2257"/>
                  <a:pt x="1233" y="2289"/>
                </a:cubicBezTo>
                <a:cubicBezTo>
                  <a:pt x="1259" y="2321"/>
                  <a:pt x="1293" y="2390"/>
                  <a:pt x="1301" y="2436"/>
                </a:cubicBezTo>
                <a:cubicBezTo>
                  <a:pt x="1308" y="2481"/>
                  <a:pt x="1304" y="2510"/>
                  <a:pt x="1350" y="2549"/>
                </a:cubicBezTo>
                <a:cubicBezTo>
                  <a:pt x="1397" y="2588"/>
                  <a:pt x="1432" y="2623"/>
                  <a:pt x="1451" y="2616"/>
                </a:cubicBezTo>
                <a:cubicBezTo>
                  <a:pt x="1471" y="2610"/>
                  <a:pt x="1483" y="2600"/>
                  <a:pt x="1485" y="2575"/>
                </a:cubicBezTo>
                <a:cubicBezTo>
                  <a:pt x="1488" y="2549"/>
                  <a:pt x="1470" y="2524"/>
                  <a:pt x="1453" y="2484"/>
                </a:cubicBezTo>
                <a:cubicBezTo>
                  <a:pt x="1436" y="2444"/>
                  <a:pt x="1436" y="2434"/>
                  <a:pt x="1439" y="2425"/>
                </a:cubicBezTo>
                <a:cubicBezTo>
                  <a:pt x="1441" y="2416"/>
                  <a:pt x="1445" y="2309"/>
                  <a:pt x="1444" y="2287"/>
                </a:cubicBezTo>
                <a:cubicBezTo>
                  <a:pt x="1443" y="2266"/>
                  <a:pt x="1444" y="2257"/>
                  <a:pt x="1451" y="2254"/>
                </a:cubicBezTo>
                <a:cubicBezTo>
                  <a:pt x="1459" y="2250"/>
                  <a:pt x="1476" y="2251"/>
                  <a:pt x="1477" y="2237"/>
                </a:cubicBezTo>
                <a:cubicBezTo>
                  <a:pt x="1477" y="2224"/>
                  <a:pt x="1465" y="2203"/>
                  <a:pt x="1469" y="2201"/>
                </a:cubicBezTo>
                <a:cubicBezTo>
                  <a:pt x="1472" y="2198"/>
                  <a:pt x="1557" y="2158"/>
                  <a:pt x="1623" y="2150"/>
                </a:cubicBezTo>
                <a:cubicBezTo>
                  <a:pt x="1688" y="2143"/>
                  <a:pt x="1819" y="2139"/>
                  <a:pt x="1930" y="2104"/>
                </a:cubicBezTo>
                <a:cubicBezTo>
                  <a:pt x="2042" y="2069"/>
                  <a:pt x="2075" y="2048"/>
                  <a:pt x="2126" y="2036"/>
                </a:cubicBezTo>
                <a:cubicBezTo>
                  <a:pt x="2176" y="2023"/>
                  <a:pt x="2206" y="2001"/>
                  <a:pt x="2236" y="1970"/>
                </a:cubicBezTo>
                <a:cubicBezTo>
                  <a:pt x="2265" y="1939"/>
                  <a:pt x="2248" y="1868"/>
                  <a:pt x="2245" y="1837"/>
                </a:cubicBezTo>
                <a:cubicBezTo>
                  <a:pt x="2242" y="1806"/>
                  <a:pt x="2146" y="1644"/>
                  <a:pt x="2139" y="1623"/>
                </a:cubicBezTo>
                <a:cubicBezTo>
                  <a:pt x="2133" y="1602"/>
                  <a:pt x="2132" y="1601"/>
                  <a:pt x="2132" y="1601"/>
                </a:cubicBezTo>
                <a:cubicBezTo>
                  <a:pt x="2132" y="1601"/>
                  <a:pt x="2132" y="1590"/>
                  <a:pt x="2127" y="1582"/>
                </a:cubicBezTo>
                <a:cubicBezTo>
                  <a:pt x="2121" y="1573"/>
                  <a:pt x="1996" y="1428"/>
                  <a:pt x="1944" y="1378"/>
                </a:cubicBezTo>
                <a:cubicBezTo>
                  <a:pt x="1892" y="1327"/>
                  <a:pt x="1872" y="1306"/>
                  <a:pt x="1854" y="1286"/>
                </a:cubicBezTo>
                <a:cubicBezTo>
                  <a:pt x="1835" y="1265"/>
                  <a:pt x="1813" y="1242"/>
                  <a:pt x="1813" y="1242"/>
                </a:cubicBezTo>
                <a:cubicBezTo>
                  <a:pt x="1813" y="1242"/>
                  <a:pt x="1904" y="1184"/>
                  <a:pt x="1957" y="1164"/>
                </a:cubicBezTo>
                <a:cubicBezTo>
                  <a:pt x="2009" y="1143"/>
                  <a:pt x="2024" y="1154"/>
                  <a:pt x="2092" y="1122"/>
                </a:cubicBezTo>
                <a:cubicBezTo>
                  <a:pt x="2160" y="1090"/>
                  <a:pt x="2208" y="1044"/>
                  <a:pt x="2266" y="1028"/>
                </a:cubicBezTo>
                <a:cubicBezTo>
                  <a:pt x="2324" y="1013"/>
                  <a:pt x="2357" y="1000"/>
                  <a:pt x="2404" y="969"/>
                </a:cubicBezTo>
                <a:cubicBezTo>
                  <a:pt x="2451" y="938"/>
                  <a:pt x="2475" y="907"/>
                  <a:pt x="2475" y="907"/>
                </a:cubicBezTo>
                <a:cubicBezTo>
                  <a:pt x="2475" y="907"/>
                  <a:pt x="2523" y="1032"/>
                  <a:pt x="2570" y="1090"/>
                </a:cubicBezTo>
                <a:cubicBezTo>
                  <a:pt x="2617" y="1148"/>
                  <a:pt x="2627" y="1137"/>
                  <a:pt x="2647" y="1174"/>
                </a:cubicBezTo>
                <a:cubicBezTo>
                  <a:pt x="2666" y="1210"/>
                  <a:pt x="2688" y="1261"/>
                  <a:pt x="2717" y="1274"/>
                </a:cubicBezTo>
                <a:cubicBezTo>
                  <a:pt x="2746" y="1287"/>
                  <a:pt x="2765" y="1304"/>
                  <a:pt x="2780" y="1299"/>
                </a:cubicBezTo>
                <a:cubicBezTo>
                  <a:pt x="2796" y="1294"/>
                  <a:pt x="2830" y="1249"/>
                  <a:pt x="2857" y="1202"/>
                </a:cubicBezTo>
                <a:cubicBezTo>
                  <a:pt x="2884" y="1154"/>
                  <a:pt x="2955" y="1009"/>
                  <a:pt x="2975" y="930"/>
                </a:cubicBezTo>
                <a:cubicBezTo>
                  <a:pt x="2994" y="850"/>
                  <a:pt x="3007" y="825"/>
                  <a:pt x="3022" y="810"/>
                </a:cubicBezTo>
                <a:cubicBezTo>
                  <a:pt x="3037" y="794"/>
                  <a:pt x="3082" y="753"/>
                  <a:pt x="3100" y="736"/>
                </a:cubicBezTo>
                <a:cubicBezTo>
                  <a:pt x="3118" y="718"/>
                  <a:pt x="3113" y="725"/>
                  <a:pt x="3118" y="705"/>
                </a:cubicBezTo>
                <a:cubicBezTo>
                  <a:pt x="3122" y="685"/>
                  <a:pt x="3136" y="664"/>
                  <a:pt x="3148" y="642"/>
                </a:cubicBezTo>
                <a:cubicBezTo>
                  <a:pt x="3160" y="619"/>
                  <a:pt x="3161" y="612"/>
                  <a:pt x="3155" y="608"/>
                </a:cubicBezTo>
                <a:cubicBezTo>
                  <a:pt x="3150" y="604"/>
                  <a:pt x="3149" y="604"/>
                  <a:pt x="3149" y="604"/>
                </a:cubicBezTo>
                <a:cubicBezTo>
                  <a:pt x="3150" y="603"/>
                  <a:pt x="3161" y="580"/>
                  <a:pt x="3170" y="567"/>
                </a:cubicBezTo>
                <a:cubicBezTo>
                  <a:pt x="3181" y="554"/>
                  <a:pt x="3188" y="544"/>
                  <a:pt x="3187" y="534"/>
                </a:cubicBezTo>
                <a:cubicBezTo>
                  <a:pt x="3186" y="524"/>
                  <a:pt x="3174" y="524"/>
                  <a:pt x="3163" y="531"/>
                </a:cubicBezTo>
                <a:cubicBezTo>
                  <a:pt x="3152" y="538"/>
                  <a:pt x="3131" y="568"/>
                  <a:pt x="3131" y="568"/>
                </a:cubicBezTo>
                <a:cubicBezTo>
                  <a:pt x="3131" y="568"/>
                  <a:pt x="3145" y="520"/>
                  <a:pt x="3154" y="504"/>
                </a:cubicBezTo>
                <a:cubicBezTo>
                  <a:pt x="3162" y="488"/>
                  <a:pt x="3166" y="483"/>
                  <a:pt x="3162" y="474"/>
                </a:cubicBezTo>
                <a:cubicBezTo>
                  <a:pt x="3159" y="465"/>
                  <a:pt x="3158" y="465"/>
                  <a:pt x="3147" y="472"/>
                </a:cubicBezTo>
                <a:cubicBezTo>
                  <a:pt x="3135" y="478"/>
                  <a:pt x="3122" y="500"/>
                  <a:pt x="3116" y="515"/>
                </a:cubicBezTo>
                <a:cubicBezTo>
                  <a:pt x="3110" y="530"/>
                  <a:pt x="3101" y="550"/>
                  <a:pt x="3101" y="550"/>
                </a:cubicBezTo>
                <a:cubicBezTo>
                  <a:pt x="3101" y="550"/>
                  <a:pt x="3097" y="518"/>
                  <a:pt x="3098" y="500"/>
                </a:cubicBezTo>
                <a:cubicBezTo>
                  <a:pt x="3100" y="481"/>
                  <a:pt x="3106" y="462"/>
                  <a:pt x="3102" y="452"/>
                </a:cubicBezTo>
                <a:cubicBezTo>
                  <a:pt x="3098" y="441"/>
                  <a:pt x="3092" y="443"/>
                  <a:pt x="3082" y="451"/>
                </a:cubicBezTo>
                <a:cubicBezTo>
                  <a:pt x="3073" y="458"/>
                  <a:pt x="3069" y="486"/>
                  <a:pt x="3065" y="510"/>
                </a:cubicBezTo>
                <a:cubicBezTo>
                  <a:pt x="3062" y="534"/>
                  <a:pt x="3066" y="573"/>
                  <a:pt x="3060" y="589"/>
                </a:cubicBezTo>
                <a:cubicBezTo>
                  <a:pt x="3054" y="605"/>
                  <a:pt x="3048" y="622"/>
                  <a:pt x="3038" y="623"/>
                </a:cubicBezTo>
                <a:cubicBezTo>
                  <a:pt x="3029" y="623"/>
                  <a:pt x="3021" y="617"/>
                  <a:pt x="3026" y="608"/>
                </a:cubicBezTo>
                <a:cubicBezTo>
                  <a:pt x="3031" y="599"/>
                  <a:pt x="3041" y="590"/>
                  <a:pt x="3049" y="568"/>
                </a:cubicBezTo>
                <a:cubicBezTo>
                  <a:pt x="3058" y="545"/>
                  <a:pt x="3061" y="530"/>
                  <a:pt x="3054" y="520"/>
                </a:cubicBezTo>
                <a:cubicBezTo>
                  <a:pt x="3047" y="509"/>
                  <a:pt x="3044" y="510"/>
                  <a:pt x="3037" y="518"/>
                </a:cubicBezTo>
                <a:cubicBezTo>
                  <a:pt x="3029" y="527"/>
                  <a:pt x="3017" y="564"/>
                  <a:pt x="2997" y="589"/>
                </a:cubicBezTo>
                <a:cubicBezTo>
                  <a:pt x="2978" y="614"/>
                  <a:pt x="2968" y="622"/>
                  <a:pt x="2956" y="659"/>
                </a:cubicBezTo>
                <a:cubicBezTo>
                  <a:pt x="2944" y="697"/>
                  <a:pt x="2944" y="732"/>
                  <a:pt x="2943" y="740"/>
                </a:cubicBezTo>
                <a:cubicBezTo>
                  <a:pt x="2942" y="749"/>
                  <a:pt x="2922" y="802"/>
                  <a:pt x="2893" y="852"/>
                </a:cubicBezTo>
                <a:cubicBezTo>
                  <a:pt x="2864" y="902"/>
                  <a:pt x="2831" y="964"/>
                  <a:pt x="2802" y="994"/>
                </a:cubicBezTo>
                <a:cubicBezTo>
                  <a:pt x="2772" y="1023"/>
                  <a:pt x="2759" y="1041"/>
                  <a:pt x="2759" y="1038"/>
                </a:cubicBezTo>
                <a:cubicBezTo>
                  <a:pt x="2760" y="1034"/>
                  <a:pt x="2745" y="1008"/>
                  <a:pt x="2746" y="990"/>
                </a:cubicBezTo>
                <a:cubicBezTo>
                  <a:pt x="2748" y="972"/>
                  <a:pt x="2716" y="895"/>
                  <a:pt x="2687" y="867"/>
                </a:cubicBezTo>
                <a:cubicBezTo>
                  <a:pt x="2658" y="838"/>
                  <a:pt x="2660" y="837"/>
                  <a:pt x="2659" y="83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8D794F-D225-CD99-0886-87FE8B2D4BF4}"/>
              </a:ext>
            </a:extLst>
          </p:cNvPr>
          <p:cNvSpPr txBox="1"/>
          <p:nvPr/>
        </p:nvSpPr>
        <p:spPr>
          <a:xfrm>
            <a:off x="3016459" y="226376"/>
            <a:ext cx="848309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267" dirty="0">
              <a:ln>
                <a:gradFill>
                  <a:gsLst>
                    <a:gs pos="32000">
                      <a:srgbClr val="706EDC"/>
                    </a:gs>
                    <a:gs pos="100000">
                      <a:srgbClr val="FF66A7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D2F933-8B88-45FA-3611-EB26C23D11C9}"/>
              </a:ext>
            </a:extLst>
          </p:cNvPr>
          <p:cNvSpPr txBox="1"/>
          <p:nvPr/>
        </p:nvSpPr>
        <p:spPr>
          <a:xfrm>
            <a:off x="5146709" y="352393"/>
            <a:ext cx="243197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b="1" dirty="0">
                <a:gradFill>
                  <a:gsLst>
                    <a:gs pos="0">
                      <a:srgbClr val="FF66A7"/>
                    </a:gs>
                    <a:gs pos="100000">
                      <a:srgbClr val="3E54A3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E195302-D60A-DC39-3744-D440B71E03B3}"/>
              </a:ext>
            </a:extLst>
          </p:cNvPr>
          <p:cNvGrpSpPr/>
          <p:nvPr/>
        </p:nvGrpSpPr>
        <p:grpSpPr>
          <a:xfrm>
            <a:off x="4476869" y="1921024"/>
            <a:ext cx="3012240" cy="3330440"/>
            <a:chOff x="4349363" y="1934087"/>
            <a:chExt cx="3434964" cy="3797819"/>
          </a:xfrm>
        </p:grpSpPr>
        <p:sp>
          <p:nvSpPr>
            <p:cNvPr id="45" name="任意多边形 2">
              <a:extLst>
                <a:ext uri="{FF2B5EF4-FFF2-40B4-BE49-F238E27FC236}">
                  <a16:creationId xmlns:a16="http://schemas.microsoft.com/office/drawing/2014/main" id="{F197045D-DD20-3663-3DC9-E0777E6A18F1}"/>
                </a:ext>
              </a:extLst>
            </p:cNvPr>
            <p:cNvSpPr/>
            <p:nvPr/>
          </p:nvSpPr>
          <p:spPr>
            <a:xfrm>
              <a:off x="4349363" y="2122998"/>
              <a:ext cx="3434964" cy="3427012"/>
            </a:xfrm>
            <a:custGeom>
              <a:avLst/>
              <a:gdLst>
                <a:gd name="connsiteX0" fmla="*/ 1709531 w 3434964"/>
                <a:gd name="connsiteY0" fmla="*/ 3427012 h 3427012"/>
                <a:gd name="connsiteX1" fmla="*/ 2560320 w 3434964"/>
                <a:gd name="connsiteY1" fmla="*/ 2560320 h 3427012"/>
                <a:gd name="connsiteX2" fmla="*/ 850790 w 3434964"/>
                <a:gd name="connsiteY2" fmla="*/ 2560320 h 3427012"/>
                <a:gd name="connsiteX3" fmla="*/ 0 w 3434964"/>
                <a:gd name="connsiteY3" fmla="*/ 1709530 h 3427012"/>
                <a:gd name="connsiteX4" fmla="*/ 3434964 w 3434964"/>
                <a:gd name="connsiteY4" fmla="*/ 1709530 h 3427012"/>
                <a:gd name="connsiteX5" fmla="*/ 2576224 w 3434964"/>
                <a:gd name="connsiteY5" fmla="*/ 850790 h 3427012"/>
                <a:gd name="connsiteX6" fmla="*/ 850790 w 3434964"/>
                <a:gd name="connsiteY6" fmla="*/ 850790 h 3427012"/>
                <a:gd name="connsiteX7" fmla="*/ 1701580 w 3434964"/>
                <a:gd name="connsiteY7" fmla="*/ 0 h 342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34964" h="3427012">
                  <a:moveTo>
                    <a:pt x="1709531" y="3427012"/>
                  </a:moveTo>
                  <a:lnTo>
                    <a:pt x="2560320" y="2560320"/>
                  </a:lnTo>
                  <a:lnTo>
                    <a:pt x="850790" y="2560320"/>
                  </a:lnTo>
                  <a:lnTo>
                    <a:pt x="0" y="1709530"/>
                  </a:lnTo>
                  <a:lnTo>
                    <a:pt x="3434964" y="1709530"/>
                  </a:lnTo>
                  <a:lnTo>
                    <a:pt x="2576224" y="850790"/>
                  </a:lnTo>
                  <a:lnTo>
                    <a:pt x="850790" y="850790"/>
                  </a:lnTo>
                  <a:lnTo>
                    <a:pt x="1701580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rgbClr val="3F55A4"/>
                  </a:gs>
                  <a:gs pos="50500">
                    <a:srgbClr val="706EDC"/>
                  </a:gs>
                  <a:gs pos="100000">
                    <a:srgbClr val="FF66A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id="{C17D576A-614F-ED63-4DB4-645C07358A06}"/>
                </a:ext>
              </a:extLst>
            </p:cNvPr>
            <p:cNvSpPr/>
            <p:nvPr/>
          </p:nvSpPr>
          <p:spPr>
            <a:xfrm rot="2700000">
              <a:off x="6003211" y="1961030"/>
              <a:ext cx="226358" cy="172471"/>
            </a:xfrm>
            <a:prstGeom prst="triangle">
              <a:avLst/>
            </a:prstGeom>
            <a:noFill/>
            <a:ln w="28575">
              <a:gradFill>
                <a:gsLst>
                  <a:gs pos="0">
                    <a:srgbClr val="3F55A4"/>
                  </a:gs>
                  <a:gs pos="50500">
                    <a:srgbClr val="706EDC"/>
                  </a:gs>
                  <a:gs pos="100000">
                    <a:srgbClr val="FF66A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081BF0EE-0B18-9335-6D99-098DCB54726F}"/>
                </a:ext>
              </a:extLst>
            </p:cNvPr>
            <p:cNvSpPr/>
            <p:nvPr/>
          </p:nvSpPr>
          <p:spPr>
            <a:xfrm rot="13500000">
              <a:off x="5877316" y="5532491"/>
              <a:ext cx="226358" cy="172471"/>
            </a:xfrm>
            <a:prstGeom prst="triangle">
              <a:avLst/>
            </a:prstGeom>
            <a:noFill/>
            <a:ln w="28575">
              <a:gradFill>
                <a:gsLst>
                  <a:gs pos="0">
                    <a:srgbClr val="3F55A4"/>
                  </a:gs>
                  <a:gs pos="50500">
                    <a:srgbClr val="706EDC"/>
                  </a:gs>
                  <a:gs pos="100000">
                    <a:srgbClr val="FF66A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5442502F-439D-3801-0D49-ABEC6A425D3A}"/>
              </a:ext>
            </a:extLst>
          </p:cNvPr>
          <p:cNvSpPr/>
          <p:nvPr/>
        </p:nvSpPr>
        <p:spPr>
          <a:xfrm>
            <a:off x="5469091" y="2441383"/>
            <a:ext cx="682862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01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D495B9C-4408-6906-446A-D92CB32C22EF}"/>
              </a:ext>
            </a:extLst>
          </p:cNvPr>
          <p:cNvSpPr/>
          <p:nvPr/>
        </p:nvSpPr>
        <p:spPr>
          <a:xfrm>
            <a:off x="6521045" y="3160098"/>
            <a:ext cx="682862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02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2E744C6-AD95-5C9A-160C-B7856C09286F}"/>
              </a:ext>
            </a:extLst>
          </p:cNvPr>
          <p:cNvSpPr/>
          <p:nvPr/>
        </p:nvSpPr>
        <p:spPr>
          <a:xfrm>
            <a:off x="4766834" y="3711909"/>
            <a:ext cx="682862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03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7BEBD0F-5C38-844C-33FC-94766600EF2D}"/>
              </a:ext>
            </a:extLst>
          </p:cNvPr>
          <p:cNvSpPr/>
          <p:nvPr/>
        </p:nvSpPr>
        <p:spPr>
          <a:xfrm>
            <a:off x="5792380" y="4380374"/>
            <a:ext cx="682862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04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5A91ADA-4305-0ABF-7169-51957C48D1C6}"/>
              </a:ext>
            </a:extLst>
          </p:cNvPr>
          <p:cNvGrpSpPr/>
          <p:nvPr/>
        </p:nvGrpSpPr>
        <p:grpSpPr>
          <a:xfrm>
            <a:off x="5460675" y="4487766"/>
            <a:ext cx="278992" cy="356798"/>
            <a:chOff x="1605187" y="572440"/>
            <a:chExt cx="563561" cy="720725"/>
          </a:xfrm>
          <a:solidFill>
            <a:schemeClr val="bg1">
              <a:lumMod val="85000"/>
            </a:schemeClr>
          </a:solidFill>
        </p:grpSpPr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D82CF5AC-3C4F-8622-464E-334B64C9F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4739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43" name="Freeform 33">
              <a:extLst>
                <a:ext uri="{FF2B5EF4-FFF2-40B4-BE49-F238E27FC236}">
                  <a16:creationId xmlns:a16="http://schemas.microsoft.com/office/drawing/2014/main" id="{13C9FB3C-7D41-30FE-D0D8-9E2CDD59A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187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id="{E89F04CF-03A5-B159-29F6-6B20F860C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sp>
        <p:nvSpPr>
          <p:cNvPr id="50" name="Freeform 223">
            <a:extLst>
              <a:ext uri="{FF2B5EF4-FFF2-40B4-BE49-F238E27FC236}">
                <a16:creationId xmlns:a16="http://schemas.microsoft.com/office/drawing/2014/main" id="{28FD41A9-C2E3-E044-ED09-5153F5D17619}"/>
              </a:ext>
            </a:extLst>
          </p:cNvPr>
          <p:cNvSpPr>
            <a:spLocks/>
          </p:cNvSpPr>
          <p:nvPr/>
        </p:nvSpPr>
        <p:spPr bwMode="auto">
          <a:xfrm>
            <a:off x="5484668" y="3770223"/>
            <a:ext cx="318698" cy="315264"/>
          </a:xfrm>
          <a:custGeom>
            <a:avLst/>
            <a:gdLst>
              <a:gd name="T0" fmla="*/ 2654 w 2988"/>
              <a:gd name="T1" fmla="*/ 2214 h 2960"/>
              <a:gd name="T2" fmla="*/ 1679 w 2988"/>
              <a:gd name="T3" fmla="*/ 2214 h 2960"/>
              <a:gd name="T4" fmla="*/ 2420 w 2988"/>
              <a:gd name="T5" fmla="*/ 925 h 2960"/>
              <a:gd name="T6" fmla="*/ 1494 w 2988"/>
              <a:gd name="T7" fmla="*/ 0 h 2960"/>
              <a:gd name="T8" fmla="*/ 568 w 2988"/>
              <a:gd name="T9" fmla="*/ 925 h 2960"/>
              <a:gd name="T10" fmla="*/ 1309 w 2988"/>
              <a:gd name="T11" fmla="*/ 2214 h 2960"/>
              <a:gd name="T12" fmla="*/ 334 w 2988"/>
              <a:gd name="T13" fmla="*/ 2214 h 2960"/>
              <a:gd name="T14" fmla="*/ 0 w 2988"/>
              <a:gd name="T15" fmla="*/ 2960 h 2960"/>
              <a:gd name="T16" fmla="*/ 2988 w 2988"/>
              <a:gd name="T17" fmla="*/ 2960 h 2960"/>
              <a:gd name="T18" fmla="*/ 2654 w 2988"/>
              <a:gd name="T19" fmla="*/ 2214 h 2960"/>
              <a:gd name="T20" fmla="*/ 1028 w 2988"/>
              <a:gd name="T21" fmla="*/ 1079 h 2960"/>
              <a:gd name="T22" fmla="*/ 968 w 2988"/>
              <a:gd name="T23" fmla="*/ 856 h 2960"/>
              <a:gd name="T24" fmla="*/ 1239 w 2988"/>
              <a:gd name="T25" fmla="*/ 560 h 2960"/>
              <a:gd name="T26" fmla="*/ 1494 w 2988"/>
              <a:gd name="T27" fmla="*/ 679 h 2960"/>
              <a:gd name="T28" fmla="*/ 1748 w 2988"/>
              <a:gd name="T29" fmla="*/ 560 h 2960"/>
              <a:gd name="T30" fmla="*/ 2019 w 2988"/>
              <a:gd name="T31" fmla="*/ 856 h 2960"/>
              <a:gd name="T32" fmla="*/ 1960 w 2988"/>
              <a:gd name="T33" fmla="*/ 1079 h 2960"/>
              <a:gd name="T34" fmla="*/ 1494 w 2988"/>
              <a:gd name="T35" fmla="*/ 1460 h 2960"/>
              <a:gd name="T36" fmla="*/ 1028 w 2988"/>
              <a:gd name="T37" fmla="*/ 1079 h 2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88" h="2960">
                <a:moveTo>
                  <a:pt x="2654" y="2214"/>
                </a:moveTo>
                <a:lnTo>
                  <a:pt x="1679" y="2214"/>
                </a:lnTo>
                <a:cubicBezTo>
                  <a:pt x="1926" y="1926"/>
                  <a:pt x="2420" y="1305"/>
                  <a:pt x="2420" y="925"/>
                </a:cubicBezTo>
                <a:cubicBezTo>
                  <a:pt x="2420" y="415"/>
                  <a:pt x="2004" y="0"/>
                  <a:pt x="1494" y="0"/>
                </a:cubicBezTo>
                <a:cubicBezTo>
                  <a:pt x="983" y="0"/>
                  <a:pt x="568" y="415"/>
                  <a:pt x="568" y="925"/>
                </a:cubicBezTo>
                <a:cubicBezTo>
                  <a:pt x="568" y="1305"/>
                  <a:pt x="1062" y="1926"/>
                  <a:pt x="1309" y="2214"/>
                </a:cubicBezTo>
                <a:lnTo>
                  <a:pt x="334" y="2214"/>
                </a:lnTo>
                <a:lnTo>
                  <a:pt x="0" y="2960"/>
                </a:lnTo>
                <a:lnTo>
                  <a:pt x="2988" y="2960"/>
                </a:lnTo>
                <a:lnTo>
                  <a:pt x="2654" y="2214"/>
                </a:lnTo>
                <a:close/>
                <a:moveTo>
                  <a:pt x="1028" y="1079"/>
                </a:moveTo>
                <a:cubicBezTo>
                  <a:pt x="990" y="1016"/>
                  <a:pt x="964" y="947"/>
                  <a:pt x="968" y="856"/>
                </a:cubicBezTo>
                <a:cubicBezTo>
                  <a:pt x="976" y="694"/>
                  <a:pt x="1095" y="560"/>
                  <a:pt x="1239" y="560"/>
                </a:cubicBezTo>
                <a:cubicBezTo>
                  <a:pt x="1388" y="560"/>
                  <a:pt x="1494" y="679"/>
                  <a:pt x="1494" y="679"/>
                </a:cubicBezTo>
                <a:cubicBezTo>
                  <a:pt x="1494" y="679"/>
                  <a:pt x="1606" y="560"/>
                  <a:pt x="1748" y="560"/>
                </a:cubicBezTo>
                <a:cubicBezTo>
                  <a:pt x="1893" y="560"/>
                  <a:pt x="2012" y="694"/>
                  <a:pt x="2019" y="856"/>
                </a:cubicBezTo>
                <a:cubicBezTo>
                  <a:pt x="2024" y="947"/>
                  <a:pt x="1998" y="1016"/>
                  <a:pt x="1960" y="1079"/>
                </a:cubicBezTo>
                <a:cubicBezTo>
                  <a:pt x="1886" y="1206"/>
                  <a:pt x="1494" y="1460"/>
                  <a:pt x="1494" y="1460"/>
                </a:cubicBezTo>
                <a:cubicBezTo>
                  <a:pt x="1494" y="1460"/>
                  <a:pt x="1102" y="1205"/>
                  <a:pt x="1028" y="1079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8105B7C-C2AC-0322-E0C5-226A9DC9CE6C}"/>
              </a:ext>
            </a:extLst>
          </p:cNvPr>
          <p:cNvGrpSpPr/>
          <p:nvPr/>
        </p:nvGrpSpPr>
        <p:grpSpPr>
          <a:xfrm>
            <a:off x="6133811" y="2423899"/>
            <a:ext cx="326513" cy="314007"/>
            <a:chOff x="9791183" y="5224427"/>
            <a:chExt cx="645684" cy="620952"/>
          </a:xfrm>
          <a:gradFill>
            <a:gsLst>
              <a:gs pos="0">
                <a:srgbClr val="706EDC"/>
              </a:gs>
              <a:gs pos="100000">
                <a:srgbClr val="FF66A7"/>
              </a:gs>
            </a:gsLst>
            <a:lin ang="5400000" scaled="1"/>
          </a:gradFill>
        </p:grpSpPr>
        <p:sp>
          <p:nvSpPr>
            <p:cNvPr id="39" name="Oval 131">
              <a:extLst>
                <a:ext uri="{FF2B5EF4-FFF2-40B4-BE49-F238E27FC236}">
                  <a16:creationId xmlns:a16="http://schemas.microsoft.com/office/drawing/2014/main" id="{589058F2-96D5-3122-E18E-94D8AB2BA4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8745" y="5224427"/>
              <a:ext cx="290558" cy="294274"/>
            </a:xfrm>
            <a:prstGeom prst="ellipse">
              <a:avLst/>
            </a:pr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41" name="Freeform 134">
              <a:extLst>
                <a:ext uri="{FF2B5EF4-FFF2-40B4-BE49-F238E27FC236}">
                  <a16:creationId xmlns:a16="http://schemas.microsoft.com/office/drawing/2014/main" id="{FA7689E4-164E-923E-1190-2D93CC705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13EC61C-A46B-35B1-CC1C-6D37DA2E4259}"/>
              </a:ext>
            </a:extLst>
          </p:cNvPr>
          <p:cNvGrpSpPr/>
          <p:nvPr/>
        </p:nvGrpSpPr>
        <p:grpSpPr>
          <a:xfrm>
            <a:off x="6186892" y="3114299"/>
            <a:ext cx="262178" cy="388489"/>
            <a:chOff x="1788812" y="2276750"/>
            <a:chExt cx="392114" cy="581025"/>
          </a:xfrm>
          <a:solidFill>
            <a:schemeClr val="bg1">
              <a:lumMod val="85000"/>
            </a:schemeClr>
          </a:solidFill>
        </p:grpSpPr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5A46F382-55FB-7978-5658-8948A77BF4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812" y="2276750"/>
              <a:ext cx="392114" cy="430215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373D3075-8973-6311-6FC4-8565A78B7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062" y="2729186"/>
              <a:ext cx="195263" cy="128589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002DEB66-7726-1A4E-2B38-1725A17E6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946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0B05946-6479-D364-0D4B-D9E565F1B055}"/>
              </a:ext>
            </a:extLst>
          </p:cNvPr>
          <p:cNvGrpSpPr/>
          <p:nvPr/>
        </p:nvGrpSpPr>
        <p:grpSpPr>
          <a:xfrm>
            <a:off x="6268666" y="1504220"/>
            <a:ext cx="3237283" cy="754330"/>
            <a:chOff x="101198" y="1886576"/>
            <a:chExt cx="3237283" cy="75433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A9C6F63-D0C5-D5EF-1B36-670BA7C80675}"/>
                </a:ext>
              </a:extLst>
            </p:cNvPr>
            <p:cNvSpPr txBox="1"/>
            <p:nvPr/>
          </p:nvSpPr>
          <p:spPr>
            <a:xfrm>
              <a:off x="101198" y="2152503"/>
              <a:ext cx="323728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C204BE0-248A-0C68-3D7D-E283C8208448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B723D99-8DE0-4014-A88A-B296BA9B4C71}"/>
              </a:ext>
            </a:extLst>
          </p:cNvPr>
          <p:cNvGrpSpPr/>
          <p:nvPr/>
        </p:nvGrpSpPr>
        <p:grpSpPr>
          <a:xfrm>
            <a:off x="7629017" y="3082634"/>
            <a:ext cx="2746182" cy="754330"/>
            <a:chOff x="101199" y="1886576"/>
            <a:chExt cx="2746182" cy="75433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1BBFA73-8A82-14FB-5343-580F32375085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BC8252E-0152-94CA-676C-CC7823742C71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48FC8FA-3B97-3F30-25A3-FA099426B46C}"/>
              </a:ext>
            </a:extLst>
          </p:cNvPr>
          <p:cNvGrpSpPr/>
          <p:nvPr/>
        </p:nvGrpSpPr>
        <p:grpSpPr>
          <a:xfrm>
            <a:off x="1418035" y="3552513"/>
            <a:ext cx="2746182" cy="754330"/>
            <a:chOff x="101199" y="1886576"/>
            <a:chExt cx="2746182" cy="75433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8196B3B-367C-4C32-7B63-3972394BAE16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EA6CA4F-14F4-7CB5-8872-0012CDA14E1B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4FB9813-C00B-1908-EC41-34C6CF9635AC}"/>
              </a:ext>
            </a:extLst>
          </p:cNvPr>
          <p:cNvGrpSpPr/>
          <p:nvPr/>
        </p:nvGrpSpPr>
        <p:grpSpPr>
          <a:xfrm>
            <a:off x="3349818" y="5369627"/>
            <a:ext cx="2746182" cy="754330"/>
            <a:chOff x="101199" y="1886576"/>
            <a:chExt cx="2746182" cy="75433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919FEEE-953C-F6E7-A9DE-E26FA2B6CAD9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13F59CE-1942-5887-1740-407ED09CAC30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18672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54E6471D-07C0-C0BA-31E6-FBDDC4E79896}"/>
              </a:ext>
            </a:extLst>
          </p:cNvPr>
          <p:cNvSpPr/>
          <p:nvPr/>
        </p:nvSpPr>
        <p:spPr>
          <a:xfrm>
            <a:off x="3843573" y="347262"/>
            <a:ext cx="4520175" cy="532801"/>
          </a:xfrm>
          <a:custGeom>
            <a:avLst/>
            <a:gdLst>
              <a:gd name="connsiteX0" fmla="*/ 0 w 4520175"/>
              <a:gd name="connsiteY0" fmla="*/ 0 h 532801"/>
              <a:gd name="connsiteX1" fmla="*/ 4253775 w 4520175"/>
              <a:gd name="connsiteY1" fmla="*/ 0 h 532801"/>
              <a:gd name="connsiteX2" fmla="*/ 4520175 w 4520175"/>
              <a:gd name="connsiteY2" fmla="*/ 266401 h 532801"/>
              <a:gd name="connsiteX3" fmla="*/ 4253775 w 4520175"/>
              <a:gd name="connsiteY3" fmla="*/ 532801 h 532801"/>
              <a:gd name="connsiteX4" fmla="*/ 0 w 4520175"/>
              <a:gd name="connsiteY4" fmla="*/ 532801 h 532801"/>
              <a:gd name="connsiteX5" fmla="*/ 266401 w 4520175"/>
              <a:gd name="connsiteY5" fmla="*/ 266401 h 532801"/>
              <a:gd name="connsiteX6" fmla="*/ 0 w 4520175"/>
              <a:gd name="connsiteY6" fmla="*/ 0 h 5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0175" h="532801" fill="none" extrusionOk="0">
                <a:moveTo>
                  <a:pt x="0" y="0"/>
                </a:moveTo>
                <a:cubicBezTo>
                  <a:pt x="1785132" y="48231"/>
                  <a:pt x="2860849" y="-84455"/>
                  <a:pt x="4253775" y="0"/>
                </a:cubicBezTo>
                <a:cubicBezTo>
                  <a:pt x="4303687" y="66680"/>
                  <a:pt x="4463802" y="165544"/>
                  <a:pt x="4520175" y="266401"/>
                </a:cubicBezTo>
                <a:cubicBezTo>
                  <a:pt x="4416574" y="369566"/>
                  <a:pt x="4370610" y="410379"/>
                  <a:pt x="4253775" y="532801"/>
                </a:cubicBezTo>
                <a:cubicBezTo>
                  <a:pt x="2199271" y="401847"/>
                  <a:pt x="1062704" y="489227"/>
                  <a:pt x="0" y="532801"/>
                </a:cubicBezTo>
                <a:cubicBezTo>
                  <a:pt x="35413" y="451198"/>
                  <a:pt x="200612" y="369631"/>
                  <a:pt x="266401" y="266401"/>
                </a:cubicBezTo>
                <a:cubicBezTo>
                  <a:pt x="214334" y="212937"/>
                  <a:pt x="83565" y="79324"/>
                  <a:pt x="0" y="0"/>
                </a:cubicBezTo>
                <a:close/>
              </a:path>
              <a:path w="4520175" h="532801" stroke="0" extrusionOk="0">
                <a:moveTo>
                  <a:pt x="0" y="0"/>
                </a:moveTo>
                <a:cubicBezTo>
                  <a:pt x="1444264" y="118645"/>
                  <a:pt x="2383016" y="116012"/>
                  <a:pt x="4253775" y="0"/>
                </a:cubicBezTo>
                <a:cubicBezTo>
                  <a:pt x="4351008" y="81105"/>
                  <a:pt x="4508772" y="221825"/>
                  <a:pt x="4520175" y="266401"/>
                </a:cubicBezTo>
                <a:cubicBezTo>
                  <a:pt x="4470577" y="350560"/>
                  <a:pt x="4270515" y="496115"/>
                  <a:pt x="4253775" y="532801"/>
                </a:cubicBezTo>
                <a:cubicBezTo>
                  <a:pt x="2519170" y="552988"/>
                  <a:pt x="1608599" y="685281"/>
                  <a:pt x="0" y="532801"/>
                </a:cubicBezTo>
                <a:cubicBezTo>
                  <a:pt x="51432" y="518363"/>
                  <a:pt x="192537" y="297118"/>
                  <a:pt x="266401" y="266401"/>
                </a:cubicBezTo>
                <a:cubicBezTo>
                  <a:pt x="216891" y="255419"/>
                  <a:pt x="91328" y="10939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706EDC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chevron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76CB3413-8354-480D-D668-ABF015E7F211}"/>
              </a:ext>
            </a:extLst>
          </p:cNvPr>
          <p:cNvSpPr>
            <a:spLocks noEditPoints="1"/>
          </p:cNvSpPr>
          <p:nvPr/>
        </p:nvSpPr>
        <p:spPr bwMode="auto">
          <a:xfrm>
            <a:off x="7578683" y="405759"/>
            <a:ext cx="405376" cy="374544"/>
          </a:xfrm>
          <a:custGeom>
            <a:avLst/>
            <a:gdLst>
              <a:gd name="T0" fmla="*/ 3149 w 3188"/>
              <a:gd name="T1" fmla="*/ 604 h 2944"/>
              <a:gd name="T2" fmla="*/ 2624 w 3188"/>
              <a:gd name="T3" fmla="*/ 732 h 2944"/>
              <a:gd name="T4" fmla="*/ 2704 w 3188"/>
              <a:gd name="T5" fmla="*/ 705 h 2944"/>
              <a:gd name="T6" fmla="*/ 2742 w 3188"/>
              <a:gd name="T7" fmla="*/ 667 h 2944"/>
              <a:gd name="T8" fmla="*/ 2801 w 3188"/>
              <a:gd name="T9" fmla="*/ 659 h 2944"/>
              <a:gd name="T10" fmla="*/ 2853 w 3188"/>
              <a:gd name="T11" fmla="*/ 538 h 2944"/>
              <a:gd name="T12" fmla="*/ 2473 w 3188"/>
              <a:gd name="T13" fmla="*/ 368 h 2944"/>
              <a:gd name="T14" fmla="*/ 2318 w 3188"/>
              <a:gd name="T15" fmla="*/ 298 h 2944"/>
              <a:gd name="T16" fmla="*/ 1980 w 3188"/>
              <a:gd name="T17" fmla="*/ 10 h 2944"/>
              <a:gd name="T18" fmla="*/ 1425 w 3188"/>
              <a:gd name="T19" fmla="*/ 179 h 2944"/>
              <a:gd name="T20" fmla="*/ 1244 w 3188"/>
              <a:gd name="T21" fmla="*/ 154 h 2944"/>
              <a:gd name="T22" fmla="*/ 1335 w 3188"/>
              <a:gd name="T23" fmla="*/ 242 h 2944"/>
              <a:gd name="T24" fmla="*/ 1210 w 3188"/>
              <a:gd name="T25" fmla="*/ 252 h 2944"/>
              <a:gd name="T26" fmla="*/ 1238 w 3188"/>
              <a:gd name="T27" fmla="*/ 328 h 2944"/>
              <a:gd name="T28" fmla="*/ 1242 w 3188"/>
              <a:gd name="T29" fmla="*/ 362 h 2944"/>
              <a:gd name="T30" fmla="*/ 1308 w 3188"/>
              <a:gd name="T31" fmla="*/ 393 h 2944"/>
              <a:gd name="T32" fmla="*/ 1231 w 3188"/>
              <a:gd name="T33" fmla="*/ 464 h 2944"/>
              <a:gd name="T34" fmla="*/ 1391 w 3188"/>
              <a:gd name="T35" fmla="*/ 390 h 2944"/>
              <a:gd name="T36" fmla="*/ 1416 w 3188"/>
              <a:gd name="T37" fmla="*/ 454 h 2944"/>
              <a:gd name="T38" fmla="*/ 1482 w 3188"/>
              <a:gd name="T39" fmla="*/ 413 h 2944"/>
              <a:gd name="T40" fmla="*/ 1673 w 3188"/>
              <a:gd name="T41" fmla="*/ 253 h 2944"/>
              <a:gd name="T42" fmla="*/ 2065 w 3188"/>
              <a:gd name="T43" fmla="*/ 359 h 2944"/>
              <a:gd name="T44" fmla="*/ 1994 w 3188"/>
              <a:gd name="T45" fmla="*/ 560 h 2944"/>
              <a:gd name="T46" fmla="*/ 1543 w 3188"/>
              <a:gd name="T47" fmla="*/ 942 h 2944"/>
              <a:gd name="T48" fmla="*/ 1234 w 3188"/>
              <a:gd name="T49" fmla="*/ 1196 h 2944"/>
              <a:gd name="T50" fmla="*/ 1200 w 3188"/>
              <a:gd name="T51" fmla="*/ 1310 h 2944"/>
              <a:gd name="T52" fmla="*/ 955 w 3188"/>
              <a:gd name="T53" fmla="*/ 1531 h 2944"/>
              <a:gd name="T54" fmla="*/ 533 w 3188"/>
              <a:gd name="T55" fmla="*/ 1932 h 2944"/>
              <a:gd name="T56" fmla="*/ 170 w 3188"/>
              <a:gd name="T57" fmla="*/ 2350 h 2944"/>
              <a:gd name="T58" fmla="*/ 22 w 3188"/>
              <a:gd name="T59" fmla="*/ 2392 h 2944"/>
              <a:gd name="T60" fmla="*/ 14 w 3188"/>
              <a:gd name="T61" fmla="*/ 2784 h 2944"/>
              <a:gd name="T62" fmla="*/ 217 w 3188"/>
              <a:gd name="T63" fmla="*/ 2863 h 2944"/>
              <a:gd name="T64" fmla="*/ 253 w 3188"/>
              <a:gd name="T65" fmla="*/ 2600 h 2944"/>
              <a:gd name="T66" fmla="*/ 374 w 3188"/>
              <a:gd name="T67" fmla="*/ 2396 h 2944"/>
              <a:gd name="T68" fmla="*/ 944 w 3188"/>
              <a:gd name="T69" fmla="*/ 1971 h 2944"/>
              <a:gd name="T70" fmla="*/ 1209 w 3188"/>
              <a:gd name="T71" fmla="*/ 1799 h 2944"/>
              <a:gd name="T72" fmla="*/ 1496 w 3188"/>
              <a:gd name="T73" fmla="*/ 1563 h 2944"/>
              <a:gd name="T74" fmla="*/ 1815 w 3188"/>
              <a:gd name="T75" fmla="*/ 1797 h 2944"/>
              <a:gd name="T76" fmla="*/ 1719 w 3188"/>
              <a:gd name="T77" fmla="*/ 1884 h 2944"/>
              <a:gd name="T78" fmla="*/ 1306 w 3188"/>
              <a:gd name="T79" fmla="*/ 2068 h 2944"/>
              <a:gd name="T80" fmla="*/ 1161 w 3188"/>
              <a:gd name="T81" fmla="*/ 2105 h 2944"/>
              <a:gd name="T82" fmla="*/ 1301 w 3188"/>
              <a:gd name="T83" fmla="*/ 2436 h 2944"/>
              <a:gd name="T84" fmla="*/ 1485 w 3188"/>
              <a:gd name="T85" fmla="*/ 2575 h 2944"/>
              <a:gd name="T86" fmla="*/ 1444 w 3188"/>
              <a:gd name="T87" fmla="*/ 2287 h 2944"/>
              <a:gd name="T88" fmla="*/ 1469 w 3188"/>
              <a:gd name="T89" fmla="*/ 2201 h 2944"/>
              <a:gd name="T90" fmla="*/ 2126 w 3188"/>
              <a:gd name="T91" fmla="*/ 2036 h 2944"/>
              <a:gd name="T92" fmla="*/ 2139 w 3188"/>
              <a:gd name="T93" fmla="*/ 1623 h 2944"/>
              <a:gd name="T94" fmla="*/ 1944 w 3188"/>
              <a:gd name="T95" fmla="*/ 1378 h 2944"/>
              <a:gd name="T96" fmla="*/ 1957 w 3188"/>
              <a:gd name="T97" fmla="*/ 1164 h 2944"/>
              <a:gd name="T98" fmla="*/ 2404 w 3188"/>
              <a:gd name="T99" fmla="*/ 969 h 2944"/>
              <a:gd name="T100" fmla="*/ 2647 w 3188"/>
              <a:gd name="T101" fmla="*/ 1174 h 2944"/>
              <a:gd name="T102" fmla="*/ 2857 w 3188"/>
              <a:gd name="T103" fmla="*/ 1202 h 2944"/>
              <a:gd name="T104" fmla="*/ 3100 w 3188"/>
              <a:gd name="T105" fmla="*/ 736 h 2944"/>
              <a:gd name="T106" fmla="*/ 3155 w 3188"/>
              <a:gd name="T107" fmla="*/ 608 h 2944"/>
              <a:gd name="T108" fmla="*/ 3187 w 3188"/>
              <a:gd name="T109" fmla="*/ 534 h 2944"/>
              <a:gd name="T110" fmla="*/ 3154 w 3188"/>
              <a:gd name="T111" fmla="*/ 504 h 2944"/>
              <a:gd name="T112" fmla="*/ 3116 w 3188"/>
              <a:gd name="T113" fmla="*/ 515 h 2944"/>
              <a:gd name="T114" fmla="*/ 3102 w 3188"/>
              <a:gd name="T115" fmla="*/ 452 h 2944"/>
              <a:gd name="T116" fmla="*/ 3060 w 3188"/>
              <a:gd name="T117" fmla="*/ 589 h 2944"/>
              <a:gd name="T118" fmla="*/ 3049 w 3188"/>
              <a:gd name="T119" fmla="*/ 568 h 2944"/>
              <a:gd name="T120" fmla="*/ 2997 w 3188"/>
              <a:gd name="T121" fmla="*/ 589 h 2944"/>
              <a:gd name="T122" fmla="*/ 2893 w 3188"/>
              <a:gd name="T123" fmla="*/ 852 h 2944"/>
              <a:gd name="T124" fmla="*/ 2746 w 3188"/>
              <a:gd name="T125" fmla="*/ 990 h 2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8" h="2944">
                <a:moveTo>
                  <a:pt x="3149" y="604"/>
                </a:moveTo>
                <a:cubicBezTo>
                  <a:pt x="3149" y="605"/>
                  <a:pt x="3149" y="605"/>
                  <a:pt x="3149" y="605"/>
                </a:cubicBezTo>
                <a:cubicBezTo>
                  <a:pt x="3149" y="605"/>
                  <a:pt x="3149" y="605"/>
                  <a:pt x="3149" y="604"/>
                </a:cubicBezTo>
                <a:close/>
                <a:moveTo>
                  <a:pt x="2659" y="833"/>
                </a:moveTo>
                <a:cubicBezTo>
                  <a:pt x="2659" y="828"/>
                  <a:pt x="2655" y="793"/>
                  <a:pt x="2643" y="767"/>
                </a:cubicBezTo>
                <a:cubicBezTo>
                  <a:pt x="2631" y="741"/>
                  <a:pt x="2624" y="732"/>
                  <a:pt x="2624" y="732"/>
                </a:cubicBezTo>
                <a:cubicBezTo>
                  <a:pt x="2624" y="732"/>
                  <a:pt x="2645" y="743"/>
                  <a:pt x="2661" y="731"/>
                </a:cubicBezTo>
                <a:cubicBezTo>
                  <a:pt x="2677" y="720"/>
                  <a:pt x="2676" y="710"/>
                  <a:pt x="2683" y="707"/>
                </a:cubicBezTo>
                <a:cubicBezTo>
                  <a:pt x="2689" y="704"/>
                  <a:pt x="2696" y="711"/>
                  <a:pt x="2704" y="705"/>
                </a:cubicBezTo>
                <a:cubicBezTo>
                  <a:pt x="2713" y="700"/>
                  <a:pt x="2712" y="691"/>
                  <a:pt x="2714" y="689"/>
                </a:cubicBezTo>
                <a:cubicBezTo>
                  <a:pt x="2715" y="686"/>
                  <a:pt x="2731" y="690"/>
                  <a:pt x="2738" y="684"/>
                </a:cubicBezTo>
                <a:cubicBezTo>
                  <a:pt x="2745" y="679"/>
                  <a:pt x="2741" y="677"/>
                  <a:pt x="2742" y="667"/>
                </a:cubicBezTo>
                <a:cubicBezTo>
                  <a:pt x="2744" y="658"/>
                  <a:pt x="2750" y="653"/>
                  <a:pt x="2750" y="653"/>
                </a:cubicBezTo>
                <a:cubicBezTo>
                  <a:pt x="2750" y="653"/>
                  <a:pt x="2766" y="659"/>
                  <a:pt x="2778" y="664"/>
                </a:cubicBezTo>
                <a:cubicBezTo>
                  <a:pt x="2791" y="669"/>
                  <a:pt x="2796" y="671"/>
                  <a:pt x="2801" y="659"/>
                </a:cubicBezTo>
                <a:cubicBezTo>
                  <a:pt x="2806" y="647"/>
                  <a:pt x="2800" y="619"/>
                  <a:pt x="2803" y="600"/>
                </a:cubicBezTo>
                <a:cubicBezTo>
                  <a:pt x="2807" y="581"/>
                  <a:pt x="2811" y="574"/>
                  <a:pt x="2813" y="570"/>
                </a:cubicBezTo>
                <a:cubicBezTo>
                  <a:pt x="2816" y="566"/>
                  <a:pt x="2842" y="552"/>
                  <a:pt x="2853" y="538"/>
                </a:cubicBezTo>
                <a:cubicBezTo>
                  <a:pt x="2864" y="523"/>
                  <a:pt x="2878" y="464"/>
                  <a:pt x="2879" y="460"/>
                </a:cubicBezTo>
                <a:cubicBezTo>
                  <a:pt x="2967" y="252"/>
                  <a:pt x="2687" y="42"/>
                  <a:pt x="2527" y="249"/>
                </a:cubicBezTo>
                <a:cubicBezTo>
                  <a:pt x="2492" y="294"/>
                  <a:pt x="2477" y="346"/>
                  <a:pt x="2473" y="368"/>
                </a:cubicBezTo>
                <a:cubicBezTo>
                  <a:pt x="2468" y="390"/>
                  <a:pt x="2435" y="417"/>
                  <a:pt x="2435" y="417"/>
                </a:cubicBezTo>
                <a:cubicBezTo>
                  <a:pt x="2435" y="417"/>
                  <a:pt x="2426" y="378"/>
                  <a:pt x="2383" y="338"/>
                </a:cubicBezTo>
                <a:cubicBezTo>
                  <a:pt x="2339" y="298"/>
                  <a:pt x="2319" y="302"/>
                  <a:pt x="2318" y="298"/>
                </a:cubicBezTo>
                <a:cubicBezTo>
                  <a:pt x="2316" y="294"/>
                  <a:pt x="2270" y="202"/>
                  <a:pt x="2182" y="136"/>
                </a:cubicBezTo>
                <a:cubicBezTo>
                  <a:pt x="2094" y="69"/>
                  <a:pt x="2071" y="56"/>
                  <a:pt x="2045" y="28"/>
                </a:cubicBezTo>
                <a:cubicBezTo>
                  <a:pt x="2018" y="0"/>
                  <a:pt x="2004" y="2"/>
                  <a:pt x="1980" y="10"/>
                </a:cubicBezTo>
                <a:cubicBezTo>
                  <a:pt x="1957" y="18"/>
                  <a:pt x="1821" y="33"/>
                  <a:pt x="1697" y="88"/>
                </a:cubicBezTo>
                <a:cubicBezTo>
                  <a:pt x="1573" y="142"/>
                  <a:pt x="1545" y="179"/>
                  <a:pt x="1504" y="183"/>
                </a:cubicBezTo>
                <a:cubicBezTo>
                  <a:pt x="1463" y="186"/>
                  <a:pt x="1453" y="175"/>
                  <a:pt x="1425" y="179"/>
                </a:cubicBezTo>
                <a:cubicBezTo>
                  <a:pt x="1398" y="183"/>
                  <a:pt x="1380" y="193"/>
                  <a:pt x="1362" y="188"/>
                </a:cubicBezTo>
                <a:cubicBezTo>
                  <a:pt x="1345" y="184"/>
                  <a:pt x="1317" y="171"/>
                  <a:pt x="1290" y="159"/>
                </a:cubicBezTo>
                <a:cubicBezTo>
                  <a:pt x="1262" y="148"/>
                  <a:pt x="1254" y="147"/>
                  <a:pt x="1244" y="154"/>
                </a:cubicBezTo>
                <a:cubicBezTo>
                  <a:pt x="1234" y="161"/>
                  <a:pt x="1235" y="167"/>
                  <a:pt x="1247" y="175"/>
                </a:cubicBezTo>
                <a:cubicBezTo>
                  <a:pt x="1259" y="183"/>
                  <a:pt x="1329" y="210"/>
                  <a:pt x="1336" y="223"/>
                </a:cubicBezTo>
                <a:cubicBezTo>
                  <a:pt x="1344" y="236"/>
                  <a:pt x="1343" y="242"/>
                  <a:pt x="1335" y="242"/>
                </a:cubicBezTo>
                <a:cubicBezTo>
                  <a:pt x="1327" y="243"/>
                  <a:pt x="1240" y="221"/>
                  <a:pt x="1222" y="221"/>
                </a:cubicBezTo>
                <a:cubicBezTo>
                  <a:pt x="1204" y="220"/>
                  <a:pt x="1202" y="221"/>
                  <a:pt x="1197" y="232"/>
                </a:cubicBezTo>
                <a:cubicBezTo>
                  <a:pt x="1192" y="243"/>
                  <a:pt x="1201" y="248"/>
                  <a:pt x="1210" y="252"/>
                </a:cubicBezTo>
                <a:cubicBezTo>
                  <a:pt x="1219" y="256"/>
                  <a:pt x="1311" y="275"/>
                  <a:pt x="1322" y="284"/>
                </a:cubicBezTo>
                <a:cubicBezTo>
                  <a:pt x="1334" y="293"/>
                  <a:pt x="1330" y="301"/>
                  <a:pt x="1324" y="306"/>
                </a:cubicBezTo>
                <a:cubicBezTo>
                  <a:pt x="1318" y="311"/>
                  <a:pt x="1259" y="324"/>
                  <a:pt x="1238" y="328"/>
                </a:cubicBezTo>
                <a:cubicBezTo>
                  <a:pt x="1218" y="331"/>
                  <a:pt x="1199" y="332"/>
                  <a:pt x="1190" y="339"/>
                </a:cubicBezTo>
                <a:cubicBezTo>
                  <a:pt x="1182" y="345"/>
                  <a:pt x="1182" y="356"/>
                  <a:pt x="1186" y="362"/>
                </a:cubicBezTo>
                <a:cubicBezTo>
                  <a:pt x="1190" y="367"/>
                  <a:pt x="1230" y="361"/>
                  <a:pt x="1242" y="362"/>
                </a:cubicBezTo>
                <a:cubicBezTo>
                  <a:pt x="1253" y="363"/>
                  <a:pt x="1281" y="359"/>
                  <a:pt x="1300" y="356"/>
                </a:cubicBezTo>
                <a:cubicBezTo>
                  <a:pt x="1318" y="354"/>
                  <a:pt x="1339" y="346"/>
                  <a:pt x="1340" y="353"/>
                </a:cubicBezTo>
                <a:cubicBezTo>
                  <a:pt x="1342" y="360"/>
                  <a:pt x="1323" y="384"/>
                  <a:pt x="1308" y="393"/>
                </a:cubicBezTo>
                <a:cubicBezTo>
                  <a:pt x="1293" y="401"/>
                  <a:pt x="1269" y="421"/>
                  <a:pt x="1258" y="428"/>
                </a:cubicBezTo>
                <a:cubicBezTo>
                  <a:pt x="1247" y="435"/>
                  <a:pt x="1236" y="437"/>
                  <a:pt x="1231" y="445"/>
                </a:cubicBezTo>
                <a:cubicBezTo>
                  <a:pt x="1226" y="453"/>
                  <a:pt x="1223" y="460"/>
                  <a:pt x="1231" y="464"/>
                </a:cubicBezTo>
                <a:cubicBezTo>
                  <a:pt x="1239" y="468"/>
                  <a:pt x="1240" y="472"/>
                  <a:pt x="1260" y="468"/>
                </a:cubicBezTo>
                <a:cubicBezTo>
                  <a:pt x="1281" y="463"/>
                  <a:pt x="1307" y="448"/>
                  <a:pt x="1325" y="438"/>
                </a:cubicBezTo>
                <a:cubicBezTo>
                  <a:pt x="1342" y="427"/>
                  <a:pt x="1375" y="399"/>
                  <a:pt x="1391" y="390"/>
                </a:cubicBezTo>
                <a:cubicBezTo>
                  <a:pt x="1407" y="381"/>
                  <a:pt x="1421" y="380"/>
                  <a:pt x="1429" y="385"/>
                </a:cubicBezTo>
                <a:cubicBezTo>
                  <a:pt x="1436" y="389"/>
                  <a:pt x="1439" y="394"/>
                  <a:pt x="1438" y="398"/>
                </a:cubicBezTo>
                <a:cubicBezTo>
                  <a:pt x="1436" y="403"/>
                  <a:pt x="1424" y="427"/>
                  <a:pt x="1416" y="454"/>
                </a:cubicBezTo>
                <a:cubicBezTo>
                  <a:pt x="1407" y="482"/>
                  <a:pt x="1403" y="496"/>
                  <a:pt x="1408" y="509"/>
                </a:cubicBezTo>
                <a:cubicBezTo>
                  <a:pt x="1414" y="523"/>
                  <a:pt x="1433" y="521"/>
                  <a:pt x="1439" y="510"/>
                </a:cubicBezTo>
                <a:cubicBezTo>
                  <a:pt x="1444" y="500"/>
                  <a:pt x="1461" y="442"/>
                  <a:pt x="1482" y="413"/>
                </a:cubicBezTo>
                <a:cubicBezTo>
                  <a:pt x="1504" y="384"/>
                  <a:pt x="1504" y="392"/>
                  <a:pt x="1516" y="362"/>
                </a:cubicBezTo>
                <a:cubicBezTo>
                  <a:pt x="1527" y="331"/>
                  <a:pt x="1532" y="317"/>
                  <a:pt x="1535" y="314"/>
                </a:cubicBezTo>
                <a:cubicBezTo>
                  <a:pt x="1538" y="310"/>
                  <a:pt x="1599" y="272"/>
                  <a:pt x="1673" y="253"/>
                </a:cubicBezTo>
                <a:cubicBezTo>
                  <a:pt x="1746" y="234"/>
                  <a:pt x="1887" y="228"/>
                  <a:pt x="1937" y="222"/>
                </a:cubicBezTo>
                <a:cubicBezTo>
                  <a:pt x="1986" y="216"/>
                  <a:pt x="1998" y="220"/>
                  <a:pt x="1998" y="220"/>
                </a:cubicBezTo>
                <a:cubicBezTo>
                  <a:pt x="1998" y="220"/>
                  <a:pt x="2027" y="306"/>
                  <a:pt x="2065" y="359"/>
                </a:cubicBezTo>
                <a:cubicBezTo>
                  <a:pt x="2103" y="413"/>
                  <a:pt x="2135" y="426"/>
                  <a:pt x="2122" y="437"/>
                </a:cubicBezTo>
                <a:cubicBezTo>
                  <a:pt x="2108" y="448"/>
                  <a:pt x="2076" y="488"/>
                  <a:pt x="2062" y="504"/>
                </a:cubicBezTo>
                <a:cubicBezTo>
                  <a:pt x="2049" y="521"/>
                  <a:pt x="1996" y="560"/>
                  <a:pt x="1994" y="560"/>
                </a:cubicBezTo>
                <a:cubicBezTo>
                  <a:pt x="1991" y="560"/>
                  <a:pt x="1973" y="564"/>
                  <a:pt x="1964" y="569"/>
                </a:cubicBezTo>
                <a:cubicBezTo>
                  <a:pt x="1955" y="575"/>
                  <a:pt x="1754" y="776"/>
                  <a:pt x="1688" y="826"/>
                </a:cubicBezTo>
                <a:cubicBezTo>
                  <a:pt x="1623" y="875"/>
                  <a:pt x="1552" y="936"/>
                  <a:pt x="1543" y="942"/>
                </a:cubicBezTo>
                <a:cubicBezTo>
                  <a:pt x="1535" y="948"/>
                  <a:pt x="1531" y="949"/>
                  <a:pt x="1531" y="949"/>
                </a:cubicBezTo>
                <a:cubicBezTo>
                  <a:pt x="1509" y="971"/>
                  <a:pt x="1404" y="989"/>
                  <a:pt x="1358" y="1016"/>
                </a:cubicBezTo>
                <a:cubicBezTo>
                  <a:pt x="1312" y="1043"/>
                  <a:pt x="1257" y="1135"/>
                  <a:pt x="1234" y="1196"/>
                </a:cubicBezTo>
                <a:cubicBezTo>
                  <a:pt x="1212" y="1258"/>
                  <a:pt x="1220" y="1247"/>
                  <a:pt x="1216" y="1264"/>
                </a:cubicBezTo>
                <a:cubicBezTo>
                  <a:pt x="1213" y="1280"/>
                  <a:pt x="1207" y="1277"/>
                  <a:pt x="1205" y="1289"/>
                </a:cubicBezTo>
                <a:cubicBezTo>
                  <a:pt x="1202" y="1300"/>
                  <a:pt x="1202" y="1302"/>
                  <a:pt x="1200" y="1310"/>
                </a:cubicBezTo>
                <a:cubicBezTo>
                  <a:pt x="1197" y="1317"/>
                  <a:pt x="1193" y="1326"/>
                  <a:pt x="1180" y="1340"/>
                </a:cubicBezTo>
                <a:cubicBezTo>
                  <a:pt x="1167" y="1354"/>
                  <a:pt x="1032" y="1448"/>
                  <a:pt x="1002" y="1480"/>
                </a:cubicBezTo>
                <a:cubicBezTo>
                  <a:pt x="972" y="1511"/>
                  <a:pt x="957" y="1522"/>
                  <a:pt x="955" y="1531"/>
                </a:cubicBezTo>
                <a:cubicBezTo>
                  <a:pt x="953" y="1541"/>
                  <a:pt x="949" y="1547"/>
                  <a:pt x="949" y="1547"/>
                </a:cubicBezTo>
                <a:cubicBezTo>
                  <a:pt x="949" y="1547"/>
                  <a:pt x="870" y="1705"/>
                  <a:pt x="845" y="1728"/>
                </a:cubicBezTo>
                <a:cubicBezTo>
                  <a:pt x="820" y="1752"/>
                  <a:pt x="585" y="1884"/>
                  <a:pt x="533" y="1932"/>
                </a:cubicBezTo>
                <a:cubicBezTo>
                  <a:pt x="481" y="1981"/>
                  <a:pt x="471" y="2014"/>
                  <a:pt x="461" y="2030"/>
                </a:cubicBezTo>
                <a:cubicBezTo>
                  <a:pt x="451" y="2046"/>
                  <a:pt x="297" y="2255"/>
                  <a:pt x="250" y="2294"/>
                </a:cubicBezTo>
                <a:cubicBezTo>
                  <a:pt x="202" y="2332"/>
                  <a:pt x="170" y="2350"/>
                  <a:pt x="170" y="2350"/>
                </a:cubicBezTo>
                <a:cubicBezTo>
                  <a:pt x="170" y="2350"/>
                  <a:pt x="174" y="2343"/>
                  <a:pt x="157" y="2343"/>
                </a:cubicBezTo>
                <a:cubicBezTo>
                  <a:pt x="140" y="2343"/>
                  <a:pt x="130" y="2347"/>
                  <a:pt x="116" y="2354"/>
                </a:cubicBezTo>
                <a:cubicBezTo>
                  <a:pt x="103" y="2362"/>
                  <a:pt x="34" y="2382"/>
                  <a:pt x="22" y="2392"/>
                </a:cubicBezTo>
                <a:cubicBezTo>
                  <a:pt x="9" y="2402"/>
                  <a:pt x="8" y="2398"/>
                  <a:pt x="4" y="2443"/>
                </a:cubicBezTo>
                <a:cubicBezTo>
                  <a:pt x="0" y="2488"/>
                  <a:pt x="19" y="2551"/>
                  <a:pt x="11" y="2657"/>
                </a:cubicBezTo>
                <a:cubicBezTo>
                  <a:pt x="3" y="2763"/>
                  <a:pt x="1" y="2726"/>
                  <a:pt x="14" y="2784"/>
                </a:cubicBezTo>
                <a:cubicBezTo>
                  <a:pt x="26" y="2841"/>
                  <a:pt x="62" y="2895"/>
                  <a:pt x="94" y="2919"/>
                </a:cubicBezTo>
                <a:cubicBezTo>
                  <a:pt x="126" y="2943"/>
                  <a:pt x="173" y="2944"/>
                  <a:pt x="208" y="2930"/>
                </a:cubicBezTo>
                <a:cubicBezTo>
                  <a:pt x="242" y="2916"/>
                  <a:pt x="237" y="2889"/>
                  <a:pt x="217" y="2863"/>
                </a:cubicBezTo>
                <a:cubicBezTo>
                  <a:pt x="197" y="2837"/>
                  <a:pt x="167" y="2819"/>
                  <a:pt x="172" y="2782"/>
                </a:cubicBezTo>
                <a:cubicBezTo>
                  <a:pt x="176" y="2746"/>
                  <a:pt x="210" y="2688"/>
                  <a:pt x="225" y="2648"/>
                </a:cubicBezTo>
                <a:cubicBezTo>
                  <a:pt x="239" y="2608"/>
                  <a:pt x="220" y="2614"/>
                  <a:pt x="253" y="2600"/>
                </a:cubicBezTo>
                <a:cubicBezTo>
                  <a:pt x="286" y="2585"/>
                  <a:pt x="295" y="2584"/>
                  <a:pt x="292" y="2559"/>
                </a:cubicBezTo>
                <a:cubicBezTo>
                  <a:pt x="290" y="2535"/>
                  <a:pt x="263" y="2544"/>
                  <a:pt x="263" y="2544"/>
                </a:cubicBezTo>
                <a:cubicBezTo>
                  <a:pt x="263" y="2544"/>
                  <a:pt x="314" y="2457"/>
                  <a:pt x="374" y="2396"/>
                </a:cubicBezTo>
                <a:cubicBezTo>
                  <a:pt x="433" y="2334"/>
                  <a:pt x="556" y="2270"/>
                  <a:pt x="645" y="2184"/>
                </a:cubicBezTo>
                <a:cubicBezTo>
                  <a:pt x="734" y="2098"/>
                  <a:pt x="806" y="2034"/>
                  <a:pt x="835" y="2022"/>
                </a:cubicBezTo>
                <a:cubicBezTo>
                  <a:pt x="864" y="2009"/>
                  <a:pt x="903" y="1999"/>
                  <a:pt x="944" y="1971"/>
                </a:cubicBezTo>
                <a:cubicBezTo>
                  <a:pt x="985" y="1942"/>
                  <a:pt x="989" y="1928"/>
                  <a:pt x="1003" y="1919"/>
                </a:cubicBezTo>
                <a:cubicBezTo>
                  <a:pt x="1017" y="1910"/>
                  <a:pt x="1089" y="1881"/>
                  <a:pt x="1135" y="1847"/>
                </a:cubicBezTo>
                <a:cubicBezTo>
                  <a:pt x="1182" y="1812"/>
                  <a:pt x="1201" y="1799"/>
                  <a:pt x="1209" y="1799"/>
                </a:cubicBezTo>
                <a:cubicBezTo>
                  <a:pt x="1218" y="1798"/>
                  <a:pt x="1223" y="1800"/>
                  <a:pt x="1230" y="1792"/>
                </a:cubicBezTo>
                <a:cubicBezTo>
                  <a:pt x="1237" y="1784"/>
                  <a:pt x="1392" y="1672"/>
                  <a:pt x="1420" y="1634"/>
                </a:cubicBezTo>
                <a:cubicBezTo>
                  <a:pt x="1448" y="1596"/>
                  <a:pt x="1480" y="1567"/>
                  <a:pt x="1496" y="1563"/>
                </a:cubicBezTo>
                <a:cubicBezTo>
                  <a:pt x="1512" y="1560"/>
                  <a:pt x="1616" y="1675"/>
                  <a:pt x="1675" y="1712"/>
                </a:cubicBezTo>
                <a:cubicBezTo>
                  <a:pt x="1733" y="1749"/>
                  <a:pt x="1783" y="1773"/>
                  <a:pt x="1796" y="1785"/>
                </a:cubicBezTo>
                <a:cubicBezTo>
                  <a:pt x="1809" y="1797"/>
                  <a:pt x="1807" y="1801"/>
                  <a:pt x="1815" y="1797"/>
                </a:cubicBezTo>
                <a:cubicBezTo>
                  <a:pt x="1822" y="1792"/>
                  <a:pt x="1829" y="1791"/>
                  <a:pt x="1829" y="1791"/>
                </a:cubicBezTo>
                <a:cubicBezTo>
                  <a:pt x="1876" y="1821"/>
                  <a:pt x="1876" y="1821"/>
                  <a:pt x="1876" y="1821"/>
                </a:cubicBezTo>
                <a:cubicBezTo>
                  <a:pt x="1876" y="1821"/>
                  <a:pt x="1769" y="1846"/>
                  <a:pt x="1719" y="1884"/>
                </a:cubicBezTo>
                <a:cubicBezTo>
                  <a:pt x="1670" y="1922"/>
                  <a:pt x="1672" y="1932"/>
                  <a:pt x="1621" y="1954"/>
                </a:cubicBezTo>
                <a:cubicBezTo>
                  <a:pt x="1570" y="1976"/>
                  <a:pt x="1442" y="2027"/>
                  <a:pt x="1384" y="2046"/>
                </a:cubicBezTo>
                <a:cubicBezTo>
                  <a:pt x="1326" y="2065"/>
                  <a:pt x="1312" y="2071"/>
                  <a:pt x="1306" y="2068"/>
                </a:cubicBezTo>
                <a:cubicBezTo>
                  <a:pt x="1299" y="2065"/>
                  <a:pt x="1293" y="2048"/>
                  <a:pt x="1279" y="2049"/>
                </a:cubicBezTo>
                <a:cubicBezTo>
                  <a:pt x="1265" y="2050"/>
                  <a:pt x="1230" y="2058"/>
                  <a:pt x="1218" y="2073"/>
                </a:cubicBezTo>
                <a:cubicBezTo>
                  <a:pt x="1207" y="2089"/>
                  <a:pt x="1178" y="2094"/>
                  <a:pt x="1161" y="2105"/>
                </a:cubicBezTo>
                <a:cubicBezTo>
                  <a:pt x="1144" y="2115"/>
                  <a:pt x="1143" y="2157"/>
                  <a:pt x="1156" y="2196"/>
                </a:cubicBezTo>
                <a:cubicBezTo>
                  <a:pt x="1169" y="2236"/>
                  <a:pt x="1206" y="2257"/>
                  <a:pt x="1233" y="2289"/>
                </a:cubicBezTo>
                <a:cubicBezTo>
                  <a:pt x="1259" y="2321"/>
                  <a:pt x="1293" y="2390"/>
                  <a:pt x="1301" y="2436"/>
                </a:cubicBezTo>
                <a:cubicBezTo>
                  <a:pt x="1308" y="2481"/>
                  <a:pt x="1304" y="2510"/>
                  <a:pt x="1350" y="2549"/>
                </a:cubicBezTo>
                <a:cubicBezTo>
                  <a:pt x="1397" y="2588"/>
                  <a:pt x="1432" y="2623"/>
                  <a:pt x="1451" y="2616"/>
                </a:cubicBezTo>
                <a:cubicBezTo>
                  <a:pt x="1471" y="2610"/>
                  <a:pt x="1483" y="2600"/>
                  <a:pt x="1485" y="2575"/>
                </a:cubicBezTo>
                <a:cubicBezTo>
                  <a:pt x="1488" y="2549"/>
                  <a:pt x="1470" y="2524"/>
                  <a:pt x="1453" y="2484"/>
                </a:cubicBezTo>
                <a:cubicBezTo>
                  <a:pt x="1436" y="2444"/>
                  <a:pt x="1436" y="2434"/>
                  <a:pt x="1439" y="2425"/>
                </a:cubicBezTo>
                <a:cubicBezTo>
                  <a:pt x="1441" y="2416"/>
                  <a:pt x="1445" y="2309"/>
                  <a:pt x="1444" y="2287"/>
                </a:cubicBezTo>
                <a:cubicBezTo>
                  <a:pt x="1443" y="2266"/>
                  <a:pt x="1444" y="2257"/>
                  <a:pt x="1451" y="2254"/>
                </a:cubicBezTo>
                <a:cubicBezTo>
                  <a:pt x="1459" y="2250"/>
                  <a:pt x="1476" y="2251"/>
                  <a:pt x="1477" y="2237"/>
                </a:cubicBezTo>
                <a:cubicBezTo>
                  <a:pt x="1477" y="2224"/>
                  <a:pt x="1465" y="2203"/>
                  <a:pt x="1469" y="2201"/>
                </a:cubicBezTo>
                <a:cubicBezTo>
                  <a:pt x="1472" y="2198"/>
                  <a:pt x="1557" y="2158"/>
                  <a:pt x="1623" y="2150"/>
                </a:cubicBezTo>
                <a:cubicBezTo>
                  <a:pt x="1688" y="2143"/>
                  <a:pt x="1819" y="2139"/>
                  <a:pt x="1930" y="2104"/>
                </a:cubicBezTo>
                <a:cubicBezTo>
                  <a:pt x="2042" y="2069"/>
                  <a:pt x="2075" y="2048"/>
                  <a:pt x="2126" y="2036"/>
                </a:cubicBezTo>
                <a:cubicBezTo>
                  <a:pt x="2176" y="2023"/>
                  <a:pt x="2206" y="2001"/>
                  <a:pt x="2236" y="1970"/>
                </a:cubicBezTo>
                <a:cubicBezTo>
                  <a:pt x="2265" y="1939"/>
                  <a:pt x="2248" y="1868"/>
                  <a:pt x="2245" y="1837"/>
                </a:cubicBezTo>
                <a:cubicBezTo>
                  <a:pt x="2242" y="1806"/>
                  <a:pt x="2146" y="1644"/>
                  <a:pt x="2139" y="1623"/>
                </a:cubicBezTo>
                <a:cubicBezTo>
                  <a:pt x="2133" y="1602"/>
                  <a:pt x="2132" y="1601"/>
                  <a:pt x="2132" y="1601"/>
                </a:cubicBezTo>
                <a:cubicBezTo>
                  <a:pt x="2132" y="1601"/>
                  <a:pt x="2132" y="1590"/>
                  <a:pt x="2127" y="1582"/>
                </a:cubicBezTo>
                <a:cubicBezTo>
                  <a:pt x="2121" y="1573"/>
                  <a:pt x="1996" y="1428"/>
                  <a:pt x="1944" y="1378"/>
                </a:cubicBezTo>
                <a:cubicBezTo>
                  <a:pt x="1892" y="1327"/>
                  <a:pt x="1872" y="1306"/>
                  <a:pt x="1854" y="1286"/>
                </a:cubicBezTo>
                <a:cubicBezTo>
                  <a:pt x="1835" y="1265"/>
                  <a:pt x="1813" y="1242"/>
                  <a:pt x="1813" y="1242"/>
                </a:cubicBezTo>
                <a:cubicBezTo>
                  <a:pt x="1813" y="1242"/>
                  <a:pt x="1904" y="1184"/>
                  <a:pt x="1957" y="1164"/>
                </a:cubicBezTo>
                <a:cubicBezTo>
                  <a:pt x="2009" y="1143"/>
                  <a:pt x="2024" y="1154"/>
                  <a:pt x="2092" y="1122"/>
                </a:cubicBezTo>
                <a:cubicBezTo>
                  <a:pt x="2160" y="1090"/>
                  <a:pt x="2208" y="1044"/>
                  <a:pt x="2266" y="1028"/>
                </a:cubicBezTo>
                <a:cubicBezTo>
                  <a:pt x="2324" y="1013"/>
                  <a:pt x="2357" y="1000"/>
                  <a:pt x="2404" y="969"/>
                </a:cubicBezTo>
                <a:cubicBezTo>
                  <a:pt x="2451" y="938"/>
                  <a:pt x="2475" y="907"/>
                  <a:pt x="2475" y="907"/>
                </a:cubicBezTo>
                <a:cubicBezTo>
                  <a:pt x="2475" y="907"/>
                  <a:pt x="2523" y="1032"/>
                  <a:pt x="2570" y="1090"/>
                </a:cubicBezTo>
                <a:cubicBezTo>
                  <a:pt x="2617" y="1148"/>
                  <a:pt x="2627" y="1137"/>
                  <a:pt x="2647" y="1174"/>
                </a:cubicBezTo>
                <a:cubicBezTo>
                  <a:pt x="2666" y="1210"/>
                  <a:pt x="2688" y="1261"/>
                  <a:pt x="2717" y="1274"/>
                </a:cubicBezTo>
                <a:cubicBezTo>
                  <a:pt x="2746" y="1287"/>
                  <a:pt x="2765" y="1304"/>
                  <a:pt x="2780" y="1299"/>
                </a:cubicBezTo>
                <a:cubicBezTo>
                  <a:pt x="2796" y="1294"/>
                  <a:pt x="2830" y="1249"/>
                  <a:pt x="2857" y="1202"/>
                </a:cubicBezTo>
                <a:cubicBezTo>
                  <a:pt x="2884" y="1154"/>
                  <a:pt x="2955" y="1009"/>
                  <a:pt x="2975" y="930"/>
                </a:cubicBezTo>
                <a:cubicBezTo>
                  <a:pt x="2994" y="850"/>
                  <a:pt x="3007" y="825"/>
                  <a:pt x="3022" y="810"/>
                </a:cubicBezTo>
                <a:cubicBezTo>
                  <a:pt x="3037" y="794"/>
                  <a:pt x="3082" y="753"/>
                  <a:pt x="3100" y="736"/>
                </a:cubicBezTo>
                <a:cubicBezTo>
                  <a:pt x="3118" y="718"/>
                  <a:pt x="3113" y="725"/>
                  <a:pt x="3118" y="705"/>
                </a:cubicBezTo>
                <a:cubicBezTo>
                  <a:pt x="3122" y="685"/>
                  <a:pt x="3136" y="664"/>
                  <a:pt x="3148" y="642"/>
                </a:cubicBezTo>
                <a:cubicBezTo>
                  <a:pt x="3160" y="619"/>
                  <a:pt x="3161" y="612"/>
                  <a:pt x="3155" y="608"/>
                </a:cubicBezTo>
                <a:cubicBezTo>
                  <a:pt x="3150" y="604"/>
                  <a:pt x="3149" y="604"/>
                  <a:pt x="3149" y="604"/>
                </a:cubicBezTo>
                <a:cubicBezTo>
                  <a:pt x="3150" y="603"/>
                  <a:pt x="3161" y="580"/>
                  <a:pt x="3170" y="567"/>
                </a:cubicBezTo>
                <a:cubicBezTo>
                  <a:pt x="3181" y="554"/>
                  <a:pt x="3188" y="544"/>
                  <a:pt x="3187" y="534"/>
                </a:cubicBezTo>
                <a:cubicBezTo>
                  <a:pt x="3186" y="524"/>
                  <a:pt x="3174" y="524"/>
                  <a:pt x="3163" y="531"/>
                </a:cubicBezTo>
                <a:cubicBezTo>
                  <a:pt x="3152" y="538"/>
                  <a:pt x="3131" y="568"/>
                  <a:pt x="3131" y="568"/>
                </a:cubicBezTo>
                <a:cubicBezTo>
                  <a:pt x="3131" y="568"/>
                  <a:pt x="3145" y="520"/>
                  <a:pt x="3154" y="504"/>
                </a:cubicBezTo>
                <a:cubicBezTo>
                  <a:pt x="3162" y="488"/>
                  <a:pt x="3166" y="483"/>
                  <a:pt x="3162" y="474"/>
                </a:cubicBezTo>
                <a:cubicBezTo>
                  <a:pt x="3159" y="465"/>
                  <a:pt x="3158" y="465"/>
                  <a:pt x="3147" y="472"/>
                </a:cubicBezTo>
                <a:cubicBezTo>
                  <a:pt x="3135" y="478"/>
                  <a:pt x="3122" y="500"/>
                  <a:pt x="3116" y="515"/>
                </a:cubicBezTo>
                <a:cubicBezTo>
                  <a:pt x="3110" y="530"/>
                  <a:pt x="3101" y="550"/>
                  <a:pt x="3101" y="550"/>
                </a:cubicBezTo>
                <a:cubicBezTo>
                  <a:pt x="3101" y="550"/>
                  <a:pt x="3097" y="518"/>
                  <a:pt x="3098" y="500"/>
                </a:cubicBezTo>
                <a:cubicBezTo>
                  <a:pt x="3100" y="481"/>
                  <a:pt x="3106" y="462"/>
                  <a:pt x="3102" y="452"/>
                </a:cubicBezTo>
                <a:cubicBezTo>
                  <a:pt x="3098" y="441"/>
                  <a:pt x="3092" y="443"/>
                  <a:pt x="3082" y="451"/>
                </a:cubicBezTo>
                <a:cubicBezTo>
                  <a:pt x="3073" y="458"/>
                  <a:pt x="3069" y="486"/>
                  <a:pt x="3065" y="510"/>
                </a:cubicBezTo>
                <a:cubicBezTo>
                  <a:pt x="3062" y="534"/>
                  <a:pt x="3066" y="573"/>
                  <a:pt x="3060" y="589"/>
                </a:cubicBezTo>
                <a:cubicBezTo>
                  <a:pt x="3054" y="605"/>
                  <a:pt x="3048" y="622"/>
                  <a:pt x="3038" y="623"/>
                </a:cubicBezTo>
                <a:cubicBezTo>
                  <a:pt x="3029" y="623"/>
                  <a:pt x="3021" y="617"/>
                  <a:pt x="3026" y="608"/>
                </a:cubicBezTo>
                <a:cubicBezTo>
                  <a:pt x="3031" y="599"/>
                  <a:pt x="3041" y="590"/>
                  <a:pt x="3049" y="568"/>
                </a:cubicBezTo>
                <a:cubicBezTo>
                  <a:pt x="3058" y="545"/>
                  <a:pt x="3061" y="530"/>
                  <a:pt x="3054" y="520"/>
                </a:cubicBezTo>
                <a:cubicBezTo>
                  <a:pt x="3047" y="509"/>
                  <a:pt x="3044" y="510"/>
                  <a:pt x="3037" y="518"/>
                </a:cubicBezTo>
                <a:cubicBezTo>
                  <a:pt x="3029" y="527"/>
                  <a:pt x="3017" y="564"/>
                  <a:pt x="2997" y="589"/>
                </a:cubicBezTo>
                <a:cubicBezTo>
                  <a:pt x="2978" y="614"/>
                  <a:pt x="2968" y="622"/>
                  <a:pt x="2956" y="659"/>
                </a:cubicBezTo>
                <a:cubicBezTo>
                  <a:pt x="2944" y="697"/>
                  <a:pt x="2944" y="732"/>
                  <a:pt x="2943" y="740"/>
                </a:cubicBezTo>
                <a:cubicBezTo>
                  <a:pt x="2942" y="749"/>
                  <a:pt x="2922" y="802"/>
                  <a:pt x="2893" y="852"/>
                </a:cubicBezTo>
                <a:cubicBezTo>
                  <a:pt x="2864" y="902"/>
                  <a:pt x="2831" y="964"/>
                  <a:pt x="2802" y="994"/>
                </a:cubicBezTo>
                <a:cubicBezTo>
                  <a:pt x="2772" y="1023"/>
                  <a:pt x="2759" y="1041"/>
                  <a:pt x="2759" y="1038"/>
                </a:cubicBezTo>
                <a:cubicBezTo>
                  <a:pt x="2760" y="1034"/>
                  <a:pt x="2745" y="1008"/>
                  <a:pt x="2746" y="990"/>
                </a:cubicBezTo>
                <a:cubicBezTo>
                  <a:pt x="2748" y="972"/>
                  <a:pt x="2716" y="895"/>
                  <a:pt x="2687" y="867"/>
                </a:cubicBezTo>
                <a:cubicBezTo>
                  <a:pt x="2658" y="838"/>
                  <a:pt x="2660" y="837"/>
                  <a:pt x="2659" y="83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8D794F-D225-CD99-0886-87FE8B2D4BF4}"/>
              </a:ext>
            </a:extLst>
          </p:cNvPr>
          <p:cNvSpPr txBox="1"/>
          <p:nvPr/>
        </p:nvSpPr>
        <p:spPr>
          <a:xfrm>
            <a:off x="3016459" y="226376"/>
            <a:ext cx="848309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267" dirty="0">
              <a:ln>
                <a:gradFill>
                  <a:gsLst>
                    <a:gs pos="32000">
                      <a:srgbClr val="706EDC"/>
                    </a:gs>
                    <a:gs pos="100000">
                      <a:srgbClr val="FF66A7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D2F933-8B88-45FA-3611-EB26C23D11C9}"/>
              </a:ext>
            </a:extLst>
          </p:cNvPr>
          <p:cNvSpPr txBox="1"/>
          <p:nvPr/>
        </p:nvSpPr>
        <p:spPr>
          <a:xfrm>
            <a:off x="5146709" y="352393"/>
            <a:ext cx="243197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b="1" dirty="0">
                <a:gradFill>
                  <a:gsLst>
                    <a:gs pos="0">
                      <a:srgbClr val="FF66A7"/>
                    </a:gs>
                    <a:gs pos="100000">
                      <a:srgbClr val="3E54A3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A944F193-BBA9-3F6D-2966-57C30ACC8701}"/>
              </a:ext>
            </a:extLst>
          </p:cNvPr>
          <p:cNvSpPr/>
          <p:nvPr/>
        </p:nvSpPr>
        <p:spPr>
          <a:xfrm>
            <a:off x="8688909" y="1752046"/>
            <a:ext cx="1753154" cy="1753154"/>
          </a:xfrm>
          <a:prstGeom prst="arc">
            <a:avLst>
              <a:gd name="adj1" fmla="val 1483869"/>
              <a:gd name="adj2" fmla="val 19008474"/>
            </a:avLst>
          </a:prstGeom>
          <a:ln w="1016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8897FEC-FEA2-26A4-628F-7A71E93F6F88}"/>
              </a:ext>
            </a:extLst>
          </p:cNvPr>
          <p:cNvSpPr txBox="1"/>
          <p:nvPr/>
        </p:nvSpPr>
        <p:spPr>
          <a:xfrm>
            <a:off x="9274380" y="2367013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04</a:t>
            </a:r>
            <a:endParaRPr lang="zh-CN" altLang="en-US" sz="2800" dirty="0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4842E33F-3115-F452-4636-6FEE2E42CDE3}"/>
              </a:ext>
            </a:extLst>
          </p:cNvPr>
          <p:cNvSpPr/>
          <p:nvPr/>
        </p:nvSpPr>
        <p:spPr>
          <a:xfrm>
            <a:off x="6431484" y="2367013"/>
            <a:ext cx="1753154" cy="1753154"/>
          </a:xfrm>
          <a:prstGeom prst="arc">
            <a:avLst>
              <a:gd name="adj1" fmla="val 1483869"/>
              <a:gd name="adj2" fmla="val 17285620"/>
            </a:avLst>
          </a:prstGeom>
          <a:ln w="1016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5FB1EFD-EF2B-0580-C17E-BE21853EDB3B}"/>
              </a:ext>
            </a:extLst>
          </p:cNvPr>
          <p:cNvSpPr txBox="1"/>
          <p:nvPr/>
        </p:nvSpPr>
        <p:spPr>
          <a:xfrm>
            <a:off x="7016955" y="2981980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03</a:t>
            </a:r>
            <a:endParaRPr lang="zh-CN" altLang="en-US" sz="2800" dirty="0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D0425DD3-2382-83DA-436C-AFE5C7F6EF02}"/>
              </a:ext>
            </a:extLst>
          </p:cNvPr>
          <p:cNvSpPr/>
          <p:nvPr/>
        </p:nvSpPr>
        <p:spPr>
          <a:xfrm>
            <a:off x="4174059" y="2981980"/>
            <a:ext cx="1753154" cy="1753154"/>
          </a:xfrm>
          <a:prstGeom prst="arc">
            <a:avLst>
              <a:gd name="adj1" fmla="val 1483869"/>
              <a:gd name="adj2" fmla="val 13966126"/>
            </a:avLst>
          </a:prstGeom>
          <a:ln w="1016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527C36B-D2E4-6DDE-BEA6-D506DD3CF9CE}"/>
              </a:ext>
            </a:extLst>
          </p:cNvPr>
          <p:cNvSpPr txBox="1"/>
          <p:nvPr/>
        </p:nvSpPr>
        <p:spPr>
          <a:xfrm>
            <a:off x="4759530" y="3596947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02</a:t>
            </a:r>
            <a:endParaRPr lang="zh-CN" altLang="en-US" sz="2800" dirty="0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E9E6F4AE-A583-D0A0-5C6C-81BEED5756E1}"/>
              </a:ext>
            </a:extLst>
          </p:cNvPr>
          <p:cNvSpPr/>
          <p:nvPr/>
        </p:nvSpPr>
        <p:spPr>
          <a:xfrm>
            <a:off x="1916634" y="3596947"/>
            <a:ext cx="1753154" cy="1753154"/>
          </a:xfrm>
          <a:prstGeom prst="arc">
            <a:avLst>
              <a:gd name="adj1" fmla="val 1483869"/>
              <a:gd name="adj2" fmla="val 10766551"/>
            </a:avLst>
          </a:prstGeom>
          <a:ln w="101600" cap="rnd"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DB86107-D897-54CE-0F8D-9D99EBD95EEF}"/>
              </a:ext>
            </a:extLst>
          </p:cNvPr>
          <p:cNvSpPr txBox="1"/>
          <p:nvPr/>
        </p:nvSpPr>
        <p:spPr>
          <a:xfrm>
            <a:off x="2502105" y="4211914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01</a:t>
            </a:r>
            <a:endParaRPr lang="zh-CN" altLang="en-US" sz="2800" dirty="0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47D6368-5642-FBC0-1589-966E5237D561}"/>
              </a:ext>
            </a:extLst>
          </p:cNvPr>
          <p:cNvGrpSpPr/>
          <p:nvPr/>
        </p:nvGrpSpPr>
        <p:grpSpPr>
          <a:xfrm>
            <a:off x="8821367" y="3743002"/>
            <a:ext cx="2746182" cy="754330"/>
            <a:chOff x="101199" y="1886576"/>
            <a:chExt cx="2746182" cy="75433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4773B79-146D-2F4D-C498-3246A7484F1E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AA05F1F-1046-533E-46A3-CF144C7996D2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5CFC633-0EE1-B1E5-5D67-0ABBD6175C72}"/>
              </a:ext>
            </a:extLst>
          </p:cNvPr>
          <p:cNvGrpSpPr/>
          <p:nvPr/>
        </p:nvGrpSpPr>
        <p:grpSpPr>
          <a:xfrm>
            <a:off x="2981022" y="2053268"/>
            <a:ext cx="2746182" cy="754330"/>
            <a:chOff x="101199" y="1886576"/>
            <a:chExt cx="2746182" cy="75433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54E6B2B-15F0-CC26-6591-952D98205FC2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0C09F5E-B8DE-B637-115C-C96E4FF3611C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F59F325-0F43-EDDB-5161-6E90D0E7CB80}"/>
              </a:ext>
            </a:extLst>
          </p:cNvPr>
          <p:cNvGrpSpPr/>
          <p:nvPr/>
        </p:nvGrpSpPr>
        <p:grpSpPr>
          <a:xfrm>
            <a:off x="6610967" y="4735134"/>
            <a:ext cx="3418857" cy="754330"/>
            <a:chOff x="101198" y="1886576"/>
            <a:chExt cx="3418857" cy="75433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180CFA7-4400-612E-AE45-35C0E7885CF9}"/>
                </a:ext>
              </a:extLst>
            </p:cNvPr>
            <p:cNvSpPr txBox="1"/>
            <p:nvPr/>
          </p:nvSpPr>
          <p:spPr>
            <a:xfrm>
              <a:off x="101198" y="2152503"/>
              <a:ext cx="341885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 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 灯片演示模板及素材 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5C50627-313A-5B49-991B-234984CD3B0E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3E1603A-282B-E20A-5D71-78F3C03493FD}"/>
              </a:ext>
            </a:extLst>
          </p:cNvPr>
          <p:cNvGrpSpPr/>
          <p:nvPr/>
        </p:nvGrpSpPr>
        <p:grpSpPr>
          <a:xfrm>
            <a:off x="791148" y="3243590"/>
            <a:ext cx="2746182" cy="754330"/>
            <a:chOff x="101199" y="1886576"/>
            <a:chExt cx="2746182" cy="75433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F52CFCF-8801-137D-CA56-A34DCD59F7F9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7687A22-AB96-FC0F-D6F1-B37C919A211D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71891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54E6471D-07C0-C0BA-31E6-FBDDC4E79896}"/>
              </a:ext>
            </a:extLst>
          </p:cNvPr>
          <p:cNvSpPr/>
          <p:nvPr/>
        </p:nvSpPr>
        <p:spPr>
          <a:xfrm>
            <a:off x="3843573" y="347262"/>
            <a:ext cx="4520175" cy="532801"/>
          </a:xfrm>
          <a:custGeom>
            <a:avLst/>
            <a:gdLst>
              <a:gd name="connsiteX0" fmla="*/ 0 w 4520175"/>
              <a:gd name="connsiteY0" fmla="*/ 0 h 532801"/>
              <a:gd name="connsiteX1" fmla="*/ 4253775 w 4520175"/>
              <a:gd name="connsiteY1" fmla="*/ 0 h 532801"/>
              <a:gd name="connsiteX2" fmla="*/ 4520175 w 4520175"/>
              <a:gd name="connsiteY2" fmla="*/ 266401 h 532801"/>
              <a:gd name="connsiteX3" fmla="*/ 4253775 w 4520175"/>
              <a:gd name="connsiteY3" fmla="*/ 532801 h 532801"/>
              <a:gd name="connsiteX4" fmla="*/ 0 w 4520175"/>
              <a:gd name="connsiteY4" fmla="*/ 532801 h 532801"/>
              <a:gd name="connsiteX5" fmla="*/ 266401 w 4520175"/>
              <a:gd name="connsiteY5" fmla="*/ 266401 h 532801"/>
              <a:gd name="connsiteX6" fmla="*/ 0 w 4520175"/>
              <a:gd name="connsiteY6" fmla="*/ 0 h 5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0175" h="532801" fill="none" extrusionOk="0">
                <a:moveTo>
                  <a:pt x="0" y="0"/>
                </a:moveTo>
                <a:cubicBezTo>
                  <a:pt x="1785132" y="48231"/>
                  <a:pt x="2860849" y="-84455"/>
                  <a:pt x="4253775" y="0"/>
                </a:cubicBezTo>
                <a:cubicBezTo>
                  <a:pt x="4303687" y="66680"/>
                  <a:pt x="4463802" y="165544"/>
                  <a:pt x="4520175" y="266401"/>
                </a:cubicBezTo>
                <a:cubicBezTo>
                  <a:pt x="4416574" y="369566"/>
                  <a:pt x="4370610" y="410379"/>
                  <a:pt x="4253775" y="532801"/>
                </a:cubicBezTo>
                <a:cubicBezTo>
                  <a:pt x="2199271" y="401847"/>
                  <a:pt x="1062704" y="489227"/>
                  <a:pt x="0" y="532801"/>
                </a:cubicBezTo>
                <a:cubicBezTo>
                  <a:pt x="35413" y="451198"/>
                  <a:pt x="200612" y="369631"/>
                  <a:pt x="266401" y="266401"/>
                </a:cubicBezTo>
                <a:cubicBezTo>
                  <a:pt x="214334" y="212937"/>
                  <a:pt x="83565" y="79324"/>
                  <a:pt x="0" y="0"/>
                </a:cubicBezTo>
                <a:close/>
              </a:path>
              <a:path w="4520175" h="532801" stroke="0" extrusionOk="0">
                <a:moveTo>
                  <a:pt x="0" y="0"/>
                </a:moveTo>
                <a:cubicBezTo>
                  <a:pt x="1444264" y="118645"/>
                  <a:pt x="2383016" y="116012"/>
                  <a:pt x="4253775" y="0"/>
                </a:cubicBezTo>
                <a:cubicBezTo>
                  <a:pt x="4351008" y="81105"/>
                  <a:pt x="4508772" y="221825"/>
                  <a:pt x="4520175" y="266401"/>
                </a:cubicBezTo>
                <a:cubicBezTo>
                  <a:pt x="4470577" y="350560"/>
                  <a:pt x="4270515" y="496115"/>
                  <a:pt x="4253775" y="532801"/>
                </a:cubicBezTo>
                <a:cubicBezTo>
                  <a:pt x="2519170" y="552988"/>
                  <a:pt x="1608599" y="685281"/>
                  <a:pt x="0" y="532801"/>
                </a:cubicBezTo>
                <a:cubicBezTo>
                  <a:pt x="51432" y="518363"/>
                  <a:pt x="192537" y="297118"/>
                  <a:pt x="266401" y="266401"/>
                </a:cubicBezTo>
                <a:cubicBezTo>
                  <a:pt x="216891" y="255419"/>
                  <a:pt x="91328" y="10939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706EDC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chevron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76CB3413-8354-480D-D668-ABF015E7F211}"/>
              </a:ext>
            </a:extLst>
          </p:cNvPr>
          <p:cNvSpPr>
            <a:spLocks noEditPoints="1"/>
          </p:cNvSpPr>
          <p:nvPr/>
        </p:nvSpPr>
        <p:spPr bwMode="auto">
          <a:xfrm>
            <a:off x="7578683" y="405759"/>
            <a:ext cx="405376" cy="374544"/>
          </a:xfrm>
          <a:custGeom>
            <a:avLst/>
            <a:gdLst>
              <a:gd name="T0" fmla="*/ 3149 w 3188"/>
              <a:gd name="T1" fmla="*/ 604 h 2944"/>
              <a:gd name="T2" fmla="*/ 2624 w 3188"/>
              <a:gd name="T3" fmla="*/ 732 h 2944"/>
              <a:gd name="T4" fmla="*/ 2704 w 3188"/>
              <a:gd name="T5" fmla="*/ 705 h 2944"/>
              <a:gd name="T6" fmla="*/ 2742 w 3188"/>
              <a:gd name="T7" fmla="*/ 667 h 2944"/>
              <a:gd name="T8" fmla="*/ 2801 w 3188"/>
              <a:gd name="T9" fmla="*/ 659 h 2944"/>
              <a:gd name="T10" fmla="*/ 2853 w 3188"/>
              <a:gd name="T11" fmla="*/ 538 h 2944"/>
              <a:gd name="T12" fmla="*/ 2473 w 3188"/>
              <a:gd name="T13" fmla="*/ 368 h 2944"/>
              <a:gd name="T14" fmla="*/ 2318 w 3188"/>
              <a:gd name="T15" fmla="*/ 298 h 2944"/>
              <a:gd name="T16" fmla="*/ 1980 w 3188"/>
              <a:gd name="T17" fmla="*/ 10 h 2944"/>
              <a:gd name="T18" fmla="*/ 1425 w 3188"/>
              <a:gd name="T19" fmla="*/ 179 h 2944"/>
              <a:gd name="T20" fmla="*/ 1244 w 3188"/>
              <a:gd name="T21" fmla="*/ 154 h 2944"/>
              <a:gd name="T22" fmla="*/ 1335 w 3188"/>
              <a:gd name="T23" fmla="*/ 242 h 2944"/>
              <a:gd name="T24" fmla="*/ 1210 w 3188"/>
              <a:gd name="T25" fmla="*/ 252 h 2944"/>
              <a:gd name="T26" fmla="*/ 1238 w 3188"/>
              <a:gd name="T27" fmla="*/ 328 h 2944"/>
              <a:gd name="T28" fmla="*/ 1242 w 3188"/>
              <a:gd name="T29" fmla="*/ 362 h 2944"/>
              <a:gd name="T30" fmla="*/ 1308 w 3188"/>
              <a:gd name="T31" fmla="*/ 393 h 2944"/>
              <a:gd name="T32" fmla="*/ 1231 w 3188"/>
              <a:gd name="T33" fmla="*/ 464 h 2944"/>
              <a:gd name="T34" fmla="*/ 1391 w 3188"/>
              <a:gd name="T35" fmla="*/ 390 h 2944"/>
              <a:gd name="T36" fmla="*/ 1416 w 3188"/>
              <a:gd name="T37" fmla="*/ 454 h 2944"/>
              <a:gd name="T38" fmla="*/ 1482 w 3188"/>
              <a:gd name="T39" fmla="*/ 413 h 2944"/>
              <a:gd name="T40" fmla="*/ 1673 w 3188"/>
              <a:gd name="T41" fmla="*/ 253 h 2944"/>
              <a:gd name="T42" fmla="*/ 2065 w 3188"/>
              <a:gd name="T43" fmla="*/ 359 h 2944"/>
              <a:gd name="T44" fmla="*/ 1994 w 3188"/>
              <a:gd name="T45" fmla="*/ 560 h 2944"/>
              <a:gd name="T46" fmla="*/ 1543 w 3188"/>
              <a:gd name="T47" fmla="*/ 942 h 2944"/>
              <a:gd name="T48" fmla="*/ 1234 w 3188"/>
              <a:gd name="T49" fmla="*/ 1196 h 2944"/>
              <a:gd name="T50" fmla="*/ 1200 w 3188"/>
              <a:gd name="T51" fmla="*/ 1310 h 2944"/>
              <a:gd name="T52" fmla="*/ 955 w 3188"/>
              <a:gd name="T53" fmla="*/ 1531 h 2944"/>
              <a:gd name="T54" fmla="*/ 533 w 3188"/>
              <a:gd name="T55" fmla="*/ 1932 h 2944"/>
              <a:gd name="T56" fmla="*/ 170 w 3188"/>
              <a:gd name="T57" fmla="*/ 2350 h 2944"/>
              <a:gd name="T58" fmla="*/ 22 w 3188"/>
              <a:gd name="T59" fmla="*/ 2392 h 2944"/>
              <a:gd name="T60" fmla="*/ 14 w 3188"/>
              <a:gd name="T61" fmla="*/ 2784 h 2944"/>
              <a:gd name="T62" fmla="*/ 217 w 3188"/>
              <a:gd name="T63" fmla="*/ 2863 h 2944"/>
              <a:gd name="T64" fmla="*/ 253 w 3188"/>
              <a:gd name="T65" fmla="*/ 2600 h 2944"/>
              <a:gd name="T66" fmla="*/ 374 w 3188"/>
              <a:gd name="T67" fmla="*/ 2396 h 2944"/>
              <a:gd name="T68" fmla="*/ 944 w 3188"/>
              <a:gd name="T69" fmla="*/ 1971 h 2944"/>
              <a:gd name="T70" fmla="*/ 1209 w 3188"/>
              <a:gd name="T71" fmla="*/ 1799 h 2944"/>
              <a:gd name="T72" fmla="*/ 1496 w 3188"/>
              <a:gd name="T73" fmla="*/ 1563 h 2944"/>
              <a:gd name="T74" fmla="*/ 1815 w 3188"/>
              <a:gd name="T75" fmla="*/ 1797 h 2944"/>
              <a:gd name="T76" fmla="*/ 1719 w 3188"/>
              <a:gd name="T77" fmla="*/ 1884 h 2944"/>
              <a:gd name="T78" fmla="*/ 1306 w 3188"/>
              <a:gd name="T79" fmla="*/ 2068 h 2944"/>
              <a:gd name="T80" fmla="*/ 1161 w 3188"/>
              <a:gd name="T81" fmla="*/ 2105 h 2944"/>
              <a:gd name="T82" fmla="*/ 1301 w 3188"/>
              <a:gd name="T83" fmla="*/ 2436 h 2944"/>
              <a:gd name="T84" fmla="*/ 1485 w 3188"/>
              <a:gd name="T85" fmla="*/ 2575 h 2944"/>
              <a:gd name="T86" fmla="*/ 1444 w 3188"/>
              <a:gd name="T87" fmla="*/ 2287 h 2944"/>
              <a:gd name="T88" fmla="*/ 1469 w 3188"/>
              <a:gd name="T89" fmla="*/ 2201 h 2944"/>
              <a:gd name="T90" fmla="*/ 2126 w 3188"/>
              <a:gd name="T91" fmla="*/ 2036 h 2944"/>
              <a:gd name="T92" fmla="*/ 2139 w 3188"/>
              <a:gd name="T93" fmla="*/ 1623 h 2944"/>
              <a:gd name="T94" fmla="*/ 1944 w 3188"/>
              <a:gd name="T95" fmla="*/ 1378 h 2944"/>
              <a:gd name="T96" fmla="*/ 1957 w 3188"/>
              <a:gd name="T97" fmla="*/ 1164 h 2944"/>
              <a:gd name="T98" fmla="*/ 2404 w 3188"/>
              <a:gd name="T99" fmla="*/ 969 h 2944"/>
              <a:gd name="T100" fmla="*/ 2647 w 3188"/>
              <a:gd name="T101" fmla="*/ 1174 h 2944"/>
              <a:gd name="T102" fmla="*/ 2857 w 3188"/>
              <a:gd name="T103" fmla="*/ 1202 h 2944"/>
              <a:gd name="T104" fmla="*/ 3100 w 3188"/>
              <a:gd name="T105" fmla="*/ 736 h 2944"/>
              <a:gd name="T106" fmla="*/ 3155 w 3188"/>
              <a:gd name="T107" fmla="*/ 608 h 2944"/>
              <a:gd name="T108" fmla="*/ 3187 w 3188"/>
              <a:gd name="T109" fmla="*/ 534 h 2944"/>
              <a:gd name="T110" fmla="*/ 3154 w 3188"/>
              <a:gd name="T111" fmla="*/ 504 h 2944"/>
              <a:gd name="T112" fmla="*/ 3116 w 3188"/>
              <a:gd name="T113" fmla="*/ 515 h 2944"/>
              <a:gd name="T114" fmla="*/ 3102 w 3188"/>
              <a:gd name="T115" fmla="*/ 452 h 2944"/>
              <a:gd name="T116" fmla="*/ 3060 w 3188"/>
              <a:gd name="T117" fmla="*/ 589 h 2944"/>
              <a:gd name="T118" fmla="*/ 3049 w 3188"/>
              <a:gd name="T119" fmla="*/ 568 h 2944"/>
              <a:gd name="T120" fmla="*/ 2997 w 3188"/>
              <a:gd name="T121" fmla="*/ 589 h 2944"/>
              <a:gd name="T122" fmla="*/ 2893 w 3188"/>
              <a:gd name="T123" fmla="*/ 852 h 2944"/>
              <a:gd name="T124" fmla="*/ 2746 w 3188"/>
              <a:gd name="T125" fmla="*/ 990 h 2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8" h="2944">
                <a:moveTo>
                  <a:pt x="3149" y="604"/>
                </a:moveTo>
                <a:cubicBezTo>
                  <a:pt x="3149" y="605"/>
                  <a:pt x="3149" y="605"/>
                  <a:pt x="3149" y="605"/>
                </a:cubicBezTo>
                <a:cubicBezTo>
                  <a:pt x="3149" y="605"/>
                  <a:pt x="3149" y="605"/>
                  <a:pt x="3149" y="604"/>
                </a:cubicBezTo>
                <a:close/>
                <a:moveTo>
                  <a:pt x="2659" y="833"/>
                </a:moveTo>
                <a:cubicBezTo>
                  <a:pt x="2659" y="828"/>
                  <a:pt x="2655" y="793"/>
                  <a:pt x="2643" y="767"/>
                </a:cubicBezTo>
                <a:cubicBezTo>
                  <a:pt x="2631" y="741"/>
                  <a:pt x="2624" y="732"/>
                  <a:pt x="2624" y="732"/>
                </a:cubicBezTo>
                <a:cubicBezTo>
                  <a:pt x="2624" y="732"/>
                  <a:pt x="2645" y="743"/>
                  <a:pt x="2661" y="731"/>
                </a:cubicBezTo>
                <a:cubicBezTo>
                  <a:pt x="2677" y="720"/>
                  <a:pt x="2676" y="710"/>
                  <a:pt x="2683" y="707"/>
                </a:cubicBezTo>
                <a:cubicBezTo>
                  <a:pt x="2689" y="704"/>
                  <a:pt x="2696" y="711"/>
                  <a:pt x="2704" y="705"/>
                </a:cubicBezTo>
                <a:cubicBezTo>
                  <a:pt x="2713" y="700"/>
                  <a:pt x="2712" y="691"/>
                  <a:pt x="2714" y="689"/>
                </a:cubicBezTo>
                <a:cubicBezTo>
                  <a:pt x="2715" y="686"/>
                  <a:pt x="2731" y="690"/>
                  <a:pt x="2738" y="684"/>
                </a:cubicBezTo>
                <a:cubicBezTo>
                  <a:pt x="2745" y="679"/>
                  <a:pt x="2741" y="677"/>
                  <a:pt x="2742" y="667"/>
                </a:cubicBezTo>
                <a:cubicBezTo>
                  <a:pt x="2744" y="658"/>
                  <a:pt x="2750" y="653"/>
                  <a:pt x="2750" y="653"/>
                </a:cubicBezTo>
                <a:cubicBezTo>
                  <a:pt x="2750" y="653"/>
                  <a:pt x="2766" y="659"/>
                  <a:pt x="2778" y="664"/>
                </a:cubicBezTo>
                <a:cubicBezTo>
                  <a:pt x="2791" y="669"/>
                  <a:pt x="2796" y="671"/>
                  <a:pt x="2801" y="659"/>
                </a:cubicBezTo>
                <a:cubicBezTo>
                  <a:pt x="2806" y="647"/>
                  <a:pt x="2800" y="619"/>
                  <a:pt x="2803" y="600"/>
                </a:cubicBezTo>
                <a:cubicBezTo>
                  <a:pt x="2807" y="581"/>
                  <a:pt x="2811" y="574"/>
                  <a:pt x="2813" y="570"/>
                </a:cubicBezTo>
                <a:cubicBezTo>
                  <a:pt x="2816" y="566"/>
                  <a:pt x="2842" y="552"/>
                  <a:pt x="2853" y="538"/>
                </a:cubicBezTo>
                <a:cubicBezTo>
                  <a:pt x="2864" y="523"/>
                  <a:pt x="2878" y="464"/>
                  <a:pt x="2879" y="460"/>
                </a:cubicBezTo>
                <a:cubicBezTo>
                  <a:pt x="2967" y="252"/>
                  <a:pt x="2687" y="42"/>
                  <a:pt x="2527" y="249"/>
                </a:cubicBezTo>
                <a:cubicBezTo>
                  <a:pt x="2492" y="294"/>
                  <a:pt x="2477" y="346"/>
                  <a:pt x="2473" y="368"/>
                </a:cubicBezTo>
                <a:cubicBezTo>
                  <a:pt x="2468" y="390"/>
                  <a:pt x="2435" y="417"/>
                  <a:pt x="2435" y="417"/>
                </a:cubicBezTo>
                <a:cubicBezTo>
                  <a:pt x="2435" y="417"/>
                  <a:pt x="2426" y="378"/>
                  <a:pt x="2383" y="338"/>
                </a:cubicBezTo>
                <a:cubicBezTo>
                  <a:pt x="2339" y="298"/>
                  <a:pt x="2319" y="302"/>
                  <a:pt x="2318" y="298"/>
                </a:cubicBezTo>
                <a:cubicBezTo>
                  <a:pt x="2316" y="294"/>
                  <a:pt x="2270" y="202"/>
                  <a:pt x="2182" y="136"/>
                </a:cubicBezTo>
                <a:cubicBezTo>
                  <a:pt x="2094" y="69"/>
                  <a:pt x="2071" y="56"/>
                  <a:pt x="2045" y="28"/>
                </a:cubicBezTo>
                <a:cubicBezTo>
                  <a:pt x="2018" y="0"/>
                  <a:pt x="2004" y="2"/>
                  <a:pt x="1980" y="10"/>
                </a:cubicBezTo>
                <a:cubicBezTo>
                  <a:pt x="1957" y="18"/>
                  <a:pt x="1821" y="33"/>
                  <a:pt x="1697" y="88"/>
                </a:cubicBezTo>
                <a:cubicBezTo>
                  <a:pt x="1573" y="142"/>
                  <a:pt x="1545" y="179"/>
                  <a:pt x="1504" y="183"/>
                </a:cubicBezTo>
                <a:cubicBezTo>
                  <a:pt x="1463" y="186"/>
                  <a:pt x="1453" y="175"/>
                  <a:pt x="1425" y="179"/>
                </a:cubicBezTo>
                <a:cubicBezTo>
                  <a:pt x="1398" y="183"/>
                  <a:pt x="1380" y="193"/>
                  <a:pt x="1362" y="188"/>
                </a:cubicBezTo>
                <a:cubicBezTo>
                  <a:pt x="1345" y="184"/>
                  <a:pt x="1317" y="171"/>
                  <a:pt x="1290" y="159"/>
                </a:cubicBezTo>
                <a:cubicBezTo>
                  <a:pt x="1262" y="148"/>
                  <a:pt x="1254" y="147"/>
                  <a:pt x="1244" y="154"/>
                </a:cubicBezTo>
                <a:cubicBezTo>
                  <a:pt x="1234" y="161"/>
                  <a:pt x="1235" y="167"/>
                  <a:pt x="1247" y="175"/>
                </a:cubicBezTo>
                <a:cubicBezTo>
                  <a:pt x="1259" y="183"/>
                  <a:pt x="1329" y="210"/>
                  <a:pt x="1336" y="223"/>
                </a:cubicBezTo>
                <a:cubicBezTo>
                  <a:pt x="1344" y="236"/>
                  <a:pt x="1343" y="242"/>
                  <a:pt x="1335" y="242"/>
                </a:cubicBezTo>
                <a:cubicBezTo>
                  <a:pt x="1327" y="243"/>
                  <a:pt x="1240" y="221"/>
                  <a:pt x="1222" y="221"/>
                </a:cubicBezTo>
                <a:cubicBezTo>
                  <a:pt x="1204" y="220"/>
                  <a:pt x="1202" y="221"/>
                  <a:pt x="1197" y="232"/>
                </a:cubicBezTo>
                <a:cubicBezTo>
                  <a:pt x="1192" y="243"/>
                  <a:pt x="1201" y="248"/>
                  <a:pt x="1210" y="252"/>
                </a:cubicBezTo>
                <a:cubicBezTo>
                  <a:pt x="1219" y="256"/>
                  <a:pt x="1311" y="275"/>
                  <a:pt x="1322" y="284"/>
                </a:cubicBezTo>
                <a:cubicBezTo>
                  <a:pt x="1334" y="293"/>
                  <a:pt x="1330" y="301"/>
                  <a:pt x="1324" y="306"/>
                </a:cubicBezTo>
                <a:cubicBezTo>
                  <a:pt x="1318" y="311"/>
                  <a:pt x="1259" y="324"/>
                  <a:pt x="1238" y="328"/>
                </a:cubicBezTo>
                <a:cubicBezTo>
                  <a:pt x="1218" y="331"/>
                  <a:pt x="1199" y="332"/>
                  <a:pt x="1190" y="339"/>
                </a:cubicBezTo>
                <a:cubicBezTo>
                  <a:pt x="1182" y="345"/>
                  <a:pt x="1182" y="356"/>
                  <a:pt x="1186" y="362"/>
                </a:cubicBezTo>
                <a:cubicBezTo>
                  <a:pt x="1190" y="367"/>
                  <a:pt x="1230" y="361"/>
                  <a:pt x="1242" y="362"/>
                </a:cubicBezTo>
                <a:cubicBezTo>
                  <a:pt x="1253" y="363"/>
                  <a:pt x="1281" y="359"/>
                  <a:pt x="1300" y="356"/>
                </a:cubicBezTo>
                <a:cubicBezTo>
                  <a:pt x="1318" y="354"/>
                  <a:pt x="1339" y="346"/>
                  <a:pt x="1340" y="353"/>
                </a:cubicBezTo>
                <a:cubicBezTo>
                  <a:pt x="1342" y="360"/>
                  <a:pt x="1323" y="384"/>
                  <a:pt x="1308" y="393"/>
                </a:cubicBezTo>
                <a:cubicBezTo>
                  <a:pt x="1293" y="401"/>
                  <a:pt x="1269" y="421"/>
                  <a:pt x="1258" y="428"/>
                </a:cubicBezTo>
                <a:cubicBezTo>
                  <a:pt x="1247" y="435"/>
                  <a:pt x="1236" y="437"/>
                  <a:pt x="1231" y="445"/>
                </a:cubicBezTo>
                <a:cubicBezTo>
                  <a:pt x="1226" y="453"/>
                  <a:pt x="1223" y="460"/>
                  <a:pt x="1231" y="464"/>
                </a:cubicBezTo>
                <a:cubicBezTo>
                  <a:pt x="1239" y="468"/>
                  <a:pt x="1240" y="472"/>
                  <a:pt x="1260" y="468"/>
                </a:cubicBezTo>
                <a:cubicBezTo>
                  <a:pt x="1281" y="463"/>
                  <a:pt x="1307" y="448"/>
                  <a:pt x="1325" y="438"/>
                </a:cubicBezTo>
                <a:cubicBezTo>
                  <a:pt x="1342" y="427"/>
                  <a:pt x="1375" y="399"/>
                  <a:pt x="1391" y="390"/>
                </a:cubicBezTo>
                <a:cubicBezTo>
                  <a:pt x="1407" y="381"/>
                  <a:pt x="1421" y="380"/>
                  <a:pt x="1429" y="385"/>
                </a:cubicBezTo>
                <a:cubicBezTo>
                  <a:pt x="1436" y="389"/>
                  <a:pt x="1439" y="394"/>
                  <a:pt x="1438" y="398"/>
                </a:cubicBezTo>
                <a:cubicBezTo>
                  <a:pt x="1436" y="403"/>
                  <a:pt x="1424" y="427"/>
                  <a:pt x="1416" y="454"/>
                </a:cubicBezTo>
                <a:cubicBezTo>
                  <a:pt x="1407" y="482"/>
                  <a:pt x="1403" y="496"/>
                  <a:pt x="1408" y="509"/>
                </a:cubicBezTo>
                <a:cubicBezTo>
                  <a:pt x="1414" y="523"/>
                  <a:pt x="1433" y="521"/>
                  <a:pt x="1439" y="510"/>
                </a:cubicBezTo>
                <a:cubicBezTo>
                  <a:pt x="1444" y="500"/>
                  <a:pt x="1461" y="442"/>
                  <a:pt x="1482" y="413"/>
                </a:cubicBezTo>
                <a:cubicBezTo>
                  <a:pt x="1504" y="384"/>
                  <a:pt x="1504" y="392"/>
                  <a:pt x="1516" y="362"/>
                </a:cubicBezTo>
                <a:cubicBezTo>
                  <a:pt x="1527" y="331"/>
                  <a:pt x="1532" y="317"/>
                  <a:pt x="1535" y="314"/>
                </a:cubicBezTo>
                <a:cubicBezTo>
                  <a:pt x="1538" y="310"/>
                  <a:pt x="1599" y="272"/>
                  <a:pt x="1673" y="253"/>
                </a:cubicBezTo>
                <a:cubicBezTo>
                  <a:pt x="1746" y="234"/>
                  <a:pt x="1887" y="228"/>
                  <a:pt x="1937" y="222"/>
                </a:cubicBezTo>
                <a:cubicBezTo>
                  <a:pt x="1986" y="216"/>
                  <a:pt x="1998" y="220"/>
                  <a:pt x="1998" y="220"/>
                </a:cubicBezTo>
                <a:cubicBezTo>
                  <a:pt x="1998" y="220"/>
                  <a:pt x="2027" y="306"/>
                  <a:pt x="2065" y="359"/>
                </a:cubicBezTo>
                <a:cubicBezTo>
                  <a:pt x="2103" y="413"/>
                  <a:pt x="2135" y="426"/>
                  <a:pt x="2122" y="437"/>
                </a:cubicBezTo>
                <a:cubicBezTo>
                  <a:pt x="2108" y="448"/>
                  <a:pt x="2076" y="488"/>
                  <a:pt x="2062" y="504"/>
                </a:cubicBezTo>
                <a:cubicBezTo>
                  <a:pt x="2049" y="521"/>
                  <a:pt x="1996" y="560"/>
                  <a:pt x="1994" y="560"/>
                </a:cubicBezTo>
                <a:cubicBezTo>
                  <a:pt x="1991" y="560"/>
                  <a:pt x="1973" y="564"/>
                  <a:pt x="1964" y="569"/>
                </a:cubicBezTo>
                <a:cubicBezTo>
                  <a:pt x="1955" y="575"/>
                  <a:pt x="1754" y="776"/>
                  <a:pt x="1688" y="826"/>
                </a:cubicBezTo>
                <a:cubicBezTo>
                  <a:pt x="1623" y="875"/>
                  <a:pt x="1552" y="936"/>
                  <a:pt x="1543" y="942"/>
                </a:cubicBezTo>
                <a:cubicBezTo>
                  <a:pt x="1535" y="948"/>
                  <a:pt x="1531" y="949"/>
                  <a:pt x="1531" y="949"/>
                </a:cubicBezTo>
                <a:cubicBezTo>
                  <a:pt x="1509" y="971"/>
                  <a:pt x="1404" y="989"/>
                  <a:pt x="1358" y="1016"/>
                </a:cubicBezTo>
                <a:cubicBezTo>
                  <a:pt x="1312" y="1043"/>
                  <a:pt x="1257" y="1135"/>
                  <a:pt x="1234" y="1196"/>
                </a:cubicBezTo>
                <a:cubicBezTo>
                  <a:pt x="1212" y="1258"/>
                  <a:pt x="1220" y="1247"/>
                  <a:pt x="1216" y="1264"/>
                </a:cubicBezTo>
                <a:cubicBezTo>
                  <a:pt x="1213" y="1280"/>
                  <a:pt x="1207" y="1277"/>
                  <a:pt x="1205" y="1289"/>
                </a:cubicBezTo>
                <a:cubicBezTo>
                  <a:pt x="1202" y="1300"/>
                  <a:pt x="1202" y="1302"/>
                  <a:pt x="1200" y="1310"/>
                </a:cubicBezTo>
                <a:cubicBezTo>
                  <a:pt x="1197" y="1317"/>
                  <a:pt x="1193" y="1326"/>
                  <a:pt x="1180" y="1340"/>
                </a:cubicBezTo>
                <a:cubicBezTo>
                  <a:pt x="1167" y="1354"/>
                  <a:pt x="1032" y="1448"/>
                  <a:pt x="1002" y="1480"/>
                </a:cubicBezTo>
                <a:cubicBezTo>
                  <a:pt x="972" y="1511"/>
                  <a:pt x="957" y="1522"/>
                  <a:pt x="955" y="1531"/>
                </a:cubicBezTo>
                <a:cubicBezTo>
                  <a:pt x="953" y="1541"/>
                  <a:pt x="949" y="1547"/>
                  <a:pt x="949" y="1547"/>
                </a:cubicBezTo>
                <a:cubicBezTo>
                  <a:pt x="949" y="1547"/>
                  <a:pt x="870" y="1705"/>
                  <a:pt x="845" y="1728"/>
                </a:cubicBezTo>
                <a:cubicBezTo>
                  <a:pt x="820" y="1752"/>
                  <a:pt x="585" y="1884"/>
                  <a:pt x="533" y="1932"/>
                </a:cubicBezTo>
                <a:cubicBezTo>
                  <a:pt x="481" y="1981"/>
                  <a:pt x="471" y="2014"/>
                  <a:pt x="461" y="2030"/>
                </a:cubicBezTo>
                <a:cubicBezTo>
                  <a:pt x="451" y="2046"/>
                  <a:pt x="297" y="2255"/>
                  <a:pt x="250" y="2294"/>
                </a:cubicBezTo>
                <a:cubicBezTo>
                  <a:pt x="202" y="2332"/>
                  <a:pt x="170" y="2350"/>
                  <a:pt x="170" y="2350"/>
                </a:cubicBezTo>
                <a:cubicBezTo>
                  <a:pt x="170" y="2350"/>
                  <a:pt x="174" y="2343"/>
                  <a:pt x="157" y="2343"/>
                </a:cubicBezTo>
                <a:cubicBezTo>
                  <a:pt x="140" y="2343"/>
                  <a:pt x="130" y="2347"/>
                  <a:pt x="116" y="2354"/>
                </a:cubicBezTo>
                <a:cubicBezTo>
                  <a:pt x="103" y="2362"/>
                  <a:pt x="34" y="2382"/>
                  <a:pt x="22" y="2392"/>
                </a:cubicBezTo>
                <a:cubicBezTo>
                  <a:pt x="9" y="2402"/>
                  <a:pt x="8" y="2398"/>
                  <a:pt x="4" y="2443"/>
                </a:cubicBezTo>
                <a:cubicBezTo>
                  <a:pt x="0" y="2488"/>
                  <a:pt x="19" y="2551"/>
                  <a:pt x="11" y="2657"/>
                </a:cubicBezTo>
                <a:cubicBezTo>
                  <a:pt x="3" y="2763"/>
                  <a:pt x="1" y="2726"/>
                  <a:pt x="14" y="2784"/>
                </a:cubicBezTo>
                <a:cubicBezTo>
                  <a:pt x="26" y="2841"/>
                  <a:pt x="62" y="2895"/>
                  <a:pt x="94" y="2919"/>
                </a:cubicBezTo>
                <a:cubicBezTo>
                  <a:pt x="126" y="2943"/>
                  <a:pt x="173" y="2944"/>
                  <a:pt x="208" y="2930"/>
                </a:cubicBezTo>
                <a:cubicBezTo>
                  <a:pt x="242" y="2916"/>
                  <a:pt x="237" y="2889"/>
                  <a:pt x="217" y="2863"/>
                </a:cubicBezTo>
                <a:cubicBezTo>
                  <a:pt x="197" y="2837"/>
                  <a:pt x="167" y="2819"/>
                  <a:pt x="172" y="2782"/>
                </a:cubicBezTo>
                <a:cubicBezTo>
                  <a:pt x="176" y="2746"/>
                  <a:pt x="210" y="2688"/>
                  <a:pt x="225" y="2648"/>
                </a:cubicBezTo>
                <a:cubicBezTo>
                  <a:pt x="239" y="2608"/>
                  <a:pt x="220" y="2614"/>
                  <a:pt x="253" y="2600"/>
                </a:cubicBezTo>
                <a:cubicBezTo>
                  <a:pt x="286" y="2585"/>
                  <a:pt x="295" y="2584"/>
                  <a:pt x="292" y="2559"/>
                </a:cubicBezTo>
                <a:cubicBezTo>
                  <a:pt x="290" y="2535"/>
                  <a:pt x="263" y="2544"/>
                  <a:pt x="263" y="2544"/>
                </a:cubicBezTo>
                <a:cubicBezTo>
                  <a:pt x="263" y="2544"/>
                  <a:pt x="314" y="2457"/>
                  <a:pt x="374" y="2396"/>
                </a:cubicBezTo>
                <a:cubicBezTo>
                  <a:pt x="433" y="2334"/>
                  <a:pt x="556" y="2270"/>
                  <a:pt x="645" y="2184"/>
                </a:cubicBezTo>
                <a:cubicBezTo>
                  <a:pt x="734" y="2098"/>
                  <a:pt x="806" y="2034"/>
                  <a:pt x="835" y="2022"/>
                </a:cubicBezTo>
                <a:cubicBezTo>
                  <a:pt x="864" y="2009"/>
                  <a:pt x="903" y="1999"/>
                  <a:pt x="944" y="1971"/>
                </a:cubicBezTo>
                <a:cubicBezTo>
                  <a:pt x="985" y="1942"/>
                  <a:pt x="989" y="1928"/>
                  <a:pt x="1003" y="1919"/>
                </a:cubicBezTo>
                <a:cubicBezTo>
                  <a:pt x="1017" y="1910"/>
                  <a:pt x="1089" y="1881"/>
                  <a:pt x="1135" y="1847"/>
                </a:cubicBezTo>
                <a:cubicBezTo>
                  <a:pt x="1182" y="1812"/>
                  <a:pt x="1201" y="1799"/>
                  <a:pt x="1209" y="1799"/>
                </a:cubicBezTo>
                <a:cubicBezTo>
                  <a:pt x="1218" y="1798"/>
                  <a:pt x="1223" y="1800"/>
                  <a:pt x="1230" y="1792"/>
                </a:cubicBezTo>
                <a:cubicBezTo>
                  <a:pt x="1237" y="1784"/>
                  <a:pt x="1392" y="1672"/>
                  <a:pt x="1420" y="1634"/>
                </a:cubicBezTo>
                <a:cubicBezTo>
                  <a:pt x="1448" y="1596"/>
                  <a:pt x="1480" y="1567"/>
                  <a:pt x="1496" y="1563"/>
                </a:cubicBezTo>
                <a:cubicBezTo>
                  <a:pt x="1512" y="1560"/>
                  <a:pt x="1616" y="1675"/>
                  <a:pt x="1675" y="1712"/>
                </a:cubicBezTo>
                <a:cubicBezTo>
                  <a:pt x="1733" y="1749"/>
                  <a:pt x="1783" y="1773"/>
                  <a:pt x="1796" y="1785"/>
                </a:cubicBezTo>
                <a:cubicBezTo>
                  <a:pt x="1809" y="1797"/>
                  <a:pt x="1807" y="1801"/>
                  <a:pt x="1815" y="1797"/>
                </a:cubicBezTo>
                <a:cubicBezTo>
                  <a:pt x="1822" y="1792"/>
                  <a:pt x="1829" y="1791"/>
                  <a:pt x="1829" y="1791"/>
                </a:cubicBezTo>
                <a:cubicBezTo>
                  <a:pt x="1876" y="1821"/>
                  <a:pt x="1876" y="1821"/>
                  <a:pt x="1876" y="1821"/>
                </a:cubicBezTo>
                <a:cubicBezTo>
                  <a:pt x="1876" y="1821"/>
                  <a:pt x="1769" y="1846"/>
                  <a:pt x="1719" y="1884"/>
                </a:cubicBezTo>
                <a:cubicBezTo>
                  <a:pt x="1670" y="1922"/>
                  <a:pt x="1672" y="1932"/>
                  <a:pt x="1621" y="1954"/>
                </a:cubicBezTo>
                <a:cubicBezTo>
                  <a:pt x="1570" y="1976"/>
                  <a:pt x="1442" y="2027"/>
                  <a:pt x="1384" y="2046"/>
                </a:cubicBezTo>
                <a:cubicBezTo>
                  <a:pt x="1326" y="2065"/>
                  <a:pt x="1312" y="2071"/>
                  <a:pt x="1306" y="2068"/>
                </a:cubicBezTo>
                <a:cubicBezTo>
                  <a:pt x="1299" y="2065"/>
                  <a:pt x="1293" y="2048"/>
                  <a:pt x="1279" y="2049"/>
                </a:cubicBezTo>
                <a:cubicBezTo>
                  <a:pt x="1265" y="2050"/>
                  <a:pt x="1230" y="2058"/>
                  <a:pt x="1218" y="2073"/>
                </a:cubicBezTo>
                <a:cubicBezTo>
                  <a:pt x="1207" y="2089"/>
                  <a:pt x="1178" y="2094"/>
                  <a:pt x="1161" y="2105"/>
                </a:cubicBezTo>
                <a:cubicBezTo>
                  <a:pt x="1144" y="2115"/>
                  <a:pt x="1143" y="2157"/>
                  <a:pt x="1156" y="2196"/>
                </a:cubicBezTo>
                <a:cubicBezTo>
                  <a:pt x="1169" y="2236"/>
                  <a:pt x="1206" y="2257"/>
                  <a:pt x="1233" y="2289"/>
                </a:cubicBezTo>
                <a:cubicBezTo>
                  <a:pt x="1259" y="2321"/>
                  <a:pt x="1293" y="2390"/>
                  <a:pt x="1301" y="2436"/>
                </a:cubicBezTo>
                <a:cubicBezTo>
                  <a:pt x="1308" y="2481"/>
                  <a:pt x="1304" y="2510"/>
                  <a:pt x="1350" y="2549"/>
                </a:cubicBezTo>
                <a:cubicBezTo>
                  <a:pt x="1397" y="2588"/>
                  <a:pt x="1432" y="2623"/>
                  <a:pt x="1451" y="2616"/>
                </a:cubicBezTo>
                <a:cubicBezTo>
                  <a:pt x="1471" y="2610"/>
                  <a:pt x="1483" y="2600"/>
                  <a:pt x="1485" y="2575"/>
                </a:cubicBezTo>
                <a:cubicBezTo>
                  <a:pt x="1488" y="2549"/>
                  <a:pt x="1470" y="2524"/>
                  <a:pt x="1453" y="2484"/>
                </a:cubicBezTo>
                <a:cubicBezTo>
                  <a:pt x="1436" y="2444"/>
                  <a:pt x="1436" y="2434"/>
                  <a:pt x="1439" y="2425"/>
                </a:cubicBezTo>
                <a:cubicBezTo>
                  <a:pt x="1441" y="2416"/>
                  <a:pt x="1445" y="2309"/>
                  <a:pt x="1444" y="2287"/>
                </a:cubicBezTo>
                <a:cubicBezTo>
                  <a:pt x="1443" y="2266"/>
                  <a:pt x="1444" y="2257"/>
                  <a:pt x="1451" y="2254"/>
                </a:cubicBezTo>
                <a:cubicBezTo>
                  <a:pt x="1459" y="2250"/>
                  <a:pt x="1476" y="2251"/>
                  <a:pt x="1477" y="2237"/>
                </a:cubicBezTo>
                <a:cubicBezTo>
                  <a:pt x="1477" y="2224"/>
                  <a:pt x="1465" y="2203"/>
                  <a:pt x="1469" y="2201"/>
                </a:cubicBezTo>
                <a:cubicBezTo>
                  <a:pt x="1472" y="2198"/>
                  <a:pt x="1557" y="2158"/>
                  <a:pt x="1623" y="2150"/>
                </a:cubicBezTo>
                <a:cubicBezTo>
                  <a:pt x="1688" y="2143"/>
                  <a:pt x="1819" y="2139"/>
                  <a:pt x="1930" y="2104"/>
                </a:cubicBezTo>
                <a:cubicBezTo>
                  <a:pt x="2042" y="2069"/>
                  <a:pt x="2075" y="2048"/>
                  <a:pt x="2126" y="2036"/>
                </a:cubicBezTo>
                <a:cubicBezTo>
                  <a:pt x="2176" y="2023"/>
                  <a:pt x="2206" y="2001"/>
                  <a:pt x="2236" y="1970"/>
                </a:cubicBezTo>
                <a:cubicBezTo>
                  <a:pt x="2265" y="1939"/>
                  <a:pt x="2248" y="1868"/>
                  <a:pt x="2245" y="1837"/>
                </a:cubicBezTo>
                <a:cubicBezTo>
                  <a:pt x="2242" y="1806"/>
                  <a:pt x="2146" y="1644"/>
                  <a:pt x="2139" y="1623"/>
                </a:cubicBezTo>
                <a:cubicBezTo>
                  <a:pt x="2133" y="1602"/>
                  <a:pt x="2132" y="1601"/>
                  <a:pt x="2132" y="1601"/>
                </a:cubicBezTo>
                <a:cubicBezTo>
                  <a:pt x="2132" y="1601"/>
                  <a:pt x="2132" y="1590"/>
                  <a:pt x="2127" y="1582"/>
                </a:cubicBezTo>
                <a:cubicBezTo>
                  <a:pt x="2121" y="1573"/>
                  <a:pt x="1996" y="1428"/>
                  <a:pt x="1944" y="1378"/>
                </a:cubicBezTo>
                <a:cubicBezTo>
                  <a:pt x="1892" y="1327"/>
                  <a:pt x="1872" y="1306"/>
                  <a:pt x="1854" y="1286"/>
                </a:cubicBezTo>
                <a:cubicBezTo>
                  <a:pt x="1835" y="1265"/>
                  <a:pt x="1813" y="1242"/>
                  <a:pt x="1813" y="1242"/>
                </a:cubicBezTo>
                <a:cubicBezTo>
                  <a:pt x="1813" y="1242"/>
                  <a:pt x="1904" y="1184"/>
                  <a:pt x="1957" y="1164"/>
                </a:cubicBezTo>
                <a:cubicBezTo>
                  <a:pt x="2009" y="1143"/>
                  <a:pt x="2024" y="1154"/>
                  <a:pt x="2092" y="1122"/>
                </a:cubicBezTo>
                <a:cubicBezTo>
                  <a:pt x="2160" y="1090"/>
                  <a:pt x="2208" y="1044"/>
                  <a:pt x="2266" y="1028"/>
                </a:cubicBezTo>
                <a:cubicBezTo>
                  <a:pt x="2324" y="1013"/>
                  <a:pt x="2357" y="1000"/>
                  <a:pt x="2404" y="969"/>
                </a:cubicBezTo>
                <a:cubicBezTo>
                  <a:pt x="2451" y="938"/>
                  <a:pt x="2475" y="907"/>
                  <a:pt x="2475" y="907"/>
                </a:cubicBezTo>
                <a:cubicBezTo>
                  <a:pt x="2475" y="907"/>
                  <a:pt x="2523" y="1032"/>
                  <a:pt x="2570" y="1090"/>
                </a:cubicBezTo>
                <a:cubicBezTo>
                  <a:pt x="2617" y="1148"/>
                  <a:pt x="2627" y="1137"/>
                  <a:pt x="2647" y="1174"/>
                </a:cubicBezTo>
                <a:cubicBezTo>
                  <a:pt x="2666" y="1210"/>
                  <a:pt x="2688" y="1261"/>
                  <a:pt x="2717" y="1274"/>
                </a:cubicBezTo>
                <a:cubicBezTo>
                  <a:pt x="2746" y="1287"/>
                  <a:pt x="2765" y="1304"/>
                  <a:pt x="2780" y="1299"/>
                </a:cubicBezTo>
                <a:cubicBezTo>
                  <a:pt x="2796" y="1294"/>
                  <a:pt x="2830" y="1249"/>
                  <a:pt x="2857" y="1202"/>
                </a:cubicBezTo>
                <a:cubicBezTo>
                  <a:pt x="2884" y="1154"/>
                  <a:pt x="2955" y="1009"/>
                  <a:pt x="2975" y="930"/>
                </a:cubicBezTo>
                <a:cubicBezTo>
                  <a:pt x="2994" y="850"/>
                  <a:pt x="3007" y="825"/>
                  <a:pt x="3022" y="810"/>
                </a:cubicBezTo>
                <a:cubicBezTo>
                  <a:pt x="3037" y="794"/>
                  <a:pt x="3082" y="753"/>
                  <a:pt x="3100" y="736"/>
                </a:cubicBezTo>
                <a:cubicBezTo>
                  <a:pt x="3118" y="718"/>
                  <a:pt x="3113" y="725"/>
                  <a:pt x="3118" y="705"/>
                </a:cubicBezTo>
                <a:cubicBezTo>
                  <a:pt x="3122" y="685"/>
                  <a:pt x="3136" y="664"/>
                  <a:pt x="3148" y="642"/>
                </a:cubicBezTo>
                <a:cubicBezTo>
                  <a:pt x="3160" y="619"/>
                  <a:pt x="3161" y="612"/>
                  <a:pt x="3155" y="608"/>
                </a:cubicBezTo>
                <a:cubicBezTo>
                  <a:pt x="3150" y="604"/>
                  <a:pt x="3149" y="604"/>
                  <a:pt x="3149" y="604"/>
                </a:cubicBezTo>
                <a:cubicBezTo>
                  <a:pt x="3150" y="603"/>
                  <a:pt x="3161" y="580"/>
                  <a:pt x="3170" y="567"/>
                </a:cubicBezTo>
                <a:cubicBezTo>
                  <a:pt x="3181" y="554"/>
                  <a:pt x="3188" y="544"/>
                  <a:pt x="3187" y="534"/>
                </a:cubicBezTo>
                <a:cubicBezTo>
                  <a:pt x="3186" y="524"/>
                  <a:pt x="3174" y="524"/>
                  <a:pt x="3163" y="531"/>
                </a:cubicBezTo>
                <a:cubicBezTo>
                  <a:pt x="3152" y="538"/>
                  <a:pt x="3131" y="568"/>
                  <a:pt x="3131" y="568"/>
                </a:cubicBezTo>
                <a:cubicBezTo>
                  <a:pt x="3131" y="568"/>
                  <a:pt x="3145" y="520"/>
                  <a:pt x="3154" y="504"/>
                </a:cubicBezTo>
                <a:cubicBezTo>
                  <a:pt x="3162" y="488"/>
                  <a:pt x="3166" y="483"/>
                  <a:pt x="3162" y="474"/>
                </a:cubicBezTo>
                <a:cubicBezTo>
                  <a:pt x="3159" y="465"/>
                  <a:pt x="3158" y="465"/>
                  <a:pt x="3147" y="472"/>
                </a:cubicBezTo>
                <a:cubicBezTo>
                  <a:pt x="3135" y="478"/>
                  <a:pt x="3122" y="500"/>
                  <a:pt x="3116" y="515"/>
                </a:cubicBezTo>
                <a:cubicBezTo>
                  <a:pt x="3110" y="530"/>
                  <a:pt x="3101" y="550"/>
                  <a:pt x="3101" y="550"/>
                </a:cubicBezTo>
                <a:cubicBezTo>
                  <a:pt x="3101" y="550"/>
                  <a:pt x="3097" y="518"/>
                  <a:pt x="3098" y="500"/>
                </a:cubicBezTo>
                <a:cubicBezTo>
                  <a:pt x="3100" y="481"/>
                  <a:pt x="3106" y="462"/>
                  <a:pt x="3102" y="452"/>
                </a:cubicBezTo>
                <a:cubicBezTo>
                  <a:pt x="3098" y="441"/>
                  <a:pt x="3092" y="443"/>
                  <a:pt x="3082" y="451"/>
                </a:cubicBezTo>
                <a:cubicBezTo>
                  <a:pt x="3073" y="458"/>
                  <a:pt x="3069" y="486"/>
                  <a:pt x="3065" y="510"/>
                </a:cubicBezTo>
                <a:cubicBezTo>
                  <a:pt x="3062" y="534"/>
                  <a:pt x="3066" y="573"/>
                  <a:pt x="3060" y="589"/>
                </a:cubicBezTo>
                <a:cubicBezTo>
                  <a:pt x="3054" y="605"/>
                  <a:pt x="3048" y="622"/>
                  <a:pt x="3038" y="623"/>
                </a:cubicBezTo>
                <a:cubicBezTo>
                  <a:pt x="3029" y="623"/>
                  <a:pt x="3021" y="617"/>
                  <a:pt x="3026" y="608"/>
                </a:cubicBezTo>
                <a:cubicBezTo>
                  <a:pt x="3031" y="599"/>
                  <a:pt x="3041" y="590"/>
                  <a:pt x="3049" y="568"/>
                </a:cubicBezTo>
                <a:cubicBezTo>
                  <a:pt x="3058" y="545"/>
                  <a:pt x="3061" y="530"/>
                  <a:pt x="3054" y="520"/>
                </a:cubicBezTo>
                <a:cubicBezTo>
                  <a:pt x="3047" y="509"/>
                  <a:pt x="3044" y="510"/>
                  <a:pt x="3037" y="518"/>
                </a:cubicBezTo>
                <a:cubicBezTo>
                  <a:pt x="3029" y="527"/>
                  <a:pt x="3017" y="564"/>
                  <a:pt x="2997" y="589"/>
                </a:cubicBezTo>
                <a:cubicBezTo>
                  <a:pt x="2978" y="614"/>
                  <a:pt x="2968" y="622"/>
                  <a:pt x="2956" y="659"/>
                </a:cubicBezTo>
                <a:cubicBezTo>
                  <a:pt x="2944" y="697"/>
                  <a:pt x="2944" y="732"/>
                  <a:pt x="2943" y="740"/>
                </a:cubicBezTo>
                <a:cubicBezTo>
                  <a:pt x="2942" y="749"/>
                  <a:pt x="2922" y="802"/>
                  <a:pt x="2893" y="852"/>
                </a:cubicBezTo>
                <a:cubicBezTo>
                  <a:pt x="2864" y="902"/>
                  <a:pt x="2831" y="964"/>
                  <a:pt x="2802" y="994"/>
                </a:cubicBezTo>
                <a:cubicBezTo>
                  <a:pt x="2772" y="1023"/>
                  <a:pt x="2759" y="1041"/>
                  <a:pt x="2759" y="1038"/>
                </a:cubicBezTo>
                <a:cubicBezTo>
                  <a:pt x="2760" y="1034"/>
                  <a:pt x="2745" y="1008"/>
                  <a:pt x="2746" y="990"/>
                </a:cubicBezTo>
                <a:cubicBezTo>
                  <a:pt x="2748" y="972"/>
                  <a:pt x="2716" y="895"/>
                  <a:pt x="2687" y="867"/>
                </a:cubicBezTo>
                <a:cubicBezTo>
                  <a:pt x="2658" y="838"/>
                  <a:pt x="2660" y="837"/>
                  <a:pt x="2659" y="83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8D794F-D225-CD99-0886-87FE8B2D4BF4}"/>
              </a:ext>
            </a:extLst>
          </p:cNvPr>
          <p:cNvSpPr txBox="1"/>
          <p:nvPr/>
        </p:nvSpPr>
        <p:spPr>
          <a:xfrm>
            <a:off x="3016459" y="226376"/>
            <a:ext cx="848309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267" dirty="0">
              <a:ln>
                <a:gradFill>
                  <a:gsLst>
                    <a:gs pos="32000">
                      <a:srgbClr val="706EDC"/>
                    </a:gs>
                    <a:gs pos="100000">
                      <a:srgbClr val="FF66A7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D2F933-8B88-45FA-3611-EB26C23D11C9}"/>
              </a:ext>
            </a:extLst>
          </p:cNvPr>
          <p:cNvSpPr txBox="1"/>
          <p:nvPr/>
        </p:nvSpPr>
        <p:spPr>
          <a:xfrm>
            <a:off x="5146709" y="352393"/>
            <a:ext cx="243197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b="1" dirty="0">
                <a:gradFill>
                  <a:gsLst>
                    <a:gs pos="0">
                      <a:srgbClr val="FF66A7"/>
                    </a:gs>
                    <a:gs pos="100000">
                      <a:srgbClr val="3E54A3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793A0CE-AFB9-6720-C354-601885B2F590}"/>
              </a:ext>
            </a:extLst>
          </p:cNvPr>
          <p:cNvGrpSpPr/>
          <p:nvPr/>
        </p:nvGrpSpPr>
        <p:grpSpPr>
          <a:xfrm>
            <a:off x="5510891" y="2742580"/>
            <a:ext cx="1155297" cy="1111033"/>
            <a:chOff x="6042547" y="4572281"/>
            <a:chExt cx="652119" cy="627134"/>
          </a:xfrm>
        </p:grpSpPr>
        <p:sp>
          <p:nvSpPr>
            <p:cNvPr id="29" name="Oval 131">
              <a:extLst>
                <a:ext uri="{FF2B5EF4-FFF2-40B4-BE49-F238E27FC236}">
                  <a16:creationId xmlns:a16="http://schemas.microsoft.com/office/drawing/2014/main" id="{B2C4CE39-8305-2D31-E20B-5C2E70F854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1880" y="4572281"/>
              <a:ext cx="293454" cy="297208"/>
            </a:xfrm>
            <a:prstGeom prst="ellipse">
              <a:avLst/>
            </a:pr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4">
              <a:extLst>
                <a:ext uri="{FF2B5EF4-FFF2-40B4-BE49-F238E27FC236}">
                  <a16:creationId xmlns:a16="http://schemas.microsoft.com/office/drawing/2014/main" id="{250AAC27-6164-4319-8B9C-1E1A39EBF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2547" y="4915841"/>
              <a:ext cx="652119" cy="283574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0F78491-F3DD-9429-9AE2-D997BE76EA0C}"/>
              </a:ext>
            </a:extLst>
          </p:cNvPr>
          <p:cNvGrpSpPr/>
          <p:nvPr/>
        </p:nvGrpSpPr>
        <p:grpSpPr>
          <a:xfrm>
            <a:off x="4678648" y="2299442"/>
            <a:ext cx="665180" cy="2221938"/>
            <a:chOff x="3643804" y="2067735"/>
            <a:chExt cx="1137746" cy="3800475"/>
          </a:xfrm>
        </p:grpSpPr>
        <p:sp>
          <p:nvSpPr>
            <p:cNvPr id="27" name="任意多边形 25">
              <a:extLst>
                <a:ext uri="{FF2B5EF4-FFF2-40B4-BE49-F238E27FC236}">
                  <a16:creationId xmlns:a16="http://schemas.microsoft.com/office/drawing/2014/main" id="{1BDC0D49-3DAB-0A92-59E9-66D0F4BC4B7C}"/>
                </a:ext>
              </a:extLst>
            </p:cNvPr>
            <p:cNvSpPr/>
            <p:nvPr/>
          </p:nvSpPr>
          <p:spPr>
            <a:xfrm rot="16200000">
              <a:off x="2000741" y="3710798"/>
              <a:ext cx="3800475" cy="514350"/>
            </a:xfrm>
            <a:custGeom>
              <a:avLst/>
              <a:gdLst>
                <a:gd name="connsiteX0" fmla="*/ 0 w 3800475"/>
                <a:gd name="connsiteY0" fmla="*/ 0 h 514350"/>
                <a:gd name="connsiteX1" fmla="*/ 0 w 3800475"/>
                <a:gd name="connsiteY1" fmla="*/ 514350 h 514350"/>
                <a:gd name="connsiteX2" fmla="*/ 3800475 w 3800475"/>
                <a:gd name="connsiteY2" fmla="*/ 514350 h 514350"/>
                <a:gd name="connsiteX3" fmla="*/ 3800475 w 3800475"/>
                <a:gd name="connsiteY3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0475" h="514350">
                  <a:moveTo>
                    <a:pt x="0" y="0"/>
                  </a:moveTo>
                  <a:lnTo>
                    <a:pt x="0" y="514350"/>
                  </a:lnTo>
                  <a:lnTo>
                    <a:pt x="3800475" y="514350"/>
                  </a:lnTo>
                  <a:lnTo>
                    <a:pt x="3800475" y="0"/>
                  </a:lnTo>
                </a:path>
              </a:pathLst>
            </a:custGeom>
            <a:ln w="19050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8" name="任意多边形 26">
              <a:extLst>
                <a:ext uri="{FF2B5EF4-FFF2-40B4-BE49-F238E27FC236}">
                  <a16:creationId xmlns:a16="http://schemas.microsoft.com/office/drawing/2014/main" id="{DB353D82-2A86-FD5B-3E97-9AE9ADB879F0}"/>
                </a:ext>
              </a:extLst>
            </p:cNvPr>
            <p:cNvSpPr/>
            <p:nvPr/>
          </p:nvSpPr>
          <p:spPr>
            <a:xfrm flipV="1">
              <a:off x="3664542" y="3924299"/>
              <a:ext cx="1117008" cy="45719"/>
            </a:xfrm>
            <a:custGeom>
              <a:avLst/>
              <a:gdLst>
                <a:gd name="connsiteX0" fmla="*/ 0 w 609600"/>
                <a:gd name="connsiteY0" fmla="*/ 0 h 0"/>
                <a:gd name="connsiteX1" fmla="*/ 609600 w 609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>
                  <a:moveTo>
                    <a:pt x="0" y="0"/>
                  </a:moveTo>
                  <a:lnTo>
                    <a:pt x="609600" y="0"/>
                  </a:lnTo>
                </a:path>
              </a:pathLst>
            </a:custGeom>
            <a:ln w="19050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FB53F7D-C8E9-0F2B-7E51-D728725DF9D3}"/>
              </a:ext>
            </a:extLst>
          </p:cNvPr>
          <p:cNvGrpSpPr/>
          <p:nvPr/>
        </p:nvGrpSpPr>
        <p:grpSpPr>
          <a:xfrm rot="10800000">
            <a:off x="6865127" y="2299443"/>
            <a:ext cx="686731" cy="2221938"/>
            <a:chOff x="3606945" y="2067735"/>
            <a:chExt cx="1174607" cy="3800475"/>
          </a:xfrm>
        </p:grpSpPr>
        <p:sp>
          <p:nvSpPr>
            <p:cNvPr id="25" name="任意多边形 23">
              <a:extLst>
                <a:ext uri="{FF2B5EF4-FFF2-40B4-BE49-F238E27FC236}">
                  <a16:creationId xmlns:a16="http://schemas.microsoft.com/office/drawing/2014/main" id="{810A8577-48E6-E129-1324-65E4F59C7D43}"/>
                </a:ext>
              </a:extLst>
            </p:cNvPr>
            <p:cNvSpPr/>
            <p:nvPr/>
          </p:nvSpPr>
          <p:spPr>
            <a:xfrm rot="16200000">
              <a:off x="2000741" y="3710798"/>
              <a:ext cx="3800475" cy="514350"/>
            </a:xfrm>
            <a:custGeom>
              <a:avLst/>
              <a:gdLst>
                <a:gd name="connsiteX0" fmla="*/ 0 w 3800475"/>
                <a:gd name="connsiteY0" fmla="*/ 0 h 514350"/>
                <a:gd name="connsiteX1" fmla="*/ 0 w 3800475"/>
                <a:gd name="connsiteY1" fmla="*/ 514350 h 514350"/>
                <a:gd name="connsiteX2" fmla="*/ 3800475 w 3800475"/>
                <a:gd name="connsiteY2" fmla="*/ 514350 h 514350"/>
                <a:gd name="connsiteX3" fmla="*/ 3800475 w 3800475"/>
                <a:gd name="connsiteY3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0475" h="514350">
                  <a:moveTo>
                    <a:pt x="0" y="0"/>
                  </a:moveTo>
                  <a:lnTo>
                    <a:pt x="0" y="514350"/>
                  </a:lnTo>
                  <a:lnTo>
                    <a:pt x="3800475" y="514350"/>
                  </a:lnTo>
                  <a:lnTo>
                    <a:pt x="3800475" y="0"/>
                  </a:lnTo>
                </a:path>
              </a:pathLst>
            </a:custGeom>
            <a:ln w="19050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6" name="任意多边形 24">
              <a:extLst>
                <a:ext uri="{FF2B5EF4-FFF2-40B4-BE49-F238E27FC236}">
                  <a16:creationId xmlns:a16="http://schemas.microsoft.com/office/drawing/2014/main" id="{97A4099D-6E6A-ADF5-97DE-C8C3B235C98C}"/>
                </a:ext>
              </a:extLst>
            </p:cNvPr>
            <p:cNvSpPr/>
            <p:nvPr/>
          </p:nvSpPr>
          <p:spPr>
            <a:xfrm>
              <a:off x="3606945" y="3972352"/>
              <a:ext cx="1174607" cy="47200"/>
            </a:xfrm>
            <a:custGeom>
              <a:avLst/>
              <a:gdLst>
                <a:gd name="connsiteX0" fmla="*/ 0 w 609600"/>
                <a:gd name="connsiteY0" fmla="*/ 0 h 0"/>
                <a:gd name="connsiteX1" fmla="*/ 609600 w 609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>
                  <a:moveTo>
                    <a:pt x="0" y="0"/>
                  </a:moveTo>
                  <a:lnTo>
                    <a:pt x="609600" y="0"/>
                  </a:lnTo>
                </a:path>
              </a:pathLst>
            </a:custGeom>
            <a:ln w="19050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D2AA7FE-C9E5-61E6-713F-281CF3A8765B}"/>
              </a:ext>
            </a:extLst>
          </p:cNvPr>
          <p:cNvGrpSpPr/>
          <p:nvPr/>
        </p:nvGrpSpPr>
        <p:grpSpPr>
          <a:xfrm>
            <a:off x="4212718" y="2123390"/>
            <a:ext cx="532312" cy="391236"/>
            <a:chOff x="1249698" y="3740892"/>
            <a:chExt cx="910483" cy="669183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C5D6E48-3B6C-6C4E-C836-86F1F5D8C7B3}"/>
                </a:ext>
              </a:extLst>
            </p:cNvPr>
            <p:cNvSpPr/>
            <p:nvPr/>
          </p:nvSpPr>
          <p:spPr>
            <a:xfrm>
              <a:off x="1361172" y="3740892"/>
              <a:ext cx="669183" cy="669183"/>
            </a:xfrm>
            <a:prstGeom prst="ellipse">
              <a:avLst/>
            </a:prstGeom>
            <a:ln w="19050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C3AE02C4-5BD9-5920-4EB7-4A0CEDEBA2BC}"/>
                </a:ext>
              </a:extLst>
            </p:cNvPr>
            <p:cNvSpPr/>
            <p:nvPr/>
          </p:nvSpPr>
          <p:spPr>
            <a:xfrm>
              <a:off x="1249698" y="3822158"/>
              <a:ext cx="910483" cy="526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01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C030B66-33C0-84A3-B5BE-07E527E1509E}"/>
              </a:ext>
            </a:extLst>
          </p:cNvPr>
          <p:cNvGrpSpPr/>
          <p:nvPr/>
        </p:nvGrpSpPr>
        <p:grpSpPr>
          <a:xfrm>
            <a:off x="4228998" y="3213226"/>
            <a:ext cx="532312" cy="391236"/>
            <a:chOff x="2747554" y="3171465"/>
            <a:chExt cx="910483" cy="669183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612531D-F849-69A7-0D89-D5365336945B}"/>
                </a:ext>
              </a:extLst>
            </p:cNvPr>
            <p:cNvSpPr/>
            <p:nvPr/>
          </p:nvSpPr>
          <p:spPr>
            <a:xfrm>
              <a:off x="2875235" y="3171465"/>
              <a:ext cx="669183" cy="669183"/>
            </a:xfrm>
            <a:prstGeom prst="ellipse">
              <a:avLst/>
            </a:prstGeom>
            <a:ln w="19050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F34ECCB-5E81-DFBB-BE8F-0FF5B196CE2B}"/>
                </a:ext>
              </a:extLst>
            </p:cNvPr>
            <p:cNvSpPr/>
            <p:nvPr/>
          </p:nvSpPr>
          <p:spPr>
            <a:xfrm>
              <a:off x="2747554" y="3248003"/>
              <a:ext cx="910483" cy="526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02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0ADB6C3-233A-3056-AEA1-938C66F3EA02}"/>
              </a:ext>
            </a:extLst>
          </p:cNvPr>
          <p:cNvGrpSpPr/>
          <p:nvPr/>
        </p:nvGrpSpPr>
        <p:grpSpPr>
          <a:xfrm>
            <a:off x="4212719" y="4346057"/>
            <a:ext cx="532312" cy="391236"/>
            <a:chOff x="4734804" y="3740892"/>
            <a:chExt cx="910483" cy="669183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C2F13A7-9FA3-6923-8989-723A2A688C7F}"/>
                </a:ext>
              </a:extLst>
            </p:cNvPr>
            <p:cNvSpPr/>
            <p:nvPr/>
          </p:nvSpPr>
          <p:spPr>
            <a:xfrm>
              <a:off x="4883300" y="3740892"/>
              <a:ext cx="669183" cy="669183"/>
            </a:xfrm>
            <a:prstGeom prst="ellipse">
              <a:avLst/>
            </a:prstGeom>
            <a:ln w="19050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2128EBC-5D6E-B0B5-F2AC-37AE890E6C5C}"/>
                </a:ext>
              </a:extLst>
            </p:cNvPr>
            <p:cNvSpPr/>
            <p:nvPr/>
          </p:nvSpPr>
          <p:spPr>
            <a:xfrm>
              <a:off x="4734804" y="3843161"/>
              <a:ext cx="910483" cy="526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03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326E28B-A06A-CBA3-C2DC-8CC78BFD6D76}"/>
              </a:ext>
            </a:extLst>
          </p:cNvPr>
          <p:cNvGrpSpPr/>
          <p:nvPr/>
        </p:nvGrpSpPr>
        <p:grpSpPr>
          <a:xfrm>
            <a:off x="7462290" y="2120706"/>
            <a:ext cx="532312" cy="391236"/>
            <a:chOff x="6279970" y="3171465"/>
            <a:chExt cx="910483" cy="66918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11D0C60-5928-982F-9440-ED9EE2C65510}"/>
                </a:ext>
              </a:extLst>
            </p:cNvPr>
            <p:cNvSpPr/>
            <p:nvPr/>
          </p:nvSpPr>
          <p:spPr>
            <a:xfrm>
              <a:off x="6397363" y="3171465"/>
              <a:ext cx="669183" cy="669183"/>
            </a:xfrm>
            <a:prstGeom prst="ellipse">
              <a:avLst/>
            </a:prstGeom>
            <a:ln w="19050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51237E9-4E9B-6A06-7242-4B717CFBC4E7}"/>
                </a:ext>
              </a:extLst>
            </p:cNvPr>
            <p:cNvSpPr/>
            <p:nvPr/>
          </p:nvSpPr>
          <p:spPr>
            <a:xfrm>
              <a:off x="6279970" y="3248003"/>
              <a:ext cx="910483" cy="526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04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87C8B8C-91C3-9CBE-62E2-FD3BD66402A8}"/>
              </a:ext>
            </a:extLst>
          </p:cNvPr>
          <p:cNvGrpSpPr/>
          <p:nvPr/>
        </p:nvGrpSpPr>
        <p:grpSpPr>
          <a:xfrm>
            <a:off x="7460386" y="3172637"/>
            <a:ext cx="532312" cy="391236"/>
            <a:chOff x="8268048" y="3740892"/>
            <a:chExt cx="910483" cy="66918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2C8F126-5878-3C03-12E2-4D396AAF546A}"/>
                </a:ext>
              </a:extLst>
            </p:cNvPr>
            <p:cNvSpPr/>
            <p:nvPr/>
          </p:nvSpPr>
          <p:spPr>
            <a:xfrm>
              <a:off x="8424506" y="3740892"/>
              <a:ext cx="669183" cy="669183"/>
            </a:xfrm>
            <a:prstGeom prst="ellipse">
              <a:avLst/>
            </a:prstGeom>
            <a:ln w="19050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486064E-52ED-02EC-2513-D1147E883941}"/>
                </a:ext>
              </a:extLst>
            </p:cNvPr>
            <p:cNvSpPr/>
            <p:nvPr/>
          </p:nvSpPr>
          <p:spPr>
            <a:xfrm>
              <a:off x="8268048" y="3822158"/>
              <a:ext cx="910483" cy="526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05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2375250-EC5E-2FE5-D5F4-921407E8A62C}"/>
              </a:ext>
            </a:extLst>
          </p:cNvPr>
          <p:cNvGrpSpPr/>
          <p:nvPr/>
        </p:nvGrpSpPr>
        <p:grpSpPr>
          <a:xfrm>
            <a:off x="7460386" y="4306264"/>
            <a:ext cx="532312" cy="391236"/>
            <a:chOff x="9815832" y="3171465"/>
            <a:chExt cx="910483" cy="669183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00D4C6A-C72D-249A-099A-5B4B0EC49ED1}"/>
                </a:ext>
              </a:extLst>
            </p:cNvPr>
            <p:cNvSpPr/>
            <p:nvPr/>
          </p:nvSpPr>
          <p:spPr>
            <a:xfrm>
              <a:off x="9938569" y="3171465"/>
              <a:ext cx="669183" cy="669183"/>
            </a:xfrm>
            <a:prstGeom prst="ellipse">
              <a:avLst/>
            </a:prstGeom>
            <a:ln w="19050"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192E276-D59A-EE9D-4108-E5639F71CD45}"/>
                </a:ext>
              </a:extLst>
            </p:cNvPr>
            <p:cNvSpPr/>
            <p:nvPr/>
          </p:nvSpPr>
          <p:spPr>
            <a:xfrm>
              <a:off x="9815832" y="3256720"/>
              <a:ext cx="910483" cy="526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06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E39CCB2-2B34-DDA9-351A-2ED098B1B7B0}"/>
              </a:ext>
            </a:extLst>
          </p:cNvPr>
          <p:cNvGrpSpPr/>
          <p:nvPr/>
        </p:nvGrpSpPr>
        <p:grpSpPr>
          <a:xfrm>
            <a:off x="8034314" y="1988250"/>
            <a:ext cx="2746182" cy="754330"/>
            <a:chOff x="101199" y="1886576"/>
            <a:chExt cx="2746182" cy="75433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D17B64C-D6F2-D1E7-1FE1-F393D1466591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449EC52-0D4A-6AB1-A554-27177D804034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2641806-85EE-6F4E-5150-0E2FAC2053C8}"/>
              </a:ext>
            </a:extLst>
          </p:cNvPr>
          <p:cNvGrpSpPr/>
          <p:nvPr/>
        </p:nvGrpSpPr>
        <p:grpSpPr>
          <a:xfrm>
            <a:off x="1399823" y="1988250"/>
            <a:ext cx="2746182" cy="754330"/>
            <a:chOff x="101199" y="1886576"/>
            <a:chExt cx="2746182" cy="75433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613FF01-A4CE-52FF-1170-EFA277F16755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1499C1D-9567-98D8-2DFB-D45390F5170D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0DEDEE8-EA63-911D-79D1-5D2B25F4AC85}"/>
              </a:ext>
            </a:extLst>
          </p:cNvPr>
          <p:cNvGrpSpPr/>
          <p:nvPr/>
        </p:nvGrpSpPr>
        <p:grpSpPr>
          <a:xfrm>
            <a:off x="8034314" y="3005308"/>
            <a:ext cx="2746182" cy="754330"/>
            <a:chOff x="101199" y="1886576"/>
            <a:chExt cx="2746182" cy="75433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1A8BFFB-DD8B-2891-AC02-9F8AE6FA095D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3E44E34-41C9-7A98-413C-50CA6228BEB0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0797116-5589-24CE-C363-27D57F166BEC}"/>
              </a:ext>
            </a:extLst>
          </p:cNvPr>
          <p:cNvGrpSpPr/>
          <p:nvPr/>
        </p:nvGrpSpPr>
        <p:grpSpPr>
          <a:xfrm>
            <a:off x="1399823" y="3005308"/>
            <a:ext cx="2746182" cy="754330"/>
            <a:chOff x="101199" y="1886576"/>
            <a:chExt cx="2746182" cy="75433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8C02B62-F103-F225-B68C-9E819450A840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5B50791-C073-569E-06E8-E3DD22C9A9EF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5290073-1CE4-3C05-4E38-BBFAC76B42F6}"/>
              </a:ext>
            </a:extLst>
          </p:cNvPr>
          <p:cNvGrpSpPr/>
          <p:nvPr/>
        </p:nvGrpSpPr>
        <p:grpSpPr>
          <a:xfrm>
            <a:off x="8034314" y="4123157"/>
            <a:ext cx="2746182" cy="754330"/>
            <a:chOff x="101199" y="1886576"/>
            <a:chExt cx="2746182" cy="75433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264ED20-94BF-F5FE-6089-BF5146FC9930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87A8172-A30F-D88E-1B63-05C0FC909064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A798BF0-14C5-006F-2798-42E1E9EB7358}"/>
              </a:ext>
            </a:extLst>
          </p:cNvPr>
          <p:cNvGrpSpPr/>
          <p:nvPr/>
        </p:nvGrpSpPr>
        <p:grpSpPr>
          <a:xfrm>
            <a:off x="955996" y="4123157"/>
            <a:ext cx="3190009" cy="754330"/>
            <a:chOff x="-342628" y="1886576"/>
            <a:chExt cx="3190009" cy="75433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6E761E2-8D9C-8EB0-7453-527143812C7A}"/>
                </a:ext>
              </a:extLst>
            </p:cNvPr>
            <p:cNvSpPr txBox="1"/>
            <p:nvPr/>
          </p:nvSpPr>
          <p:spPr>
            <a:xfrm>
              <a:off x="-342628" y="2152503"/>
              <a:ext cx="319000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r"/>
              <a:r>
                <a:rPr lang="en-US" altLang="zh-CN" dirty="0">
                  <a:sym typeface="HarmonyOS Sans SC Light" panose="00000400000000000000" pitchFamily="2" charset="-122"/>
                </a:rPr>
                <a:t>51PPT 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DB1D8C8-C7CE-4277-91B8-0A710E4D0851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2245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54E6471D-07C0-C0BA-31E6-FBDDC4E79896}"/>
              </a:ext>
            </a:extLst>
          </p:cNvPr>
          <p:cNvSpPr/>
          <p:nvPr/>
        </p:nvSpPr>
        <p:spPr>
          <a:xfrm>
            <a:off x="3843573" y="347262"/>
            <a:ext cx="4520175" cy="532801"/>
          </a:xfrm>
          <a:custGeom>
            <a:avLst/>
            <a:gdLst>
              <a:gd name="connsiteX0" fmla="*/ 0 w 4520175"/>
              <a:gd name="connsiteY0" fmla="*/ 0 h 532801"/>
              <a:gd name="connsiteX1" fmla="*/ 4253775 w 4520175"/>
              <a:gd name="connsiteY1" fmla="*/ 0 h 532801"/>
              <a:gd name="connsiteX2" fmla="*/ 4520175 w 4520175"/>
              <a:gd name="connsiteY2" fmla="*/ 266401 h 532801"/>
              <a:gd name="connsiteX3" fmla="*/ 4253775 w 4520175"/>
              <a:gd name="connsiteY3" fmla="*/ 532801 h 532801"/>
              <a:gd name="connsiteX4" fmla="*/ 0 w 4520175"/>
              <a:gd name="connsiteY4" fmla="*/ 532801 h 532801"/>
              <a:gd name="connsiteX5" fmla="*/ 266401 w 4520175"/>
              <a:gd name="connsiteY5" fmla="*/ 266401 h 532801"/>
              <a:gd name="connsiteX6" fmla="*/ 0 w 4520175"/>
              <a:gd name="connsiteY6" fmla="*/ 0 h 5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0175" h="532801" fill="none" extrusionOk="0">
                <a:moveTo>
                  <a:pt x="0" y="0"/>
                </a:moveTo>
                <a:cubicBezTo>
                  <a:pt x="1785132" y="48231"/>
                  <a:pt x="2860849" y="-84455"/>
                  <a:pt x="4253775" y="0"/>
                </a:cubicBezTo>
                <a:cubicBezTo>
                  <a:pt x="4303687" y="66680"/>
                  <a:pt x="4463802" y="165544"/>
                  <a:pt x="4520175" y="266401"/>
                </a:cubicBezTo>
                <a:cubicBezTo>
                  <a:pt x="4416574" y="369566"/>
                  <a:pt x="4370610" y="410379"/>
                  <a:pt x="4253775" y="532801"/>
                </a:cubicBezTo>
                <a:cubicBezTo>
                  <a:pt x="2199271" y="401847"/>
                  <a:pt x="1062704" y="489227"/>
                  <a:pt x="0" y="532801"/>
                </a:cubicBezTo>
                <a:cubicBezTo>
                  <a:pt x="35413" y="451198"/>
                  <a:pt x="200612" y="369631"/>
                  <a:pt x="266401" y="266401"/>
                </a:cubicBezTo>
                <a:cubicBezTo>
                  <a:pt x="214334" y="212937"/>
                  <a:pt x="83565" y="79324"/>
                  <a:pt x="0" y="0"/>
                </a:cubicBezTo>
                <a:close/>
              </a:path>
              <a:path w="4520175" h="532801" stroke="0" extrusionOk="0">
                <a:moveTo>
                  <a:pt x="0" y="0"/>
                </a:moveTo>
                <a:cubicBezTo>
                  <a:pt x="1444264" y="118645"/>
                  <a:pt x="2383016" y="116012"/>
                  <a:pt x="4253775" y="0"/>
                </a:cubicBezTo>
                <a:cubicBezTo>
                  <a:pt x="4351008" y="81105"/>
                  <a:pt x="4508772" y="221825"/>
                  <a:pt x="4520175" y="266401"/>
                </a:cubicBezTo>
                <a:cubicBezTo>
                  <a:pt x="4470577" y="350560"/>
                  <a:pt x="4270515" y="496115"/>
                  <a:pt x="4253775" y="532801"/>
                </a:cubicBezTo>
                <a:cubicBezTo>
                  <a:pt x="2519170" y="552988"/>
                  <a:pt x="1608599" y="685281"/>
                  <a:pt x="0" y="532801"/>
                </a:cubicBezTo>
                <a:cubicBezTo>
                  <a:pt x="51432" y="518363"/>
                  <a:pt x="192537" y="297118"/>
                  <a:pt x="266401" y="266401"/>
                </a:cubicBezTo>
                <a:cubicBezTo>
                  <a:pt x="216891" y="255419"/>
                  <a:pt x="91328" y="10939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706EDC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chevron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76CB3413-8354-480D-D668-ABF015E7F211}"/>
              </a:ext>
            </a:extLst>
          </p:cNvPr>
          <p:cNvSpPr>
            <a:spLocks noEditPoints="1"/>
          </p:cNvSpPr>
          <p:nvPr/>
        </p:nvSpPr>
        <p:spPr bwMode="auto">
          <a:xfrm>
            <a:off x="7578683" y="405759"/>
            <a:ext cx="405376" cy="374544"/>
          </a:xfrm>
          <a:custGeom>
            <a:avLst/>
            <a:gdLst>
              <a:gd name="T0" fmla="*/ 3149 w 3188"/>
              <a:gd name="T1" fmla="*/ 604 h 2944"/>
              <a:gd name="T2" fmla="*/ 2624 w 3188"/>
              <a:gd name="T3" fmla="*/ 732 h 2944"/>
              <a:gd name="T4" fmla="*/ 2704 w 3188"/>
              <a:gd name="T5" fmla="*/ 705 h 2944"/>
              <a:gd name="T6" fmla="*/ 2742 w 3188"/>
              <a:gd name="T7" fmla="*/ 667 h 2944"/>
              <a:gd name="T8" fmla="*/ 2801 w 3188"/>
              <a:gd name="T9" fmla="*/ 659 h 2944"/>
              <a:gd name="T10" fmla="*/ 2853 w 3188"/>
              <a:gd name="T11" fmla="*/ 538 h 2944"/>
              <a:gd name="T12" fmla="*/ 2473 w 3188"/>
              <a:gd name="T13" fmla="*/ 368 h 2944"/>
              <a:gd name="T14" fmla="*/ 2318 w 3188"/>
              <a:gd name="T15" fmla="*/ 298 h 2944"/>
              <a:gd name="T16" fmla="*/ 1980 w 3188"/>
              <a:gd name="T17" fmla="*/ 10 h 2944"/>
              <a:gd name="T18" fmla="*/ 1425 w 3188"/>
              <a:gd name="T19" fmla="*/ 179 h 2944"/>
              <a:gd name="T20" fmla="*/ 1244 w 3188"/>
              <a:gd name="T21" fmla="*/ 154 h 2944"/>
              <a:gd name="T22" fmla="*/ 1335 w 3188"/>
              <a:gd name="T23" fmla="*/ 242 h 2944"/>
              <a:gd name="T24" fmla="*/ 1210 w 3188"/>
              <a:gd name="T25" fmla="*/ 252 h 2944"/>
              <a:gd name="T26" fmla="*/ 1238 w 3188"/>
              <a:gd name="T27" fmla="*/ 328 h 2944"/>
              <a:gd name="T28" fmla="*/ 1242 w 3188"/>
              <a:gd name="T29" fmla="*/ 362 h 2944"/>
              <a:gd name="T30" fmla="*/ 1308 w 3188"/>
              <a:gd name="T31" fmla="*/ 393 h 2944"/>
              <a:gd name="T32" fmla="*/ 1231 w 3188"/>
              <a:gd name="T33" fmla="*/ 464 h 2944"/>
              <a:gd name="T34" fmla="*/ 1391 w 3188"/>
              <a:gd name="T35" fmla="*/ 390 h 2944"/>
              <a:gd name="T36" fmla="*/ 1416 w 3188"/>
              <a:gd name="T37" fmla="*/ 454 h 2944"/>
              <a:gd name="T38" fmla="*/ 1482 w 3188"/>
              <a:gd name="T39" fmla="*/ 413 h 2944"/>
              <a:gd name="T40" fmla="*/ 1673 w 3188"/>
              <a:gd name="T41" fmla="*/ 253 h 2944"/>
              <a:gd name="T42" fmla="*/ 2065 w 3188"/>
              <a:gd name="T43" fmla="*/ 359 h 2944"/>
              <a:gd name="T44" fmla="*/ 1994 w 3188"/>
              <a:gd name="T45" fmla="*/ 560 h 2944"/>
              <a:gd name="T46" fmla="*/ 1543 w 3188"/>
              <a:gd name="T47" fmla="*/ 942 h 2944"/>
              <a:gd name="T48" fmla="*/ 1234 w 3188"/>
              <a:gd name="T49" fmla="*/ 1196 h 2944"/>
              <a:gd name="T50" fmla="*/ 1200 w 3188"/>
              <a:gd name="T51" fmla="*/ 1310 h 2944"/>
              <a:gd name="T52" fmla="*/ 955 w 3188"/>
              <a:gd name="T53" fmla="*/ 1531 h 2944"/>
              <a:gd name="T54" fmla="*/ 533 w 3188"/>
              <a:gd name="T55" fmla="*/ 1932 h 2944"/>
              <a:gd name="T56" fmla="*/ 170 w 3188"/>
              <a:gd name="T57" fmla="*/ 2350 h 2944"/>
              <a:gd name="T58" fmla="*/ 22 w 3188"/>
              <a:gd name="T59" fmla="*/ 2392 h 2944"/>
              <a:gd name="T60" fmla="*/ 14 w 3188"/>
              <a:gd name="T61" fmla="*/ 2784 h 2944"/>
              <a:gd name="T62" fmla="*/ 217 w 3188"/>
              <a:gd name="T63" fmla="*/ 2863 h 2944"/>
              <a:gd name="T64" fmla="*/ 253 w 3188"/>
              <a:gd name="T65" fmla="*/ 2600 h 2944"/>
              <a:gd name="T66" fmla="*/ 374 w 3188"/>
              <a:gd name="T67" fmla="*/ 2396 h 2944"/>
              <a:gd name="T68" fmla="*/ 944 w 3188"/>
              <a:gd name="T69" fmla="*/ 1971 h 2944"/>
              <a:gd name="T70" fmla="*/ 1209 w 3188"/>
              <a:gd name="T71" fmla="*/ 1799 h 2944"/>
              <a:gd name="T72" fmla="*/ 1496 w 3188"/>
              <a:gd name="T73" fmla="*/ 1563 h 2944"/>
              <a:gd name="T74" fmla="*/ 1815 w 3188"/>
              <a:gd name="T75" fmla="*/ 1797 h 2944"/>
              <a:gd name="T76" fmla="*/ 1719 w 3188"/>
              <a:gd name="T77" fmla="*/ 1884 h 2944"/>
              <a:gd name="T78" fmla="*/ 1306 w 3188"/>
              <a:gd name="T79" fmla="*/ 2068 h 2944"/>
              <a:gd name="T80" fmla="*/ 1161 w 3188"/>
              <a:gd name="T81" fmla="*/ 2105 h 2944"/>
              <a:gd name="T82" fmla="*/ 1301 w 3188"/>
              <a:gd name="T83" fmla="*/ 2436 h 2944"/>
              <a:gd name="T84" fmla="*/ 1485 w 3188"/>
              <a:gd name="T85" fmla="*/ 2575 h 2944"/>
              <a:gd name="T86" fmla="*/ 1444 w 3188"/>
              <a:gd name="T87" fmla="*/ 2287 h 2944"/>
              <a:gd name="T88" fmla="*/ 1469 w 3188"/>
              <a:gd name="T89" fmla="*/ 2201 h 2944"/>
              <a:gd name="T90" fmla="*/ 2126 w 3188"/>
              <a:gd name="T91" fmla="*/ 2036 h 2944"/>
              <a:gd name="T92" fmla="*/ 2139 w 3188"/>
              <a:gd name="T93" fmla="*/ 1623 h 2944"/>
              <a:gd name="T94" fmla="*/ 1944 w 3188"/>
              <a:gd name="T95" fmla="*/ 1378 h 2944"/>
              <a:gd name="T96" fmla="*/ 1957 w 3188"/>
              <a:gd name="T97" fmla="*/ 1164 h 2944"/>
              <a:gd name="T98" fmla="*/ 2404 w 3188"/>
              <a:gd name="T99" fmla="*/ 969 h 2944"/>
              <a:gd name="T100" fmla="*/ 2647 w 3188"/>
              <a:gd name="T101" fmla="*/ 1174 h 2944"/>
              <a:gd name="T102" fmla="*/ 2857 w 3188"/>
              <a:gd name="T103" fmla="*/ 1202 h 2944"/>
              <a:gd name="T104" fmla="*/ 3100 w 3188"/>
              <a:gd name="T105" fmla="*/ 736 h 2944"/>
              <a:gd name="T106" fmla="*/ 3155 w 3188"/>
              <a:gd name="T107" fmla="*/ 608 h 2944"/>
              <a:gd name="T108" fmla="*/ 3187 w 3188"/>
              <a:gd name="T109" fmla="*/ 534 h 2944"/>
              <a:gd name="T110" fmla="*/ 3154 w 3188"/>
              <a:gd name="T111" fmla="*/ 504 h 2944"/>
              <a:gd name="T112" fmla="*/ 3116 w 3188"/>
              <a:gd name="T113" fmla="*/ 515 h 2944"/>
              <a:gd name="T114" fmla="*/ 3102 w 3188"/>
              <a:gd name="T115" fmla="*/ 452 h 2944"/>
              <a:gd name="T116" fmla="*/ 3060 w 3188"/>
              <a:gd name="T117" fmla="*/ 589 h 2944"/>
              <a:gd name="T118" fmla="*/ 3049 w 3188"/>
              <a:gd name="T119" fmla="*/ 568 h 2944"/>
              <a:gd name="T120" fmla="*/ 2997 w 3188"/>
              <a:gd name="T121" fmla="*/ 589 h 2944"/>
              <a:gd name="T122" fmla="*/ 2893 w 3188"/>
              <a:gd name="T123" fmla="*/ 852 h 2944"/>
              <a:gd name="T124" fmla="*/ 2746 w 3188"/>
              <a:gd name="T125" fmla="*/ 990 h 2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8" h="2944">
                <a:moveTo>
                  <a:pt x="3149" y="604"/>
                </a:moveTo>
                <a:cubicBezTo>
                  <a:pt x="3149" y="605"/>
                  <a:pt x="3149" y="605"/>
                  <a:pt x="3149" y="605"/>
                </a:cubicBezTo>
                <a:cubicBezTo>
                  <a:pt x="3149" y="605"/>
                  <a:pt x="3149" y="605"/>
                  <a:pt x="3149" y="604"/>
                </a:cubicBezTo>
                <a:close/>
                <a:moveTo>
                  <a:pt x="2659" y="833"/>
                </a:moveTo>
                <a:cubicBezTo>
                  <a:pt x="2659" y="828"/>
                  <a:pt x="2655" y="793"/>
                  <a:pt x="2643" y="767"/>
                </a:cubicBezTo>
                <a:cubicBezTo>
                  <a:pt x="2631" y="741"/>
                  <a:pt x="2624" y="732"/>
                  <a:pt x="2624" y="732"/>
                </a:cubicBezTo>
                <a:cubicBezTo>
                  <a:pt x="2624" y="732"/>
                  <a:pt x="2645" y="743"/>
                  <a:pt x="2661" y="731"/>
                </a:cubicBezTo>
                <a:cubicBezTo>
                  <a:pt x="2677" y="720"/>
                  <a:pt x="2676" y="710"/>
                  <a:pt x="2683" y="707"/>
                </a:cubicBezTo>
                <a:cubicBezTo>
                  <a:pt x="2689" y="704"/>
                  <a:pt x="2696" y="711"/>
                  <a:pt x="2704" y="705"/>
                </a:cubicBezTo>
                <a:cubicBezTo>
                  <a:pt x="2713" y="700"/>
                  <a:pt x="2712" y="691"/>
                  <a:pt x="2714" y="689"/>
                </a:cubicBezTo>
                <a:cubicBezTo>
                  <a:pt x="2715" y="686"/>
                  <a:pt x="2731" y="690"/>
                  <a:pt x="2738" y="684"/>
                </a:cubicBezTo>
                <a:cubicBezTo>
                  <a:pt x="2745" y="679"/>
                  <a:pt x="2741" y="677"/>
                  <a:pt x="2742" y="667"/>
                </a:cubicBezTo>
                <a:cubicBezTo>
                  <a:pt x="2744" y="658"/>
                  <a:pt x="2750" y="653"/>
                  <a:pt x="2750" y="653"/>
                </a:cubicBezTo>
                <a:cubicBezTo>
                  <a:pt x="2750" y="653"/>
                  <a:pt x="2766" y="659"/>
                  <a:pt x="2778" y="664"/>
                </a:cubicBezTo>
                <a:cubicBezTo>
                  <a:pt x="2791" y="669"/>
                  <a:pt x="2796" y="671"/>
                  <a:pt x="2801" y="659"/>
                </a:cubicBezTo>
                <a:cubicBezTo>
                  <a:pt x="2806" y="647"/>
                  <a:pt x="2800" y="619"/>
                  <a:pt x="2803" y="600"/>
                </a:cubicBezTo>
                <a:cubicBezTo>
                  <a:pt x="2807" y="581"/>
                  <a:pt x="2811" y="574"/>
                  <a:pt x="2813" y="570"/>
                </a:cubicBezTo>
                <a:cubicBezTo>
                  <a:pt x="2816" y="566"/>
                  <a:pt x="2842" y="552"/>
                  <a:pt x="2853" y="538"/>
                </a:cubicBezTo>
                <a:cubicBezTo>
                  <a:pt x="2864" y="523"/>
                  <a:pt x="2878" y="464"/>
                  <a:pt x="2879" y="460"/>
                </a:cubicBezTo>
                <a:cubicBezTo>
                  <a:pt x="2967" y="252"/>
                  <a:pt x="2687" y="42"/>
                  <a:pt x="2527" y="249"/>
                </a:cubicBezTo>
                <a:cubicBezTo>
                  <a:pt x="2492" y="294"/>
                  <a:pt x="2477" y="346"/>
                  <a:pt x="2473" y="368"/>
                </a:cubicBezTo>
                <a:cubicBezTo>
                  <a:pt x="2468" y="390"/>
                  <a:pt x="2435" y="417"/>
                  <a:pt x="2435" y="417"/>
                </a:cubicBezTo>
                <a:cubicBezTo>
                  <a:pt x="2435" y="417"/>
                  <a:pt x="2426" y="378"/>
                  <a:pt x="2383" y="338"/>
                </a:cubicBezTo>
                <a:cubicBezTo>
                  <a:pt x="2339" y="298"/>
                  <a:pt x="2319" y="302"/>
                  <a:pt x="2318" y="298"/>
                </a:cubicBezTo>
                <a:cubicBezTo>
                  <a:pt x="2316" y="294"/>
                  <a:pt x="2270" y="202"/>
                  <a:pt x="2182" y="136"/>
                </a:cubicBezTo>
                <a:cubicBezTo>
                  <a:pt x="2094" y="69"/>
                  <a:pt x="2071" y="56"/>
                  <a:pt x="2045" y="28"/>
                </a:cubicBezTo>
                <a:cubicBezTo>
                  <a:pt x="2018" y="0"/>
                  <a:pt x="2004" y="2"/>
                  <a:pt x="1980" y="10"/>
                </a:cubicBezTo>
                <a:cubicBezTo>
                  <a:pt x="1957" y="18"/>
                  <a:pt x="1821" y="33"/>
                  <a:pt x="1697" y="88"/>
                </a:cubicBezTo>
                <a:cubicBezTo>
                  <a:pt x="1573" y="142"/>
                  <a:pt x="1545" y="179"/>
                  <a:pt x="1504" y="183"/>
                </a:cubicBezTo>
                <a:cubicBezTo>
                  <a:pt x="1463" y="186"/>
                  <a:pt x="1453" y="175"/>
                  <a:pt x="1425" y="179"/>
                </a:cubicBezTo>
                <a:cubicBezTo>
                  <a:pt x="1398" y="183"/>
                  <a:pt x="1380" y="193"/>
                  <a:pt x="1362" y="188"/>
                </a:cubicBezTo>
                <a:cubicBezTo>
                  <a:pt x="1345" y="184"/>
                  <a:pt x="1317" y="171"/>
                  <a:pt x="1290" y="159"/>
                </a:cubicBezTo>
                <a:cubicBezTo>
                  <a:pt x="1262" y="148"/>
                  <a:pt x="1254" y="147"/>
                  <a:pt x="1244" y="154"/>
                </a:cubicBezTo>
                <a:cubicBezTo>
                  <a:pt x="1234" y="161"/>
                  <a:pt x="1235" y="167"/>
                  <a:pt x="1247" y="175"/>
                </a:cubicBezTo>
                <a:cubicBezTo>
                  <a:pt x="1259" y="183"/>
                  <a:pt x="1329" y="210"/>
                  <a:pt x="1336" y="223"/>
                </a:cubicBezTo>
                <a:cubicBezTo>
                  <a:pt x="1344" y="236"/>
                  <a:pt x="1343" y="242"/>
                  <a:pt x="1335" y="242"/>
                </a:cubicBezTo>
                <a:cubicBezTo>
                  <a:pt x="1327" y="243"/>
                  <a:pt x="1240" y="221"/>
                  <a:pt x="1222" y="221"/>
                </a:cubicBezTo>
                <a:cubicBezTo>
                  <a:pt x="1204" y="220"/>
                  <a:pt x="1202" y="221"/>
                  <a:pt x="1197" y="232"/>
                </a:cubicBezTo>
                <a:cubicBezTo>
                  <a:pt x="1192" y="243"/>
                  <a:pt x="1201" y="248"/>
                  <a:pt x="1210" y="252"/>
                </a:cubicBezTo>
                <a:cubicBezTo>
                  <a:pt x="1219" y="256"/>
                  <a:pt x="1311" y="275"/>
                  <a:pt x="1322" y="284"/>
                </a:cubicBezTo>
                <a:cubicBezTo>
                  <a:pt x="1334" y="293"/>
                  <a:pt x="1330" y="301"/>
                  <a:pt x="1324" y="306"/>
                </a:cubicBezTo>
                <a:cubicBezTo>
                  <a:pt x="1318" y="311"/>
                  <a:pt x="1259" y="324"/>
                  <a:pt x="1238" y="328"/>
                </a:cubicBezTo>
                <a:cubicBezTo>
                  <a:pt x="1218" y="331"/>
                  <a:pt x="1199" y="332"/>
                  <a:pt x="1190" y="339"/>
                </a:cubicBezTo>
                <a:cubicBezTo>
                  <a:pt x="1182" y="345"/>
                  <a:pt x="1182" y="356"/>
                  <a:pt x="1186" y="362"/>
                </a:cubicBezTo>
                <a:cubicBezTo>
                  <a:pt x="1190" y="367"/>
                  <a:pt x="1230" y="361"/>
                  <a:pt x="1242" y="362"/>
                </a:cubicBezTo>
                <a:cubicBezTo>
                  <a:pt x="1253" y="363"/>
                  <a:pt x="1281" y="359"/>
                  <a:pt x="1300" y="356"/>
                </a:cubicBezTo>
                <a:cubicBezTo>
                  <a:pt x="1318" y="354"/>
                  <a:pt x="1339" y="346"/>
                  <a:pt x="1340" y="353"/>
                </a:cubicBezTo>
                <a:cubicBezTo>
                  <a:pt x="1342" y="360"/>
                  <a:pt x="1323" y="384"/>
                  <a:pt x="1308" y="393"/>
                </a:cubicBezTo>
                <a:cubicBezTo>
                  <a:pt x="1293" y="401"/>
                  <a:pt x="1269" y="421"/>
                  <a:pt x="1258" y="428"/>
                </a:cubicBezTo>
                <a:cubicBezTo>
                  <a:pt x="1247" y="435"/>
                  <a:pt x="1236" y="437"/>
                  <a:pt x="1231" y="445"/>
                </a:cubicBezTo>
                <a:cubicBezTo>
                  <a:pt x="1226" y="453"/>
                  <a:pt x="1223" y="460"/>
                  <a:pt x="1231" y="464"/>
                </a:cubicBezTo>
                <a:cubicBezTo>
                  <a:pt x="1239" y="468"/>
                  <a:pt x="1240" y="472"/>
                  <a:pt x="1260" y="468"/>
                </a:cubicBezTo>
                <a:cubicBezTo>
                  <a:pt x="1281" y="463"/>
                  <a:pt x="1307" y="448"/>
                  <a:pt x="1325" y="438"/>
                </a:cubicBezTo>
                <a:cubicBezTo>
                  <a:pt x="1342" y="427"/>
                  <a:pt x="1375" y="399"/>
                  <a:pt x="1391" y="390"/>
                </a:cubicBezTo>
                <a:cubicBezTo>
                  <a:pt x="1407" y="381"/>
                  <a:pt x="1421" y="380"/>
                  <a:pt x="1429" y="385"/>
                </a:cubicBezTo>
                <a:cubicBezTo>
                  <a:pt x="1436" y="389"/>
                  <a:pt x="1439" y="394"/>
                  <a:pt x="1438" y="398"/>
                </a:cubicBezTo>
                <a:cubicBezTo>
                  <a:pt x="1436" y="403"/>
                  <a:pt x="1424" y="427"/>
                  <a:pt x="1416" y="454"/>
                </a:cubicBezTo>
                <a:cubicBezTo>
                  <a:pt x="1407" y="482"/>
                  <a:pt x="1403" y="496"/>
                  <a:pt x="1408" y="509"/>
                </a:cubicBezTo>
                <a:cubicBezTo>
                  <a:pt x="1414" y="523"/>
                  <a:pt x="1433" y="521"/>
                  <a:pt x="1439" y="510"/>
                </a:cubicBezTo>
                <a:cubicBezTo>
                  <a:pt x="1444" y="500"/>
                  <a:pt x="1461" y="442"/>
                  <a:pt x="1482" y="413"/>
                </a:cubicBezTo>
                <a:cubicBezTo>
                  <a:pt x="1504" y="384"/>
                  <a:pt x="1504" y="392"/>
                  <a:pt x="1516" y="362"/>
                </a:cubicBezTo>
                <a:cubicBezTo>
                  <a:pt x="1527" y="331"/>
                  <a:pt x="1532" y="317"/>
                  <a:pt x="1535" y="314"/>
                </a:cubicBezTo>
                <a:cubicBezTo>
                  <a:pt x="1538" y="310"/>
                  <a:pt x="1599" y="272"/>
                  <a:pt x="1673" y="253"/>
                </a:cubicBezTo>
                <a:cubicBezTo>
                  <a:pt x="1746" y="234"/>
                  <a:pt x="1887" y="228"/>
                  <a:pt x="1937" y="222"/>
                </a:cubicBezTo>
                <a:cubicBezTo>
                  <a:pt x="1986" y="216"/>
                  <a:pt x="1998" y="220"/>
                  <a:pt x="1998" y="220"/>
                </a:cubicBezTo>
                <a:cubicBezTo>
                  <a:pt x="1998" y="220"/>
                  <a:pt x="2027" y="306"/>
                  <a:pt x="2065" y="359"/>
                </a:cubicBezTo>
                <a:cubicBezTo>
                  <a:pt x="2103" y="413"/>
                  <a:pt x="2135" y="426"/>
                  <a:pt x="2122" y="437"/>
                </a:cubicBezTo>
                <a:cubicBezTo>
                  <a:pt x="2108" y="448"/>
                  <a:pt x="2076" y="488"/>
                  <a:pt x="2062" y="504"/>
                </a:cubicBezTo>
                <a:cubicBezTo>
                  <a:pt x="2049" y="521"/>
                  <a:pt x="1996" y="560"/>
                  <a:pt x="1994" y="560"/>
                </a:cubicBezTo>
                <a:cubicBezTo>
                  <a:pt x="1991" y="560"/>
                  <a:pt x="1973" y="564"/>
                  <a:pt x="1964" y="569"/>
                </a:cubicBezTo>
                <a:cubicBezTo>
                  <a:pt x="1955" y="575"/>
                  <a:pt x="1754" y="776"/>
                  <a:pt x="1688" y="826"/>
                </a:cubicBezTo>
                <a:cubicBezTo>
                  <a:pt x="1623" y="875"/>
                  <a:pt x="1552" y="936"/>
                  <a:pt x="1543" y="942"/>
                </a:cubicBezTo>
                <a:cubicBezTo>
                  <a:pt x="1535" y="948"/>
                  <a:pt x="1531" y="949"/>
                  <a:pt x="1531" y="949"/>
                </a:cubicBezTo>
                <a:cubicBezTo>
                  <a:pt x="1509" y="971"/>
                  <a:pt x="1404" y="989"/>
                  <a:pt x="1358" y="1016"/>
                </a:cubicBezTo>
                <a:cubicBezTo>
                  <a:pt x="1312" y="1043"/>
                  <a:pt x="1257" y="1135"/>
                  <a:pt x="1234" y="1196"/>
                </a:cubicBezTo>
                <a:cubicBezTo>
                  <a:pt x="1212" y="1258"/>
                  <a:pt x="1220" y="1247"/>
                  <a:pt x="1216" y="1264"/>
                </a:cubicBezTo>
                <a:cubicBezTo>
                  <a:pt x="1213" y="1280"/>
                  <a:pt x="1207" y="1277"/>
                  <a:pt x="1205" y="1289"/>
                </a:cubicBezTo>
                <a:cubicBezTo>
                  <a:pt x="1202" y="1300"/>
                  <a:pt x="1202" y="1302"/>
                  <a:pt x="1200" y="1310"/>
                </a:cubicBezTo>
                <a:cubicBezTo>
                  <a:pt x="1197" y="1317"/>
                  <a:pt x="1193" y="1326"/>
                  <a:pt x="1180" y="1340"/>
                </a:cubicBezTo>
                <a:cubicBezTo>
                  <a:pt x="1167" y="1354"/>
                  <a:pt x="1032" y="1448"/>
                  <a:pt x="1002" y="1480"/>
                </a:cubicBezTo>
                <a:cubicBezTo>
                  <a:pt x="972" y="1511"/>
                  <a:pt x="957" y="1522"/>
                  <a:pt x="955" y="1531"/>
                </a:cubicBezTo>
                <a:cubicBezTo>
                  <a:pt x="953" y="1541"/>
                  <a:pt x="949" y="1547"/>
                  <a:pt x="949" y="1547"/>
                </a:cubicBezTo>
                <a:cubicBezTo>
                  <a:pt x="949" y="1547"/>
                  <a:pt x="870" y="1705"/>
                  <a:pt x="845" y="1728"/>
                </a:cubicBezTo>
                <a:cubicBezTo>
                  <a:pt x="820" y="1752"/>
                  <a:pt x="585" y="1884"/>
                  <a:pt x="533" y="1932"/>
                </a:cubicBezTo>
                <a:cubicBezTo>
                  <a:pt x="481" y="1981"/>
                  <a:pt x="471" y="2014"/>
                  <a:pt x="461" y="2030"/>
                </a:cubicBezTo>
                <a:cubicBezTo>
                  <a:pt x="451" y="2046"/>
                  <a:pt x="297" y="2255"/>
                  <a:pt x="250" y="2294"/>
                </a:cubicBezTo>
                <a:cubicBezTo>
                  <a:pt x="202" y="2332"/>
                  <a:pt x="170" y="2350"/>
                  <a:pt x="170" y="2350"/>
                </a:cubicBezTo>
                <a:cubicBezTo>
                  <a:pt x="170" y="2350"/>
                  <a:pt x="174" y="2343"/>
                  <a:pt x="157" y="2343"/>
                </a:cubicBezTo>
                <a:cubicBezTo>
                  <a:pt x="140" y="2343"/>
                  <a:pt x="130" y="2347"/>
                  <a:pt x="116" y="2354"/>
                </a:cubicBezTo>
                <a:cubicBezTo>
                  <a:pt x="103" y="2362"/>
                  <a:pt x="34" y="2382"/>
                  <a:pt x="22" y="2392"/>
                </a:cubicBezTo>
                <a:cubicBezTo>
                  <a:pt x="9" y="2402"/>
                  <a:pt x="8" y="2398"/>
                  <a:pt x="4" y="2443"/>
                </a:cubicBezTo>
                <a:cubicBezTo>
                  <a:pt x="0" y="2488"/>
                  <a:pt x="19" y="2551"/>
                  <a:pt x="11" y="2657"/>
                </a:cubicBezTo>
                <a:cubicBezTo>
                  <a:pt x="3" y="2763"/>
                  <a:pt x="1" y="2726"/>
                  <a:pt x="14" y="2784"/>
                </a:cubicBezTo>
                <a:cubicBezTo>
                  <a:pt x="26" y="2841"/>
                  <a:pt x="62" y="2895"/>
                  <a:pt x="94" y="2919"/>
                </a:cubicBezTo>
                <a:cubicBezTo>
                  <a:pt x="126" y="2943"/>
                  <a:pt x="173" y="2944"/>
                  <a:pt x="208" y="2930"/>
                </a:cubicBezTo>
                <a:cubicBezTo>
                  <a:pt x="242" y="2916"/>
                  <a:pt x="237" y="2889"/>
                  <a:pt x="217" y="2863"/>
                </a:cubicBezTo>
                <a:cubicBezTo>
                  <a:pt x="197" y="2837"/>
                  <a:pt x="167" y="2819"/>
                  <a:pt x="172" y="2782"/>
                </a:cubicBezTo>
                <a:cubicBezTo>
                  <a:pt x="176" y="2746"/>
                  <a:pt x="210" y="2688"/>
                  <a:pt x="225" y="2648"/>
                </a:cubicBezTo>
                <a:cubicBezTo>
                  <a:pt x="239" y="2608"/>
                  <a:pt x="220" y="2614"/>
                  <a:pt x="253" y="2600"/>
                </a:cubicBezTo>
                <a:cubicBezTo>
                  <a:pt x="286" y="2585"/>
                  <a:pt x="295" y="2584"/>
                  <a:pt x="292" y="2559"/>
                </a:cubicBezTo>
                <a:cubicBezTo>
                  <a:pt x="290" y="2535"/>
                  <a:pt x="263" y="2544"/>
                  <a:pt x="263" y="2544"/>
                </a:cubicBezTo>
                <a:cubicBezTo>
                  <a:pt x="263" y="2544"/>
                  <a:pt x="314" y="2457"/>
                  <a:pt x="374" y="2396"/>
                </a:cubicBezTo>
                <a:cubicBezTo>
                  <a:pt x="433" y="2334"/>
                  <a:pt x="556" y="2270"/>
                  <a:pt x="645" y="2184"/>
                </a:cubicBezTo>
                <a:cubicBezTo>
                  <a:pt x="734" y="2098"/>
                  <a:pt x="806" y="2034"/>
                  <a:pt x="835" y="2022"/>
                </a:cubicBezTo>
                <a:cubicBezTo>
                  <a:pt x="864" y="2009"/>
                  <a:pt x="903" y="1999"/>
                  <a:pt x="944" y="1971"/>
                </a:cubicBezTo>
                <a:cubicBezTo>
                  <a:pt x="985" y="1942"/>
                  <a:pt x="989" y="1928"/>
                  <a:pt x="1003" y="1919"/>
                </a:cubicBezTo>
                <a:cubicBezTo>
                  <a:pt x="1017" y="1910"/>
                  <a:pt x="1089" y="1881"/>
                  <a:pt x="1135" y="1847"/>
                </a:cubicBezTo>
                <a:cubicBezTo>
                  <a:pt x="1182" y="1812"/>
                  <a:pt x="1201" y="1799"/>
                  <a:pt x="1209" y="1799"/>
                </a:cubicBezTo>
                <a:cubicBezTo>
                  <a:pt x="1218" y="1798"/>
                  <a:pt x="1223" y="1800"/>
                  <a:pt x="1230" y="1792"/>
                </a:cubicBezTo>
                <a:cubicBezTo>
                  <a:pt x="1237" y="1784"/>
                  <a:pt x="1392" y="1672"/>
                  <a:pt x="1420" y="1634"/>
                </a:cubicBezTo>
                <a:cubicBezTo>
                  <a:pt x="1448" y="1596"/>
                  <a:pt x="1480" y="1567"/>
                  <a:pt x="1496" y="1563"/>
                </a:cubicBezTo>
                <a:cubicBezTo>
                  <a:pt x="1512" y="1560"/>
                  <a:pt x="1616" y="1675"/>
                  <a:pt x="1675" y="1712"/>
                </a:cubicBezTo>
                <a:cubicBezTo>
                  <a:pt x="1733" y="1749"/>
                  <a:pt x="1783" y="1773"/>
                  <a:pt x="1796" y="1785"/>
                </a:cubicBezTo>
                <a:cubicBezTo>
                  <a:pt x="1809" y="1797"/>
                  <a:pt x="1807" y="1801"/>
                  <a:pt x="1815" y="1797"/>
                </a:cubicBezTo>
                <a:cubicBezTo>
                  <a:pt x="1822" y="1792"/>
                  <a:pt x="1829" y="1791"/>
                  <a:pt x="1829" y="1791"/>
                </a:cubicBezTo>
                <a:cubicBezTo>
                  <a:pt x="1876" y="1821"/>
                  <a:pt x="1876" y="1821"/>
                  <a:pt x="1876" y="1821"/>
                </a:cubicBezTo>
                <a:cubicBezTo>
                  <a:pt x="1876" y="1821"/>
                  <a:pt x="1769" y="1846"/>
                  <a:pt x="1719" y="1884"/>
                </a:cubicBezTo>
                <a:cubicBezTo>
                  <a:pt x="1670" y="1922"/>
                  <a:pt x="1672" y="1932"/>
                  <a:pt x="1621" y="1954"/>
                </a:cubicBezTo>
                <a:cubicBezTo>
                  <a:pt x="1570" y="1976"/>
                  <a:pt x="1442" y="2027"/>
                  <a:pt x="1384" y="2046"/>
                </a:cubicBezTo>
                <a:cubicBezTo>
                  <a:pt x="1326" y="2065"/>
                  <a:pt x="1312" y="2071"/>
                  <a:pt x="1306" y="2068"/>
                </a:cubicBezTo>
                <a:cubicBezTo>
                  <a:pt x="1299" y="2065"/>
                  <a:pt x="1293" y="2048"/>
                  <a:pt x="1279" y="2049"/>
                </a:cubicBezTo>
                <a:cubicBezTo>
                  <a:pt x="1265" y="2050"/>
                  <a:pt x="1230" y="2058"/>
                  <a:pt x="1218" y="2073"/>
                </a:cubicBezTo>
                <a:cubicBezTo>
                  <a:pt x="1207" y="2089"/>
                  <a:pt x="1178" y="2094"/>
                  <a:pt x="1161" y="2105"/>
                </a:cubicBezTo>
                <a:cubicBezTo>
                  <a:pt x="1144" y="2115"/>
                  <a:pt x="1143" y="2157"/>
                  <a:pt x="1156" y="2196"/>
                </a:cubicBezTo>
                <a:cubicBezTo>
                  <a:pt x="1169" y="2236"/>
                  <a:pt x="1206" y="2257"/>
                  <a:pt x="1233" y="2289"/>
                </a:cubicBezTo>
                <a:cubicBezTo>
                  <a:pt x="1259" y="2321"/>
                  <a:pt x="1293" y="2390"/>
                  <a:pt x="1301" y="2436"/>
                </a:cubicBezTo>
                <a:cubicBezTo>
                  <a:pt x="1308" y="2481"/>
                  <a:pt x="1304" y="2510"/>
                  <a:pt x="1350" y="2549"/>
                </a:cubicBezTo>
                <a:cubicBezTo>
                  <a:pt x="1397" y="2588"/>
                  <a:pt x="1432" y="2623"/>
                  <a:pt x="1451" y="2616"/>
                </a:cubicBezTo>
                <a:cubicBezTo>
                  <a:pt x="1471" y="2610"/>
                  <a:pt x="1483" y="2600"/>
                  <a:pt x="1485" y="2575"/>
                </a:cubicBezTo>
                <a:cubicBezTo>
                  <a:pt x="1488" y="2549"/>
                  <a:pt x="1470" y="2524"/>
                  <a:pt x="1453" y="2484"/>
                </a:cubicBezTo>
                <a:cubicBezTo>
                  <a:pt x="1436" y="2444"/>
                  <a:pt x="1436" y="2434"/>
                  <a:pt x="1439" y="2425"/>
                </a:cubicBezTo>
                <a:cubicBezTo>
                  <a:pt x="1441" y="2416"/>
                  <a:pt x="1445" y="2309"/>
                  <a:pt x="1444" y="2287"/>
                </a:cubicBezTo>
                <a:cubicBezTo>
                  <a:pt x="1443" y="2266"/>
                  <a:pt x="1444" y="2257"/>
                  <a:pt x="1451" y="2254"/>
                </a:cubicBezTo>
                <a:cubicBezTo>
                  <a:pt x="1459" y="2250"/>
                  <a:pt x="1476" y="2251"/>
                  <a:pt x="1477" y="2237"/>
                </a:cubicBezTo>
                <a:cubicBezTo>
                  <a:pt x="1477" y="2224"/>
                  <a:pt x="1465" y="2203"/>
                  <a:pt x="1469" y="2201"/>
                </a:cubicBezTo>
                <a:cubicBezTo>
                  <a:pt x="1472" y="2198"/>
                  <a:pt x="1557" y="2158"/>
                  <a:pt x="1623" y="2150"/>
                </a:cubicBezTo>
                <a:cubicBezTo>
                  <a:pt x="1688" y="2143"/>
                  <a:pt x="1819" y="2139"/>
                  <a:pt x="1930" y="2104"/>
                </a:cubicBezTo>
                <a:cubicBezTo>
                  <a:pt x="2042" y="2069"/>
                  <a:pt x="2075" y="2048"/>
                  <a:pt x="2126" y="2036"/>
                </a:cubicBezTo>
                <a:cubicBezTo>
                  <a:pt x="2176" y="2023"/>
                  <a:pt x="2206" y="2001"/>
                  <a:pt x="2236" y="1970"/>
                </a:cubicBezTo>
                <a:cubicBezTo>
                  <a:pt x="2265" y="1939"/>
                  <a:pt x="2248" y="1868"/>
                  <a:pt x="2245" y="1837"/>
                </a:cubicBezTo>
                <a:cubicBezTo>
                  <a:pt x="2242" y="1806"/>
                  <a:pt x="2146" y="1644"/>
                  <a:pt x="2139" y="1623"/>
                </a:cubicBezTo>
                <a:cubicBezTo>
                  <a:pt x="2133" y="1602"/>
                  <a:pt x="2132" y="1601"/>
                  <a:pt x="2132" y="1601"/>
                </a:cubicBezTo>
                <a:cubicBezTo>
                  <a:pt x="2132" y="1601"/>
                  <a:pt x="2132" y="1590"/>
                  <a:pt x="2127" y="1582"/>
                </a:cubicBezTo>
                <a:cubicBezTo>
                  <a:pt x="2121" y="1573"/>
                  <a:pt x="1996" y="1428"/>
                  <a:pt x="1944" y="1378"/>
                </a:cubicBezTo>
                <a:cubicBezTo>
                  <a:pt x="1892" y="1327"/>
                  <a:pt x="1872" y="1306"/>
                  <a:pt x="1854" y="1286"/>
                </a:cubicBezTo>
                <a:cubicBezTo>
                  <a:pt x="1835" y="1265"/>
                  <a:pt x="1813" y="1242"/>
                  <a:pt x="1813" y="1242"/>
                </a:cubicBezTo>
                <a:cubicBezTo>
                  <a:pt x="1813" y="1242"/>
                  <a:pt x="1904" y="1184"/>
                  <a:pt x="1957" y="1164"/>
                </a:cubicBezTo>
                <a:cubicBezTo>
                  <a:pt x="2009" y="1143"/>
                  <a:pt x="2024" y="1154"/>
                  <a:pt x="2092" y="1122"/>
                </a:cubicBezTo>
                <a:cubicBezTo>
                  <a:pt x="2160" y="1090"/>
                  <a:pt x="2208" y="1044"/>
                  <a:pt x="2266" y="1028"/>
                </a:cubicBezTo>
                <a:cubicBezTo>
                  <a:pt x="2324" y="1013"/>
                  <a:pt x="2357" y="1000"/>
                  <a:pt x="2404" y="969"/>
                </a:cubicBezTo>
                <a:cubicBezTo>
                  <a:pt x="2451" y="938"/>
                  <a:pt x="2475" y="907"/>
                  <a:pt x="2475" y="907"/>
                </a:cubicBezTo>
                <a:cubicBezTo>
                  <a:pt x="2475" y="907"/>
                  <a:pt x="2523" y="1032"/>
                  <a:pt x="2570" y="1090"/>
                </a:cubicBezTo>
                <a:cubicBezTo>
                  <a:pt x="2617" y="1148"/>
                  <a:pt x="2627" y="1137"/>
                  <a:pt x="2647" y="1174"/>
                </a:cubicBezTo>
                <a:cubicBezTo>
                  <a:pt x="2666" y="1210"/>
                  <a:pt x="2688" y="1261"/>
                  <a:pt x="2717" y="1274"/>
                </a:cubicBezTo>
                <a:cubicBezTo>
                  <a:pt x="2746" y="1287"/>
                  <a:pt x="2765" y="1304"/>
                  <a:pt x="2780" y="1299"/>
                </a:cubicBezTo>
                <a:cubicBezTo>
                  <a:pt x="2796" y="1294"/>
                  <a:pt x="2830" y="1249"/>
                  <a:pt x="2857" y="1202"/>
                </a:cubicBezTo>
                <a:cubicBezTo>
                  <a:pt x="2884" y="1154"/>
                  <a:pt x="2955" y="1009"/>
                  <a:pt x="2975" y="930"/>
                </a:cubicBezTo>
                <a:cubicBezTo>
                  <a:pt x="2994" y="850"/>
                  <a:pt x="3007" y="825"/>
                  <a:pt x="3022" y="810"/>
                </a:cubicBezTo>
                <a:cubicBezTo>
                  <a:pt x="3037" y="794"/>
                  <a:pt x="3082" y="753"/>
                  <a:pt x="3100" y="736"/>
                </a:cubicBezTo>
                <a:cubicBezTo>
                  <a:pt x="3118" y="718"/>
                  <a:pt x="3113" y="725"/>
                  <a:pt x="3118" y="705"/>
                </a:cubicBezTo>
                <a:cubicBezTo>
                  <a:pt x="3122" y="685"/>
                  <a:pt x="3136" y="664"/>
                  <a:pt x="3148" y="642"/>
                </a:cubicBezTo>
                <a:cubicBezTo>
                  <a:pt x="3160" y="619"/>
                  <a:pt x="3161" y="612"/>
                  <a:pt x="3155" y="608"/>
                </a:cubicBezTo>
                <a:cubicBezTo>
                  <a:pt x="3150" y="604"/>
                  <a:pt x="3149" y="604"/>
                  <a:pt x="3149" y="604"/>
                </a:cubicBezTo>
                <a:cubicBezTo>
                  <a:pt x="3150" y="603"/>
                  <a:pt x="3161" y="580"/>
                  <a:pt x="3170" y="567"/>
                </a:cubicBezTo>
                <a:cubicBezTo>
                  <a:pt x="3181" y="554"/>
                  <a:pt x="3188" y="544"/>
                  <a:pt x="3187" y="534"/>
                </a:cubicBezTo>
                <a:cubicBezTo>
                  <a:pt x="3186" y="524"/>
                  <a:pt x="3174" y="524"/>
                  <a:pt x="3163" y="531"/>
                </a:cubicBezTo>
                <a:cubicBezTo>
                  <a:pt x="3152" y="538"/>
                  <a:pt x="3131" y="568"/>
                  <a:pt x="3131" y="568"/>
                </a:cubicBezTo>
                <a:cubicBezTo>
                  <a:pt x="3131" y="568"/>
                  <a:pt x="3145" y="520"/>
                  <a:pt x="3154" y="504"/>
                </a:cubicBezTo>
                <a:cubicBezTo>
                  <a:pt x="3162" y="488"/>
                  <a:pt x="3166" y="483"/>
                  <a:pt x="3162" y="474"/>
                </a:cubicBezTo>
                <a:cubicBezTo>
                  <a:pt x="3159" y="465"/>
                  <a:pt x="3158" y="465"/>
                  <a:pt x="3147" y="472"/>
                </a:cubicBezTo>
                <a:cubicBezTo>
                  <a:pt x="3135" y="478"/>
                  <a:pt x="3122" y="500"/>
                  <a:pt x="3116" y="515"/>
                </a:cubicBezTo>
                <a:cubicBezTo>
                  <a:pt x="3110" y="530"/>
                  <a:pt x="3101" y="550"/>
                  <a:pt x="3101" y="550"/>
                </a:cubicBezTo>
                <a:cubicBezTo>
                  <a:pt x="3101" y="550"/>
                  <a:pt x="3097" y="518"/>
                  <a:pt x="3098" y="500"/>
                </a:cubicBezTo>
                <a:cubicBezTo>
                  <a:pt x="3100" y="481"/>
                  <a:pt x="3106" y="462"/>
                  <a:pt x="3102" y="452"/>
                </a:cubicBezTo>
                <a:cubicBezTo>
                  <a:pt x="3098" y="441"/>
                  <a:pt x="3092" y="443"/>
                  <a:pt x="3082" y="451"/>
                </a:cubicBezTo>
                <a:cubicBezTo>
                  <a:pt x="3073" y="458"/>
                  <a:pt x="3069" y="486"/>
                  <a:pt x="3065" y="510"/>
                </a:cubicBezTo>
                <a:cubicBezTo>
                  <a:pt x="3062" y="534"/>
                  <a:pt x="3066" y="573"/>
                  <a:pt x="3060" y="589"/>
                </a:cubicBezTo>
                <a:cubicBezTo>
                  <a:pt x="3054" y="605"/>
                  <a:pt x="3048" y="622"/>
                  <a:pt x="3038" y="623"/>
                </a:cubicBezTo>
                <a:cubicBezTo>
                  <a:pt x="3029" y="623"/>
                  <a:pt x="3021" y="617"/>
                  <a:pt x="3026" y="608"/>
                </a:cubicBezTo>
                <a:cubicBezTo>
                  <a:pt x="3031" y="599"/>
                  <a:pt x="3041" y="590"/>
                  <a:pt x="3049" y="568"/>
                </a:cubicBezTo>
                <a:cubicBezTo>
                  <a:pt x="3058" y="545"/>
                  <a:pt x="3061" y="530"/>
                  <a:pt x="3054" y="520"/>
                </a:cubicBezTo>
                <a:cubicBezTo>
                  <a:pt x="3047" y="509"/>
                  <a:pt x="3044" y="510"/>
                  <a:pt x="3037" y="518"/>
                </a:cubicBezTo>
                <a:cubicBezTo>
                  <a:pt x="3029" y="527"/>
                  <a:pt x="3017" y="564"/>
                  <a:pt x="2997" y="589"/>
                </a:cubicBezTo>
                <a:cubicBezTo>
                  <a:pt x="2978" y="614"/>
                  <a:pt x="2968" y="622"/>
                  <a:pt x="2956" y="659"/>
                </a:cubicBezTo>
                <a:cubicBezTo>
                  <a:pt x="2944" y="697"/>
                  <a:pt x="2944" y="732"/>
                  <a:pt x="2943" y="740"/>
                </a:cubicBezTo>
                <a:cubicBezTo>
                  <a:pt x="2942" y="749"/>
                  <a:pt x="2922" y="802"/>
                  <a:pt x="2893" y="852"/>
                </a:cubicBezTo>
                <a:cubicBezTo>
                  <a:pt x="2864" y="902"/>
                  <a:pt x="2831" y="964"/>
                  <a:pt x="2802" y="994"/>
                </a:cubicBezTo>
                <a:cubicBezTo>
                  <a:pt x="2772" y="1023"/>
                  <a:pt x="2759" y="1041"/>
                  <a:pt x="2759" y="1038"/>
                </a:cubicBezTo>
                <a:cubicBezTo>
                  <a:pt x="2760" y="1034"/>
                  <a:pt x="2745" y="1008"/>
                  <a:pt x="2746" y="990"/>
                </a:cubicBezTo>
                <a:cubicBezTo>
                  <a:pt x="2748" y="972"/>
                  <a:pt x="2716" y="895"/>
                  <a:pt x="2687" y="867"/>
                </a:cubicBezTo>
                <a:cubicBezTo>
                  <a:pt x="2658" y="838"/>
                  <a:pt x="2660" y="837"/>
                  <a:pt x="2659" y="83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8D794F-D225-CD99-0886-87FE8B2D4BF4}"/>
              </a:ext>
            </a:extLst>
          </p:cNvPr>
          <p:cNvSpPr txBox="1"/>
          <p:nvPr/>
        </p:nvSpPr>
        <p:spPr>
          <a:xfrm>
            <a:off x="3016459" y="226376"/>
            <a:ext cx="848309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267" dirty="0">
              <a:ln>
                <a:gradFill>
                  <a:gsLst>
                    <a:gs pos="32000">
                      <a:srgbClr val="706EDC"/>
                    </a:gs>
                    <a:gs pos="100000">
                      <a:srgbClr val="FF66A7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D2F933-8B88-45FA-3611-EB26C23D11C9}"/>
              </a:ext>
            </a:extLst>
          </p:cNvPr>
          <p:cNvSpPr txBox="1"/>
          <p:nvPr/>
        </p:nvSpPr>
        <p:spPr>
          <a:xfrm>
            <a:off x="5146709" y="352393"/>
            <a:ext cx="243197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b="1" dirty="0">
                <a:gradFill>
                  <a:gsLst>
                    <a:gs pos="0">
                      <a:srgbClr val="FF66A7"/>
                    </a:gs>
                    <a:gs pos="100000">
                      <a:srgbClr val="3E54A3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67904800-AE76-FE3B-64DE-D391038E472F}"/>
              </a:ext>
            </a:extLst>
          </p:cNvPr>
          <p:cNvGrpSpPr/>
          <p:nvPr/>
        </p:nvGrpSpPr>
        <p:grpSpPr>
          <a:xfrm>
            <a:off x="4921485" y="1715171"/>
            <a:ext cx="2337348" cy="4082298"/>
            <a:chOff x="5146709" y="2023652"/>
            <a:chExt cx="1984101" cy="3465335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F40ED74A-FBB6-390E-A7BA-04F68CDB8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3920" y="2326399"/>
              <a:ext cx="76970" cy="523392"/>
            </a:xfrm>
            <a:custGeom>
              <a:avLst/>
              <a:gdLst>
                <a:gd name="T0" fmla="*/ 62 w 90"/>
                <a:gd name="T1" fmla="*/ 612 h 612"/>
                <a:gd name="T2" fmla="*/ 0 w 90"/>
                <a:gd name="T3" fmla="*/ 4 h 612"/>
                <a:gd name="T4" fmla="*/ 26 w 90"/>
                <a:gd name="T5" fmla="*/ 0 h 612"/>
                <a:gd name="T6" fmla="*/ 90 w 90"/>
                <a:gd name="T7" fmla="*/ 610 h 612"/>
                <a:gd name="T8" fmla="*/ 62 w 90"/>
                <a:gd name="T9" fmla="*/ 61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12">
                  <a:moveTo>
                    <a:pt x="62" y="612"/>
                  </a:moveTo>
                  <a:lnTo>
                    <a:pt x="0" y="4"/>
                  </a:lnTo>
                  <a:lnTo>
                    <a:pt x="26" y="0"/>
                  </a:lnTo>
                  <a:lnTo>
                    <a:pt x="90" y="610"/>
                  </a:lnTo>
                  <a:lnTo>
                    <a:pt x="62" y="6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198140DD-8AF9-4273-051E-4DB2D8147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6770" y="2837818"/>
              <a:ext cx="446423" cy="197555"/>
            </a:xfrm>
            <a:custGeom>
              <a:avLst/>
              <a:gdLst>
                <a:gd name="T0" fmla="*/ 522 w 522"/>
                <a:gd name="T1" fmla="*/ 26 h 231"/>
                <a:gd name="T2" fmla="*/ 10 w 522"/>
                <a:gd name="T3" fmla="*/ 231 h 231"/>
                <a:gd name="T4" fmla="*/ 0 w 522"/>
                <a:gd name="T5" fmla="*/ 206 h 231"/>
                <a:gd name="T6" fmla="*/ 512 w 522"/>
                <a:gd name="T7" fmla="*/ 0 h 231"/>
                <a:gd name="T8" fmla="*/ 522 w 522"/>
                <a:gd name="T9" fmla="*/ 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231">
                  <a:moveTo>
                    <a:pt x="522" y="26"/>
                  </a:moveTo>
                  <a:lnTo>
                    <a:pt x="10" y="231"/>
                  </a:lnTo>
                  <a:lnTo>
                    <a:pt x="0" y="206"/>
                  </a:lnTo>
                  <a:lnTo>
                    <a:pt x="512" y="0"/>
                  </a:lnTo>
                  <a:lnTo>
                    <a:pt x="522" y="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865A3B46-890C-8245-07E5-3D77A209D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8653" y="2844659"/>
              <a:ext cx="270248" cy="763708"/>
            </a:xfrm>
            <a:custGeom>
              <a:avLst/>
              <a:gdLst>
                <a:gd name="T0" fmla="*/ 24 w 316"/>
                <a:gd name="T1" fmla="*/ 0 h 893"/>
                <a:gd name="T2" fmla="*/ 316 w 316"/>
                <a:gd name="T3" fmla="*/ 884 h 893"/>
                <a:gd name="T4" fmla="*/ 290 w 316"/>
                <a:gd name="T5" fmla="*/ 893 h 893"/>
                <a:gd name="T6" fmla="*/ 0 w 316"/>
                <a:gd name="T7" fmla="*/ 9 h 893"/>
                <a:gd name="T8" fmla="*/ 24 w 316"/>
                <a:gd name="T9" fmla="*/ 0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893">
                  <a:moveTo>
                    <a:pt x="24" y="0"/>
                  </a:moveTo>
                  <a:lnTo>
                    <a:pt x="316" y="884"/>
                  </a:lnTo>
                  <a:lnTo>
                    <a:pt x="290" y="893"/>
                  </a:lnTo>
                  <a:lnTo>
                    <a:pt x="0" y="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CDC06741-8747-0350-9D9D-26A039D65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4760" y="3604091"/>
              <a:ext cx="64142" cy="624308"/>
            </a:xfrm>
            <a:custGeom>
              <a:avLst/>
              <a:gdLst>
                <a:gd name="T0" fmla="*/ 75 w 75"/>
                <a:gd name="T1" fmla="*/ 2 h 730"/>
                <a:gd name="T2" fmla="*/ 28 w 75"/>
                <a:gd name="T3" fmla="*/ 730 h 730"/>
                <a:gd name="T4" fmla="*/ 0 w 75"/>
                <a:gd name="T5" fmla="*/ 728 h 730"/>
                <a:gd name="T6" fmla="*/ 49 w 75"/>
                <a:gd name="T7" fmla="*/ 0 h 730"/>
                <a:gd name="T8" fmla="*/ 75 w 75"/>
                <a:gd name="T9" fmla="*/ 2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30">
                  <a:moveTo>
                    <a:pt x="75" y="2"/>
                  </a:moveTo>
                  <a:lnTo>
                    <a:pt x="28" y="730"/>
                  </a:lnTo>
                  <a:lnTo>
                    <a:pt x="0" y="728"/>
                  </a:lnTo>
                  <a:lnTo>
                    <a:pt x="49" y="0"/>
                  </a:lnTo>
                  <a:lnTo>
                    <a:pt x="75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F04C2AEC-5019-6A2A-84D9-C8C55647A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5513" y="3009716"/>
              <a:ext cx="417346" cy="419056"/>
            </a:xfrm>
            <a:custGeom>
              <a:avLst/>
              <a:gdLst>
                <a:gd name="T0" fmla="*/ 488 w 488"/>
                <a:gd name="T1" fmla="*/ 19 h 490"/>
                <a:gd name="T2" fmla="*/ 19 w 488"/>
                <a:gd name="T3" fmla="*/ 490 h 490"/>
                <a:gd name="T4" fmla="*/ 0 w 488"/>
                <a:gd name="T5" fmla="*/ 471 h 490"/>
                <a:gd name="T6" fmla="*/ 469 w 488"/>
                <a:gd name="T7" fmla="*/ 0 h 490"/>
                <a:gd name="T8" fmla="*/ 488 w 488"/>
                <a:gd name="T9" fmla="*/ 19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490">
                  <a:moveTo>
                    <a:pt x="488" y="19"/>
                  </a:moveTo>
                  <a:lnTo>
                    <a:pt x="19" y="490"/>
                  </a:lnTo>
                  <a:lnTo>
                    <a:pt x="0" y="471"/>
                  </a:lnTo>
                  <a:lnTo>
                    <a:pt x="469" y="0"/>
                  </a:lnTo>
                  <a:lnTo>
                    <a:pt x="488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EA3663F0-8A05-4FE3-3C33-12B43E111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8376" y="2729205"/>
              <a:ext cx="449843" cy="880872"/>
            </a:xfrm>
            <a:custGeom>
              <a:avLst/>
              <a:gdLst>
                <a:gd name="T0" fmla="*/ 0 w 526"/>
                <a:gd name="T1" fmla="*/ 1018 h 1030"/>
                <a:gd name="T2" fmla="*/ 502 w 526"/>
                <a:gd name="T3" fmla="*/ 0 h 1030"/>
                <a:gd name="T4" fmla="*/ 526 w 526"/>
                <a:gd name="T5" fmla="*/ 10 h 1030"/>
                <a:gd name="T6" fmla="*/ 24 w 526"/>
                <a:gd name="T7" fmla="*/ 1030 h 1030"/>
                <a:gd name="T8" fmla="*/ 0 w 526"/>
                <a:gd name="T9" fmla="*/ 1018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1030">
                  <a:moveTo>
                    <a:pt x="0" y="1018"/>
                  </a:moveTo>
                  <a:lnTo>
                    <a:pt x="502" y="0"/>
                  </a:lnTo>
                  <a:lnTo>
                    <a:pt x="526" y="10"/>
                  </a:lnTo>
                  <a:lnTo>
                    <a:pt x="24" y="1030"/>
                  </a:lnTo>
                  <a:lnTo>
                    <a:pt x="0" y="10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68421348-9ADF-5B75-E2EF-5E1E9ED1B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218" y="3409102"/>
              <a:ext cx="642267" cy="206963"/>
            </a:xfrm>
            <a:custGeom>
              <a:avLst/>
              <a:gdLst>
                <a:gd name="T0" fmla="*/ 0 w 751"/>
                <a:gd name="T1" fmla="*/ 216 h 242"/>
                <a:gd name="T2" fmla="*/ 742 w 751"/>
                <a:gd name="T3" fmla="*/ 0 h 242"/>
                <a:gd name="T4" fmla="*/ 751 w 751"/>
                <a:gd name="T5" fmla="*/ 26 h 242"/>
                <a:gd name="T6" fmla="*/ 7 w 751"/>
                <a:gd name="T7" fmla="*/ 242 h 242"/>
                <a:gd name="T8" fmla="*/ 0 w 751"/>
                <a:gd name="T9" fmla="*/ 2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242">
                  <a:moveTo>
                    <a:pt x="0" y="216"/>
                  </a:moveTo>
                  <a:lnTo>
                    <a:pt x="742" y="0"/>
                  </a:lnTo>
                  <a:lnTo>
                    <a:pt x="751" y="26"/>
                  </a:lnTo>
                  <a:lnTo>
                    <a:pt x="7" y="242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8411E2A9-C24D-F0F6-D1A9-CA098699F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0364" y="2120292"/>
              <a:ext cx="530234" cy="734630"/>
            </a:xfrm>
            <a:custGeom>
              <a:avLst/>
              <a:gdLst>
                <a:gd name="T0" fmla="*/ 620 w 620"/>
                <a:gd name="T1" fmla="*/ 15 h 859"/>
                <a:gd name="T2" fmla="*/ 21 w 620"/>
                <a:gd name="T3" fmla="*/ 859 h 859"/>
                <a:gd name="T4" fmla="*/ 0 w 620"/>
                <a:gd name="T5" fmla="*/ 844 h 859"/>
                <a:gd name="T6" fmla="*/ 597 w 620"/>
                <a:gd name="T7" fmla="*/ 0 h 859"/>
                <a:gd name="T8" fmla="*/ 620 w 620"/>
                <a:gd name="T9" fmla="*/ 1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859">
                  <a:moveTo>
                    <a:pt x="620" y="15"/>
                  </a:moveTo>
                  <a:lnTo>
                    <a:pt x="21" y="859"/>
                  </a:lnTo>
                  <a:lnTo>
                    <a:pt x="0" y="844"/>
                  </a:lnTo>
                  <a:lnTo>
                    <a:pt x="597" y="0"/>
                  </a:lnTo>
                  <a:lnTo>
                    <a:pt x="620" y="1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3C678FC6-1563-20CA-EDCC-7090B2737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0942" y="3596394"/>
              <a:ext cx="453265" cy="431029"/>
            </a:xfrm>
            <a:custGeom>
              <a:avLst/>
              <a:gdLst>
                <a:gd name="T0" fmla="*/ 513 w 530"/>
                <a:gd name="T1" fmla="*/ 504 h 504"/>
                <a:gd name="T2" fmla="*/ 0 w 530"/>
                <a:gd name="T3" fmla="*/ 19 h 504"/>
                <a:gd name="T4" fmla="*/ 18 w 530"/>
                <a:gd name="T5" fmla="*/ 0 h 504"/>
                <a:gd name="T6" fmla="*/ 530 w 530"/>
                <a:gd name="T7" fmla="*/ 485 h 504"/>
                <a:gd name="T8" fmla="*/ 513 w 530"/>
                <a:gd name="T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504">
                  <a:moveTo>
                    <a:pt x="513" y="504"/>
                  </a:moveTo>
                  <a:lnTo>
                    <a:pt x="0" y="19"/>
                  </a:lnTo>
                  <a:lnTo>
                    <a:pt x="18" y="0"/>
                  </a:lnTo>
                  <a:lnTo>
                    <a:pt x="530" y="485"/>
                  </a:lnTo>
                  <a:lnTo>
                    <a:pt x="513" y="5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78BBA6DD-5A1A-3F28-A4F9-2164BC3B6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3525" y="2449549"/>
              <a:ext cx="171899" cy="570429"/>
            </a:xfrm>
            <a:custGeom>
              <a:avLst/>
              <a:gdLst>
                <a:gd name="T0" fmla="*/ 26 w 201"/>
                <a:gd name="T1" fmla="*/ 0 h 667"/>
                <a:gd name="T2" fmla="*/ 201 w 201"/>
                <a:gd name="T3" fmla="*/ 660 h 667"/>
                <a:gd name="T4" fmla="*/ 175 w 201"/>
                <a:gd name="T5" fmla="*/ 667 h 667"/>
                <a:gd name="T6" fmla="*/ 0 w 201"/>
                <a:gd name="T7" fmla="*/ 7 h 667"/>
                <a:gd name="T8" fmla="*/ 26 w 201"/>
                <a:gd name="T9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667">
                  <a:moveTo>
                    <a:pt x="26" y="0"/>
                  </a:moveTo>
                  <a:lnTo>
                    <a:pt x="201" y="660"/>
                  </a:lnTo>
                  <a:lnTo>
                    <a:pt x="175" y="667"/>
                  </a:lnTo>
                  <a:lnTo>
                    <a:pt x="0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8FA27D81-8A8B-405E-B90F-8304E4EE8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7957" y="4012884"/>
              <a:ext cx="270248" cy="332679"/>
            </a:xfrm>
            <a:custGeom>
              <a:avLst/>
              <a:gdLst>
                <a:gd name="T0" fmla="*/ 295 w 316"/>
                <a:gd name="T1" fmla="*/ 389 h 389"/>
                <a:gd name="T2" fmla="*/ 0 w 316"/>
                <a:gd name="T3" fmla="*/ 15 h 389"/>
                <a:gd name="T4" fmla="*/ 21 w 316"/>
                <a:gd name="T5" fmla="*/ 0 h 389"/>
                <a:gd name="T6" fmla="*/ 316 w 316"/>
                <a:gd name="T7" fmla="*/ 373 h 389"/>
                <a:gd name="T8" fmla="*/ 295 w 316"/>
                <a:gd name="T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89">
                  <a:moveTo>
                    <a:pt x="295" y="389"/>
                  </a:moveTo>
                  <a:lnTo>
                    <a:pt x="0" y="15"/>
                  </a:lnTo>
                  <a:lnTo>
                    <a:pt x="21" y="0"/>
                  </a:lnTo>
                  <a:lnTo>
                    <a:pt x="316" y="373"/>
                  </a:lnTo>
                  <a:lnTo>
                    <a:pt x="295" y="38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318E9F08-2A44-C77F-E732-894854EB5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3866" y="3533963"/>
              <a:ext cx="546483" cy="82101"/>
            </a:xfrm>
            <a:custGeom>
              <a:avLst/>
              <a:gdLst>
                <a:gd name="T0" fmla="*/ 1 w 639"/>
                <a:gd name="T1" fmla="*/ 0 h 96"/>
                <a:gd name="T2" fmla="*/ 639 w 639"/>
                <a:gd name="T3" fmla="*/ 70 h 96"/>
                <a:gd name="T4" fmla="*/ 635 w 639"/>
                <a:gd name="T5" fmla="*/ 96 h 96"/>
                <a:gd name="T6" fmla="*/ 0 w 639"/>
                <a:gd name="T7" fmla="*/ 26 h 96"/>
                <a:gd name="T8" fmla="*/ 1 w 639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9" h="96">
                  <a:moveTo>
                    <a:pt x="1" y="0"/>
                  </a:moveTo>
                  <a:lnTo>
                    <a:pt x="639" y="70"/>
                  </a:lnTo>
                  <a:lnTo>
                    <a:pt x="635" y="96"/>
                  </a:lnTo>
                  <a:lnTo>
                    <a:pt x="0" y="2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E6595995-5F8C-6432-37E1-825135F7F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7695" y="2189564"/>
              <a:ext cx="265973" cy="548193"/>
            </a:xfrm>
            <a:custGeom>
              <a:avLst/>
              <a:gdLst>
                <a:gd name="T0" fmla="*/ 311 w 311"/>
                <a:gd name="T1" fmla="*/ 12 h 641"/>
                <a:gd name="T2" fmla="*/ 24 w 311"/>
                <a:gd name="T3" fmla="*/ 641 h 641"/>
                <a:gd name="T4" fmla="*/ 0 w 311"/>
                <a:gd name="T5" fmla="*/ 631 h 641"/>
                <a:gd name="T6" fmla="*/ 286 w 311"/>
                <a:gd name="T7" fmla="*/ 0 h 641"/>
                <a:gd name="T8" fmla="*/ 311 w 311"/>
                <a:gd name="T9" fmla="*/ 12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641">
                  <a:moveTo>
                    <a:pt x="311" y="12"/>
                  </a:moveTo>
                  <a:lnTo>
                    <a:pt x="24" y="641"/>
                  </a:lnTo>
                  <a:lnTo>
                    <a:pt x="0" y="631"/>
                  </a:lnTo>
                  <a:lnTo>
                    <a:pt x="286" y="0"/>
                  </a:lnTo>
                  <a:lnTo>
                    <a:pt x="311" y="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id="{81A299FC-DC89-AE56-2A2C-E7156FF6C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6666" y="3035372"/>
              <a:ext cx="82101" cy="571284"/>
            </a:xfrm>
            <a:custGeom>
              <a:avLst/>
              <a:gdLst>
                <a:gd name="T0" fmla="*/ 96 w 96"/>
                <a:gd name="T1" fmla="*/ 1 h 668"/>
                <a:gd name="T2" fmla="*/ 26 w 96"/>
                <a:gd name="T3" fmla="*/ 668 h 668"/>
                <a:gd name="T4" fmla="*/ 0 w 96"/>
                <a:gd name="T5" fmla="*/ 665 h 668"/>
                <a:gd name="T6" fmla="*/ 70 w 96"/>
                <a:gd name="T7" fmla="*/ 0 h 668"/>
                <a:gd name="T8" fmla="*/ 96 w 96"/>
                <a:gd name="T9" fmla="*/ 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668">
                  <a:moveTo>
                    <a:pt x="96" y="1"/>
                  </a:moveTo>
                  <a:lnTo>
                    <a:pt x="26" y="668"/>
                  </a:lnTo>
                  <a:lnTo>
                    <a:pt x="0" y="665"/>
                  </a:lnTo>
                  <a:lnTo>
                    <a:pt x="70" y="0"/>
                  </a:lnTo>
                  <a:lnTo>
                    <a:pt x="96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id="{AC1F9038-D6B5-02AD-7B23-9ABE38657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2653" y="2080951"/>
              <a:ext cx="268538" cy="56444"/>
            </a:xfrm>
            <a:custGeom>
              <a:avLst/>
              <a:gdLst>
                <a:gd name="T0" fmla="*/ 3 w 314"/>
                <a:gd name="T1" fmla="*/ 0 h 66"/>
                <a:gd name="T2" fmla="*/ 314 w 314"/>
                <a:gd name="T3" fmla="*/ 40 h 66"/>
                <a:gd name="T4" fmla="*/ 311 w 314"/>
                <a:gd name="T5" fmla="*/ 66 h 66"/>
                <a:gd name="T6" fmla="*/ 0 w 314"/>
                <a:gd name="T7" fmla="*/ 27 h 66"/>
                <a:gd name="T8" fmla="*/ 3 w 314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66">
                  <a:moveTo>
                    <a:pt x="3" y="0"/>
                  </a:moveTo>
                  <a:lnTo>
                    <a:pt x="314" y="40"/>
                  </a:lnTo>
                  <a:lnTo>
                    <a:pt x="311" y="66"/>
                  </a:lnTo>
                  <a:lnTo>
                    <a:pt x="0" y="2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37DB4A89-AA8C-D465-ED5F-58C84FB82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055" y="3420220"/>
              <a:ext cx="69272" cy="341231"/>
            </a:xfrm>
            <a:custGeom>
              <a:avLst/>
              <a:gdLst>
                <a:gd name="T0" fmla="*/ 0 w 81"/>
                <a:gd name="T1" fmla="*/ 396 h 399"/>
                <a:gd name="T2" fmla="*/ 55 w 81"/>
                <a:gd name="T3" fmla="*/ 0 h 399"/>
                <a:gd name="T4" fmla="*/ 81 w 81"/>
                <a:gd name="T5" fmla="*/ 3 h 399"/>
                <a:gd name="T6" fmla="*/ 26 w 81"/>
                <a:gd name="T7" fmla="*/ 399 h 399"/>
                <a:gd name="T8" fmla="*/ 0 w 81"/>
                <a:gd name="T9" fmla="*/ 39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99">
                  <a:moveTo>
                    <a:pt x="0" y="396"/>
                  </a:moveTo>
                  <a:lnTo>
                    <a:pt x="55" y="0"/>
                  </a:lnTo>
                  <a:lnTo>
                    <a:pt x="81" y="3"/>
                  </a:lnTo>
                  <a:lnTo>
                    <a:pt x="26" y="399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61F8C412-3A30-6A2D-4626-CFC3D5B84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7223" y="3410812"/>
              <a:ext cx="365177" cy="243737"/>
            </a:xfrm>
            <a:custGeom>
              <a:avLst/>
              <a:gdLst>
                <a:gd name="T0" fmla="*/ 413 w 427"/>
                <a:gd name="T1" fmla="*/ 285 h 285"/>
                <a:gd name="T2" fmla="*/ 0 w 427"/>
                <a:gd name="T3" fmla="*/ 23 h 285"/>
                <a:gd name="T4" fmla="*/ 15 w 427"/>
                <a:gd name="T5" fmla="*/ 0 h 285"/>
                <a:gd name="T6" fmla="*/ 427 w 427"/>
                <a:gd name="T7" fmla="*/ 262 h 285"/>
                <a:gd name="T8" fmla="*/ 413 w 427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85">
                  <a:moveTo>
                    <a:pt x="413" y="285"/>
                  </a:moveTo>
                  <a:lnTo>
                    <a:pt x="0" y="23"/>
                  </a:lnTo>
                  <a:lnTo>
                    <a:pt x="15" y="0"/>
                  </a:lnTo>
                  <a:lnTo>
                    <a:pt x="427" y="262"/>
                  </a:lnTo>
                  <a:lnTo>
                    <a:pt x="413" y="28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24BF41E3-535A-0B84-8395-5D9F0ED95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059" y="3015703"/>
              <a:ext cx="329258" cy="230053"/>
            </a:xfrm>
            <a:custGeom>
              <a:avLst/>
              <a:gdLst>
                <a:gd name="T0" fmla="*/ 14 w 385"/>
                <a:gd name="T1" fmla="*/ 0 h 269"/>
                <a:gd name="T2" fmla="*/ 385 w 385"/>
                <a:gd name="T3" fmla="*/ 247 h 269"/>
                <a:gd name="T4" fmla="*/ 372 w 385"/>
                <a:gd name="T5" fmla="*/ 269 h 269"/>
                <a:gd name="T6" fmla="*/ 0 w 385"/>
                <a:gd name="T7" fmla="*/ 21 h 269"/>
                <a:gd name="T8" fmla="*/ 14 w 385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69">
                  <a:moveTo>
                    <a:pt x="14" y="0"/>
                  </a:moveTo>
                  <a:lnTo>
                    <a:pt x="385" y="247"/>
                  </a:lnTo>
                  <a:lnTo>
                    <a:pt x="372" y="269"/>
                  </a:lnTo>
                  <a:lnTo>
                    <a:pt x="0" y="2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id="{A8A61AD3-BCED-8842-9C85-E5752A97C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005" y="2318701"/>
              <a:ext cx="372875" cy="291629"/>
            </a:xfrm>
            <a:custGeom>
              <a:avLst/>
              <a:gdLst>
                <a:gd name="T0" fmla="*/ 0 w 436"/>
                <a:gd name="T1" fmla="*/ 320 h 341"/>
                <a:gd name="T2" fmla="*/ 420 w 436"/>
                <a:gd name="T3" fmla="*/ 0 h 341"/>
                <a:gd name="T4" fmla="*/ 436 w 436"/>
                <a:gd name="T5" fmla="*/ 21 h 341"/>
                <a:gd name="T6" fmla="*/ 15 w 436"/>
                <a:gd name="T7" fmla="*/ 341 h 341"/>
                <a:gd name="T8" fmla="*/ 0 w 436"/>
                <a:gd name="T9" fmla="*/ 32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341">
                  <a:moveTo>
                    <a:pt x="0" y="320"/>
                  </a:moveTo>
                  <a:lnTo>
                    <a:pt x="420" y="0"/>
                  </a:lnTo>
                  <a:lnTo>
                    <a:pt x="436" y="21"/>
                  </a:lnTo>
                  <a:lnTo>
                    <a:pt x="15" y="341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id="{F1231606-A514-A347-1048-1FEA9E891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285" y="3332132"/>
              <a:ext cx="194134" cy="219791"/>
            </a:xfrm>
            <a:custGeom>
              <a:avLst/>
              <a:gdLst>
                <a:gd name="T0" fmla="*/ 20 w 227"/>
                <a:gd name="T1" fmla="*/ 0 h 257"/>
                <a:gd name="T2" fmla="*/ 227 w 227"/>
                <a:gd name="T3" fmla="*/ 240 h 257"/>
                <a:gd name="T4" fmla="*/ 208 w 227"/>
                <a:gd name="T5" fmla="*/ 257 h 257"/>
                <a:gd name="T6" fmla="*/ 0 w 227"/>
                <a:gd name="T7" fmla="*/ 17 h 257"/>
                <a:gd name="T8" fmla="*/ 20 w 227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57">
                  <a:moveTo>
                    <a:pt x="20" y="0"/>
                  </a:moveTo>
                  <a:lnTo>
                    <a:pt x="227" y="240"/>
                  </a:lnTo>
                  <a:lnTo>
                    <a:pt x="208" y="257"/>
                  </a:lnTo>
                  <a:lnTo>
                    <a:pt x="0" y="1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D9557F6C-D743-B295-4111-B7982B244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301" y="4018871"/>
              <a:ext cx="46182" cy="512274"/>
            </a:xfrm>
            <a:custGeom>
              <a:avLst/>
              <a:gdLst>
                <a:gd name="T0" fmla="*/ 0 w 54"/>
                <a:gd name="T1" fmla="*/ 597 h 599"/>
                <a:gd name="T2" fmla="*/ 26 w 54"/>
                <a:gd name="T3" fmla="*/ 0 h 599"/>
                <a:gd name="T4" fmla="*/ 54 w 54"/>
                <a:gd name="T5" fmla="*/ 1 h 599"/>
                <a:gd name="T6" fmla="*/ 26 w 54"/>
                <a:gd name="T7" fmla="*/ 599 h 599"/>
                <a:gd name="T8" fmla="*/ 0 w 54"/>
                <a:gd name="T9" fmla="*/ 59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99">
                  <a:moveTo>
                    <a:pt x="0" y="597"/>
                  </a:moveTo>
                  <a:lnTo>
                    <a:pt x="26" y="0"/>
                  </a:lnTo>
                  <a:lnTo>
                    <a:pt x="54" y="1"/>
                  </a:lnTo>
                  <a:lnTo>
                    <a:pt x="26" y="599"/>
                  </a:lnTo>
                  <a:lnTo>
                    <a:pt x="0" y="59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5622B1E9-F646-7CCB-195D-EF917A5A9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611" y="3596394"/>
              <a:ext cx="438726" cy="392544"/>
            </a:xfrm>
            <a:custGeom>
              <a:avLst/>
              <a:gdLst>
                <a:gd name="T0" fmla="*/ 513 w 513"/>
                <a:gd name="T1" fmla="*/ 19 h 459"/>
                <a:gd name="T2" fmla="*/ 18 w 513"/>
                <a:gd name="T3" fmla="*/ 459 h 459"/>
                <a:gd name="T4" fmla="*/ 0 w 513"/>
                <a:gd name="T5" fmla="*/ 438 h 459"/>
                <a:gd name="T6" fmla="*/ 495 w 513"/>
                <a:gd name="T7" fmla="*/ 0 h 459"/>
                <a:gd name="T8" fmla="*/ 513 w 513"/>
                <a:gd name="T9" fmla="*/ 1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59">
                  <a:moveTo>
                    <a:pt x="513" y="19"/>
                  </a:moveTo>
                  <a:lnTo>
                    <a:pt x="18" y="459"/>
                  </a:lnTo>
                  <a:lnTo>
                    <a:pt x="0" y="438"/>
                  </a:lnTo>
                  <a:lnTo>
                    <a:pt x="495" y="0"/>
                  </a:lnTo>
                  <a:lnTo>
                    <a:pt x="513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91FA24AA-DF23-556F-6468-AF501B7727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125" y="4222412"/>
              <a:ext cx="183872" cy="320706"/>
            </a:xfrm>
            <a:custGeom>
              <a:avLst/>
              <a:gdLst>
                <a:gd name="T0" fmla="*/ 215 w 215"/>
                <a:gd name="T1" fmla="*/ 12 h 375"/>
                <a:gd name="T2" fmla="*/ 24 w 215"/>
                <a:gd name="T3" fmla="*/ 375 h 375"/>
                <a:gd name="T4" fmla="*/ 0 w 215"/>
                <a:gd name="T5" fmla="*/ 363 h 375"/>
                <a:gd name="T6" fmla="*/ 191 w 215"/>
                <a:gd name="T7" fmla="*/ 0 h 375"/>
                <a:gd name="T8" fmla="*/ 215 w 215"/>
                <a:gd name="T9" fmla="*/ 12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375">
                  <a:moveTo>
                    <a:pt x="215" y="12"/>
                  </a:moveTo>
                  <a:lnTo>
                    <a:pt x="24" y="375"/>
                  </a:lnTo>
                  <a:lnTo>
                    <a:pt x="0" y="363"/>
                  </a:lnTo>
                  <a:lnTo>
                    <a:pt x="191" y="0"/>
                  </a:lnTo>
                  <a:lnTo>
                    <a:pt x="215" y="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73A0B464-6A89-57AF-E09E-4D5263E12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2624" y="2108318"/>
              <a:ext cx="169333" cy="109468"/>
            </a:xfrm>
            <a:custGeom>
              <a:avLst/>
              <a:gdLst>
                <a:gd name="T0" fmla="*/ 186 w 198"/>
                <a:gd name="T1" fmla="*/ 128 h 128"/>
                <a:gd name="T2" fmla="*/ 0 w 198"/>
                <a:gd name="T3" fmla="*/ 24 h 128"/>
                <a:gd name="T4" fmla="*/ 14 w 198"/>
                <a:gd name="T5" fmla="*/ 0 h 128"/>
                <a:gd name="T6" fmla="*/ 198 w 198"/>
                <a:gd name="T7" fmla="*/ 106 h 128"/>
                <a:gd name="T8" fmla="*/ 186 w 198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28">
                  <a:moveTo>
                    <a:pt x="186" y="128"/>
                  </a:moveTo>
                  <a:lnTo>
                    <a:pt x="0" y="24"/>
                  </a:lnTo>
                  <a:lnTo>
                    <a:pt x="14" y="0"/>
                  </a:lnTo>
                  <a:lnTo>
                    <a:pt x="198" y="106"/>
                  </a:lnTo>
                  <a:lnTo>
                    <a:pt x="186" y="1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177D10CE-25EF-EDCA-54BA-FB98AC783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3188" y="2680458"/>
              <a:ext cx="77825" cy="339521"/>
            </a:xfrm>
            <a:custGeom>
              <a:avLst/>
              <a:gdLst>
                <a:gd name="T0" fmla="*/ 91 w 91"/>
                <a:gd name="T1" fmla="*/ 5 h 397"/>
                <a:gd name="T2" fmla="*/ 26 w 91"/>
                <a:gd name="T3" fmla="*/ 397 h 397"/>
                <a:gd name="T4" fmla="*/ 0 w 91"/>
                <a:gd name="T5" fmla="*/ 392 h 397"/>
                <a:gd name="T6" fmla="*/ 64 w 91"/>
                <a:gd name="T7" fmla="*/ 0 h 397"/>
                <a:gd name="T8" fmla="*/ 91 w 91"/>
                <a:gd name="T9" fmla="*/ 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97">
                  <a:moveTo>
                    <a:pt x="91" y="5"/>
                  </a:moveTo>
                  <a:lnTo>
                    <a:pt x="26" y="397"/>
                  </a:lnTo>
                  <a:lnTo>
                    <a:pt x="0" y="392"/>
                  </a:lnTo>
                  <a:lnTo>
                    <a:pt x="64" y="0"/>
                  </a:lnTo>
                  <a:lnTo>
                    <a:pt x="91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4ACCF5A2-11E4-72C0-8C19-9CEEDDCAF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7815" y="3072147"/>
              <a:ext cx="104336" cy="352349"/>
            </a:xfrm>
            <a:custGeom>
              <a:avLst/>
              <a:gdLst>
                <a:gd name="T0" fmla="*/ 122 w 122"/>
                <a:gd name="T1" fmla="*/ 5 h 412"/>
                <a:gd name="T2" fmla="*/ 26 w 122"/>
                <a:gd name="T3" fmla="*/ 412 h 412"/>
                <a:gd name="T4" fmla="*/ 0 w 122"/>
                <a:gd name="T5" fmla="*/ 407 h 412"/>
                <a:gd name="T6" fmla="*/ 96 w 122"/>
                <a:gd name="T7" fmla="*/ 0 h 412"/>
                <a:gd name="T8" fmla="*/ 122 w 122"/>
                <a:gd name="T9" fmla="*/ 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412">
                  <a:moveTo>
                    <a:pt x="122" y="5"/>
                  </a:moveTo>
                  <a:lnTo>
                    <a:pt x="26" y="412"/>
                  </a:lnTo>
                  <a:lnTo>
                    <a:pt x="0" y="407"/>
                  </a:lnTo>
                  <a:lnTo>
                    <a:pt x="96" y="0"/>
                  </a:lnTo>
                  <a:lnTo>
                    <a:pt x="122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A56B53E9-B294-32B8-EFDB-36C574466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354" y="3271412"/>
              <a:ext cx="491750" cy="161636"/>
            </a:xfrm>
            <a:custGeom>
              <a:avLst/>
              <a:gdLst>
                <a:gd name="T0" fmla="*/ 575 w 575"/>
                <a:gd name="T1" fmla="*/ 24 h 189"/>
                <a:gd name="T2" fmla="*/ 9 w 575"/>
                <a:gd name="T3" fmla="*/ 189 h 189"/>
                <a:gd name="T4" fmla="*/ 0 w 575"/>
                <a:gd name="T5" fmla="*/ 163 h 189"/>
                <a:gd name="T6" fmla="*/ 567 w 575"/>
                <a:gd name="T7" fmla="*/ 0 h 189"/>
                <a:gd name="T8" fmla="*/ 575 w 575"/>
                <a:gd name="T9" fmla="*/ 2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189">
                  <a:moveTo>
                    <a:pt x="575" y="24"/>
                  </a:moveTo>
                  <a:lnTo>
                    <a:pt x="9" y="189"/>
                  </a:lnTo>
                  <a:lnTo>
                    <a:pt x="0" y="163"/>
                  </a:lnTo>
                  <a:lnTo>
                    <a:pt x="567" y="0"/>
                  </a:lnTo>
                  <a:lnTo>
                    <a:pt x="575" y="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BFD085F3-BCC8-5655-1635-43CC572D0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9210" y="2730916"/>
              <a:ext cx="61576" cy="415635"/>
            </a:xfrm>
            <a:custGeom>
              <a:avLst/>
              <a:gdLst>
                <a:gd name="T0" fmla="*/ 0 w 72"/>
                <a:gd name="T1" fmla="*/ 484 h 486"/>
                <a:gd name="T2" fmla="*/ 45 w 72"/>
                <a:gd name="T3" fmla="*/ 0 h 486"/>
                <a:gd name="T4" fmla="*/ 72 w 72"/>
                <a:gd name="T5" fmla="*/ 1 h 486"/>
                <a:gd name="T6" fmla="*/ 26 w 72"/>
                <a:gd name="T7" fmla="*/ 486 h 486"/>
                <a:gd name="T8" fmla="*/ 0 w 72"/>
                <a:gd name="T9" fmla="*/ 4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86">
                  <a:moveTo>
                    <a:pt x="0" y="484"/>
                  </a:moveTo>
                  <a:lnTo>
                    <a:pt x="45" y="0"/>
                  </a:lnTo>
                  <a:lnTo>
                    <a:pt x="72" y="1"/>
                  </a:lnTo>
                  <a:lnTo>
                    <a:pt x="26" y="486"/>
                  </a:lnTo>
                  <a:lnTo>
                    <a:pt x="0" y="48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50918DCC-934D-0E8A-539D-FEDF72589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8459" y="2298176"/>
              <a:ext cx="239461" cy="42761"/>
            </a:xfrm>
            <a:custGeom>
              <a:avLst/>
              <a:gdLst>
                <a:gd name="T0" fmla="*/ 280 w 280"/>
                <a:gd name="T1" fmla="*/ 28 h 50"/>
                <a:gd name="T2" fmla="*/ 4 w 280"/>
                <a:gd name="T3" fmla="*/ 50 h 50"/>
                <a:gd name="T4" fmla="*/ 0 w 280"/>
                <a:gd name="T5" fmla="*/ 24 h 50"/>
                <a:gd name="T6" fmla="*/ 278 w 280"/>
                <a:gd name="T7" fmla="*/ 0 h 50"/>
                <a:gd name="T8" fmla="*/ 280 w 280"/>
                <a:gd name="T9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50">
                  <a:moveTo>
                    <a:pt x="280" y="28"/>
                  </a:moveTo>
                  <a:lnTo>
                    <a:pt x="4" y="50"/>
                  </a:lnTo>
                  <a:lnTo>
                    <a:pt x="0" y="24"/>
                  </a:lnTo>
                  <a:lnTo>
                    <a:pt x="278" y="0"/>
                  </a:lnTo>
                  <a:lnTo>
                    <a:pt x="280" y="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034CE1F9-237A-823D-787D-26574A6D3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918" y="2831831"/>
              <a:ext cx="64142" cy="204397"/>
            </a:xfrm>
            <a:custGeom>
              <a:avLst/>
              <a:gdLst>
                <a:gd name="T0" fmla="*/ 49 w 75"/>
                <a:gd name="T1" fmla="*/ 239 h 239"/>
                <a:gd name="T2" fmla="*/ 0 w 75"/>
                <a:gd name="T3" fmla="*/ 5 h 239"/>
                <a:gd name="T4" fmla="*/ 26 w 75"/>
                <a:gd name="T5" fmla="*/ 0 h 239"/>
                <a:gd name="T6" fmla="*/ 75 w 75"/>
                <a:gd name="T7" fmla="*/ 234 h 239"/>
                <a:gd name="T8" fmla="*/ 49 w 75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39">
                  <a:moveTo>
                    <a:pt x="49" y="239"/>
                  </a:moveTo>
                  <a:lnTo>
                    <a:pt x="0" y="5"/>
                  </a:lnTo>
                  <a:lnTo>
                    <a:pt x="26" y="0"/>
                  </a:lnTo>
                  <a:lnTo>
                    <a:pt x="75" y="234"/>
                  </a:lnTo>
                  <a:lnTo>
                    <a:pt x="49" y="2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0EE983D6-33B9-A3F1-D82C-842780962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328" y="3724676"/>
              <a:ext cx="58155" cy="266828"/>
            </a:xfrm>
            <a:custGeom>
              <a:avLst/>
              <a:gdLst>
                <a:gd name="T0" fmla="*/ 26 w 68"/>
                <a:gd name="T1" fmla="*/ 0 h 312"/>
                <a:gd name="T2" fmla="*/ 68 w 68"/>
                <a:gd name="T3" fmla="*/ 309 h 312"/>
                <a:gd name="T4" fmla="*/ 40 w 68"/>
                <a:gd name="T5" fmla="*/ 312 h 312"/>
                <a:gd name="T6" fmla="*/ 0 w 68"/>
                <a:gd name="T7" fmla="*/ 3 h 312"/>
                <a:gd name="T8" fmla="*/ 26 w 68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2">
                  <a:moveTo>
                    <a:pt x="26" y="0"/>
                  </a:moveTo>
                  <a:lnTo>
                    <a:pt x="68" y="309"/>
                  </a:lnTo>
                  <a:lnTo>
                    <a:pt x="40" y="312"/>
                  </a:lnTo>
                  <a:lnTo>
                    <a:pt x="0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id="{6BC0969E-658A-17CF-D247-5F2D3A71D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892" y="4216426"/>
              <a:ext cx="189858" cy="254855"/>
            </a:xfrm>
            <a:custGeom>
              <a:avLst/>
              <a:gdLst>
                <a:gd name="T0" fmla="*/ 22 w 222"/>
                <a:gd name="T1" fmla="*/ 0 h 298"/>
                <a:gd name="T2" fmla="*/ 222 w 222"/>
                <a:gd name="T3" fmla="*/ 283 h 298"/>
                <a:gd name="T4" fmla="*/ 201 w 222"/>
                <a:gd name="T5" fmla="*/ 298 h 298"/>
                <a:gd name="T6" fmla="*/ 0 w 222"/>
                <a:gd name="T7" fmla="*/ 14 h 298"/>
                <a:gd name="T8" fmla="*/ 22 w 222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98">
                  <a:moveTo>
                    <a:pt x="22" y="0"/>
                  </a:moveTo>
                  <a:lnTo>
                    <a:pt x="222" y="283"/>
                  </a:lnTo>
                  <a:lnTo>
                    <a:pt x="201" y="298"/>
                  </a:lnTo>
                  <a:lnTo>
                    <a:pt x="0" y="1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id="{284438B8-6888-DF35-C7A7-51B525F16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9906" y="4208729"/>
              <a:ext cx="262551" cy="30788"/>
            </a:xfrm>
            <a:custGeom>
              <a:avLst/>
              <a:gdLst>
                <a:gd name="T0" fmla="*/ 305 w 307"/>
                <a:gd name="T1" fmla="*/ 36 h 36"/>
                <a:gd name="T2" fmla="*/ 0 w 307"/>
                <a:gd name="T3" fmla="*/ 28 h 36"/>
                <a:gd name="T4" fmla="*/ 0 w 307"/>
                <a:gd name="T5" fmla="*/ 0 h 36"/>
                <a:gd name="T6" fmla="*/ 307 w 307"/>
                <a:gd name="T7" fmla="*/ 10 h 36"/>
                <a:gd name="T8" fmla="*/ 305 w 30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36">
                  <a:moveTo>
                    <a:pt x="305" y="36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307" y="10"/>
                  </a:lnTo>
                  <a:lnTo>
                    <a:pt x="305" y="3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id="{12C0AD88-9191-6FD4-E4FD-508858017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459" y="3424495"/>
              <a:ext cx="184727" cy="135124"/>
            </a:xfrm>
            <a:custGeom>
              <a:avLst/>
              <a:gdLst>
                <a:gd name="T0" fmla="*/ 0 w 216"/>
                <a:gd name="T1" fmla="*/ 135 h 158"/>
                <a:gd name="T2" fmla="*/ 200 w 216"/>
                <a:gd name="T3" fmla="*/ 0 h 158"/>
                <a:gd name="T4" fmla="*/ 216 w 216"/>
                <a:gd name="T5" fmla="*/ 21 h 158"/>
                <a:gd name="T6" fmla="*/ 16 w 216"/>
                <a:gd name="T7" fmla="*/ 158 h 158"/>
                <a:gd name="T8" fmla="*/ 0 w 216"/>
                <a:gd name="T9" fmla="*/ 13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58">
                  <a:moveTo>
                    <a:pt x="0" y="135"/>
                  </a:moveTo>
                  <a:lnTo>
                    <a:pt x="200" y="0"/>
                  </a:lnTo>
                  <a:lnTo>
                    <a:pt x="216" y="21"/>
                  </a:lnTo>
                  <a:lnTo>
                    <a:pt x="16" y="158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id="{6AD54896-3569-196D-A2D3-001DA45D9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1903" y="3979531"/>
              <a:ext cx="353204" cy="37630"/>
            </a:xfrm>
            <a:custGeom>
              <a:avLst/>
              <a:gdLst>
                <a:gd name="T0" fmla="*/ 413 w 413"/>
                <a:gd name="T1" fmla="*/ 26 h 44"/>
                <a:gd name="T2" fmla="*/ 1 w 413"/>
                <a:gd name="T3" fmla="*/ 44 h 44"/>
                <a:gd name="T4" fmla="*/ 0 w 413"/>
                <a:gd name="T5" fmla="*/ 16 h 44"/>
                <a:gd name="T6" fmla="*/ 411 w 413"/>
                <a:gd name="T7" fmla="*/ 0 h 44"/>
                <a:gd name="T8" fmla="*/ 413 w 413"/>
                <a:gd name="T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4">
                  <a:moveTo>
                    <a:pt x="413" y="26"/>
                  </a:moveTo>
                  <a:lnTo>
                    <a:pt x="1" y="44"/>
                  </a:lnTo>
                  <a:lnTo>
                    <a:pt x="0" y="16"/>
                  </a:lnTo>
                  <a:lnTo>
                    <a:pt x="411" y="0"/>
                  </a:lnTo>
                  <a:lnTo>
                    <a:pt x="413" y="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1">
              <a:extLst>
                <a:ext uri="{FF2B5EF4-FFF2-40B4-BE49-F238E27FC236}">
                  <a16:creationId xmlns:a16="http://schemas.microsoft.com/office/drawing/2014/main" id="{4620A28B-C23B-C749-705F-47499CAB7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310" y="4611536"/>
              <a:ext cx="893701" cy="794495"/>
            </a:xfrm>
            <a:custGeom>
              <a:avLst/>
              <a:gdLst>
                <a:gd name="T0" fmla="*/ 293 w 602"/>
                <a:gd name="T1" fmla="*/ 535 h 535"/>
                <a:gd name="T2" fmla="*/ 143 w 602"/>
                <a:gd name="T3" fmla="*/ 515 h 535"/>
                <a:gd name="T4" fmla="*/ 87 w 602"/>
                <a:gd name="T5" fmla="*/ 469 h 535"/>
                <a:gd name="T6" fmla="*/ 38 w 602"/>
                <a:gd name="T7" fmla="*/ 403 h 535"/>
                <a:gd name="T8" fmla="*/ 31 w 602"/>
                <a:gd name="T9" fmla="*/ 368 h 535"/>
                <a:gd name="T10" fmla="*/ 32 w 602"/>
                <a:gd name="T11" fmla="*/ 347 h 535"/>
                <a:gd name="T12" fmla="*/ 38 w 602"/>
                <a:gd name="T13" fmla="*/ 314 h 535"/>
                <a:gd name="T14" fmla="*/ 32 w 602"/>
                <a:gd name="T15" fmla="*/ 293 h 535"/>
                <a:gd name="T16" fmla="*/ 29 w 602"/>
                <a:gd name="T17" fmla="*/ 270 h 535"/>
                <a:gd name="T18" fmla="*/ 37 w 602"/>
                <a:gd name="T19" fmla="*/ 241 h 535"/>
                <a:gd name="T20" fmla="*/ 31 w 602"/>
                <a:gd name="T21" fmla="*/ 214 h 535"/>
                <a:gd name="T22" fmla="*/ 35 w 602"/>
                <a:gd name="T23" fmla="*/ 191 h 535"/>
                <a:gd name="T24" fmla="*/ 41 w 602"/>
                <a:gd name="T25" fmla="*/ 169 h 535"/>
                <a:gd name="T26" fmla="*/ 44 w 602"/>
                <a:gd name="T27" fmla="*/ 145 h 535"/>
                <a:gd name="T28" fmla="*/ 17 w 602"/>
                <a:gd name="T29" fmla="*/ 126 h 535"/>
                <a:gd name="T30" fmla="*/ 0 w 602"/>
                <a:gd name="T31" fmla="*/ 0 h 535"/>
                <a:gd name="T32" fmla="*/ 602 w 602"/>
                <a:gd name="T33" fmla="*/ 0 h 535"/>
                <a:gd name="T34" fmla="*/ 590 w 602"/>
                <a:gd name="T35" fmla="*/ 94 h 535"/>
                <a:gd name="T36" fmla="*/ 563 w 602"/>
                <a:gd name="T37" fmla="*/ 114 h 535"/>
                <a:gd name="T38" fmla="*/ 566 w 602"/>
                <a:gd name="T39" fmla="*/ 138 h 535"/>
                <a:gd name="T40" fmla="*/ 572 w 602"/>
                <a:gd name="T41" fmla="*/ 160 h 535"/>
                <a:gd name="T42" fmla="*/ 577 w 602"/>
                <a:gd name="T43" fmla="*/ 182 h 535"/>
                <a:gd name="T44" fmla="*/ 571 w 602"/>
                <a:gd name="T45" fmla="*/ 209 h 535"/>
                <a:gd name="T46" fmla="*/ 578 w 602"/>
                <a:gd name="T47" fmla="*/ 239 h 535"/>
                <a:gd name="T48" fmla="*/ 575 w 602"/>
                <a:gd name="T49" fmla="*/ 261 h 535"/>
                <a:gd name="T50" fmla="*/ 569 w 602"/>
                <a:gd name="T51" fmla="*/ 282 h 535"/>
                <a:gd name="T52" fmla="*/ 575 w 602"/>
                <a:gd name="T53" fmla="*/ 315 h 535"/>
                <a:gd name="T54" fmla="*/ 577 w 602"/>
                <a:gd name="T55" fmla="*/ 336 h 535"/>
                <a:gd name="T56" fmla="*/ 569 w 602"/>
                <a:gd name="T57" fmla="*/ 372 h 535"/>
                <a:gd name="T58" fmla="*/ 580 w 602"/>
                <a:gd name="T59" fmla="*/ 392 h 535"/>
                <a:gd name="T60" fmla="*/ 524 w 602"/>
                <a:gd name="T61" fmla="*/ 469 h 535"/>
                <a:gd name="T62" fmla="*/ 469 w 602"/>
                <a:gd name="T63" fmla="*/ 515 h 535"/>
                <a:gd name="T64" fmla="*/ 293 w 602"/>
                <a:gd name="T65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2" h="535">
                  <a:moveTo>
                    <a:pt x="293" y="535"/>
                  </a:moveTo>
                  <a:cubicBezTo>
                    <a:pt x="246" y="535"/>
                    <a:pt x="146" y="530"/>
                    <a:pt x="143" y="515"/>
                  </a:cubicBezTo>
                  <a:cubicBezTo>
                    <a:pt x="140" y="500"/>
                    <a:pt x="125" y="491"/>
                    <a:pt x="87" y="469"/>
                  </a:cubicBezTo>
                  <a:cubicBezTo>
                    <a:pt x="50" y="447"/>
                    <a:pt x="38" y="420"/>
                    <a:pt x="38" y="403"/>
                  </a:cubicBezTo>
                  <a:cubicBezTo>
                    <a:pt x="38" y="387"/>
                    <a:pt x="50" y="375"/>
                    <a:pt x="31" y="368"/>
                  </a:cubicBezTo>
                  <a:cubicBezTo>
                    <a:pt x="11" y="360"/>
                    <a:pt x="16" y="353"/>
                    <a:pt x="32" y="347"/>
                  </a:cubicBezTo>
                  <a:cubicBezTo>
                    <a:pt x="48" y="341"/>
                    <a:pt x="38" y="330"/>
                    <a:pt x="38" y="314"/>
                  </a:cubicBezTo>
                  <a:cubicBezTo>
                    <a:pt x="38" y="297"/>
                    <a:pt x="56" y="294"/>
                    <a:pt x="32" y="293"/>
                  </a:cubicBezTo>
                  <a:cubicBezTo>
                    <a:pt x="8" y="291"/>
                    <a:pt x="11" y="276"/>
                    <a:pt x="29" y="270"/>
                  </a:cubicBezTo>
                  <a:cubicBezTo>
                    <a:pt x="47" y="264"/>
                    <a:pt x="37" y="254"/>
                    <a:pt x="37" y="241"/>
                  </a:cubicBezTo>
                  <a:cubicBezTo>
                    <a:pt x="37" y="227"/>
                    <a:pt x="47" y="218"/>
                    <a:pt x="31" y="214"/>
                  </a:cubicBezTo>
                  <a:cubicBezTo>
                    <a:pt x="14" y="209"/>
                    <a:pt x="16" y="196"/>
                    <a:pt x="35" y="191"/>
                  </a:cubicBezTo>
                  <a:cubicBezTo>
                    <a:pt x="54" y="187"/>
                    <a:pt x="43" y="179"/>
                    <a:pt x="41" y="169"/>
                  </a:cubicBezTo>
                  <a:cubicBezTo>
                    <a:pt x="40" y="158"/>
                    <a:pt x="54" y="145"/>
                    <a:pt x="44" y="145"/>
                  </a:cubicBezTo>
                  <a:cubicBezTo>
                    <a:pt x="34" y="145"/>
                    <a:pt x="19" y="137"/>
                    <a:pt x="17" y="1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02" y="0"/>
                    <a:pt x="602" y="0"/>
                    <a:pt x="602" y="0"/>
                  </a:cubicBezTo>
                  <a:cubicBezTo>
                    <a:pt x="590" y="94"/>
                    <a:pt x="590" y="94"/>
                    <a:pt x="590" y="94"/>
                  </a:cubicBezTo>
                  <a:cubicBezTo>
                    <a:pt x="589" y="106"/>
                    <a:pt x="574" y="114"/>
                    <a:pt x="563" y="114"/>
                  </a:cubicBezTo>
                  <a:cubicBezTo>
                    <a:pt x="553" y="114"/>
                    <a:pt x="568" y="127"/>
                    <a:pt x="566" y="138"/>
                  </a:cubicBezTo>
                  <a:cubicBezTo>
                    <a:pt x="565" y="148"/>
                    <a:pt x="553" y="155"/>
                    <a:pt x="572" y="160"/>
                  </a:cubicBezTo>
                  <a:cubicBezTo>
                    <a:pt x="592" y="164"/>
                    <a:pt x="593" y="178"/>
                    <a:pt x="577" y="182"/>
                  </a:cubicBezTo>
                  <a:cubicBezTo>
                    <a:pt x="560" y="187"/>
                    <a:pt x="571" y="196"/>
                    <a:pt x="571" y="209"/>
                  </a:cubicBezTo>
                  <a:cubicBezTo>
                    <a:pt x="571" y="223"/>
                    <a:pt x="560" y="233"/>
                    <a:pt x="578" y="239"/>
                  </a:cubicBezTo>
                  <a:cubicBezTo>
                    <a:pt x="596" y="245"/>
                    <a:pt x="599" y="260"/>
                    <a:pt x="575" y="261"/>
                  </a:cubicBezTo>
                  <a:cubicBezTo>
                    <a:pt x="551" y="263"/>
                    <a:pt x="569" y="266"/>
                    <a:pt x="569" y="282"/>
                  </a:cubicBezTo>
                  <a:cubicBezTo>
                    <a:pt x="569" y="299"/>
                    <a:pt x="559" y="309"/>
                    <a:pt x="575" y="315"/>
                  </a:cubicBezTo>
                  <a:cubicBezTo>
                    <a:pt x="592" y="321"/>
                    <a:pt x="596" y="329"/>
                    <a:pt x="577" y="336"/>
                  </a:cubicBezTo>
                  <a:cubicBezTo>
                    <a:pt x="557" y="344"/>
                    <a:pt x="569" y="356"/>
                    <a:pt x="569" y="372"/>
                  </a:cubicBezTo>
                  <a:cubicBezTo>
                    <a:pt x="569" y="377"/>
                    <a:pt x="582" y="382"/>
                    <a:pt x="580" y="392"/>
                  </a:cubicBezTo>
                  <a:cubicBezTo>
                    <a:pt x="576" y="416"/>
                    <a:pt x="553" y="445"/>
                    <a:pt x="524" y="469"/>
                  </a:cubicBezTo>
                  <a:cubicBezTo>
                    <a:pt x="496" y="493"/>
                    <a:pt x="472" y="500"/>
                    <a:pt x="469" y="515"/>
                  </a:cubicBezTo>
                  <a:cubicBezTo>
                    <a:pt x="466" y="530"/>
                    <a:pt x="341" y="535"/>
                    <a:pt x="293" y="535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2">
              <a:extLst>
                <a:ext uri="{FF2B5EF4-FFF2-40B4-BE49-F238E27FC236}">
                  <a16:creationId xmlns:a16="http://schemas.microsoft.com/office/drawing/2014/main" id="{B0552328-123B-5D3E-64CC-5F3C40C2F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878" y="4611536"/>
              <a:ext cx="252289" cy="794495"/>
            </a:xfrm>
            <a:custGeom>
              <a:avLst/>
              <a:gdLst>
                <a:gd name="T0" fmla="*/ 82 w 170"/>
                <a:gd name="T1" fmla="*/ 535 h 535"/>
                <a:gd name="T2" fmla="*/ 38 w 170"/>
                <a:gd name="T3" fmla="*/ 515 h 535"/>
                <a:gd name="T4" fmla="*/ 22 w 170"/>
                <a:gd name="T5" fmla="*/ 469 h 535"/>
                <a:gd name="T6" fmla="*/ 8 w 170"/>
                <a:gd name="T7" fmla="*/ 403 h 535"/>
                <a:gd name="T8" fmla="*/ 6 w 170"/>
                <a:gd name="T9" fmla="*/ 368 h 535"/>
                <a:gd name="T10" fmla="*/ 7 w 170"/>
                <a:gd name="T11" fmla="*/ 347 h 535"/>
                <a:gd name="T12" fmla="*/ 8 w 170"/>
                <a:gd name="T13" fmla="*/ 314 h 535"/>
                <a:gd name="T14" fmla="*/ 7 w 170"/>
                <a:gd name="T15" fmla="*/ 293 h 535"/>
                <a:gd name="T16" fmla="*/ 6 w 170"/>
                <a:gd name="T17" fmla="*/ 270 h 535"/>
                <a:gd name="T18" fmla="*/ 8 w 170"/>
                <a:gd name="T19" fmla="*/ 241 h 535"/>
                <a:gd name="T20" fmla="*/ 6 w 170"/>
                <a:gd name="T21" fmla="*/ 214 h 535"/>
                <a:gd name="T22" fmla="*/ 7 w 170"/>
                <a:gd name="T23" fmla="*/ 191 h 535"/>
                <a:gd name="T24" fmla="*/ 9 w 170"/>
                <a:gd name="T25" fmla="*/ 169 h 535"/>
                <a:gd name="T26" fmla="*/ 10 w 170"/>
                <a:gd name="T27" fmla="*/ 145 h 535"/>
                <a:gd name="T28" fmla="*/ 2 w 170"/>
                <a:gd name="T29" fmla="*/ 126 h 535"/>
                <a:gd name="T30" fmla="*/ 5 w 170"/>
                <a:gd name="T31" fmla="*/ 90 h 535"/>
                <a:gd name="T32" fmla="*/ 4 w 170"/>
                <a:gd name="T33" fmla="*/ 43 h 535"/>
                <a:gd name="T34" fmla="*/ 0 w 170"/>
                <a:gd name="T35" fmla="*/ 0 h 535"/>
                <a:gd name="T36" fmla="*/ 170 w 170"/>
                <a:gd name="T37" fmla="*/ 0 h 535"/>
                <a:gd name="T38" fmla="*/ 168 w 170"/>
                <a:gd name="T39" fmla="*/ 23 h 535"/>
                <a:gd name="T40" fmla="*/ 164 w 170"/>
                <a:gd name="T41" fmla="*/ 58 h 535"/>
                <a:gd name="T42" fmla="*/ 167 w 170"/>
                <a:gd name="T43" fmla="*/ 94 h 535"/>
                <a:gd name="T44" fmla="*/ 159 w 170"/>
                <a:gd name="T45" fmla="*/ 114 h 535"/>
                <a:gd name="T46" fmla="*/ 160 w 170"/>
                <a:gd name="T47" fmla="*/ 138 h 535"/>
                <a:gd name="T48" fmla="*/ 162 w 170"/>
                <a:gd name="T49" fmla="*/ 160 h 535"/>
                <a:gd name="T50" fmla="*/ 163 w 170"/>
                <a:gd name="T51" fmla="*/ 182 h 535"/>
                <a:gd name="T52" fmla="*/ 161 w 170"/>
                <a:gd name="T53" fmla="*/ 209 h 535"/>
                <a:gd name="T54" fmla="*/ 163 w 170"/>
                <a:gd name="T55" fmla="*/ 239 h 535"/>
                <a:gd name="T56" fmla="*/ 163 w 170"/>
                <a:gd name="T57" fmla="*/ 261 h 535"/>
                <a:gd name="T58" fmla="*/ 161 w 170"/>
                <a:gd name="T59" fmla="*/ 282 h 535"/>
                <a:gd name="T60" fmla="*/ 163 w 170"/>
                <a:gd name="T61" fmla="*/ 315 h 535"/>
                <a:gd name="T62" fmla="*/ 163 w 170"/>
                <a:gd name="T63" fmla="*/ 336 h 535"/>
                <a:gd name="T64" fmla="*/ 161 w 170"/>
                <a:gd name="T65" fmla="*/ 372 h 535"/>
                <a:gd name="T66" fmla="*/ 164 w 170"/>
                <a:gd name="T67" fmla="*/ 392 h 535"/>
                <a:gd name="T68" fmla="*/ 148 w 170"/>
                <a:gd name="T69" fmla="*/ 469 h 535"/>
                <a:gd name="T70" fmla="*/ 132 w 170"/>
                <a:gd name="T71" fmla="*/ 515 h 535"/>
                <a:gd name="T72" fmla="*/ 82 w 170"/>
                <a:gd name="T73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" h="535">
                  <a:moveTo>
                    <a:pt x="82" y="535"/>
                  </a:moveTo>
                  <a:cubicBezTo>
                    <a:pt x="68" y="535"/>
                    <a:pt x="39" y="530"/>
                    <a:pt x="38" y="515"/>
                  </a:cubicBezTo>
                  <a:cubicBezTo>
                    <a:pt x="37" y="500"/>
                    <a:pt x="33" y="491"/>
                    <a:pt x="22" y="469"/>
                  </a:cubicBezTo>
                  <a:cubicBezTo>
                    <a:pt x="12" y="447"/>
                    <a:pt x="8" y="420"/>
                    <a:pt x="8" y="403"/>
                  </a:cubicBezTo>
                  <a:cubicBezTo>
                    <a:pt x="8" y="387"/>
                    <a:pt x="12" y="375"/>
                    <a:pt x="6" y="368"/>
                  </a:cubicBezTo>
                  <a:cubicBezTo>
                    <a:pt x="1" y="360"/>
                    <a:pt x="2" y="353"/>
                    <a:pt x="7" y="347"/>
                  </a:cubicBezTo>
                  <a:cubicBezTo>
                    <a:pt x="11" y="341"/>
                    <a:pt x="8" y="330"/>
                    <a:pt x="8" y="314"/>
                  </a:cubicBezTo>
                  <a:cubicBezTo>
                    <a:pt x="8" y="297"/>
                    <a:pt x="13" y="294"/>
                    <a:pt x="7" y="293"/>
                  </a:cubicBezTo>
                  <a:cubicBezTo>
                    <a:pt x="0" y="291"/>
                    <a:pt x="1" y="276"/>
                    <a:pt x="6" y="270"/>
                  </a:cubicBezTo>
                  <a:cubicBezTo>
                    <a:pt x="11" y="264"/>
                    <a:pt x="8" y="254"/>
                    <a:pt x="8" y="241"/>
                  </a:cubicBezTo>
                  <a:cubicBezTo>
                    <a:pt x="8" y="227"/>
                    <a:pt x="11" y="218"/>
                    <a:pt x="6" y="214"/>
                  </a:cubicBezTo>
                  <a:cubicBezTo>
                    <a:pt x="1" y="209"/>
                    <a:pt x="2" y="196"/>
                    <a:pt x="7" y="191"/>
                  </a:cubicBezTo>
                  <a:cubicBezTo>
                    <a:pt x="13" y="187"/>
                    <a:pt x="10" y="179"/>
                    <a:pt x="9" y="169"/>
                  </a:cubicBezTo>
                  <a:cubicBezTo>
                    <a:pt x="9" y="158"/>
                    <a:pt x="13" y="145"/>
                    <a:pt x="10" y="145"/>
                  </a:cubicBezTo>
                  <a:cubicBezTo>
                    <a:pt x="7" y="145"/>
                    <a:pt x="2" y="138"/>
                    <a:pt x="2" y="126"/>
                  </a:cubicBezTo>
                  <a:cubicBezTo>
                    <a:pt x="2" y="114"/>
                    <a:pt x="5" y="106"/>
                    <a:pt x="5" y="90"/>
                  </a:cubicBezTo>
                  <a:cubicBezTo>
                    <a:pt x="5" y="73"/>
                    <a:pt x="6" y="55"/>
                    <a:pt x="4" y="43"/>
                  </a:cubicBezTo>
                  <a:cubicBezTo>
                    <a:pt x="3" y="33"/>
                    <a:pt x="1" y="13"/>
                    <a:pt x="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18"/>
                    <a:pt x="168" y="23"/>
                  </a:cubicBezTo>
                  <a:cubicBezTo>
                    <a:pt x="164" y="35"/>
                    <a:pt x="164" y="42"/>
                    <a:pt x="164" y="58"/>
                  </a:cubicBezTo>
                  <a:cubicBezTo>
                    <a:pt x="164" y="75"/>
                    <a:pt x="167" y="82"/>
                    <a:pt x="167" y="94"/>
                  </a:cubicBezTo>
                  <a:cubicBezTo>
                    <a:pt x="167" y="106"/>
                    <a:pt x="162" y="114"/>
                    <a:pt x="159" y="114"/>
                  </a:cubicBezTo>
                  <a:cubicBezTo>
                    <a:pt x="156" y="114"/>
                    <a:pt x="160" y="127"/>
                    <a:pt x="160" y="138"/>
                  </a:cubicBezTo>
                  <a:cubicBezTo>
                    <a:pt x="160" y="148"/>
                    <a:pt x="156" y="155"/>
                    <a:pt x="162" y="160"/>
                  </a:cubicBezTo>
                  <a:cubicBezTo>
                    <a:pt x="167" y="164"/>
                    <a:pt x="168" y="178"/>
                    <a:pt x="163" y="182"/>
                  </a:cubicBezTo>
                  <a:cubicBezTo>
                    <a:pt x="158" y="187"/>
                    <a:pt x="161" y="196"/>
                    <a:pt x="161" y="209"/>
                  </a:cubicBezTo>
                  <a:cubicBezTo>
                    <a:pt x="161" y="223"/>
                    <a:pt x="158" y="233"/>
                    <a:pt x="163" y="239"/>
                  </a:cubicBezTo>
                  <a:cubicBezTo>
                    <a:pt x="169" y="245"/>
                    <a:pt x="169" y="260"/>
                    <a:pt x="163" y="261"/>
                  </a:cubicBezTo>
                  <a:cubicBezTo>
                    <a:pt x="156" y="263"/>
                    <a:pt x="161" y="266"/>
                    <a:pt x="161" y="282"/>
                  </a:cubicBezTo>
                  <a:cubicBezTo>
                    <a:pt x="161" y="299"/>
                    <a:pt x="158" y="309"/>
                    <a:pt x="163" y="315"/>
                  </a:cubicBezTo>
                  <a:cubicBezTo>
                    <a:pt x="167" y="321"/>
                    <a:pt x="169" y="329"/>
                    <a:pt x="163" y="336"/>
                  </a:cubicBezTo>
                  <a:cubicBezTo>
                    <a:pt x="157" y="344"/>
                    <a:pt x="161" y="356"/>
                    <a:pt x="161" y="372"/>
                  </a:cubicBezTo>
                  <a:cubicBezTo>
                    <a:pt x="161" y="377"/>
                    <a:pt x="165" y="382"/>
                    <a:pt x="164" y="392"/>
                  </a:cubicBezTo>
                  <a:cubicBezTo>
                    <a:pt x="163" y="416"/>
                    <a:pt x="156" y="445"/>
                    <a:pt x="148" y="469"/>
                  </a:cubicBezTo>
                  <a:cubicBezTo>
                    <a:pt x="140" y="493"/>
                    <a:pt x="133" y="500"/>
                    <a:pt x="132" y="515"/>
                  </a:cubicBezTo>
                  <a:cubicBezTo>
                    <a:pt x="131" y="530"/>
                    <a:pt x="95" y="535"/>
                    <a:pt x="82" y="535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43">
              <a:extLst>
                <a:ext uri="{FF2B5EF4-FFF2-40B4-BE49-F238E27FC236}">
                  <a16:creationId xmlns:a16="http://schemas.microsoft.com/office/drawing/2014/main" id="{798C687C-19A6-7ADB-B7F2-D464BC4CF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5804" y="5398334"/>
              <a:ext cx="203542" cy="90653"/>
            </a:xfrm>
            <a:prstGeom prst="ellipse">
              <a:avLst/>
            </a:pr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Oval 44">
              <a:extLst>
                <a:ext uri="{FF2B5EF4-FFF2-40B4-BE49-F238E27FC236}">
                  <a16:creationId xmlns:a16="http://schemas.microsoft.com/office/drawing/2014/main" id="{D1374675-E581-3BDD-DBB0-C69362A3E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0545" y="5358139"/>
              <a:ext cx="354914" cy="98350"/>
            </a:xfrm>
            <a:prstGeom prst="ellipse">
              <a:avLst/>
            </a:prstGeom>
            <a:solidFill>
              <a:srgbClr val="575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id="{EF17607D-0906-4BE3-7C2A-28822179B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2653" y="5386361"/>
              <a:ext cx="449843" cy="37630"/>
            </a:xfrm>
            <a:custGeom>
              <a:avLst/>
              <a:gdLst>
                <a:gd name="T0" fmla="*/ 140 w 303"/>
                <a:gd name="T1" fmla="*/ 25 h 25"/>
                <a:gd name="T2" fmla="*/ 2 w 303"/>
                <a:gd name="T3" fmla="*/ 7 h 25"/>
                <a:gd name="T4" fmla="*/ 0 w 303"/>
                <a:gd name="T5" fmla="*/ 1 h 25"/>
                <a:gd name="T6" fmla="*/ 139 w 303"/>
                <a:gd name="T7" fmla="*/ 13 h 25"/>
                <a:gd name="T8" fmla="*/ 303 w 303"/>
                <a:gd name="T9" fmla="*/ 0 h 25"/>
                <a:gd name="T10" fmla="*/ 301 w 303"/>
                <a:gd name="T11" fmla="*/ 7 h 25"/>
                <a:gd name="T12" fmla="*/ 140 w 303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25">
                  <a:moveTo>
                    <a:pt x="140" y="25"/>
                  </a:moveTo>
                  <a:cubicBezTo>
                    <a:pt x="96" y="25"/>
                    <a:pt x="4" y="21"/>
                    <a:pt x="2" y="7"/>
                  </a:cubicBezTo>
                  <a:cubicBezTo>
                    <a:pt x="1" y="6"/>
                    <a:pt x="1" y="3"/>
                    <a:pt x="0" y="1"/>
                  </a:cubicBezTo>
                  <a:cubicBezTo>
                    <a:pt x="28" y="10"/>
                    <a:pt x="101" y="13"/>
                    <a:pt x="139" y="13"/>
                  </a:cubicBezTo>
                  <a:cubicBezTo>
                    <a:pt x="179" y="13"/>
                    <a:pt x="271" y="10"/>
                    <a:pt x="303" y="0"/>
                  </a:cubicBezTo>
                  <a:cubicBezTo>
                    <a:pt x="302" y="3"/>
                    <a:pt x="302" y="5"/>
                    <a:pt x="301" y="7"/>
                  </a:cubicBezTo>
                  <a:cubicBezTo>
                    <a:pt x="299" y="21"/>
                    <a:pt x="184" y="25"/>
                    <a:pt x="140" y="25"/>
                  </a:cubicBezTo>
                  <a:close/>
                </a:path>
              </a:pathLst>
            </a:custGeom>
            <a:solidFill>
              <a:srgbClr val="4B4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id="{EBAAC61B-1053-49A3-BD23-A8A0E9DE7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8781" y="4837313"/>
              <a:ext cx="825284" cy="60720"/>
            </a:xfrm>
            <a:custGeom>
              <a:avLst/>
              <a:gdLst>
                <a:gd name="T0" fmla="*/ 13 w 556"/>
                <a:gd name="T1" fmla="*/ 24 h 41"/>
                <a:gd name="T2" fmla="*/ 531 w 556"/>
                <a:gd name="T3" fmla="*/ 0 h 41"/>
                <a:gd name="T4" fmla="*/ 542 w 556"/>
                <a:gd name="T5" fmla="*/ 8 h 41"/>
                <a:gd name="T6" fmla="*/ 556 w 556"/>
                <a:gd name="T7" fmla="*/ 15 h 41"/>
                <a:gd name="T8" fmla="*/ 0 w 556"/>
                <a:gd name="T9" fmla="*/ 41 h 41"/>
                <a:gd name="T10" fmla="*/ 5 w 556"/>
                <a:gd name="T11" fmla="*/ 39 h 41"/>
                <a:gd name="T12" fmla="*/ 13 w 556"/>
                <a:gd name="T1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1">
                  <a:moveTo>
                    <a:pt x="13" y="24"/>
                  </a:moveTo>
                  <a:cubicBezTo>
                    <a:pt x="531" y="0"/>
                    <a:pt x="531" y="0"/>
                    <a:pt x="531" y="0"/>
                  </a:cubicBezTo>
                  <a:cubicBezTo>
                    <a:pt x="531" y="3"/>
                    <a:pt x="533" y="6"/>
                    <a:pt x="542" y="8"/>
                  </a:cubicBezTo>
                  <a:cubicBezTo>
                    <a:pt x="549" y="9"/>
                    <a:pt x="553" y="12"/>
                    <a:pt x="556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0"/>
                    <a:pt x="3" y="40"/>
                    <a:pt x="5" y="39"/>
                  </a:cubicBezTo>
                  <a:cubicBezTo>
                    <a:pt x="20" y="36"/>
                    <a:pt x="16" y="31"/>
                    <a:pt x="13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id="{6283245E-F40D-47EE-E3F2-DAB88925B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2532" y="4768895"/>
              <a:ext cx="838967" cy="62431"/>
            </a:xfrm>
            <a:custGeom>
              <a:avLst/>
              <a:gdLst>
                <a:gd name="T0" fmla="*/ 0 w 565"/>
                <a:gd name="T1" fmla="*/ 27 h 42"/>
                <a:gd name="T2" fmla="*/ 565 w 565"/>
                <a:gd name="T3" fmla="*/ 0 h 42"/>
                <a:gd name="T4" fmla="*/ 544 w 565"/>
                <a:gd name="T5" fmla="*/ 8 h 42"/>
                <a:gd name="T6" fmla="*/ 543 w 565"/>
                <a:gd name="T7" fmla="*/ 17 h 42"/>
                <a:gd name="T8" fmla="*/ 29 w 565"/>
                <a:gd name="T9" fmla="*/ 42 h 42"/>
                <a:gd name="T10" fmla="*/ 25 w 565"/>
                <a:gd name="T11" fmla="*/ 39 h 42"/>
                <a:gd name="T12" fmla="*/ 0 w 565"/>
                <a:gd name="T13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42">
                  <a:moveTo>
                    <a:pt x="0" y="27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59" y="5"/>
                    <a:pt x="551" y="8"/>
                    <a:pt x="544" y="8"/>
                  </a:cubicBezTo>
                  <a:cubicBezTo>
                    <a:pt x="538" y="8"/>
                    <a:pt x="540" y="12"/>
                    <a:pt x="543" y="1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0"/>
                    <a:pt x="28" y="39"/>
                    <a:pt x="25" y="39"/>
                  </a:cubicBezTo>
                  <a:cubicBezTo>
                    <a:pt x="17" y="39"/>
                    <a:pt x="5" y="34"/>
                    <a:pt x="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id="{5352E7A8-2368-C3D9-1960-6AEB65A85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1347" y="4892046"/>
              <a:ext cx="798772" cy="60720"/>
            </a:xfrm>
            <a:custGeom>
              <a:avLst/>
              <a:gdLst>
                <a:gd name="T0" fmla="*/ 0 w 538"/>
                <a:gd name="T1" fmla="*/ 25 h 41"/>
                <a:gd name="T2" fmla="*/ 536 w 538"/>
                <a:gd name="T3" fmla="*/ 0 h 41"/>
                <a:gd name="T4" fmla="*/ 538 w 538"/>
                <a:gd name="T5" fmla="*/ 16 h 41"/>
                <a:gd name="T6" fmla="*/ 6 w 538"/>
                <a:gd name="T7" fmla="*/ 41 h 41"/>
                <a:gd name="T8" fmla="*/ 0 w 538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41">
                  <a:moveTo>
                    <a:pt x="0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5" y="4"/>
                    <a:pt x="537" y="9"/>
                    <a:pt x="538" y="1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8" y="34"/>
                    <a:pt x="10" y="28"/>
                    <a:pt x="0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id="{AC9C0AE8-2874-F3D8-0414-44EA9D55F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334" y="4945925"/>
              <a:ext cx="812456" cy="61576"/>
            </a:xfrm>
            <a:custGeom>
              <a:avLst/>
              <a:gdLst>
                <a:gd name="T0" fmla="*/ 2 w 547"/>
                <a:gd name="T1" fmla="*/ 25 h 42"/>
                <a:gd name="T2" fmla="*/ 532 w 547"/>
                <a:gd name="T3" fmla="*/ 0 h 42"/>
                <a:gd name="T4" fmla="*/ 542 w 547"/>
                <a:gd name="T5" fmla="*/ 14 h 42"/>
                <a:gd name="T6" fmla="*/ 547 w 547"/>
                <a:gd name="T7" fmla="*/ 16 h 42"/>
                <a:gd name="T8" fmla="*/ 0 w 547"/>
                <a:gd name="T9" fmla="*/ 42 h 42"/>
                <a:gd name="T10" fmla="*/ 2 w 547"/>
                <a:gd name="T1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7" h="42">
                  <a:moveTo>
                    <a:pt x="2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1" y="6"/>
                    <a:pt x="532" y="11"/>
                    <a:pt x="542" y="14"/>
                  </a:cubicBezTo>
                  <a:cubicBezTo>
                    <a:pt x="544" y="15"/>
                    <a:pt x="545" y="15"/>
                    <a:pt x="547" y="1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" y="38"/>
                    <a:pt x="4" y="32"/>
                    <a:pt x="2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id="{ABCFEE94-8CAB-8D5E-7EE3-EED65E939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1347" y="5009211"/>
              <a:ext cx="797917" cy="60720"/>
            </a:xfrm>
            <a:custGeom>
              <a:avLst/>
              <a:gdLst>
                <a:gd name="T0" fmla="*/ 0 w 537"/>
                <a:gd name="T1" fmla="*/ 25 h 41"/>
                <a:gd name="T2" fmla="*/ 532 w 537"/>
                <a:gd name="T3" fmla="*/ 0 h 41"/>
                <a:gd name="T4" fmla="*/ 537 w 537"/>
                <a:gd name="T5" fmla="*/ 14 h 41"/>
                <a:gd name="T6" fmla="*/ 537 w 537"/>
                <a:gd name="T7" fmla="*/ 16 h 41"/>
                <a:gd name="T8" fmla="*/ 7 w 537"/>
                <a:gd name="T9" fmla="*/ 41 h 41"/>
                <a:gd name="T10" fmla="*/ 0 w 537"/>
                <a:gd name="T11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1">
                  <a:moveTo>
                    <a:pt x="0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4" y="3"/>
                    <a:pt x="537" y="7"/>
                    <a:pt x="537" y="14"/>
                  </a:cubicBezTo>
                  <a:cubicBezTo>
                    <a:pt x="537" y="15"/>
                    <a:pt x="537" y="15"/>
                    <a:pt x="537" y="16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29"/>
                    <a:pt x="21" y="26"/>
                    <a:pt x="0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1">
              <a:extLst>
                <a:ext uri="{FF2B5EF4-FFF2-40B4-BE49-F238E27FC236}">
                  <a16:creationId xmlns:a16="http://schemas.microsoft.com/office/drawing/2014/main" id="{1305783A-DE6C-E4AC-EFC0-854B41C0D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8781" y="5065655"/>
              <a:ext cx="826994" cy="60720"/>
            </a:xfrm>
            <a:custGeom>
              <a:avLst/>
              <a:gdLst>
                <a:gd name="T0" fmla="*/ 11 w 557"/>
                <a:gd name="T1" fmla="*/ 25 h 41"/>
                <a:gd name="T2" fmla="*/ 536 w 557"/>
                <a:gd name="T3" fmla="*/ 0 h 41"/>
                <a:gd name="T4" fmla="*/ 545 w 557"/>
                <a:gd name="T5" fmla="*/ 9 h 41"/>
                <a:gd name="T6" fmla="*/ 557 w 557"/>
                <a:gd name="T7" fmla="*/ 15 h 41"/>
                <a:gd name="T8" fmla="*/ 0 w 557"/>
                <a:gd name="T9" fmla="*/ 41 h 41"/>
                <a:gd name="T10" fmla="*/ 2 w 557"/>
                <a:gd name="T11" fmla="*/ 41 h 41"/>
                <a:gd name="T12" fmla="*/ 11 w 557"/>
                <a:gd name="T13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41">
                  <a:moveTo>
                    <a:pt x="11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6" y="4"/>
                    <a:pt x="539" y="7"/>
                    <a:pt x="545" y="9"/>
                  </a:cubicBezTo>
                  <a:cubicBezTo>
                    <a:pt x="550" y="11"/>
                    <a:pt x="554" y="13"/>
                    <a:pt x="557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12" y="37"/>
                    <a:pt x="12" y="32"/>
                    <a:pt x="1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2">
              <a:extLst>
                <a:ext uri="{FF2B5EF4-FFF2-40B4-BE49-F238E27FC236}">
                  <a16:creationId xmlns:a16="http://schemas.microsoft.com/office/drawing/2014/main" id="{911BA400-F684-2317-1226-7D169F31F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334" y="5123810"/>
              <a:ext cx="790220" cy="60720"/>
            </a:xfrm>
            <a:custGeom>
              <a:avLst/>
              <a:gdLst>
                <a:gd name="T0" fmla="*/ 0 w 532"/>
                <a:gd name="T1" fmla="*/ 25 h 41"/>
                <a:gd name="T2" fmla="*/ 530 w 532"/>
                <a:gd name="T3" fmla="*/ 0 h 41"/>
                <a:gd name="T4" fmla="*/ 532 w 532"/>
                <a:gd name="T5" fmla="*/ 17 h 41"/>
                <a:gd name="T6" fmla="*/ 5 w 532"/>
                <a:gd name="T7" fmla="*/ 41 h 41"/>
                <a:gd name="T8" fmla="*/ 0 w 532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" h="41">
                  <a:moveTo>
                    <a:pt x="0" y="25"/>
                  </a:moveTo>
                  <a:cubicBezTo>
                    <a:pt x="530" y="0"/>
                    <a:pt x="530" y="0"/>
                    <a:pt x="530" y="0"/>
                  </a:cubicBezTo>
                  <a:cubicBezTo>
                    <a:pt x="529" y="5"/>
                    <a:pt x="530" y="10"/>
                    <a:pt x="532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5"/>
                    <a:pt x="6" y="30"/>
                    <a:pt x="0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id="{1CB97495-281A-6FDB-A271-AEA7B598C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1017" y="5208476"/>
              <a:ext cx="790220" cy="197555"/>
            </a:xfrm>
            <a:custGeom>
              <a:avLst/>
              <a:gdLst>
                <a:gd name="T0" fmla="*/ 248 w 532"/>
                <a:gd name="T1" fmla="*/ 133 h 133"/>
                <a:gd name="T2" fmla="*/ 98 w 532"/>
                <a:gd name="T3" fmla="*/ 113 h 133"/>
                <a:gd name="T4" fmla="*/ 42 w 532"/>
                <a:gd name="T5" fmla="*/ 67 h 133"/>
                <a:gd name="T6" fmla="*/ 0 w 532"/>
                <a:gd name="T7" fmla="*/ 25 h 133"/>
                <a:gd name="T8" fmla="*/ 532 w 532"/>
                <a:gd name="T9" fmla="*/ 0 h 133"/>
                <a:gd name="T10" fmla="*/ 479 w 532"/>
                <a:gd name="T11" fmla="*/ 67 h 133"/>
                <a:gd name="T12" fmla="*/ 424 w 532"/>
                <a:gd name="T13" fmla="*/ 113 h 133"/>
                <a:gd name="T14" fmla="*/ 248 w 532"/>
                <a:gd name="T1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2" h="133">
                  <a:moveTo>
                    <a:pt x="248" y="133"/>
                  </a:moveTo>
                  <a:cubicBezTo>
                    <a:pt x="201" y="133"/>
                    <a:pt x="101" y="128"/>
                    <a:pt x="98" y="113"/>
                  </a:cubicBezTo>
                  <a:cubicBezTo>
                    <a:pt x="95" y="98"/>
                    <a:pt x="80" y="89"/>
                    <a:pt x="42" y="67"/>
                  </a:cubicBezTo>
                  <a:cubicBezTo>
                    <a:pt x="20" y="54"/>
                    <a:pt x="7" y="38"/>
                    <a:pt x="0" y="25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25" y="22"/>
                    <a:pt x="504" y="46"/>
                    <a:pt x="479" y="67"/>
                  </a:cubicBezTo>
                  <a:cubicBezTo>
                    <a:pt x="451" y="91"/>
                    <a:pt x="427" y="98"/>
                    <a:pt x="424" y="113"/>
                  </a:cubicBezTo>
                  <a:cubicBezTo>
                    <a:pt x="421" y="128"/>
                    <a:pt x="296" y="133"/>
                    <a:pt x="248" y="133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4">
              <a:extLst>
                <a:ext uri="{FF2B5EF4-FFF2-40B4-BE49-F238E27FC236}">
                  <a16:creationId xmlns:a16="http://schemas.microsoft.com/office/drawing/2014/main" id="{46FAB045-5D12-E96F-2CCE-883DDFAFF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0417" y="5228146"/>
              <a:ext cx="228343" cy="177885"/>
            </a:xfrm>
            <a:custGeom>
              <a:avLst/>
              <a:gdLst>
                <a:gd name="T0" fmla="*/ 55 w 154"/>
                <a:gd name="T1" fmla="*/ 115 h 120"/>
                <a:gd name="T2" fmla="*/ 24 w 154"/>
                <a:gd name="T3" fmla="*/ 55 h 120"/>
                <a:gd name="T4" fmla="*/ 0 w 154"/>
                <a:gd name="T5" fmla="*/ 8 h 120"/>
                <a:gd name="T6" fmla="*/ 152 w 154"/>
                <a:gd name="T7" fmla="*/ 0 h 120"/>
                <a:gd name="T8" fmla="*/ 154 w 154"/>
                <a:gd name="T9" fmla="*/ 55 h 120"/>
                <a:gd name="T10" fmla="*/ 153 w 154"/>
                <a:gd name="T11" fmla="*/ 117 h 120"/>
                <a:gd name="T12" fmla="*/ 153 w 154"/>
                <a:gd name="T13" fmla="*/ 120 h 120"/>
                <a:gd name="T14" fmla="*/ 55 w 154"/>
                <a:gd name="T15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20">
                  <a:moveTo>
                    <a:pt x="55" y="115"/>
                  </a:moveTo>
                  <a:cubicBezTo>
                    <a:pt x="49" y="96"/>
                    <a:pt x="41" y="84"/>
                    <a:pt x="24" y="55"/>
                  </a:cubicBezTo>
                  <a:cubicBezTo>
                    <a:pt x="14" y="40"/>
                    <a:pt x="6" y="23"/>
                    <a:pt x="0" y="8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4" y="19"/>
                    <a:pt x="154" y="38"/>
                    <a:pt x="154" y="55"/>
                  </a:cubicBezTo>
                  <a:cubicBezTo>
                    <a:pt x="153" y="87"/>
                    <a:pt x="149" y="97"/>
                    <a:pt x="153" y="117"/>
                  </a:cubicBezTo>
                  <a:cubicBezTo>
                    <a:pt x="153" y="118"/>
                    <a:pt x="153" y="119"/>
                    <a:pt x="153" y="120"/>
                  </a:cubicBezTo>
                  <a:cubicBezTo>
                    <a:pt x="127" y="120"/>
                    <a:pt x="87" y="118"/>
                    <a:pt x="55" y="115"/>
                  </a:cubicBez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9695242A-2092-4D69-6F88-48A9C94ADCF4}"/>
                </a:ext>
              </a:extLst>
            </p:cNvPr>
            <p:cNvGrpSpPr/>
            <p:nvPr/>
          </p:nvGrpSpPr>
          <p:grpSpPr>
            <a:xfrm>
              <a:off x="5146709" y="2023652"/>
              <a:ext cx="1977259" cy="2418551"/>
              <a:chOff x="5146709" y="2023652"/>
              <a:chExt cx="1977259" cy="2418551"/>
            </a:xfrm>
          </p:grpSpPr>
          <p:sp>
            <p:nvSpPr>
              <p:cNvPr id="59" name="Oval 55">
                <a:extLst>
                  <a:ext uri="{FF2B5EF4-FFF2-40B4-BE49-F238E27FC236}">
                    <a16:creationId xmlns:a16="http://schemas.microsoft.com/office/drawing/2014/main" id="{22274357-41D0-F8B5-D4EC-BAB2A5BB44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2599" y="4031699"/>
                <a:ext cx="390834" cy="390834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Oval 56">
                <a:extLst>
                  <a:ext uri="{FF2B5EF4-FFF2-40B4-BE49-F238E27FC236}">
                    <a16:creationId xmlns:a16="http://schemas.microsoft.com/office/drawing/2014/main" id="{E441247A-E6D8-8187-1293-1DBFECEA75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6847" y="3870063"/>
                <a:ext cx="298470" cy="298470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Oval 57">
                <a:extLst>
                  <a:ext uri="{FF2B5EF4-FFF2-40B4-BE49-F238E27FC236}">
                    <a16:creationId xmlns:a16="http://schemas.microsoft.com/office/drawing/2014/main" id="{F81ACB8E-DA9A-47F9-AF65-290382F829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6680" y="3333843"/>
                <a:ext cx="542207" cy="542207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Oval 58">
                <a:extLst>
                  <a:ext uri="{FF2B5EF4-FFF2-40B4-BE49-F238E27FC236}">
                    <a16:creationId xmlns:a16="http://schemas.microsoft.com/office/drawing/2014/main" id="{5DEB0362-8B06-6B4C-110F-C2D0DFCDBE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8220" y="3225230"/>
                <a:ext cx="390834" cy="390834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Oval 59">
                <a:extLst>
                  <a:ext uri="{FF2B5EF4-FFF2-40B4-BE49-F238E27FC236}">
                    <a16:creationId xmlns:a16="http://schemas.microsoft.com/office/drawing/2014/main" id="{F5BA2CA9-51C0-6829-64B9-88AFFD4F16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5498" y="2868605"/>
                <a:ext cx="298470" cy="298470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Oval 60">
                <a:extLst>
                  <a:ext uri="{FF2B5EF4-FFF2-40B4-BE49-F238E27FC236}">
                    <a16:creationId xmlns:a16="http://schemas.microsoft.com/office/drawing/2014/main" id="{1639798D-4AF3-968F-993E-ECFD813EED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1162" y="2348634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Oval 61">
                <a:extLst>
                  <a:ext uri="{FF2B5EF4-FFF2-40B4-BE49-F238E27FC236}">
                    <a16:creationId xmlns:a16="http://schemas.microsoft.com/office/drawing/2014/main" id="{A773F35C-325A-074B-2822-A6BF1A5F0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5999" y="2461522"/>
                <a:ext cx="542207" cy="543917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Oval 62">
                <a:extLst>
                  <a:ext uri="{FF2B5EF4-FFF2-40B4-BE49-F238E27FC236}">
                    <a16:creationId xmlns:a16="http://schemas.microsoft.com/office/drawing/2014/main" id="{A6E04719-2224-8E38-CF4C-FABEB3A843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94782" y="2653091"/>
                <a:ext cx="389123" cy="390834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Oval 63">
                <a:extLst>
                  <a:ext uri="{FF2B5EF4-FFF2-40B4-BE49-F238E27FC236}">
                    <a16:creationId xmlns:a16="http://schemas.microsoft.com/office/drawing/2014/main" id="{FE73242E-BA24-966B-9666-8924401A6C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5375" y="2179301"/>
                <a:ext cx="298470" cy="298470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Oval 64">
                <a:extLst>
                  <a:ext uri="{FF2B5EF4-FFF2-40B4-BE49-F238E27FC236}">
                    <a16:creationId xmlns:a16="http://schemas.microsoft.com/office/drawing/2014/main" id="{A6F06A5F-EDD2-8CEC-9511-3315861235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9530" y="3440745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Oval 65">
                <a:extLst>
                  <a:ext uri="{FF2B5EF4-FFF2-40B4-BE49-F238E27FC236}">
                    <a16:creationId xmlns:a16="http://schemas.microsoft.com/office/drawing/2014/main" id="{76DFC0FA-11C9-5293-82D1-F256779778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5999" y="2023652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Oval 66">
                <a:extLst>
                  <a:ext uri="{FF2B5EF4-FFF2-40B4-BE49-F238E27FC236}">
                    <a16:creationId xmlns:a16="http://schemas.microsoft.com/office/drawing/2014/main" id="{7CE92127-8FFF-BDB4-4845-844E19DBD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6709" y="2920774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Oval 67">
                <a:extLst>
                  <a:ext uri="{FF2B5EF4-FFF2-40B4-BE49-F238E27FC236}">
                    <a16:creationId xmlns:a16="http://schemas.microsoft.com/office/drawing/2014/main" id="{3CE9790B-0615-2CDA-A0FF-229D245507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317" y="4233530"/>
                <a:ext cx="207818" cy="208673"/>
              </a:xfrm>
              <a:prstGeom prst="ellipse">
                <a:avLst/>
              </a:prstGeom>
              <a:gradFill>
                <a:gsLst>
                  <a:gs pos="0">
                    <a:srgbClr val="FF66A7"/>
                  </a:gs>
                  <a:gs pos="100000">
                    <a:srgbClr val="706EDC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2" name="Oval 68">
              <a:extLst>
                <a:ext uri="{FF2B5EF4-FFF2-40B4-BE49-F238E27FC236}">
                  <a16:creationId xmlns:a16="http://schemas.microsoft.com/office/drawing/2014/main" id="{C2BCB017-ECD2-5B7E-7D11-12A0A3F93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4246" y="3593828"/>
              <a:ext cx="104336" cy="10348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Oval 69">
              <a:extLst>
                <a:ext uri="{FF2B5EF4-FFF2-40B4-BE49-F238E27FC236}">
                  <a16:creationId xmlns:a16="http://schemas.microsoft.com/office/drawing/2014/main" id="{29B74CC1-3926-CDEE-BA93-7357E4078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2195" y="2041612"/>
              <a:ext cx="104336" cy="10348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Oval 70">
              <a:extLst>
                <a:ext uri="{FF2B5EF4-FFF2-40B4-BE49-F238E27FC236}">
                  <a16:creationId xmlns:a16="http://schemas.microsoft.com/office/drawing/2014/main" id="{919081CB-A02C-C2E6-9C29-ECE25987F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4669" y="3287661"/>
              <a:ext cx="104336" cy="1043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Oval 71">
              <a:extLst>
                <a:ext uri="{FF2B5EF4-FFF2-40B4-BE49-F238E27FC236}">
                  <a16:creationId xmlns:a16="http://schemas.microsoft.com/office/drawing/2014/main" id="{8F92EFAD-EA2F-517C-B95A-1CF8E7338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2824" y="2549610"/>
              <a:ext cx="103481" cy="10348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Oval 72">
              <a:extLst>
                <a:ext uri="{FF2B5EF4-FFF2-40B4-BE49-F238E27FC236}">
                  <a16:creationId xmlns:a16="http://schemas.microsoft.com/office/drawing/2014/main" id="{C0525363-EF92-7181-16D9-4EDE029EF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1236" y="2142527"/>
              <a:ext cx="103481" cy="10519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Oval 73">
              <a:extLst>
                <a:ext uri="{FF2B5EF4-FFF2-40B4-BE49-F238E27FC236}">
                  <a16:creationId xmlns:a16="http://schemas.microsoft.com/office/drawing/2014/main" id="{9FAD7EC7-2E33-2120-0537-E71305171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2074" y="4486674"/>
              <a:ext cx="103481" cy="10348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Oval 74">
              <a:extLst>
                <a:ext uri="{FF2B5EF4-FFF2-40B4-BE49-F238E27FC236}">
                  <a16:creationId xmlns:a16="http://schemas.microsoft.com/office/drawing/2014/main" id="{652CF0F1-EBDB-A010-AFBA-4A8AE73B7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1251" y="4477267"/>
              <a:ext cx="103481" cy="1043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Oval 75">
              <a:extLst>
                <a:ext uri="{FF2B5EF4-FFF2-40B4-BE49-F238E27FC236}">
                  <a16:creationId xmlns:a16="http://schemas.microsoft.com/office/drawing/2014/main" id="{CBE71C7E-AF87-D775-0498-C9348F2AC4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3139" y="3928218"/>
              <a:ext cx="104336" cy="10348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Oval 76">
              <a:extLst>
                <a:ext uri="{FF2B5EF4-FFF2-40B4-BE49-F238E27FC236}">
                  <a16:creationId xmlns:a16="http://schemas.microsoft.com/office/drawing/2014/main" id="{E6F989E5-F6B5-0AEA-0529-27BD87ADC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4626" y="2983204"/>
              <a:ext cx="105191" cy="10519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Oval 77">
              <a:extLst>
                <a:ext uri="{FF2B5EF4-FFF2-40B4-BE49-F238E27FC236}">
                  <a16:creationId xmlns:a16="http://schemas.microsoft.com/office/drawing/2014/main" id="{98FCDCD7-38BD-5FA0-2074-ACBED6AE00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149" y="3708427"/>
              <a:ext cx="105191" cy="10348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78">
              <a:extLst>
                <a:ext uri="{FF2B5EF4-FFF2-40B4-BE49-F238E27FC236}">
                  <a16:creationId xmlns:a16="http://schemas.microsoft.com/office/drawing/2014/main" id="{48A51058-3E60-9CD4-5EF7-08A1BCDC3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7018" y="3183325"/>
              <a:ext cx="103481" cy="1043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9">
              <a:extLst>
                <a:ext uri="{FF2B5EF4-FFF2-40B4-BE49-F238E27FC236}">
                  <a16:creationId xmlns:a16="http://schemas.microsoft.com/office/drawing/2014/main" id="{6CE31621-ADC8-3EAC-91B6-2C967CD3E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0193" y="2068123"/>
              <a:ext cx="75259" cy="76970"/>
            </a:xfrm>
            <a:custGeom>
              <a:avLst/>
              <a:gdLst>
                <a:gd name="T0" fmla="*/ 26 w 51"/>
                <a:gd name="T1" fmla="*/ 0 h 52"/>
                <a:gd name="T2" fmla="*/ 51 w 51"/>
                <a:gd name="T3" fmla="*/ 26 h 52"/>
                <a:gd name="T4" fmla="*/ 26 w 51"/>
                <a:gd name="T5" fmla="*/ 52 h 52"/>
                <a:gd name="T6" fmla="*/ 26 w 51"/>
                <a:gd name="T7" fmla="*/ 52 h 52"/>
                <a:gd name="T8" fmla="*/ 26 w 51"/>
                <a:gd name="T9" fmla="*/ 46 h 52"/>
                <a:gd name="T10" fmla="*/ 26 w 51"/>
                <a:gd name="T11" fmla="*/ 46 h 52"/>
                <a:gd name="T12" fmla="*/ 45 w 51"/>
                <a:gd name="T13" fmla="*/ 26 h 52"/>
                <a:gd name="T14" fmla="*/ 26 w 51"/>
                <a:gd name="T15" fmla="*/ 6 h 52"/>
                <a:gd name="T16" fmla="*/ 26 w 51"/>
                <a:gd name="T17" fmla="*/ 6 h 52"/>
                <a:gd name="T18" fmla="*/ 26 w 51"/>
                <a:gd name="T19" fmla="*/ 0 h 52"/>
                <a:gd name="T20" fmla="*/ 26 w 51"/>
                <a:gd name="T21" fmla="*/ 52 h 52"/>
                <a:gd name="T22" fmla="*/ 0 w 51"/>
                <a:gd name="T23" fmla="*/ 26 h 52"/>
                <a:gd name="T24" fmla="*/ 26 w 51"/>
                <a:gd name="T25" fmla="*/ 0 h 52"/>
                <a:gd name="T26" fmla="*/ 26 w 51"/>
                <a:gd name="T27" fmla="*/ 6 h 52"/>
                <a:gd name="T28" fmla="*/ 6 w 51"/>
                <a:gd name="T29" fmla="*/ 26 h 52"/>
                <a:gd name="T30" fmla="*/ 26 w 51"/>
                <a:gd name="T31" fmla="*/ 46 h 52"/>
                <a:gd name="T32" fmla="*/ 26 w 51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5" y="37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0">
              <a:extLst>
                <a:ext uri="{FF2B5EF4-FFF2-40B4-BE49-F238E27FC236}">
                  <a16:creationId xmlns:a16="http://schemas.microsoft.com/office/drawing/2014/main" id="{D4FB83D1-6C82-D09A-1ED2-6EEFFD7CF8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8420" y="2761703"/>
              <a:ext cx="76115" cy="76115"/>
            </a:xfrm>
            <a:custGeom>
              <a:avLst/>
              <a:gdLst>
                <a:gd name="T0" fmla="*/ 26 w 51"/>
                <a:gd name="T1" fmla="*/ 0 h 51"/>
                <a:gd name="T2" fmla="*/ 51 w 51"/>
                <a:gd name="T3" fmla="*/ 26 h 51"/>
                <a:gd name="T4" fmla="*/ 26 w 51"/>
                <a:gd name="T5" fmla="*/ 51 h 51"/>
                <a:gd name="T6" fmla="*/ 26 w 51"/>
                <a:gd name="T7" fmla="*/ 45 h 51"/>
                <a:gd name="T8" fmla="*/ 45 w 51"/>
                <a:gd name="T9" fmla="*/ 26 h 51"/>
                <a:gd name="T10" fmla="*/ 26 w 51"/>
                <a:gd name="T11" fmla="*/ 6 h 51"/>
                <a:gd name="T12" fmla="*/ 26 w 51"/>
                <a:gd name="T13" fmla="*/ 0 h 51"/>
                <a:gd name="T14" fmla="*/ 26 w 51"/>
                <a:gd name="T15" fmla="*/ 51 h 51"/>
                <a:gd name="T16" fmla="*/ 0 w 51"/>
                <a:gd name="T17" fmla="*/ 26 h 51"/>
                <a:gd name="T18" fmla="*/ 26 w 51"/>
                <a:gd name="T19" fmla="*/ 0 h 51"/>
                <a:gd name="T20" fmla="*/ 26 w 51"/>
                <a:gd name="T21" fmla="*/ 6 h 51"/>
                <a:gd name="T22" fmla="*/ 6 w 51"/>
                <a:gd name="T23" fmla="*/ 26 h 51"/>
                <a:gd name="T24" fmla="*/ 26 w 51"/>
                <a:gd name="T25" fmla="*/ 45 h 51"/>
                <a:gd name="T26" fmla="*/ 26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5" y="36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1">
              <a:extLst>
                <a:ext uri="{FF2B5EF4-FFF2-40B4-BE49-F238E27FC236}">
                  <a16:creationId xmlns:a16="http://schemas.microsoft.com/office/drawing/2014/main" id="{DDF98C82-1902-FECE-EACE-18DB6B5057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9778" y="4183073"/>
              <a:ext cx="76115" cy="76115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45 h 51"/>
                <a:gd name="T8" fmla="*/ 45 w 51"/>
                <a:gd name="T9" fmla="*/ 26 h 51"/>
                <a:gd name="T10" fmla="*/ 25 w 51"/>
                <a:gd name="T11" fmla="*/ 6 h 51"/>
                <a:gd name="T12" fmla="*/ 25 w 51"/>
                <a:gd name="T13" fmla="*/ 0 h 51"/>
                <a:gd name="T14" fmla="*/ 25 w 51"/>
                <a:gd name="T15" fmla="*/ 51 h 51"/>
                <a:gd name="T16" fmla="*/ 0 w 51"/>
                <a:gd name="T17" fmla="*/ 26 h 51"/>
                <a:gd name="T18" fmla="*/ 25 w 51"/>
                <a:gd name="T19" fmla="*/ 0 h 51"/>
                <a:gd name="T20" fmla="*/ 25 w 51"/>
                <a:gd name="T21" fmla="*/ 6 h 51"/>
                <a:gd name="T22" fmla="*/ 6 w 51"/>
                <a:gd name="T23" fmla="*/ 26 h 51"/>
                <a:gd name="T24" fmla="*/ 25 w 51"/>
                <a:gd name="T25" fmla="*/ 45 h 51"/>
                <a:gd name="T26" fmla="*/ 25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2">
              <a:extLst>
                <a:ext uri="{FF2B5EF4-FFF2-40B4-BE49-F238E27FC236}">
                  <a16:creationId xmlns:a16="http://schemas.microsoft.com/office/drawing/2014/main" id="{6C255548-1741-8535-DF40-15F3CE7F37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8106" y="4450755"/>
              <a:ext cx="76115" cy="76115"/>
            </a:xfrm>
            <a:custGeom>
              <a:avLst/>
              <a:gdLst>
                <a:gd name="T0" fmla="*/ 26 w 51"/>
                <a:gd name="T1" fmla="*/ 0 h 51"/>
                <a:gd name="T2" fmla="*/ 51 w 51"/>
                <a:gd name="T3" fmla="*/ 25 h 51"/>
                <a:gd name="T4" fmla="*/ 26 w 51"/>
                <a:gd name="T5" fmla="*/ 51 h 51"/>
                <a:gd name="T6" fmla="*/ 26 w 51"/>
                <a:gd name="T7" fmla="*/ 45 h 51"/>
                <a:gd name="T8" fmla="*/ 45 w 51"/>
                <a:gd name="T9" fmla="*/ 25 h 51"/>
                <a:gd name="T10" fmla="*/ 26 w 51"/>
                <a:gd name="T11" fmla="*/ 6 h 51"/>
                <a:gd name="T12" fmla="*/ 26 w 51"/>
                <a:gd name="T13" fmla="*/ 0 h 51"/>
                <a:gd name="T14" fmla="*/ 26 w 51"/>
                <a:gd name="T15" fmla="*/ 51 h 51"/>
                <a:gd name="T16" fmla="*/ 0 w 51"/>
                <a:gd name="T17" fmla="*/ 25 h 51"/>
                <a:gd name="T18" fmla="*/ 26 w 51"/>
                <a:gd name="T19" fmla="*/ 0 h 51"/>
                <a:gd name="T20" fmla="*/ 26 w 51"/>
                <a:gd name="T21" fmla="*/ 6 h 51"/>
                <a:gd name="T22" fmla="*/ 6 w 51"/>
                <a:gd name="T23" fmla="*/ 25 h 51"/>
                <a:gd name="T24" fmla="*/ 26 w 51"/>
                <a:gd name="T25" fmla="*/ 45 h 51"/>
                <a:gd name="T26" fmla="*/ 26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5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1" y="51"/>
                    <a:pt x="0" y="40"/>
                    <a:pt x="0" y="25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4"/>
                    <a:pt x="6" y="25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3">
              <a:extLst>
                <a:ext uri="{FF2B5EF4-FFF2-40B4-BE49-F238E27FC236}">
                  <a16:creationId xmlns:a16="http://schemas.microsoft.com/office/drawing/2014/main" id="{1C901A50-E226-DA3B-9E46-B5092CDD8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9121" y="3953019"/>
              <a:ext cx="76115" cy="76115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6 h 51"/>
                <a:gd name="T14" fmla="*/ 25 w 51"/>
                <a:gd name="T15" fmla="*/ 6 h 51"/>
                <a:gd name="T16" fmla="*/ 25 w 51"/>
                <a:gd name="T17" fmla="*/ 6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6 h 51"/>
                <a:gd name="T24" fmla="*/ 25 w 51"/>
                <a:gd name="T25" fmla="*/ 0 h 51"/>
                <a:gd name="T26" fmla="*/ 25 w 51"/>
                <a:gd name="T27" fmla="*/ 6 h 51"/>
                <a:gd name="T28" fmla="*/ 6 w 51"/>
                <a:gd name="T29" fmla="*/ 26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2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7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4">
              <a:extLst>
                <a:ext uri="{FF2B5EF4-FFF2-40B4-BE49-F238E27FC236}">
                  <a16:creationId xmlns:a16="http://schemas.microsoft.com/office/drawing/2014/main" id="{FA558B55-FD70-3838-9E69-80BB87E225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5551" y="3233782"/>
              <a:ext cx="75259" cy="76115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6 h 51"/>
                <a:gd name="T14" fmla="*/ 25 w 51"/>
                <a:gd name="T15" fmla="*/ 6 h 51"/>
                <a:gd name="T16" fmla="*/ 25 w 51"/>
                <a:gd name="T17" fmla="*/ 6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6 h 51"/>
                <a:gd name="T24" fmla="*/ 25 w 51"/>
                <a:gd name="T25" fmla="*/ 0 h 51"/>
                <a:gd name="T26" fmla="*/ 25 w 51"/>
                <a:gd name="T27" fmla="*/ 6 h 51"/>
                <a:gd name="T28" fmla="*/ 6 w 51"/>
                <a:gd name="T29" fmla="*/ 26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5">
              <a:extLst>
                <a:ext uri="{FF2B5EF4-FFF2-40B4-BE49-F238E27FC236}">
                  <a16:creationId xmlns:a16="http://schemas.microsoft.com/office/drawing/2014/main" id="{05A050A9-0CA6-E7D9-116A-2899C8D076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7396" y="2612896"/>
              <a:ext cx="76115" cy="77825"/>
            </a:xfrm>
            <a:custGeom>
              <a:avLst/>
              <a:gdLst>
                <a:gd name="T0" fmla="*/ 26 w 51"/>
                <a:gd name="T1" fmla="*/ 0 h 52"/>
                <a:gd name="T2" fmla="*/ 51 w 51"/>
                <a:gd name="T3" fmla="*/ 26 h 52"/>
                <a:gd name="T4" fmla="*/ 26 w 51"/>
                <a:gd name="T5" fmla="*/ 52 h 52"/>
                <a:gd name="T6" fmla="*/ 26 w 51"/>
                <a:gd name="T7" fmla="*/ 52 h 52"/>
                <a:gd name="T8" fmla="*/ 26 w 51"/>
                <a:gd name="T9" fmla="*/ 46 h 52"/>
                <a:gd name="T10" fmla="*/ 26 w 51"/>
                <a:gd name="T11" fmla="*/ 46 h 52"/>
                <a:gd name="T12" fmla="*/ 45 w 51"/>
                <a:gd name="T13" fmla="*/ 26 h 52"/>
                <a:gd name="T14" fmla="*/ 26 w 51"/>
                <a:gd name="T15" fmla="*/ 6 h 52"/>
                <a:gd name="T16" fmla="*/ 26 w 51"/>
                <a:gd name="T17" fmla="*/ 6 h 52"/>
                <a:gd name="T18" fmla="*/ 26 w 51"/>
                <a:gd name="T19" fmla="*/ 0 h 52"/>
                <a:gd name="T20" fmla="*/ 26 w 51"/>
                <a:gd name="T21" fmla="*/ 52 h 52"/>
                <a:gd name="T22" fmla="*/ 0 w 51"/>
                <a:gd name="T23" fmla="*/ 26 h 52"/>
                <a:gd name="T24" fmla="*/ 26 w 51"/>
                <a:gd name="T25" fmla="*/ 0 h 52"/>
                <a:gd name="T26" fmla="*/ 26 w 51"/>
                <a:gd name="T27" fmla="*/ 6 h 52"/>
                <a:gd name="T28" fmla="*/ 6 w 51"/>
                <a:gd name="T29" fmla="*/ 26 h 52"/>
                <a:gd name="T30" fmla="*/ 26 w 51"/>
                <a:gd name="T31" fmla="*/ 46 h 52"/>
                <a:gd name="T32" fmla="*/ 26 w 51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6">
              <a:extLst>
                <a:ext uri="{FF2B5EF4-FFF2-40B4-BE49-F238E27FC236}">
                  <a16:creationId xmlns:a16="http://schemas.microsoft.com/office/drawing/2014/main" id="{67F0CC9F-5D27-6044-B48C-776CF9151A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9278" y="3138853"/>
              <a:ext cx="75259" cy="76115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6 h 51"/>
                <a:gd name="T14" fmla="*/ 25 w 51"/>
                <a:gd name="T15" fmla="*/ 6 h 51"/>
                <a:gd name="T16" fmla="*/ 25 w 51"/>
                <a:gd name="T17" fmla="*/ 6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6 h 51"/>
                <a:gd name="T24" fmla="*/ 25 w 51"/>
                <a:gd name="T25" fmla="*/ 0 h 51"/>
                <a:gd name="T26" fmla="*/ 25 w 51"/>
                <a:gd name="T27" fmla="*/ 6 h 51"/>
                <a:gd name="T28" fmla="*/ 6 w 51"/>
                <a:gd name="T29" fmla="*/ 26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7">
              <a:extLst>
                <a:ext uri="{FF2B5EF4-FFF2-40B4-BE49-F238E27FC236}">
                  <a16:creationId xmlns:a16="http://schemas.microsoft.com/office/drawing/2014/main" id="{305CACBE-A21E-C51C-0A92-680DB7AA93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70222" y="2271664"/>
              <a:ext cx="76115" cy="76970"/>
            </a:xfrm>
            <a:custGeom>
              <a:avLst/>
              <a:gdLst>
                <a:gd name="T0" fmla="*/ 25 w 51"/>
                <a:gd name="T1" fmla="*/ 0 h 52"/>
                <a:gd name="T2" fmla="*/ 51 w 51"/>
                <a:gd name="T3" fmla="*/ 26 h 52"/>
                <a:gd name="T4" fmla="*/ 25 w 51"/>
                <a:gd name="T5" fmla="*/ 52 h 52"/>
                <a:gd name="T6" fmla="*/ 25 w 51"/>
                <a:gd name="T7" fmla="*/ 46 h 52"/>
                <a:gd name="T8" fmla="*/ 45 w 51"/>
                <a:gd name="T9" fmla="*/ 26 h 52"/>
                <a:gd name="T10" fmla="*/ 25 w 51"/>
                <a:gd name="T11" fmla="*/ 6 h 52"/>
                <a:gd name="T12" fmla="*/ 25 w 51"/>
                <a:gd name="T13" fmla="*/ 0 h 52"/>
                <a:gd name="T14" fmla="*/ 25 w 51"/>
                <a:gd name="T15" fmla="*/ 52 h 52"/>
                <a:gd name="T16" fmla="*/ 0 w 51"/>
                <a:gd name="T17" fmla="*/ 26 h 52"/>
                <a:gd name="T18" fmla="*/ 25 w 51"/>
                <a:gd name="T19" fmla="*/ 0 h 52"/>
                <a:gd name="T20" fmla="*/ 25 w 51"/>
                <a:gd name="T21" fmla="*/ 6 h 52"/>
                <a:gd name="T22" fmla="*/ 6 w 51"/>
                <a:gd name="T23" fmla="*/ 26 h 52"/>
                <a:gd name="T24" fmla="*/ 25 w 51"/>
                <a:gd name="T25" fmla="*/ 46 h 52"/>
                <a:gd name="T26" fmla="*/ 25 w 51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2">
                  <a:moveTo>
                    <a:pt x="25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5" y="52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5" y="46"/>
                  </a:cubicBezTo>
                  <a:lnTo>
                    <a:pt x="25" y="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8">
              <a:extLst>
                <a:ext uri="{FF2B5EF4-FFF2-40B4-BE49-F238E27FC236}">
                  <a16:creationId xmlns:a16="http://schemas.microsoft.com/office/drawing/2014/main" id="{43F5593A-AC70-DB3C-0E6B-19F46842B6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6095" y="3380880"/>
              <a:ext cx="76115" cy="76115"/>
            </a:xfrm>
            <a:custGeom>
              <a:avLst/>
              <a:gdLst>
                <a:gd name="T0" fmla="*/ 26 w 51"/>
                <a:gd name="T1" fmla="*/ 0 h 51"/>
                <a:gd name="T2" fmla="*/ 51 w 51"/>
                <a:gd name="T3" fmla="*/ 26 h 51"/>
                <a:gd name="T4" fmla="*/ 26 w 51"/>
                <a:gd name="T5" fmla="*/ 51 h 51"/>
                <a:gd name="T6" fmla="*/ 26 w 51"/>
                <a:gd name="T7" fmla="*/ 45 h 51"/>
                <a:gd name="T8" fmla="*/ 46 w 51"/>
                <a:gd name="T9" fmla="*/ 26 h 51"/>
                <a:gd name="T10" fmla="*/ 26 w 51"/>
                <a:gd name="T11" fmla="*/ 6 h 51"/>
                <a:gd name="T12" fmla="*/ 26 w 51"/>
                <a:gd name="T13" fmla="*/ 0 h 51"/>
                <a:gd name="T14" fmla="*/ 26 w 51"/>
                <a:gd name="T15" fmla="*/ 51 h 51"/>
                <a:gd name="T16" fmla="*/ 0 w 51"/>
                <a:gd name="T17" fmla="*/ 26 h 51"/>
                <a:gd name="T18" fmla="*/ 26 w 51"/>
                <a:gd name="T19" fmla="*/ 0 h 51"/>
                <a:gd name="T20" fmla="*/ 26 w 51"/>
                <a:gd name="T21" fmla="*/ 6 h 51"/>
                <a:gd name="T22" fmla="*/ 6 w 51"/>
                <a:gd name="T23" fmla="*/ 26 h 51"/>
                <a:gd name="T24" fmla="*/ 26 w 51"/>
                <a:gd name="T25" fmla="*/ 45 h 51"/>
                <a:gd name="T26" fmla="*/ 26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9">
              <a:extLst>
                <a:ext uri="{FF2B5EF4-FFF2-40B4-BE49-F238E27FC236}">
                  <a16:creationId xmlns:a16="http://schemas.microsoft.com/office/drawing/2014/main" id="{973C02FA-0292-E4B5-BF8C-7982B893AE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8536" y="3002019"/>
              <a:ext cx="77825" cy="77825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26 w 52"/>
                <a:gd name="T7" fmla="*/ 52 h 52"/>
                <a:gd name="T8" fmla="*/ 26 w 52"/>
                <a:gd name="T9" fmla="*/ 46 h 52"/>
                <a:gd name="T10" fmla="*/ 26 w 52"/>
                <a:gd name="T11" fmla="*/ 46 h 52"/>
                <a:gd name="T12" fmla="*/ 46 w 52"/>
                <a:gd name="T13" fmla="*/ 26 h 52"/>
                <a:gd name="T14" fmla="*/ 26 w 52"/>
                <a:gd name="T15" fmla="*/ 6 h 52"/>
                <a:gd name="T16" fmla="*/ 26 w 52"/>
                <a:gd name="T17" fmla="*/ 6 h 52"/>
                <a:gd name="T18" fmla="*/ 26 w 52"/>
                <a:gd name="T19" fmla="*/ 0 h 52"/>
                <a:gd name="T20" fmla="*/ 26 w 52"/>
                <a:gd name="T21" fmla="*/ 52 h 52"/>
                <a:gd name="T22" fmla="*/ 0 w 52"/>
                <a:gd name="T23" fmla="*/ 26 h 52"/>
                <a:gd name="T24" fmla="*/ 26 w 52"/>
                <a:gd name="T25" fmla="*/ 0 h 52"/>
                <a:gd name="T26" fmla="*/ 26 w 52"/>
                <a:gd name="T27" fmla="*/ 6 h 52"/>
                <a:gd name="T28" fmla="*/ 6 w 52"/>
                <a:gd name="T29" fmla="*/ 26 h 52"/>
                <a:gd name="T30" fmla="*/ 26 w 52"/>
                <a:gd name="T31" fmla="*/ 46 h 52"/>
                <a:gd name="T32" fmla="*/ 26 w 52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40" y="0"/>
                    <a:pt x="52" y="12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90">
              <a:extLst>
                <a:ext uri="{FF2B5EF4-FFF2-40B4-BE49-F238E27FC236}">
                  <a16:creationId xmlns:a16="http://schemas.microsoft.com/office/drawing/2014/main" id="{06D2BF66-5269-5F8C-024E-FC874CE1D5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6119" y="3657115"/>
              <a:ext cx="76115" cy="76115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5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5 h 51"/>
                <a:gd name="T14" fmla="*/ 25 w 51"/>
                <a:gd name="T15" fmla="*/ 5 h 51"/>
                <a:gd name="T16" fmla="*/ 25 w 51"/>
                <a:gd name="T17" fmla="*/ 5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5 h 51"/>
                <a:gd name="T24" fmla="*/ 25 w 51"/>
                <a:gd name="T25" fmla="*/ 0 h 51"/>
                <a:gd name="T26" fmla="*/ 25 w 51"/>
                <a:gd name="T27" fmla="*/ 5 h 51"/>
                <a:gd name="T28" fmla="*/ 6 w 51"/>
                <a:gd name="T29" fmla="*/ 25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5"/>
                  </a:cubicBezTo>
                  <a:cubicBezTo>
                    <a:pt x="51" y="39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4" y="5"/>
                    <a:pt x="6" y="14"/>
                    <a:pt x="6" y="25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91">
              <a:extLst>
                <a:ext uri="{FF2B5EF4-FFF2-40B4-BE49-F238E27FC236}">
                  <a16:creationId xmlns:a16="http://schemas.microsoft.com/office/drawing/2014/main" id="{B3709D16-C2F9-65C1-27F1-C5B7CED50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4693" y="2665064"/>
              <a:ext cx="126572" cy="94929"/>
            </a:xfrm>
            <a:custGeom>
              <a:avLst/>
              <a:gdLst>
                <a:gd name="T0" fmla="*/ 43 w 85"/>
                <a:gd name="T1" fmla="*/ 0 h 64"/>
                <a:gd name="T2" fmla="*/ 0 w 85"/>
                <a:gd name="T3" fmla="*/ 43 h 64"/>
                <a:gd name="T4" fmla="*/ 5 w 85"/>
                <a:gd name="T5" fmla="*/ 63 h 64"/>
                <a:gd name="T6" fmla="*/ 5 w 85"/>
                <a:gd name="T7" fmla="*/ 52 h 64"/>
                <a:gd name="T8" fmla="*/ 7 w 85"/>
                <a:gd name="T9" fmla="*/ 46 h 64"/>
                <a:gd name="T10" fmla="*/ 7 w 85"/>
                <a:gd name="T11" fmla="*/ 43 h 64"/>
                <a:gd name="T12" fmla="*/ 43 w 85"/>
                <a:gd name="T13" fmla="*/ 7 h 64"/>
                <a:gd name="T14" fmla="*/ 78 w 85"/>
                <a:gd name="T15" fmla="*/ 43 h 64"/>
                <a:gd name="T16" fmla="*/ 78 w 85"/>
                <a:gd name="T17" fmla="*/ 47 h 64"/>
                <a:gd name="T18" fmla="*/ 80 w 85"/>
                <a:gd name="T19" fmla="*/ 52 h 64"/>
                <a:gd name="T20" fmla="*/ 80 w 85"/>
                <a:gd name="T21" fmla="*/ 64 h 64"/>
                <a:gd name="T22" fmla="*/ 85 w 85"/>
                <a:gd name="T23" fmla="*/ 43 h 64"/>
                <a:gd name="T24" fmla="*/ 43 w 85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64">
                  <a:moveTo>
                    <a:pt x="43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50"/>
                    <a:pt x="2" y="57"/>
                    <a:pt x="5" y="6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0"/>
                    <a:pt x="6" y="48"/>
                    <a:pt x="7" y="46"/>
                  </a:cubicBezTo>
                  <a:cubicBezTo>
                    <a:pt x="7" y="45"/>
                    <a:pt x="7" y="44"/>
                    <a:pt x="7" y="43"/>
                  </a:cubicBezTo>
                  <a:cubicBezTo>
                    <a:pt x="7" y="23"/>
                    <a:pt x="23" y="7"/>
                    <a:pt x="43" y="7"/>
                  </a:cubicBezTo>
                  <a:cubicBezTo>
                    <a:pt x="62" y="7"/>
                    <a:pt x="78" y="23"/>
                    <a:pt x="78" y="43"/>
                  </a:cubicBezTo>
                  <a:cubicBezTo>
                    <a:pt x="78" y="44"/>
                    <a:pt x="78" y="46"/>
                    <a:pt x="78" y="47"/>
                  </a:cubicBezTo>
                  <a:cubicBezTo>
                    <a:pt x="79" y="48"/>
                    <a:pt x="80" y="50"/>
                    <a:pt x="80" y="5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3" y="58"/>
                    <a:pt x="85" y="50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2">
              <a:extLst>
                <a:ext uri="{FF2B5EF4-FFF2-40B4-BE49-F238E27FC236}">
                  <a16:creationId xmlns:a16="http://schemas.microsoft.com/office/drawing/2014/main" id="{E0C03B51-9C8A-3866-6C41-B165EE9F8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4956" y="2729205"/>
              <a:ext cx="28223" cy="50458"/>
            </a:xfrm>
            <a:custGeom>
              <a:avLst/>
              <a:gdLst>
                <a:gd name="T0" fmla="*/ 1 w 19"/>
                <a:gd name="T1" fmla="*/ 7 h 34"/>
                <a:gd name="T2" fmla="*/ 0 w 19"/>
                <a:gd name="T3" fmla="*/ 9 h 34"/>
                <a:gd name="T4" fmla="*/ 0 w 19"/>
                <a:gd name="T5" fmla="*/ 20 h 34"/>
                <a:gd name="T6" fmla="*/ 0 w 19"/>
                <a:gd name="T7" fmla="*/ 25 h 34"/>
                <a:gd name="T8" fmla="*/ 14 w 19"/>
                <a:gd name="T9" fmla="*/ 34 h 34"/>
                <a:gd name="T10" fmla="*/ 19 w 19"/>
                <a:gd name="T11" fmla="*/ 34 h 34"/>
                <a:gd name="T12" fmla="*/ 19 w 19"/>
                <a:gd name="T13" fmla="*/ 0 h 34"/>
                <a:gd name="T14" fmla="*/ 14 w 19"/>
                <a:gd name="T15" fmla="*/ 0 h 34"/>
                <a:gd name="T16" fmla="*/ 1 w 1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4">
                  <a:moveTo>
                    <a:pt x="1" y="7"/>
                  </a:moveTo>
                  <a:cubicBezTo>
                    <a:pt x="1" y="8"/>
                    <a:pt x="0" y="8"/>
                    <a:pt x="0" y="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4"/>
                    <a:pt x="14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2" y="3"/>
                    <a:pt x="1" y="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3">
              <a:extLst>
                <a:ext uri="{FF2B5EF4-FFF2-40B4-BE49-F238E27FC236}">
                  <a16:creationId xmlns:a16="http://schemas.microsoft.com/office/drawing/2014/main" id="{0D4EC74C-91B7-7B5C-2313-2B224966A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2780" y="2729205"/>
              <a:ext cx="26512" cy="50458"/>
            </a:xfrm>
            <a:custGeom>
              <a:avLst/>
              <a:gdLst>
                <a:gd name="T0" fmla="*/ 18 w 18"/>
                <a:gd name="T1" fmla="*/ 25 h 34"/>
                <a:gd name="T2" fmla="*/ 18 w 18"/>
                <a:gd name="T3" fmla="*/ 20 h 34"/>
                <a:gd name="T4" fmla="*/ 18 w 18"/>
                <a:gd name="T5" fmla="*/ 9 h 34"/>
                <a:gd name="T6" fmla="*/ 18 w 18"/>
                <a:gd name="T7" fmla="*/ 8 h 34"/>
                <a:gd name="T8" fmla="*/ 5 w 18"/>
                <a:gd name="T9" fmla="*/ 0 h 34"/>
                <a:gd name="T10" fmla="*/ 0 w 18"/>
                <a:gd name="T11" fmla="*/ 0 h 34"/>
                <a:gd name="T12" fmla="*/ 0 w 18"/>
                <a:gd name="T13" fmla="*/ 34 h 34"/>
                <a:gd name="T14" fmla="*/ 5 w 18"/>
                <a:gd name="T15" fmla="*/ 34 h 34"/>
                <a:gd name="T16" fmla="*/ 18 w 18"/>
                <a:gd name="T17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5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4"/>
                    <a:pt x="12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3" y="34"/>
                    <a:pt x="18" y="30"/>
                    <a:pt x="18" y="2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4">
              <a:extLst>
                <a:ext uri="{FF2B5EF4-FFF2-40B4-BE49-F238E27FC236}">
                  <a16:creationId xmlns:a16="http://schemas.microsoft.com/office/drawing/2014/main" id="{1280BF4A-A171-1E87-11A5-091F77E66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8138" y="3737505"/>
              <a:ext cx="32498" cy="66707"/>
            </a:xfrm>
            <a:custGeom>
              <a:avLst/>
              <a:gdLst>
                <a:gd name="T0" fmla="*/ 0 w 38"/>
                <a:gd name="T1" fmla="*/ 78 h 78"/>
                <a:gd name="T2" fmla="*/ 38 w 38"/>
                <a:gd name="T3" fmla="*/ 32 h 78"/>
                <a:gd name="T4" fmla="*/ 0 w 38"/>
                <a:gd name="T5" fmla="*/ 0 h 78"/>
                <a:gd name="T6" fmla="*/ 0 w 38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8">
                  <a:moveTo>
                    <a:pt x="0" y="78"/>
                  </a:moveTo>
                  <a:lnTo>
                    <a:pt x="38" y="32"/>
                  </a:lnTo>
                  <a:lnTo>
                    <a:pt x="0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5">
              <a:extLst>
                <a:ext uri="{FF2B5EF4-FFF2-40B4-BE49-F238E27FC236}">
                  <a16:creationId xmlns:a16="http://schemas.microsoft.com/office/drawing/2014/main" id="{F17190F1-4226-F950-CA39-4EBD1AE93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6818" y="3737505"/>
              <a:ext cx="34209" cy="66707"/>
            </a:xfrm>
            <a:custGeom>
              <a:avLst/>
              <a:gdLst>
                <a:gd name="T0" fmla="*/ 40 w 40"/>
                <a:gd name="T1" fmla="*/ 78 h 78"/>
                <a:gd name="T2" fmla="*/ 40 w 40"/>
                <a:gd name="T3" fmla="*/ 0 h 78"/>
                <a:gd name="T4" fmla="*/ 0 w 40"/>
                <a:gd name="T5" fmla="*/ 32 h 78"/>
                <a:gd name="T6" fmla="*/ 40 w 40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8">
                  <a:moveTo>
                    <a:pt x="40" y="78"/>
                  </a:moveTo>
                  <a:lnTo>
                    <a:pt x="40" y="0"/>
                  </a:lnTo>
                  <a:lnTo>
                    <a:pt x="0" y="32"/>
                  </a:lnTo>
                  <a:lnTo>
                    <a:pt x="40" y="7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6">
              <a:extLst>
                <a:ext uri="{FF2B5EF4-FFF2-40B4-BE49-F238E27FC236}">
                  <a16:creationId xmlns:a16="http://schemas.microsoft.com/office/drawing/2014/main" id="{6665DC25-0B93-7E20-AE4C-570FB7B05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027" y="3805922"/>
              <a:ext cx="0" cy="171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7">
              <a:extLst>
                <a:ext uri="{FF2B5EF4-FFF2-40B4-BE49-F238E27FC236}">
                  <a16:creationId xmlns:a16="http://schemas.microsoft.com/office/drawing/2014/main" id="{98AEEA7E-3A69-A16F-6B57-E01861D0B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8138" y="3805922"/>
              <a:ext cx="0" cy="171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8">
              <a:extLst>
                <a:ext uri="{FF2B5EF4-FFF2-40B4-BE49-F238E27FC236}">
                  <a16:creationId xmlns:a16="http://schemas.microsoft.com/office/drawing/2014/main" id="{F6227847-12F5-2DDE-9148-8042633E8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8994" y="3765727"/>
              <a:ext cx="108613" cy="41906"/>
            </a:xfrm>
            <a:custGeom>
              <a:avLst/>
              <a:gdLst>
                <a:gd name="T0" fmla="*/ 127 w 127"/>
                <a:gd name="T1" fmla="*/ 49 h 49"/>
                <a:gd name="T2" fmla="*/ 127 w 127"/>
                <a:gd name="T3" fmla="*/ 47 h 49"/>
                <a:gd name="T4" fmla="*/ 89 w 127"/>
                <a:gd name="T5" fmla="*/ 0 h 49"/>
                <a:gd name="T6" fmla="*/ 65 w 127"/>
                <a:gd name="T7" fmla="*/ 21 h 49"/>
                <a:gd name="T8" fmla="*/ 40 w 127"/>
                <a:gd name="T9" fmla="*/ 0 h 49"/>
                <a:gd name="T10" fmla="*/ 0 w 127"/>
                <a:gd name="T11" fmla="*/ 47 h 49"/>
                <a:gd name="T12" fmla="*/ 0 w 127"/>
                <a:gd name="T13" fmla="*/ 49 h 49"/>
                <a:gd name="T14" fmla="*/ 127 w 127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49">
                  <a:moveTo>
                    <a:pt x="127" y="49"/>
                  </a:moveTo>
                  <a:lnTo>
                    <a:pt x="127" y="47"/>
                  </a:lnTo>
                  <a:lnTo>
                    <a:pt x="89" y="0"/>
                  </a:lnTo>
                  <a:lnTo>
                    <a:pt x="65" y="21"/>
                  </a:lnTo>
                  <a:lnTo>
                    <a:pt x="40" y="0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27" y="4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9">
              <a:extLst>
                <a:ext uri="{FF2B5EF4-FFF2-40B4-BE49-F238E27FC236}">
                  <a16:creationId xmlns:a16="http://schemas.microsoft.com/office/drawing/2014/main" id="{CF7B7D4F-B967-A88C-1D63-2902855DD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704" y="3736649"/>
              <a:ext cx="106902" cy="42761"/>
            </a:xfrm>
            <a:custGeom>
              <a:avLst/>
              <a:gdLst>
                <a:gd name="T0" fmla="*/ 37 w 125"/>
                <a:gd name="T1" fmla="*/ 29 h 50"/>
                <a:gd name="T2" fmla="*/ 38 w 125"/>
                <a:gd name="T3" fmla="*/ 31 h 50"/>
                <a:gd name="T4" fmla="*/ 40 w 125"/>
                <a:gd name="T5" fmla="*/ 33 h 50"/>
                <a:gd name="T6" fmla="*/ 63 w 125"/>
                <a:gd name="T7" fmla="*/ 50 h 50"/>
                <a:gd name="T8" fmla="*/ 83 w 125"/>
                <a:gd name="T9" fmla="*/ 33 h 50"/>
                <a:gd name="T10" fmla="*/ 85 w 125"/>
                <a:gd name="T11" fmla="*/ 31 h 50"/>
                <a:gd name="T12" fmla="*/ 87 w 125"/>
                <a:gd name="T13" fmla="*/ 29 h 50"/>
                <a:gd name="T14" fmla="*/ 125 w 125"/>
                <a:gd name="T15" fmla="*/ 0 h 50"/>
                <a:gd name="T16" fmla="*/ 0 w 125"/>
                <a:gd name="T17" fmla="*/ 0 h 50"/>
                <a:gd name="T18" fmla="*/ 37 w 125"/>
                <a:gd name="T19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0">
                  <a:moveTo>
                    <a:pt x="37" y="29"/>
                  </a:moveTo>
                  <a:lnTo>
                    <a:pt x="38" y="31"/>
                  </a:lnTo>
                  <a:lnTo>
                    <a:pt x="40" y="33"/>
                  </a:lnTo>
                  <a:lnTo>
                    <a:pt x="63" y="50"/>
                  </a:lnTo>
                  <a:lnTo>
                    <a:pt x="83" y="33"/>
                  </a:lnTo>
                  <a:lnTo>
                    <a:pt x="85" y="31"/>
                  </a:lnTo>
                  <a:lnTo>
                    <a:pt x="87" y="29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37" y="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00">
              <a:extLst>
                <a:ext uri="{FF2B5EF4-FFF2-40B4-BE49-F238E27FC236}">
                  <a16:creationId xmlns:a16="http://schemas.microsoft.com/office/drawing/2014/main" id="{36CDE356-911C-7F4B-809D-66B1DC2CE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0055" y="2696707"/>
              <a:ext cx="116309" cy="109468"/>
            </a:xfrm>
            <a:custGeom>
              <a:avLst/>
              <a:gdLst>
                <a:gd name="T0" fmla="*/ 13 w 78"/>
                <a:gd name="T1" fmla="*/ 74 h 74"/>
                <a:gd name="T2" fmla="*/ 27 w 78"/>
                <a:gd name="T3" fmla="*/ 61 h 74"/>
                <a:gd name="T4" fmla="*/ 27 w 78"/>
                <a:gd name="T5" fmla="*/ 61 h 74"/>
                <a:gd name="T6" fmla="*/ 27 w 78"/>
                <a:gd name="T7" fmla="*/ 17 h 74"/>
                <a:gd name="T8" fmla="*/ 70 w 78"/>
                <a:gd name="T9" fmla="*/ 17 h 74"/>
                <a:gd name="T10" fmla="*/ 70 w 78"/>
                <a:gd name="T11" fmla="*/ 48 h 74"/>
                <a:gd name="T12" fmla="*/ 65 w 78"/>
                <a:gd name="T13" fmla="*/ 47 h 74"/>
                <a:gd name="T14" fmla="*/ 51 w 78"/>
                <a:gd name="T15" fmla="*/ 61 h 74"/>
                <a:gd name="T16" fmla="*/ 65 w 78"/>
                <a:gd name="T17" fmla="*/ 74 h 74"/>
                <a:gd name="T18" fmla="*/ 78 w 78"/>
                <a:gd name="T19" fmla="*/ 61 h 74"/>
                <a:gd name="T20" fmla="*/ 78 w 78"/>
                <a:gd name="T21" fmla="*/ 61 h 74"/>
                <a:gd name="T22" fmla="*/ 78 w 78"/>
                <a:gd name="T23" fmla="*/ 61 h 74"/>
                <a:gd name="T24" fmla="*/ 78 w 78"/>
                <a:gd name="T25" fmla="*/ 17 h 74"/>
                <a:gd name="T26" fmla="*/ 78 w 78"/>
                <a:gd name="T27" fmla="*/ 0 h 74"/>
                <a:gd name="T28" fmla="*/ 70 w 78"/>
                <a:gd name="T29" fmla="*/ 0 h 74"/>
                <a:gd name="T30" fmla="*/ 27 w 78"/>
                <a:gd name="T31" fmla="*/ 0 h 74"/>
                <a:gd name="T32" fmla="*/ 18 w 78"/>
                <a:gd name="T33" fmla="*/ 0 h 74"/>
                <a:gd name="T34" fmla="*/ 18 w 78"/>
                <a:gd name="T35" fmla="*/ 17 h 74"/>
                <a:gd name="T36" fmla="*/ 18 w 78"/>
                <a:gd name="T37" fmla="*/ 48 h 74"/>
                <a:gd name="T38" fmla="*/ 13 w 78"/>
                <a:gd name="T39" fmla="*/ 47 h 74"/>
                <a:gd name="T40" fmla="*/ 0 w 78"/>
                <a:gd name="T41" fmla="*/ 61 h 74"/>
                <a:gd name="T42" fmla="*/ 13 w 78"/>
                <a:gd name="T4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74">
                  <a:moveTo>
                    <a:pt x="13" y="74"/>
                  </a:moveTo>
                  <a:cubicBezTo>
                    <a:pt x="21" y="74"/>
                    <a:pt x="27" y="68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68" y="48"/>
                    <a:pt x="66" y="47"/>
                    <a:pt x="65" y="47"/>
                  </a:cubicBezTo>
                  <a:cubicBezTo>
                    <a:pt x="57" y="47"/>
                    <a:pt x="51" y="53"/>
                    <a:pt x="51" y="61"/>
                  </a:cubicBezTo>
                  <a:cubicBezTo>
                    <a:pt x="51" y="68"/>
                    <a:pt x="57" y="74"/>
                    <a:pt x="65" y="74"/>
                  </a:cubicBezTo>
                  <a:cubicBezTo>
                    <a:pt x="72" y="74"/>
                    <a:pt x="78" y="68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7" y="48"/>
                    <a:pt x="15" y="47"/>
                    <a:pt x="13" y="47"/>
                  </a:cubicBezTo>
                  <a:cubicBezTo>
                    <a:pt x="6" y="47"/>
                    <a:pt x="0" y="53"/>
                    <a:pt x="0" y="61"/>
                  </a:cubicBezTo>
                  <a:cubicBezTo>
                    <a:pt x="0" y="68"/>
                    <a:pt x="6" y="74"/>
                    <a:pt x="13" y="7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1">
              <a:extLst>
                <a:ext uri="{FF2B5EF4-FFF2-40B4-BE49-F238E27FC236}">
                  <a16:creationId xmlns:a16="http://schemas.microsoft.com/office/drawing/2014/main" id="{6715631A-B8AB-6634-8DFE-6F129FCDB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388" y="3051622"/>
              <a:ext cx="57299" cy="97495"/>
            </a:xfrm>
            <a:custGeom>
              <a:avLst/>
              <a:gdLst>
                <a:gd name="T0" fmla="*/ 0 w 39"/>
                <a:gd name="T1" fmla="*/ 46 h 66"/>
                <a:gd name="T2" fmla="*/ 0 w 39"/>
                <a:gd name="T3" fmla="*/ 55 h 66"/>
                <a:gd name="T4" fmla="*/ 11 w 39"/>
                <a:gd name="T5" fmla="*/ 66 h 66"/>
                <a:gd name="T6" fmla="*/ 27 w 39"/>
                <a:gd name="T7" fmla="*/ 66 h 66"/>
                <a:gd name="T8" fmla="*/ 39 w 39"/>
                <a:gd name="T9" fmla="*/ 55 h 66"/>
                <a:gd name="T10" fmla="*/ 39 w 39"/>
                <a:gd name="T11" fmla="*/ 46 h 66"/>
                <a:gd name="T12" fmla="*/ 25 w 39"/>
                <a:gd name="T13" fmla="*/ 46 h 66"/>
                <a:gd name="T14" fmla="*/ 25 w 39"/>
                <a:gd name="T15" fmla="*/ 38 h 66"/>
                <a:gd name="T16" fmla="*/ 39 w 39"/>
                <a:gd name="T17" fmla="*/ 38 h 66"/>
                <a:gd name="T18" fmla="*/ 39 w 39"/>
                <a:gd name="T19" fmla="*/ 25 h 66"/>
                <a:gd name="T20" fmla="*/ 25 w 39"/>
                <a:gd name="T21" fmla="*/ 25 h 66"/>
                <a:gd name="T22" fmla="*/ 25 w 39"/>
                <a:gd name="T23" fmla="*/ 17 h 66"/>
                <a:gd name="T24" fmla="*/ 39 w 39"/>
                <a:gd name="T25" fmla="*/ 17 h 66"/>
                <a:gd name="T26" fmla="*/ 39 w 39"/>
                <a:gd name="T27" fmla="*/ 11 h 66"/>
                <a:gd name="T28" fmla="*/ 27 w 39"/>
                <a:gd name="T29" fmla="*/ 0 h 66"/>
                <a:gd name="T30" fmla="*/ 11 w 39"/>
                <a:gd name="T31" fmla="*/ 0 h 66"/>
                <a:gd name="T32" fmla="*/ 0 w 39"/>
                <a:gd name="T33" fmla="*/ 11 h 66"/>
                <a:gd name="T34" fmla="*/ 0 w 39"/>
                <a:gd name="T35" fmla="*/ 17 h 66"/>
                <a:gd name="T36" fmla="*/ 14 w 39"/>
                <a:gd name="T37" fmla="*/ 17 h 66"/>
                <a:gd name="T38" fmla="*/ 14 w 39"/>
                <a:gd name="T39" fmla="*/ 25 h 66"/>
                <a:gd name="T40" fmla="*/ 0 w 39"/>
                <a:gd name="T41" fmla="*/ 25 h 66"/>
                <a:gd name="T42" fmla="*/ 0 w 39"/>
                <a:gd name="T43" fmla="*/ 38 h 66"/>
                <a:gd name="T44" fmla="*/ 14 w 39"/>
                <a:gd name="T45" fmla="*/ 38 h 66"/>
                <a:gd name="T46" fmla="*/ 14 w 39"/>
                <a:gd name="T47" fmla="*/ 46 h 66"/>
                <a:gd name="T48" fmla="*/ 0 w 39"/>
                <a:gd name="T49" fmla="*/ 4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66">
                  <a:moveTo>
                    <a:pt x="0" y="46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5" y="66"/>
                    <a:pt x="11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4" y="66"/>
                    <a:pt x="39" y="61"/>
                    <a:pt x="39" y="5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6"/>
                    <a:pt x="14" y="46"/>
                    <a:pt x="14" y="46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02">
              <a:extLst>
                <a:ext uri="{FF2B5EF4-FFF2-40B4-BE49-F238E27FC236}">
                  <a16:creationId xmlns:a16="http://schemas.microsoft.com/office/drawing/2014/main" id="{495C6C49-A4AD-699F-5112-5E0949E9E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2429" y="3138853"/>
              <a:ext cx="92363" cy="60720"/>
            </a:xfrm>
            <a:custGeom>
              <a:avLst/>
              <a:gdLst>
                <a:gd name="T0" fmla="*/ 0 w 62"/>
                <a:gd name="T1" fmla="*/ 2 h 41"/>
                <a:gd name="T2" fmla="*/ 20 w 62"/>
                <a:gd name="T3" fmla="*/ 19 h 41"/>
                <a:gd name="T4" fmla="*/ 27 w 62"/>
                <a:gd name="T5" fmla="*/ 19 h 41"/>
                <a:gd name="T6" fmla="*/ 27 w 62"/>
                <a:gd name="T7" fmla="*/ 32 h 41"/>
                <a:gd name="T8" fmla="*/ 19 w 62"/>
                <a:gd name="T9" fmla="*/ 32 h 41"/>
                <a:gd name="T10" fmla="*/ 19 w 62"/>
                <a:gd name="T11" fmla="*/ 41 h 41"/>
                <a:gd name="T12" fmla="*/ 43 w 62"/>
                <a:gd name="T13" fmla="*/ 41 h 41"/>
                <a:gd name="T14" fmla="*/ 43 w 62"/>
                <a:gd name="T15" fmla="*/ 32 h 41"/>
                <a:gd name="T16" fmla="*/ 35 w 62"/>
                <a:gd name="T17" fmla="*/ 32 h 41"/>
                <a:gd name="T18" fmla="*/ 35 w 62"/>
                <a:gd name="T19" fmla="*/ 19 h 41"/>
                <a:gd name="T20" fmla="*/ 42 w 62"/>
                <a:gd name="T21" fmla="*/ 19 h 41"/>
                <a:gd name="T22" fmla="*/ 62 w 62"/>
                <a:gd name="T23" fmla="*/ 2 h 41"/>
                <a:gd name="T24" fmla="*/ 54 w 62"/>
                <a:gd name="T25" fmla="*/ 0 h 41"/>
                <a:gd name="T26" fmla="*/ 42 w 62"/>
                <a:gd name="T27" fmla="*/ 11 h 41"/>
                <a:gd name="T28" fmla="*/ 20 w 62"/>
                <a:gd name="T29" fmla="*/ 11 h 41"/>
                <a:gd name="T30" fmla="*/ 8 w 62"/>
                <a:gd name="T31" fmla="*/ 0 h 41"/>
                <a:gd name="T32" fmla="*/ 0 w 62"/>
                <a:gd name="T3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41">
                  <a:moveTo>
                    <a:pt x="0" y="2"/>
                  </a:moveTo>
                  <a:cubicBezTo>
                    <a:pt x="2" y="12"/>
                    <a:pt x="11" y="19"/>
                    <a:pt x="2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52" y="19"/>
                    <a:pt x="60" y="10"/>
                    <a:pt x="62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5"/>
                    <a:pt x="48" y="11"/>
                    <a:pt x="42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11"/>
                    <a:pt x="9" y="6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3">
              <a:extLst>
                <a:ext uri="{FF2B5EF4-FFF2-40B4-BE49-F238E27FC236}">
                  <a16:creationId xmlns:a16="http://schemas.microsoft.com/office/drawing/2014/main" id="{D44323DF-F646-18D3-863E-E705CD145E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8653" y="3918811"/>
              <a:ext cx="110323" cy="102626"/>
            </a:xfrm>
            <a:custGeom>
              <a:avLst/>
              <a:gdLst>
                <a:gd name="T0" fmla="*/ 70 w 74"/>
                <a:gd name="T1" fmla="*/ 69 h 69"/>
                <a:gd name="T2" fmla="*/ 70 w 74"/>
                <a:gd name="T3" fmla="*/ 64 h 69"/>
                <a:gd name="T4" fmla="*/ 74 w 74"/>
                <a:gd name="T5" fmla="*/ 10 h 69"/>
                <a:gd name="T6" fmla="*/ 65 w 74"/>
                <a:gd name="T7" fmla="*/ 18 h 69"/>
                <a:gd name="T8" fmla="*/ 65 w 74"/>
                <a:gd name="T9" fmla="*/ 27 h 69"/>
                <a:gd name="T10" fmla="*/ 65 w 74"/>
                <a:gd name="T11" fmla="*/ 33 h 69"/>
                <a:gd name="T12" fmla="*/ 65 w 74"/>
                <a:gd name="T13" fmla="*/ 41 h 69"/>
                <a:gd name="T14" fmla="*/ 32 w 74"/>
                <a:gd name="T15" fmla="*/ 3 h 69"/>
                <a:gd name="T16" fmla="*/ 31 w 74"/>
                <a:gd name="T17" fmla="*/ 4 h 69"/>
                <a:gd name="T18" fmla="*/ 31 w 74"/>
                <a:gd name="T19" fmla="*/ 64 h 69"/>
                <a:gd name="T20" fmla="*/ 61 w 74"/>
                <a:gd name="T21" fmla="*/ 64 h 69"/>
                <a:gd name="T22" fmla="*/ 65 w 74"/>
                <a:gd name="T23" fmla="*/ 69 h 69"/>
                <a:gd name="T24" fmla="*/ 61 w 74"/>
                <a:gd name="T25" fmla="*/ 37 h 69"/>
                <a:gd name="T26" fmla="*/ 65 w 74"/>
                <a:gd name="T27" fmla="*/ 27 h 69"/>
                <a:gd name="T28" fmla="*/ 61 w 74"/>
                <a:gd name="T29" fmla="*/ 23 h 69"/>
                <a:gd name="T30" fmla="*/ 65 w 74"/>
                <a:gd name="T31" fmla="*/ 10 h 69"/>
                <a:gd name="T32" fmla="*/ 31 w 74"/>
                <a:gd name="T33" fmla="*/ 17 h 69"/>
                <a:gd name="T34" fmla="*/ 53 w 74"/>
                <a:gd name="T35" fmla="*/ 57 h 69"/>
                <a:gd name="T36" fmla="*/ 31 w 74"/>
                <a:gd name="T37" fmla="*/ 57 h 69"/>
                <a:gd name="T38" fmla="*/ 65 w 74"/>
                <a:gd name="T39" fmla="*/ 33 h 69"/>
                <a:gd name="T40" fmla="*/ 31 w 74"/>
                <a:gd name="T41" fmla="*/ 2 h 69"/>
                <a:gd name="T42" fmla="*/ 16 w 74"/>
                <a:gd name="T43" fmla="*/ 10 h 69"/>
                <a:gd name="T44" fmla="*/ 0 w 74"/>
                <a:gd name="T45" fmla="*/ 3 h 69"/>
                <a:gd name="T46" fmla="*/ 10 w 74"/>
                <a:gd name="T47" fmla="*/ 10 h 69"/>
                <a:gd name="T48" fmla="*/ 1 w 74"/>
                <a:gd name="T49" fmla="*/ 64 h 69"/>
                <a:gd name="T50" fmla="*/ 7 w 74"/>
                <a:gd name="T51" fmla="*/ 64 h 69"/>
                <a:gd name="T52" fmla="*/ 16 w 74"/>
                <a:gd name="T53" fmla="*/ 69 h 69"/>
                <a:gd name="T54" fmla="*/ 16 w 74"/>
                <a:gd name="T55" fmla="*/ 64 h 69"/>
                <a:gd name="T56" fmla="*/ 31 w 74"/>
                <a:gd name="T57" fmla="*/ 57 h 69"/>
                <a:gd name="T58" fmla="*/ 8 w 74"/>
                <a:gd name="T59" fmla="*/ 17 h 69"/>
                <a:gd name="T60" fmla="*/ 31 w 74"/>
                <a:gd name="T61" fmla="*/ 10 h 69"/>
                <a:gd name="T62" fmla="*/ 23 w 74"/>
                <a:gd name="T63" fmla="*/ 10 h 69"/>
                <a:gd name="T64" fmla="*/ 31 w 74"/>
                <a:gd name="T65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9">
                  <a:moveTo>
                    <a:pt x="65" y="69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18"/>
                    <a:pt x="69" y="20"/>
                    <a:pt x="69" y="23"/>
                  </a:cubicBezTo>
                  <a:cubicBezTo>
                    <a:pt x="69" y="25"/>
                    <a:pt x="67" y="27"/>
                    <a:pt x="65" y="27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7" y="33"/>
                    <a:pt x="69" y="35"/>
                    <a:pt x="69" y="37"/>
                  </a:cubicBezTo>
                  <a:cubicBezTo>
                    <a:pt x="69" y="39"/>
                    <a:pt x="67" y="41"/>
                    <a:pt x="65" y="41"/>
                  </a:cubicBezTo>
                  <a:lnTo>
                    <a:pt x="65" y="69"/>
                  </a:lnTo>
                  <a:close/>
                  <a:moveTo>
                    <a:pt x="32" y="3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1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3" y="41"/>
                    <a:pt x="61" y="39"/>
                    <a:pt x="61" y="37"/>
                  </a:cubicBezTo>
                  <a:cubicBezTo>
                    <a:pt x="61" y="35"/>
                    <a:pt x="63" y="33"/>
                    <a:pt x="65" y="33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3" y="27"/>
                    <a:pt x="61" y="25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0"/>
                    <a:pt x="63" y="18"/>
                    <a:pt x="65" y="18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65" y="33"/>
                  </a:moveTo>
                  <a:cubicBezTo>
                    <a:pt x="65" y="33"/>
                    <a:pt x="65" y="33"/>
                    <a:pt x="65" y="33"/>
                  </a:cubicBezTo>
                  <a:moveTo>
                    <a:pt x="31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31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Oval 104">
              <a:extLst>
                <a:ext uri="{FF2B5EF4-FFF2-40B4-BE49-F238E27FC236}">
                  <a16:creationId xmlns:a16="http://schemas.microsoft.com/office/drawing/2014/main" id="{C7C17769-E11D-9D79-CD58-B71AC9898C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5175" y="2712956"/>
              <a:ext cx="29933" cy="2907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5">
              <a:extLst>
                <a:ext uri="{FF2B5EF4-FFF2-40B4-BE49-F238E27FC236}">
                  <a16:creationId xmlns:a16="http://schemas.microsoft.com/office/drawing/2014/main" id="{4815E823-4C34-E32B-8B78-29193B0E3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4650" y="2748020"/>
              <a:ext cx="70128" cy="106902"/>
            </a:xfrm>
            <a:custGeom>
              <a:avLst/>
              <a:gdLst>
                <a:gd name="T0" fmla="*/ 14 w 82"/>
                <a:gd name="T1" fmla="*/ 23 h 125"/>
                <a:gd name="T2" fmla="*/ 19 w 82"/>
                <a:gd name="T3" fmla="*/ 23 h 125"/>
                <a:gd name="T4" fmla="*/ 19 w 82"/>
                <a:gd name="T5" fmla="*/ 65 h 125"/>
                <a:gd name="T6" fmla="*/ 19 w 82"/>
                <a:gd name="T7" fmla="*/ 65 h 125"/>
                <a:gd name="T8" fmla="*/ 19 w 82"/>
                <a:gd name="T9" fmla="*/ 125 h 125"/>
                <a:gd name="T10" fmla="*/ 38 w 82"/>
                <a:gd name="T11" fmla="*/ 125 h 125"/>
                <a:gd name="T12" fmla="*/ 38 w 82"/>
                <a:gd name="T13" fmla="*/ 59 h 125"/>
                <a:gd name="T14" fmla="*/ 45 w 82"/>
                <a:gd name="T15" fmla="*/ 59 h 125"/>
                <a:gd name="T16" fmla="*/ 45 w 82"/>
                <a:gd name="T17" fmla="*/ 125 h 125"/>
                <a:gd name="T18" fmla="*/ 64 w 82"/>
                <a:gd name="T19" fmla="*/ 125 h 125"/>
                <a:gd name="T20" fmla="*/ 64 w 82"/>
                <a:gd name="T21" fmla="*/ 59 h 125"/>
                <a:gd name="T22" fmla="*/ 64 w 82"/>
                <a:gd name="T23" fmla="*/ 59 h 125"/>
                <a:gd name="T24" fmla="*/ 64 w 82"/>
                <a:gd name="T25" fmla="*/ 23 h 125"/>
                <a:gd name="T26" fmla="*/ 69 w 82"/>
                <a:gd name="T27" fmla="*/ 23 h 125"/>
                <a:gd name="T28" fmla="*/ 69 w 82"/>
                <a:gd name="T29" fmla="*/ 59 h 125"/>
                <a:gd name="T30" fmla="*/ 82 w 82"/>
                <a:gd name="T31" fmla="*/ 59 h 125"/>
                <a:gd name="T32" fmla="*/ 82 w 82"/>
                <a:gd name="T33" fmla="*/ 0 h 125"/>
                <a:gd name="T34" fmla="*/ 0 w 82"/>
                <a:gd name="T35" fmla="*/ 0 h 125"/>
                <a:gd name="T36" fmla="*/ 0 w 82"/>
                <a:gd name="T37" fmla="*/ 59 h 125"/>
                <a:gd name="T38" fmla="*/ 14 w 82"/>
                <a:gd name="T39" fmla="*/ 59 h 125"/>
                <a:gd name="T40" fmla="*/ 14 w 82"/>
                <a:gd name="T41" fmla="*/ 2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125">
                  <a:moveTo>
                    <a:pt x="14" y="23"/>
                  </a:moveTo>
                  <a:lnTo>
                    <a:pt x="19" y="23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125"/>
                  </a:lnTo>
                  <a:lnTo>
                    <a:pt x="38" y="125"/>
                  </a:lnTo>
                  <a:lnTo>
                    <a:pt x="38" y="59"/>
                  </a:lnTo>
                  <a:lnTo>
                    <a:pt x="45" y="59"/>
                  </a:lnTo>
                  <a:lnTo>
                    <a:pt x="45" y="125"/>
                  </a:lnTo>
                  <a:lnTo>
                    <a:pt x="64" y="125"/>
                  </a:lnTo>
                  <a:lnTo>
                    <a:pt x="64" y="59"/>
                  </a:lnTo>
                  <a:lnTo>
                    <a:pt x="64" y="59"/>
                  </a:lnTo>
                  <a:lnTo>
                    <a:pt x="64" y="23"/>
                  </a:lnTo>
                  <a:lnTo>
                    <a:pt x="69" y="23"/>
                  </a:lnTo>
                  <a:lnTo>
                    <a:pt x="69" y="59"/>
                  </a:lnTo>
                  <a:lnTo>
                    <a:pt x="82" y="59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14" y="2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106">
              <a:extLst>
                <a:ext uri="{FF2B5EF4-FFF2-40B4-BE49-F238E27FC236}">
                  <a16:creationId xmlns:a16="http://schemas.microsoft.com/office/drawing/2014/main" id="{5655090C-D187-4EFA-14E7-8D870D859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5565" y="2712956"/>
              <a:ext cx="28223" cy="2907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07">
              <a:extLst>
                <a:ext uri="{FF2B5EF4-FFF2-40B4-BE49-F238E27FC236}">
                  <a16:creationId xmlns:a16="http://schemas.microsoft.com/office/drawing/2014/main" id="{8DA91292-6CB3-151E-F6A8-579EEBF78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054" y="2748020"/>
              <a:ext cx="79535" cy="106902"/>
            </a:xfrm>
            <a:custGeom>
              <a:avLst/>
              <a:gdLst>
                <a:gd name="T0" fmla="*/ 81 w 93"/>
                <a:gd name="T1" fmla="*/ 59 h 125"/>
                <a:gd name="T2" fmla="*/ 93 w 93"/>
                <a:gd name="T3" fmla="*/ 59 h 125"/>
                <a:gd name="T4" fmla="*/ 78 w 93"/>
                <a:gd name="T5" fmla="*/ 0 h 125"/>
                <a:gd name="T6" fmla="*/ 17 w 93"/>
                <a:gd name="T7" fmla="*/ 0 h 125"/>
                <a:gd name="T8" fmla="*/ 0 w 93"/>
                <a:gd name="T9" fmla="*/ 59 h 125"/>
                <a:gd name="T10" fmla="*/ 14 w 93"/>
                <a:gd name="T11" fmla="*/ 59 h 125"/>
                <a:gd name="T12" fmla="*/ 24 w 93"/>
                <a:gd name="T13" fmla="*/ 23 h 125"/>
                <a:gd name="T14" fmla="*/ 28 w 93"/>
                <a:gd name="T15" fmla="*/ 23 h 125"/>
                <a:gd name="T16" fmla="*/ 10 w 93"/>
                <a:gd name="T17" fmla="*/ 89 h 125"/>
                <a:gd name="T18" fmla="*/ 24 w 93"/>
                <a:gd name="T19" fmla="*/ 89 h 125"/>
                <a:gd name="T20" fmla="*/ 24 w 93"/>
                <a:gd name="T21" fmla="*/ 125 h 125"/>
                <a:gd name="T22" fmla="*/ 45 w 93"/>
                <a:gd name="T23" fmla="*/ 125 h 125"/>
                <a:gd name="T24" fmla="*/ 45 w 93"/>
                <a:gd name="T25" fmla="*/ 89 h 125"/>
                <a:gd name="T26" fmla="*/ 50 w 93"/>
                <a:gd name="T27" fmla="*/ 89 h 125"/>
                <a:gd name="T28" fmla="*/ 50 w 93"/>
                <a:gd name="T29" fmla="*/ 125 h 125"/>
                <a:gd name="T30" fmla="*/ 69 w 93"/>
                <a:gd name="T31" fmla="*/ 125 h 125"/>
                <a:gd name="T32" fmla="*/ 69 w 93"/>
                <a:gd name="T33" fmla="*/ 89 h 125"/>
                <a:gd name="T34" fmla="*/ 85 w 93"/>
                <a:gd name="T35" fmla="*/ 89 h 125"/>
                <a:gd name="T36" fmla="*/ 66 w 93"/>
                <a:gd name="T37" fmla="*/ 23 h 125"/>
                <a:gd name="T38" fmla="*/ 71 w 93"/>
                <a:gd name="T39" fmla="*/ 23 h 125"/>
                <a:gd name="T40" fmla="*/ 81 w 93"/>
                <a:gd name="T41" fmla="*/ 5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25">
                  <a:moveTo>
                    <a:pt x="81" y="59"/>
                  </a:moveTo>
                  <a:lnTo>
                    <a:pt x="93" y="59"/>
                  </a:lnTo>
                  <a:lnTo>
                    <a:pt x="78" y="0"/>
                  </a:lnTo>
                  <a:lnTo>
                    <a:pt x="17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24" y="23"/>
                  </a:lnTo>
                  <a:lnTo>
                    <a:pt x="28" y="23"/>
                  </a:lnTo>
                  <a:lnTo>
                    <a:pt x="10" y="89"/>
                  </a:lnTo>
                  <a:lnTo>
                    <a:pt x="24" y="89"/>
                  </a:lnTo>
                  <a:lnTo>
                    <a:pt x="24" y="125"/>
                  </a:lnTo>
                  <a:lnTo>
                    <a:pt x="45" y="125"/>
                  </a:lnTo>
                  <a:lnTo>
                    <a:pt x="45" y="89"/>
                  </a:lnTo>
                  <a:lnTo>
                    <a:pt x="50" y="89"/>
                  </a:lnTo>
                  <a:lnTo>
                    <a:pt x="50" y="125"/>
                  </a:lnTo>
                  <a:lnTo>
                    <a:pt x="69" y="125"/>
                  </a:lnTo>
                  <a:lnTo>
                    <a:pt x="69" y="89"/>
                  </a:lnTo>
                  <a:lnTo>
                    <a:pt x="85" y="89"/>
                  </a:lnTo>
                  <a:lnTo>
                    <a:pt x="66" y="23"/>
                  </a:lnTo>
                  <a:lnTo>
                    <a:pt x="71" y="23"/>
                  </a:lnTo>
                  <a:lnTo>
                    <a:pt x="81" y="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8">
              <a:extLst>
                <a:ext uri="{FF2B5EF4-FFF2-40B4-BE49-F238E27FC236}">
                  <a16:creationId xmlns:a16="http://schemas.microsoft.com/office/drawing/2014/main" id="{C1113D46-EA2C-4616-5736-658BC1922C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44746" y="4196756"/>
              <a:ext cx="112034" cy="136835"/>
            </a:xfrm>
            <a:custGeom>
              <a:avLst/>
              <a:gdLst>
                <a:gd name="T0" fmla="*/ 52 w 75"/>
                <a:gd name="T1" fmla="*/ 84 h 92"/>
                <a:gd name="T2" fmla="*/ 75 w 75"/>
                <a:gd name="T3" fmla="*/ 92 h 92"/>
                <a:gd name="T4" fmla="*/ 52 w 75"/>
                <a:gd name="T5" fmla="*/ 52 h 92"/>
                <a:gd name="T6" fmla="*/ 47 w 75"/>
                <a:gd name="T7" fmla="*/ 45 h 92"/>
                <a:gd name="T8" fmla="*/ 43 w 75"/>
                <a:gd name="T9" fmla="*/ 63 h 92"/>
                <a:gd name="T10" fmla="*/ 45 w 75"/>
                <a:gd name="T11" fmla="*/ 69 h 92"/>
                <a:gd name="T12" fmla="*/ 43 w 75"/>
                <a:gd name="T13" fmla="*/ 67 h 92"/>
                <a:gd name="T14" fmla="*/ 46 w 75"/>
                <a:gd name="T15" fmla="*/ 78 h 92"/>
                <a:gd name="T16" fmla="*/ 43 w 75"/>
                <a:gd name="T17" fmla="*/ 84 h 92"/>
                <a:gd name="T18" fmla="*/ 43 w 75"/>
                <a:gd name="T19" fmla="*/ 84 h 92"/>
                <a:gd name="T20" fmla="*/ 37 w 75"/>
                <a:gd name="T21" fmla="*/ 78 h 92"/>
                <a:gd name="T22" fmla="*/ 43 w 75"/>
                <a:gd name="T23" fmla="*/ 24 h 92"/>
                <a:gd name="T24" fmla="*/ 40 w 75"/>
                <a:gd name="T25" fmla="*/ 14 h 92"/>
                <a:gd name="T26" fmla="*/ 37 w 75"/>
                <a:gd name="T27" fmla="*/ 27 h 92"/>
                <a:gd name="T28" fmla="*/ 37 w 75"/>
                <a:gd name="T29" fmla="*/ 45 h 92"/>
                <a:gd name="T30" fmla="*/ 41 w 75"/>
                <a:gd name="T31" fmla="*/ 52 h 92"/>
                <a:gd name="T32" fmla="*/ 37 w 75"/>
                <a:gd name="T33" fmla="*/ 62 h 92"/>
                <a:gd name="T34" fmla="*/ 43 w 75"/>
                <a:gd name="T35" fmla="*/ 74 h 92"/>
                <a:gd name="T36" fmla="*/ 41 w 75"/>
                <a:gd name="T37" fmla="*/ 65 h 92"/>
                <a:gd name="T38" fmla="*/ 43 w 75"/>
                <a:gd name="T39" fmla="*/ 24 h 92"/>
                <a:gd name="T40" fmla="*/ 37 w 75"/>
                <a:gd name="T41" fmla="*/ 84 h 92"/>
                <a:gd name="T42" fmla="*/ 37 w 75"/>
                <a:gd name="T43" fmla="*/ 78 h 92"/>
                <a:gd name="T44" fmla="*/ 37 w 75"/>
                <a:gd name="T45" fmla="*/ 78 h 92"/>
                <a:gd name="T46" fmla="*/ 32 w 75"/>
                <a:gd name="T47" fmla="*/ 84 h 92"/>
                <a:gd name="T48" fmla="*/ 37 w 75"/>
                <a:gd name="T49" fmla="*/ 0 h 92"/>
                <a:gd name="T50" fmla="*/ 34 w 75"/>
                <a:gd name="T51" fmla="*/ 14 h 92"/>
                <a:gd name="T52" fmla="*/ 32 w 75"/>
                <a:gd name="T53" fmla="*/ 63 h 92"/>
                <a:gd name="T54" fmla="*/ 32 w 75"/>
                <a:gd name="T55" fmla="*/ 67 h 92"/>
                <a:gd name="T56" fmla="*/ 37 w 75"/>
                <a:gd name="T57" fmla="*/ 69 h 92"/>
                <a:gd name="T58" fmla="*/ 37 w 75"/>
                <a:gd name="T59" fmla="*/ 62 h 92"/>
                <a:gd name="T60" fmla="*/ 33 w 75"/>
                <a:gd name="T61" fmla="*/ 58 h 92"/>
                <a:gd name="T62" fmla="*/ 37 w 75"/>
                <a:gd name="T63" fmla="*/ 52 h 92"/>
                <a:gd name="T64" fmla="*/ 37 w 75"/>
                <a:gd name="T65" fmla="*/ 52 h 92"/>
                <a:gd name="T66" fmla="*/ 37 w 75"/>
                <a:gd name="T67" fmla="*/ 45 h 92"/>
                <a:gd name="T68" fmla="*/ 37 w 75"/>
                <a:gd name="T69" fmla="*/ 27 h 92"/>
                <a:gd name="T70" fmla="*/ 37 w 75"/>
                <a:gd name="T71" fmla="*/ 27 h 92"/>
                <a:gd name="T72" fmla="*/ 0 w 75"/>
                <a:gd name="T73" fmla="*/ 92 h 92"/>
                <a:gd name="T74" fmla="*/ 23 w 75"/>
                <a:gd name="T75" fmla="*/ 84 h 92"/>
                <a:gd name="T76" fmla="*/ 32 w 75"/>
                <a:gd name="T77" fmla="*/ 78 h 92"/>
                <a:gd name="T78" fmla="*/ 32 w 75"/>
                <a:gd name="T79" fmla="*/ 74 h 92"/>
                <a:gd name="T80" fmla="*/ 30 w 75"/>
                <a:gd name="T81" fmla="*/ 69 h 92"/>
                <a:gd name="T82" fmla="*/ 32 w 75"/>
                <a:gd name="T83" fmla="*/ 63 h 92"/>
                <a:gd name="T84" fmla="*/ 32 w 75"/>
                <a:gd name="T85" fmla="*/ 24 h 92"/>
                <a:gd name="T86" fmla="*/ 23 w 75"/>
                <a:gd name="T87" fmla="*/ 45 h 92"/>
                <a:gd name="T88" fmla="*/ 25 w 75"/>
                <a:gd name="T89" fmla="*/ 5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92">
                  <a:moveTo>
                    <a:pt x="43" y="84"/>
                  </a:moveTo>
                  <a:cubicBezTo>
                    <a:pt x="52" y="84"/>
                    <a:pt x="52" y="84"/>
                    <a:pt x="52" y="84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63" y="85"/>
                    <a:pt x="55" y="69"/>
                    <a:pt x="5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5" y="37"/>
                    <a:pt x="44" y="30"/>
                    <a:pt x="43" y="2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5"/>
                    <a:pt x="44" y="67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3" y="78"/>
                    <a:pt x="43" y="78"/>
                    <a:pt x="43" y="78"/>
                  </a:cubicBezTo>
                  <a:lnTo>
                    <a:pt x="43" y="84"/>
                  </a:lnTo>
                  <a:close/>
                  <a:moveTo>
                    <a:pt x="37" y="84"/>
                  </a:moveTo>
                  <a:cubicBezTo>
                    <a:pt x="43" y="84"/>
                    <a:pt x="43" y="84"/>
                    <a:pt x="43" y="84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84"/>
                    <a:pt x="37" y="84"/>
                    <a:pt x="37" y="84"/>
                  </a:cubicBezTo>
                  <a:close/>
                  <a:moveTo>
                    <a:pt x="43" y="24"/>
                  </a:moveTo>
                  <a:cubicBezTo>
                    <a:pt x="42" y="18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8"/>
                    <a:pt x="38" y="41"/>
                    <a:pt x="39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4"/>
                    <a:pt x="42" y="58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3" y="63"/>
                    <a:pt x="43" y="63"/>
                    <a:pt x="43" y="63"/>
                  </a:cubicBezTo>
                  <a:lnTo>
                    <a:pt x="43" y="24"/>
                  </a:lnTo>
                  <a:close/>
                  <a:moveTo>
                    <a:pt x="32" y="84"/>
                  </a:move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4"/>
                    <a:pt x="32" y="84"/>
                    <a:pt x="32" y="84"/>
                  </a:cubicBezTo>
                  <a:close/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3" y="18"/>
                    <a:pt x="32" y="24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4"/>
                    <a:pt x="34" y="52"/>
                    <a:pt x="3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0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37" y="0"/>
                  </a:lnTo>
                  <a:close/>
                  <a:moveTo>
                    <a:pt x="0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1" y="67"/>
                    <a:pt x="31" y="65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30"/>
                    <a:pt x="30" y="37"/>
                    <a:pt x="28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0" y="69"/>
                    <a:pt x="12" y="85"/>
                    <a:pt x="0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09">
              <a:extLst>
                <a:ext uri="{FF2B5EF4-FFF2-40B4-BE49-F238E27FC236}">
                  <a16:creationId xmlns:a16="http://schemas.microsoft.com/office/drawing/2014/main" id="{FE2761DC-18BD-3177-C3B6-6002340CD5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7528" y="2399092"/>
              <a:ext cx="86377" cy="53879"/>
            </a:xfrm>
            <a:custGeom>
              <a:avLst/>
              <a:gdLst>
                <a:gd name="T0" fmla="*/ 78 w 101"/>
                <a:gd name="T1" fmla="*/ 63 h 63"/>
                <a:gd name="T2" fmla="*/ 101 w 101"/>
                <a:gd name="T3" fmla="*/ 63 h 63"/>
                <a:gd name="T4" fmla="*/ 101 w 101"/>
                <a:gd name="T5" fmla="*/ 35 h 63"/>
                <a:gd name="T6" fmla="*/ 89 w 101"/>
                <a:gd name="T7" fmla="*/ 35 h 63"/>
                <a:gd name="T8" fmla="*/ 89 w 101"/>
                <a:gd name="T9" fmla="*/ 0 h 63"/>
                <a:gd name="T10" fmla="*/ 78 w 101"/>
                <a:gd name="T11" fmla="*/ 0 h 63"/>
                <a:gd name="T12" fmla="*/ 78 w 101"/>
                <a:gd name="T13" fmla="*/ 44 h 63"/>
                <a:gd name="T14" fmla="*/ 87 w 101"/>
                <a:gd name="T15" fmla="*/ 44 h 63"/>
                <a:gd name="T16" fmla="*/ 87 w 101"/>
                <a:gd name="T17" fmla="*/ 56 h 63"/>
                <a:gd name="T18" fmla="*/ 87 w 101"/>
                <a:gd name="T19" fmla="*/ 56 h 63"/>
                <a:gd name="T20" fmla="*/ 78 w 101"/>
                <a:gd name="T21" fmla="*/ 56 h 63"/>
                <a:gd name="T22" fmla="*/ 78 w 101"/>
                <a:gd name="T23" fmla="*/ 63 h 63"/>
                <a:gd name="T24" fmla="*/ 64 w 101"/>
                <a:gd name="T25" fmla="*/ 0 h 63"/>
                <a:gd name="T26" fmla="*/ 64 w 101"/>
                <a:gd name="T27" fmla="*/ 35 h 63"/>
                <a:gd name="T28" fmla="*/ 50 w 101"/>
                <a:gd name="T29" fmla="*/ 35 h 63"/>
                <a:gd name="T30" fmla="*/ 50 w 101"/>
                <a:gd name="T31" fmla="*/ 44 h 63"/>
                <a:gd name="T32" fmla="*/ 59 w 101"/>
                <a:gd name="T33" fmla="*/ 44 h 63"/>
                <a:gd name="T34" fmla="*/ 59 w 101"/>
                <a:gd name="T35" fmla="*/ 56 h 63"/>
                <a:gd name="T36" fmla="*/ 59 w 101"/>
                <a:gd name="T37" fmla="*/ 56 h 63"/>
                <a:gd name="T38" fmla="*/ 50 w 101"/>
                <a:gd name="T39" fmla="*/ 56 h 63"/>
                <a:gd name="T40" fmla="*/ 50 w 101"/>
                <a:gd name="T41" fmla="*/ 63 h 63"/>
                <a:gd name="T42" fmla="*/ 78 w 101"/>
                <a:gd name="T43" fmla="*/ 63 h 63"/>
                <a:gd name="T44" fmla="*/ 78 w 101"/>
                <a:gd name="T45" fmla="*/ 56 h 63"/>
                <a:gd name="T46" fmla="*/ 69 w 101"/>
                <a:gd name="T47" fmla="*/ 56 h 63"/>
                <a:gd name="T48" fmla="*/ 69 w 101"/>
                <a:gd name="T49" fmla="*/ 44 h 63"/>
                <a:gd name="T50" fmla="*/ 78 w 101"/>
                <a:gd name="T51" fmla="*/ 44 h 63"/>
                <a:gd name="T52" fmla="*/ 78 w 101"/>
                <a:gd name="T53" fmla="*/ 0 h 63"/>
                <a:gd name="T54" fmla="*/ 64 w 101"/>
                <a:gd name="T55" fmla="*/ 0 h 63"/>
                <a:gd name="T56" fmla="*/ 50 w 101"/>
                <a:gd name="T57" fmla="*/ 35 h 63"/>
                <a:gd name="T58" fmla="*/ 21 w 101"/>
                <a:gd name="T59" fmla="*/ 35 h 63"/>
                <a:gd name="T60" fmla="*/ 21 w 101"/>
                <a:gd name="T61" fmla="*/ 44 h 63"/>
                <a:gd name="T62" fmla="*/ 29 w 101"/>
                <a:gd name="T63" fmla="*/ 44 h 63"/>
                <a:gd name="T64" fmla="*/ 29 w 101"/>
                <a:gd name="T65" fmla="*/ 56 h 63"/>
                <a:gd name="T66" fmla="*/ 29 w 101"/>
                <a:gd name="T67" fmla="*/ 56 h 63"/>
                <a:gd name="T68" fmla="*/ 21 w 101"/>
                <a:gd name="T69" fmla="*/ 56 h 63"/>
                <a:gd name="T70" fmla="*/ 21 w 101"/>
                <a:gd name="T71" fmla="*/ 63 h 63"/>
                <a:gd name="T72" fmla="*/ 50 w 101"/>
                <a:gd name="T73" fmla="*/ 63 h 63"/>
                <a:gd name="T74" fmla="*/ 50 w 101"/>
                <a:gd name="T75" fmla="*/ 56 h 63"/>
                <a:gd name="T76" fmla="*/ 42 w 101"/>
                <a:gd name="T77" fmla="*/ 56 h 63"/>
                <a:gd name="T78" fmla="*/ 42 w 101"/>
                <a:gd name="T79" fmla="*/ 44 h 63"/>
                <a:gd name="T80" fmla="*/ 50 w 101"/>
                <a:gd name="T81" fmla="*/ 44 h 63"/>
                <a:gd name="T82" fmla="*/ 50 w 101"/>
                <a:gd name="T83" fmla="*/ 35 h 63"/>
                <a:gd name="T84" fmla="*/ 21 w 101"/>
                <a:gd name="T85" fmla="*/ 35 h 63"/>
                <a:gd name="T86" fmla="*/ 0 w 101"/>
                <a:gd name="T87" fmla="*/ 35 h 63"/>
                <a:gd name="T88" fmla="*/ 0 w 101"/>
                <a:gd name="T89" fmla="*/ 63 h 63"/>
                <a:gd name="T90" fmla="*/ 21 w 101"/>
                <a:gd name="T91" fmla="*/ 63 h 63"/>
                <a:gd name="T92" fmla="*/ 21 w 101"/>
                <a:gd name="T93" fmla="*/ 56 h 63"/>
                <a:gd name="T94" fmla="*/ 12 w 101"/>
                <a:gd name="T95" fmla="*/ 56 h 63"/>
                <a:gd name="T96" fmla="*/ 12 w 101"/>
                <a:gd name="T97" fmla="*/ 44 h 63"/>
                <a:gd name="T98" fmla="*/ 21 w 101"/>
                <a:gd name="T99" fmla="*/ 44 h 63"/>
                <a:gd name="T100" fmla="*/ 21 w 101"/>
                <a:gd name="T101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1" h="63">
                  <a:moveTo>
                    <a:pt x="78" y="63"/>
                  </a:moveTo>
                  <a:lnTo>
                    <a:pt x="101" y="63"/>
                  </a:lnTo>
                  <a:lnTo>
                    <a:pt x="101" y="35"/>
                  </a:lnTo>
                  <a:lnTo>
                    <a:pt x="89" y="35"/>
                  </a:lnTo>
                  <a:lnTo>
                    <a:pt x="89" y="0"/>
                  </a:lnTo>
                  <a:lnTo>
                    <a:pt x="78" y="0"/>
                  </a:lnTo>
                  <a:lnTo>
                    <a:pt x="78" y="44"/>
                  </a:lnTo>
                  <a:lnTo>
                    <a:pt x="87" y="44"/>
                  </a:lnTo>
                  <a:lnTo>
                    <a:pt x="87" y="56"/>
                  </a:lnTo>
                  <a:lnTo>
                    <a:pt x="87" y="56"/>
                  </a:lnTo>
                  <a:lnTo>
                    <a:pt x="78" y="56"/>
                  </a:lnTo>
                  <a:lnTo>
                    <a:pt x="78" y="63"/>
                  </a:lnTo>
                  <a:close/>
                  <a:moveTo>
                    <a:pt x="64" y="0"/>
                  </a:moveTo>
                  <a:lnTo>
                    <a:pt x="64" y="35"/>
                  </a:lnTo>
                  <a:lnTo>
                    <a:pt x="50" y="35"/>
                  </a:lnTo>
                  <a:lnTo>
                    <a:pt x="50" y="44"/>
                  </a:lnTo>
                  <a:lnTo>
                    <a:pt x="59" y="44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0" y="56"/>
                  </a:lnTo>
                  <a:lnTo>
                    <a:pt x="50" y="63"/>
                  </a:lnTo>
                  <a:lnTo>
                    <a:pt x="78" y="63"/>
                  </a:lnTo>
                  <a:lnTo>
                    <a:pt x="78" y="56"/>
                  </a:lnTo>
                  <a:lnTo>
                    <a:pt x="69" y="56"/>
                  </a:lnTo>
                  <a:lnTo>
                    <a:pt x="69" y="44"/>
                  </a:lnTo>
                  <a:lnTo>
                    <a:pt x="78" y="44"/>
                  </a:lnTo>
                  <a:lnTo>
                    <a:pt x="78" y="0"/>
                  </a:lnTo>
                  <a:lnTo>
                    <a:pt x="64" y="0"/>
                  </a:lnTo>
                  <a:close/>
                  <a:moveTo>
                    <a:pt x="50" y="35"/>
                  </a:moveTo>
                  <a:lnTo>
                    <a:pt x="21" y="35"/>
                  </a:lnTo>
                  <a:lnTo>
                    <a:pt x="21" y="44"/>
                  </a:lnTo>
                  <a:lnTo>
                    <a:pt x="29" y="44"/>
                  </a:lnTo>
                  <a:lnTo>
                    <a:pt x="29" y="56"/>
                  </a:lnTo>
                  <a:lnTo>
                    <a:pt x="29" y="56"/>
                  </a:lnTo>
                  <a:lnTo>
                    <a:pt x="21" y="56"/>
                  </a:lnTo>
                  <a:lnTo>
                    <a:pt x="21" y="63"/>
                  </a:lnTo>
                  <a:lnTo>
                    <a:pt x="50" y="63"/>
                  </a:lnTo>
                  <a:lnTo>
                    <a:pt x="50" y="56"/>
                  </a:lnTo>
                  <a:lnTo>
                    <a:pt x="42" y="56"/>
                  </a:lnTo>
                  <a:lnTo>
                    <a:pt x="42" y="44"/>
                  </a:lnTo>
                  <a:lnTo>
                    <a:pt x="50" y="44"/>
                  </a:lnTo>
                  <a:lnTo>
                    <a:pt x="50" y="35"/>
                  </a:lnTo>
                  <a:close/>
                  <a:moveTo>
                    <a:pt x="21" y="35"/>
                  </a:moveTo>
                  <a:lnTo>
                    <a:pt x="0" y="35"/>
                  </a:lnTo>
                  <a:lnTo>
                    <a:pt x="0" y="63"/>
                  </a:lnTo>
                  <a:lnTo>
                    <a:pt x="21" y="63"/>
                  </a:lnTo>
                  <a:lnTo>
                    <a:pt x="21" y="56"/>
                  </a:lnTo>
                  <a:lnTo>
                    <a:pt x="12" y="56"/>
                  </a:lnTo>
                  <a:lnTo>
                    <a:pt x="12" y="44"/>
                  </a:lnTo>
                  <a:lnTo>
                    <a:pt x="21" y="44"/>
                  </a:lnTo>
                  <a:lnTo>
                    <a:pt x="21" y="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0">
              <a:extLst>
                <a:ext uri="{FF2B5EF4-FFF2-40B4-BE49-F238E27FC236}">
                  <a16:creationId xmlns:a16="http://schemas.microsoft.com/office/drawing/2014/main" id="{A50A215C-AF99-DF8D-8ED1-B07396CF9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7003" y="2455536"/>
              <a:ext cx="115454" cy="37630"/>
            </a:xfrm>
            <a:custGeom>
              <a:avLst/>
              <a:gdLst>
                <a:gd name="T0" fmla="*/ 130 w 135"/>
                <a:gd name="T1" fmla="*/ 44 h 44"/>
                <a:gd name="T2" fmla="*/ 135 w 135"/>
                <a:gd name="T3" fmla="*/ 0 h 44"/>
                <a:gd name="T4" fmla="*/ 0 w 135"/>
                <a:gd name="T5" fmla="*/ 0 h 44"/>
                <a:gd name="T6" fmla="*/ 15 w 135"/>
                <a:gd name="T7" fmla="*/ 44 h 44"/>
                <a:gd name="T8" fmla="*/ 130 w 135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4">
                  <a:moveTo>
                    <a:pt x="130" y="44"/>
                  </a:moveTo>
                  <a:lnTo>
                    <a:pt x="135" y="0"/>
                  </a:lnTo>
                  <a:lnTo>
                    <a:pt x="0" y="0"/>
                  </a:lnTo>
                  <a:lnTo>
                    <a:pt x="15" y="44"/>
                  </a:lnTo>
                  <a:lnTo>
                    <a:pt x="130" y="4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11">
              <a:extLst>
                <a:ext uri="{FF2B5EF4-FFF2-40B4-BE49-F238E27FC236}">
                  <a16:creationId xmlns:a16="http://schemas.microsoft.com/office/drawing/2014/main" id="{FD9B683D-EB05-9550-B3E0-59599553F4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8540" y="3223520"/>
              <a:ext cx="108613" cy="86377"/>
            </a:xfrm>
            <a:custGeom>
              <a:avLst/>
              <a:gdLst>
                <a:gd name="T0" fmla="*/ 58 w 73"/>
                <a:gd name="T1" fmla="*/ 58 h 58"/>
                <a:gd name="T2" fmla="*/ 58 w 73"/>
                <a:gd name="T3" fmla="*/ 38 h 58"/>
                <a:gd name="T4" fmla="*/ 67 w 73"/>
                <a:gd name="T5" fmla="*/ 29 h 58"/>
                <a:gd name="T6" fmla="*/ 73 w 73"/>
                <a:gd name="T7" fmla="*/ 29 h 58"/>
                <a:gd name="T8" fmla="*/ 73 w 73"/>
                <a:gd name="T9" fmla="*/ 8 h 58"/>
                <a:gd name="T10" fmla="*/ 65 w 73"/>
                <a:gd name="T11" fmla="*/ 0 h 58"/>
                <a:gd name="T12" fmla="*/ 47 w 73"/>
                <a:gd name="T13" fmla="*/ 0 h 58"/>
                <a:gd name="T14" fmla="*/ 47 w 73"/>
                <a:gd name="T15" fmla="*/ 9 h 58"/>
                <a:gd name="T16" fmla="*/ 54 w 73"/>
                <a:gd name="T17" fmla="*/ 16 h 58"/>
                <a:gd name="T18" fmla="*/ 47 w 73"/>
                <a:gd name="T19" fmla="*/ 22 h 58"/>
                <a:gd name="T20" fmla="*/ 47 w 73"/>
                <a:gd name="T21" fmla="*/ 26 h 58"/>
                <a:gd name="T22" fmla="*/ 54 w 73"/>
                <a:gd name="T23" fmla="*/ 33 h 58"/>
                <a:gd name="T24" fmla="*/ 47 w 73"/>
                <a:gd name="T25" fmla="*/ 39 h 58"/>
                <a:gd name="T26" fmla="*/ 47 w 73"/>
                <a:gd name="T27" fmla="*/ 58 h 58"/>
                <a:gd name="T28" fmla="*/ 58 w 73"/>
                <a:gd name="T29" fmla="*/ 58 h 58"/>
                <a:gd name="T30" fmla="*/ 47 w 73"/>
                <a:gd name="T31" fmla="*/ 0 h 58"/>
                <a:gd name="T32" fmla="*/ 26 w 73"/>
                <a:gd name="T33" fmla="*/ 0 h 58"/>
                <a:gd name="T34" fmla="*/ 26 w 73"/>
                <a:gd name="T35" fmla="*/ 9 h 58"/>
                <a:gd name="T36" fmla="*/ 33 w 73"/>
                <a:gd name="T37" fmla="*/ 16 h 58"/>
                <a:gd name="T38" fmla="*/ 26 w 73"/>
                <a:gd name="T39" fmla="*/ 22 h 58"/>
                <a:gd name="T40" fmla="*/ 26 w 73"/>
                <a:gd name="T41" fmla="*/ 26 h 58"/>
                <a:gd name="T42" fmla="*/ 33 w 73"/>
                <a:gd name="T43" fmla="*/ 33 h 58"/>
                <a:gd name="T44" fmla="*/ 26 w 73"/>
                <a:gd name="T45" fmla="*/ 39 h 58"/>
                <a:gd name="T46" fmla="*/ 26 w 73"/>
                <a:gd name="T47" fmla="*/ 58 h 58"/>
                <a:gd name="T48" fmla="*/ 47 w 73"/>
                <a:gd name="T49" fmla="*/ 58 h 58"/>
                <a:gd name="T50" fmla="*/ 47 w 73"/>
                <a:gd name="T51" fmla="*/ 39 h 58"/>
                <a:gd name="T52" fmla="*/ 47 w 73"/>
                <a:gd name="T53" fmla="*/ 39 h 58"/>
                <a:gd name="T54" fmla="*/ 41 w 73"/>
                <a:gd name="T55" fmla="*/ 33 h 58"/>
                <a:gd name="T56" fmla="*/ 47 w 73"/>
                <a:gd name="T57" fmla="*/ 26 h 58"/>
                <a:gd name="T58" fmla="*/ 47 w 73"/>
                <a:gd name="T59" fmla="*/ 26 h 58"/>
                <a:gd name="T60" fmla="*/ 47 w 73"/>
                <a:gd name="T61" fmla="*/ 26 h 58"/>
                <a:gd name="T62" fmla="*/ 47 w 73"/>
                <a:gd name="T63" fmla="*/ 22 h 58"/>
                <a:gd name="T64" fmla="*/ 47 w 73"/>
                <a:gd name="T65" fmla="*/ 22 h 58"/>
                <a:gd name="T66" fmla="*/ 41 w 73"/>
                <a:gd name="T67" fmla="*/ 16 h 58"/>
                <a:gd name="T68" fmla="*/ 47 w 73"/>
                <a:gd name="T69" fmla="*/ 9 h 58"/>
                <a:gd name="T70" fmla="*/ 47 w 73"/>
                <a:gd name="T71" fmla="*/ 9 h 58"/>
                <a:gd name="T72" fmla="*/ 47 w 73"/>
                <a:gd name="T73" fmla="*/ 9 h 58"/>
                <a:gd name="T74" fmla="*/ 47 w 73"/>
                <a:gd name="T75" fmla="*/ 0 h 58"/>
                <a:gd name="T76" fmla="*/ 26 w 73"/>
                <a:gd name="T77" fmla="*/ 0 h 58"/>
                <a:gd name="T78" fmla="*/ 8 w 73"/>
                <a:gd name="T79" fmla="*/ 0 h 58"/>
                <a:gd name="T80" fmla="*/ 0 w 73"/>
                <a:gd name="T81" fmla="*/ 8 h 58"/>
                <a:gd name="T82" fmla="*/ 0 w 73"/>
                <a:gd name="T83" fmla="*/ 29 h 58"/>
                <a:gd name="T84" fmla="*/ 6 w 73"/>
                <a:gd name="T85" fmla="*/ 29 h 58"/>
                <a:gd name="T86" fmla="*/ 15 w 73"/>
                <a:gd name="T87" fmla="*/ 38 h 58"/>
                <a:gd name="T88" fmla="*/ 15 w 73"/>
                <a:gd name="T89" fmla="*/ 58 h 58"/>
                <a:gd name="T90" fmla="*/ 26 w 73"/>
                <a:gd name="T91" fmla="*/ 58 h 58"/>
                <a:gd name="T92" fmla="*/ 26 w 73"/>
                <a:gd name="T93" fmla="*/ 39 h 58"/>
                <a:gd name="T94" fmla="*/ 26 w 73"/>
                <a:gd name="T95" fmla="*/ 39 h 58"/>
                <a:gd name="T96" fmla="*/ 20 w 73"/>
                <a:gd name="T97" fmla="*/ 33 h 58"/>
                <a:gd name="T98" fmla="*/ 26 w 73"/>
                <a:gd name="T99" fmla="*/ 26 h 58"/>
                <a:gd name="T100" fmla="*/ 26 w 73"/>
                <a:gd name="T101" fmla="*/ 26 h 58"/>
                <a:gd name="T102" fmla="*/ 26 w 73"/>
                <a:gd name="T103" fmla="*/ 26 h 58"/>
                <a:gd name="T104" fmla="*/ 26 w 73"/>
                <a:gd name="T105" fmla="*/ 22 h 58"/>
                <a:gd name="T106" fmla="*/ 26 w 73"/>
                <a:gd name="T107" fmla="*/ 22 h 58"/>
                <a:gd name="T108" fmla="*/ 20 w 73"/>
                <a:gd name="T109" fmla="*/ 16 h 58"/>
                <a:gd name="T110" fmla="*/ 26 w 73"/>
                <a:gd name="T111" fmla="*/ 9 h 58"/>
                <a:gd name="T112" fmla="*/ 26 w 73"/>
                <a:gd name="T113" fmla="*/ 9 h 58"/>
                <a:gd name="T114" fmla="*/ 26 w 73"/>
                <a:gd name="T115" fmla="*/ 9 h 58"/>
                <a:gd name="T116" fmla="*/ 26 w 73"/>
                <a:gd name="T1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3" h="58">
                  <a:moveTo>
                    <a:pt x="58" y="58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8" y="32"/>
                    <a:pt x="61" y="29"/>
                    <a:pt x="67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3"/>
                    <a:pt x="70" y="0"/>
                    <a:pt x="6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9"/>
                    <a:pt x="54" y="12"/>
                    <a:pt x="54" y="16"/>
                  </a:cubicBezTo>
                  <a:cubicBezTo>
                    <a:pt x="54" y="19"/>
                    <a:pt x="51" y="22"/>
                    <a:pt x="47" y="22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1" y="26"/>
                    <a:pt x="54" y="29"/>
                    <a:pt x="54" y="33"/>
                  </a:cubicBezTo>
                  <a:cubicBezTo>
                    <a:pt x="54" y="37"/>
                    <a:pt x="51" y="39"/>
                    <a:pt x="47" y="39"/>
                  </a:cubicBezTo>
                  <a:cubicBezTo>
                    <a:pt x="47" y="58"/>
                    <a:pt x="47" y="58"/>
                    <a:pt x="47" y="58"/>
                  </a:cubicBezTo>
                  <a:lnTo>
                    <a:pt x="58" y="58"/>
                  </a:lnTo>
                  <a:close/>
                  <a:moveTo>
                    <a:pt x="4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0" y="9"/>
                    <a:pt x="33" y="12"/>
                    <a:pt x="33" y="16"/>
                  </a:cubicBezTo>
                  <a:cubicBezTo>
                    <a:pt x="33" y="19"/>
                    <a:pt x="30" y="22"/>
                    <a:pt x="26" y="22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0" y="26"/>
                    <a:pt x="33" y="29"/>
                    <a:pt x="33" y="33"/>
                  </a:cubicBezTo>
                  <a:cubicBezTo>
                    <a:pt x="33" y="37"/>
                    <a:pt x="30" y="39"/>
                    <a:pt x="26" y="3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4" y="39"/>
                    <a:pt x="41" y="37"/>
                    <a:pt x="41" y="33"/>
                  </a:cubicBezTo>
                  <a:cubicBezTo>
                    <a:pt x="41" y="29"/>
                    <a:pt x="44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4" y="22"/>
                    <a:pt x="41" y="19"/>
                    <a:pt x="41" y="16"/>
                  </a:cubicBezTo>
                  <a:cubicBezTo>
                    <a:pt x="41" y="12"/>
                    <a:pt x="44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lnTo>
                    <a:pt x="47" y="0"/>
                  </a:lnTo>
                  <a:close/>
                  <a:moveTo>
                    <a:pt x="2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2" y="29"/>
                    <a:pt x="15" y="32"/>
                    <a:pt x="15" y="3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3" y="39"/>
                    <a:pt x="20" y="37"/>
                    <a:pt x="20" y="33"/>
                  </a:cubicBezTo>
                  <a:cubicBezTo>
                    <a:pt x="20" y="29"/>
                    <a:pt x="23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3" y="22"/>
                    <a:pt x="20" y="19"/>
                    <a:pt x="20" y="16"/>
                  </a:cubicBezTo>
                  <a:cubicBezTo>
                    <a:pt x="20" y="12"/>
                    <a:pt x="23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2">
              <a:extLst>
                <a:ext uri="{FF2B5EF4-FFF2-40B4-BE49-F238E27FC236}">
                  <a16:creationId xmlns:a16="http://schemas.microsoft.com/office/drawing/2014/main" id="{4495797C-4706-6395-9D3A-98CC3E47D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9726" y="3271412"/>
              <a:ext cx="147098" cy="78680"/>
            </a:xfrm>
            <a:custGeom>
              <a:avLst/>
              <a:gdLst>
                <a:gd name="T0" fmla="*/ 93 w 99"/>
                <a:gd name="T1" fmla="*/ 0 h 53"/>
                <a:gd name="T2" fmla="*/ 86 w 99"/>
                <a:gd name="T3" fmla="*/ 0 h 53"/>
                <a:gd name="T4" fmla="*/ 80 w 99"/>
                <a:gd name="T5" fmla="*/ 0 h 53"/>
                <a:gd name="T6" fmla="*/ 73 w 99"/>
                <a:gd name="T7" fmla="*/ 6 h 53"/>
                <a:gd name="T8" fmla="*/ 73 w 99"/>
                <a:gd name="T9" fmla="*/ 28 h 53"/>
                <a:gd name="T10" fmla="*/ 26 w 99"/>
                <a:gd name="T11" fmla="*/ 28 h 53"/>
                <a:gd name="T12" fmla="*/ 26 w 99"/>
                <a:gd name="T13" fmla="*/ 6 h 53"/>
                <a:gd name="T14" fmla="*/ 19 w 99"/>
                <a:gd name="T15" fmla="*/ 0 h 53"/>
                <a:gd name="T16" fmla="*/ 13 w 99"/>
                <a:gd name="T17" fmla="*/ 0 h 53"/>
                <a:gd name="T18" fmla="*/ 7 w 99"/>
                <a:gd name="T19" fmla="*/ 0 h 53"/>
                <a:gd name="T20" fmla="*/ 0 w 99"/>
                <a:gd name="T21" fmla="*/ 6 h 53"/>
                <a:gd name="T22" fmla="*/ 0 w 99"/>
                <a:gd name="T23" fmla="*/ 39 h 53"/>
                <a:gd name="T24" fmla="*/ 10 w 99"/>
                <a:gd name="T25" fmla="*/ 48 h 53"/>
                <a:gd name="T26" fmla="*/ 10 w 99"/>
                <a:gd name="T27" fmla="*/ 49 h 53"/>
                <a:gd name="T28" fmla="*/ 10 w 99"/>
                <a:gd name="T29" fmla="*/ 51 h 53"/>
                <a:gd name="T30" fmla="*/ 14 w 99"/>
                <a:gd name="T31" fmla="*/ 53 h 53"/>
                <a:gd name="T32" fmla="*/ 15 w 99"/>
                <a:gd name="T33" fmla="*/ 53 h 53"/>
                <a:gd name="T34" fmla="*/ 19 w 99"/>
                <a:gd name="T35" fmla="*/ 51 h 53"/>
                <a:gd name="T36" fmla="*/ 19 w 99"/>
                <a:gd name="T37" fmla="*/ 49 h 53"/>
                <a:gd name="T38" fmla="*/ 19 w 99"/>
                <a:gd name="T39" fmla="*/ 48 h 53"/>
                <a:gd name="T40" fmla="*/ 80 w 99"/>
                <a:gd name="T41" fmla="*/ 48 h 53"/>
                <a:gd name="T42" fmla="*/ 80 w 99"/>
                <a:gd name="T43" fmla="*/ 49 h 53"/>
                <a:gd name="T44" fmla="*/ 81 w 99"/>
                <a:gd name="T45" fmla="*/ 51 h 53"/>
                <a:gd name="T46" fmla="*/ 84 w 99"/>
                <a:gd name="T47" fmla="*/ 53 h 53"/>
                <a:gd name="T48" fmla="*/ 86 w 99"/>
                <a:gd name="T49" fmla="*/ 53 h 53"/>
                <a:gd name="T50" fmla="*/ 89 w 99"/>
                <a:gd name="T51" fmla="*/ 51 h 53"/>
                <a:gd name="T52" fmla="*/ 90 w 99"/>
                <a:gd name="T53" fmla="*/ 49 h 53"/>
                <a:gd name="T54" fmla="*/ 90 w 99"/>
                <a:gd name="T55" fmla="*/ 48 h 53"/>
                <a:gd name="T56" fmla="*/ 93 w 99"/>
                <a:gd name="T57" fmla="*/ 48 h 53"/>
                <a:gd name="T58" fmla="*/ 99 w 99"/>
                <a:gd name="T59" fmla="*/ 39 h 53"/>
                <a:gd name="T60" fmla="*/ 99 w 99"/>
                <a:gd name="T61" fmla="*/ 6 h 53"/>
                <a:gd name="T62" fmla="*/ 93 w 99"/>
                <a:gd name="T6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9" h="53">
                  <a:moveTo>
                    <a:pt x="93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0"/>
                    <a:pt x="73" y="2"/>
                    <a:pt x="73" y="6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2"/>
                    <a:pt x="24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5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1"/>
                    <a:pt x="10" y="51"/>
                  </a:cubicBezTo>
                  <a:cubicBezTo>
                    <a:pt x="11" y="52"/>
                    <a:pt x="12" y="53"/>
                    <a:pt x="1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7" y="53"/>
                    <a:pt x="18" y="52"/>
                    <a:pt x="19" y="51"/>
                  </a:cubicBezTo>
                  <a:cubicBezTo>
                    <a:pt x="19" y="51"/>
                    <a:pt x="19" y="50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50"/>
                    <a:pt x="80" y="51"/>
                    <a:pt x="81" y="51"/>
                  </a:cubicBezTo>
                  <a:cubicBezTo>
                    <a:pt x="81" y="52"/>
                    <a:pt x="83" y="53"/>
                    <a:pt x="84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7" y="53"/>
                    <a:pt x="88" y="52"/>
                    <a:pt x="89" y="51"/>
                  </a:cubicBezTo>
                  <a:cubicBezTo>
                    <a:pt x="89" y="51"/>
                    <a:pt x="89" y="50"/>
                    <a:pt x="90" y="49"/>
                  </a:cubicBezTo>
                  <a:cubicBezTo>
                    <a:pt x="90" y="49"/>
                    <a:pt x="90" y="49"/>
                    <a:pt x="90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7" y="48"/>
                    <a:pt x="99" y="43"/>
                    <a:pt x="99" y="39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2"/>
                    <a:pt x="97" y="0"/>
                    <a:pt x="9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Oval 113">
              <a:extLst>
                <a:ext uri="{FF2B5EF4-FFF2-40B4-BE49-F238E27FC236}">
                  <a16:creationId xmlns:a16="http://schemas.microsoft.com/office/drawing/2014/main" id="{2F236457-6AB7-AF06-81BD-3EF27FB9DF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1893" y="3241480"/>
              <a:ext cx="11973" cy="1197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Oval 114">
              <a:extLst>
                <a:ext uri="{FF2B5EF4-FFF2-40B4-BE49-F238E27FC236}">
                  <a16:creationId xmlns:a16="http://schemas.microsoft.com/office/drawing/2014/main" id="{E915F563-ACA5-3D3B-CA55-E342A3188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2682" y="3241480"/>
              <a:ext cx="11973" cy="1197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Oval 115">
              <a:extLst>
                <a:ext uri="{FF2B5EF4-FFF2-40B4-BE49-F238E27FC236}">
                  <a16:creationId xmlns:a16="http://schemas.microsoft.com/office/drawing/2014/main" id="{801080BB-9CDF-B176-B80E-549FA610A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1893" y="3267136"/>
              <a:ext cx="11973" cy="1197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Oval 116">
              <a:extLst>
                <a:ext uri="{FF2B5EF4-FFF2-40B4-BE49-F238E27FC236}">
                  <a16:creationId xmlns:a16="http://schemas.microsoft.com/office/drawing/2014/main" id="{7D2CA903-3F16-DC8C-C00C-0265DB323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2682" y="3267136"/>
              <a:ext cx="11973" cy="1197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7">
              <a:extLst>
                <a:ext uri="{FF2B5EF4-FFF2-40B4-BE49-F238E27FC236}">
                  <a16:creationId xmlns:a16="http://schemas.microsoft.com/office/drawing/2014/main" id="{6C32CA06-BEF4-A587-14C8-A8599387A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5857" y="2235745"/>
              <a:ext cx="110323" cy="112889"/>
            </a:xfrm>
            <a:custGeom>
              <a:avLst/>
              <a:gdLst>
                <a:gd name="T0" fmla="*/ 72 w 74"/>
                <a:gd name="T1" fmla="*/ 54 h 76"/>
                <a:gd name="T2" fmla="*/ 58 w 74"/>
                <a:gd name="T3" fmla="*/ 39 h 76"/>
                <a:gd name="T4" fmla="*/ 55 w 74"/>
                <a:gd name="T5" fmla="*/ 36 h 76"/>
                <a:gd name="T6" fmla="*/ 41 w 74"/>
                <a:gd name="T7" fmla="*/ 19 h 76"/>
                <a:gd name="T8" fmla="*/ 34 w 74"/>
                <a:gd name="T9" fmla="*/ 5 h 76"/>
                <a:gd name="T10" fmla="*/ 26 w 74"/>
                <a:gd name="T11" fmla="*/ 4 h 76"/>
                <a:gd name="T12" fmla="*/ 24 w 74"/>
                <a:gd name="T13" fmla="*/ 11 h 76"/>
                <a:gd name="T14" fmla="*/ 28 w 74"/>
                <a:gd name="T15" fmla="*/ 22 h 76"/>
                <a:gd name="T16" fmla="*/ 29 w 74"/>
                <a:gd name="T17" fmla="*/ 29 h 76"/>
                <a:gd name="T18" fmla="*/ 6 w 74"/>
                <a:gd name="T19" fmla="*/ 29 h 76"/>
                <a:gd name="T20" fmla="*/ 1 w 74"/>
                <a:gd name="T21" fmla="*/ 37 h 76"/>
                <a:gd name="T22" fmla="*/ 12 w 74"/>
                <a:gd name="T23" fmla="*/ 68 h 76"/>
                <a:gd name="T24" fmla="*/ 17 w 74"/>
                <a:gd name="T25" fmla="*/ 71 h 76"/>
                <a:gd name="T26" fmla="*/ 44 w 74"/>
                <a:gd name="T27" fmla="*/ 71 h 76"/>
                <a:gd name="T28" fmla="*/ 50 w 74"/>
                <a:gd name="T29" fmla="*/ 74 h 76"/>
                <a:gd name="T30" fmla="*/ 51 w 74"/>
                <a:gd name="T31" fmla="*/ 75 h 76"/>
                <a:gd name="T32" fmla="*/ 56 w 74"/>
                <a:gd name="T33" fmla="*/ 75 h 76"/>
                <a:gd name="T34" fmla="*/ 72 w 74"/>
                <a:gd name="T35" fmla="*/ 58 h 76"/>
                <a:gd name="T36" fmla="*/ 72 w 74"/>
                <a:gd name="T37" fmla="*/ 5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76">
                  <a:moveTo>
                    <a:pt x="72" y="54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6" y="38"/>
                    <a:pt x="55" y="36"/>
                    <a:pt x="55" y="36"/>
                  </a:cubicBezTo>
                  <a:cubicBezTo>
                    <a:pt x="55" y="36"/>
                    <a:pt x="49" y="25"/>
                    <a:pt x="41" y="19"/>
                  </a:cubicBezTo>
                  <a:cubicBezTo>
                    <a:pt x="32" y="14"/>
                    <a:pt x="34" y="10"/>
                    <a:pt x="34" y="5"/>
                  </a:cubicBezTo>
                  <a:cubicBezTo>
                    <a:pt x="34" y="1"/>
                    <a:pt x="30" y="0"/>
                    <a:pt x="26" y="4"/>
                  </a:cubicBezTo>
                  <a:cubicBezTo>
                    <a:pt x="25" y="6"/>
                    <a:pt x="24" y="9"/>
                    <a:pt x="24" y="11"/>
                  </a:cubicBezTo>
                  <a:cubicBezTo>
                    <a:pt x="23" y="16"/>
                    <a:pt x="27" y="20"/>
                    <a:pt x="28" y="22"/>
                  </a:cubicBezTo>
                  <a:cubicBezTo>
                    <a:pt x="29" y="23"/>
                    <a:pt x="30" y="26"/>
                    <a:pt x="29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29"/>
                    <a:pt x="0" y="33"/>
                    <a:pt x="1" y="3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70"/>
                    <a:pt x="15" y="71"/>
                    <a:pt x="17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71"/>
                    <a:pt x="48" y="73"/>
                    <a:pt x="50" y="74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6"/>
                    <a:pt x="54" y="76"/>
                    <a:pt x="56" y="75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4" y="57"/>
                    <a:pt x="74" y="55"/>
                    <a:pt x="72" y="5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18">
              <a:extLst>
                <a:ext uri="{FF2B5EF4-FFF2-40B4-BE49-F238E27FC236}">
                  <a16:creationId xmlns:a16="http://schemas.microsoft.com/office/drawing/2014/main" id="{46038619-6CF3-2140-8BCB-A2C6ACF9D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9668" y="2323833"/>
              <a:ext cx="36774" cy="36774"/>
            </a:xfrm>
            <a:custGeom>
              <a:avLst/>
              <a:gdLst>
                <a:gd name="T0" fmla="*/ 8 w 43"/>
                <a:gd name="T1" fmla="*/ 43 h 43"/>
                <a:gd name="T2" fmla="*/ 0 w 43"/>
                <a:gd name="T3" fmla="*/ 34 h 43"/>
                <a:gd name="T4" fmla="*/ 34 w 43"/>
                <a:gd name="T5" fmla="*/ 0 h 43"/>
                <a:gd name="T6" fmla="*/ 43 w 43"/>
                <a:gd name="T7" fmla="*/ 8 h 43"/>
                <a:gd name="T8" fmla="*/ 8 w 4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8" y="43"/>
                  </a:moveTo>
                  <a:lnTo>
                    <a:pt x="0" y="34"/>
                  </a:lnTo>
                  <a:lnTo>
                    <a:pt x="34" y="0"/>
                  </a:lnTo>
                  <a:lnTo>
                    <a:pt x="43" y="8"/>
                  </a:lnTo>
                  <a:lnTo>
                    <a:pt x="8" y="4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9">
              <a:extLst>
                <a:ext uri="{FF2B5EF4-FFF2-40B4-BE49-F238E27FC236}">
                  <a16:creationId xmlns:a16="http://schemas.microsoft.com/office/drawing/2014/main" id="{820D9A25-AF0C-8D8B-8F50-64DD74063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3426" y="3273978"/>
              <a:ext cx="33353" cy="58155"/>
            </a:xfrm>
            <a:custGeom>
              <a:avLst/>
              <a:gdLst>
                <a:gd name="T0" fmla="*/ 22 w 22"/>
                <a:gd name="T1" fmla="*/ 20 h 39"/>
                <a:gd name="T2" fmla="*/ 11 w 22"/>
                <a:gd name="T3" fmla="*/ 0 h 39"/>
                <a:gd name="T4" fmla="*/ 0 w 22"/>
                <a:gd name="T5" fmla="*/ 20 h 39"/>
                <a:gd name="T6" fmla="*/ 11 w 22"/>
                <a:gd name="T7" fmla="*/ 39 h 39"/>
                <a:gd name="T8" fmla="*/ 22 w 22"/>
                <a:gd name="T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2" y="20"/>
                  </a:moveTo>
                  <a:cubicBezTo>
                    <a:pt x="22" y="13"/>
                    <a:pt x="18" y="3"/>
                    <a:pt x="11" y="0"/>
                  </a:cubicBezTo>
                  <a:cubicBezTo>
                    <a:pt x="5" y="3"/>
                    <a:pt x="0" y="13"/>
                    <a:pt x="0" y="20"/>
                  </a:cubicBezTo>
                  <a:cubicBezTo>
                    <a:pt x="0" y="26"/>
                    <a:pt x="5" y="36"/>
                    <a:pt x="11" y="39"/>
                  </a:cubicBezTo>
                  <a:cubicBezTo>
                    <a:pt x="18" y="36"/>
                    <a:pt x="22" y="26"/>
                    <a:pt x="22" y="2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20">
              <a:extLst>
                <a:ext uri="{FF2B5EF4-FFF2-40B4-BE49-F238E27FC236}">
                  <a16:creationId xmlns:a16="http://schemas.microsoft.com/office/drawing/2014/main" id="{E2E06739-A6A3-1384-9922-21E2CBA6A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7372" y="3311607"/>
              <a:ext cx="52169" cy="41051"/>
            </a:xfrm>
            <a:custGeom>
              <a:avLst/>
              <a:gdLst>
                <a:gd name="T0" fmla="*/ 1 w 35"/>
                <a:gd name="T1" fmla="*/ 23 h 28"/>
                <a:gd name="T2" fmla="*/ 23 w 35"/>
                <a:gd name="T3" fmla="*/ 24 h 28"/>
                <a:gd name="T4" fmla="*/ 34 w 35"/>
                <a:gd name="T5" fmla="*/ 4 h 28"/>
                <a:gd name="T6" fmla="*/ 12 w 35"/>
                <a:gd name="T7" fmla="*/ 4 h 28"/>
                <a:gd name="T8" fmla="*/ 1 w 35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8">
                  <a:moveTo>
                    <a:pt x="1" y="23"/>
                  </a:moveTo>
                  <a:cubicBezTo>
                    <a:pt x="6" y="28"/>
                    <a:pt x="17" y="27"/>
                    <a:pt x="23" y="24"/>
                  </a:cubicBezTo>
                  <a:cubicBezTo>
                    <a:pt x="29" y="20"/>
                    <a:pt x="35" y="12"/>
                    <a:pt x="34" y="4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21">
              <a:extLst>
                <a:ext uri="{FF2B5EF4-FFF2-40B4-BE49-F238E27FC236}">
                  <a16:creationId xmlns:a16="http://schemas.microsoft.com/office/drawing/2014/main" id="{4C6F05C6-996C-1530-F6F1-243247BB4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7372" y="3352657"/>
              <a:ext cx="52169" cy="41906"/>
            </a:xfrm>
            <a:custGeom>
              <a:avLst/>
              <a:gdLst>
                <a:gd name="T0" fmla="*/ 23 w 35"/>
                <a:gd name="T1" fmla="*/ 24 h 28"/>
                <a:gd name="T2" fmla="*/ 34 w 35"/>
                <a:gd name="T3" fmla="*/ 5 h 28"/>
                <a:gd name="T4" fmla="*/ 12 w 35"/>
                <a:gd name="T5" fmla="*/ 4 h 28"/>
                <a:gd name="T6" fmla="*/ 1 w 35"/>
                <a:gd name="T7" fmla="*/ 23 h 28"/>
                <a:gd name="T8" fmla="*/ 23 w 35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8">
                  <a:moveTo>
                    <a:pt x="23" y="24"/>
                  </a:moveTo>
                  <a:cubicBezTo>
                    <a:pt x="29" y="20"/>
                    <a:pt x="35" y="12"/>
                    <a:pt x="34" y="5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ubicBezTo>
                    <a:pt x="6" y="28"/>
                    <a:pt x="17" y="27"/>
                    <a:pt x="23" y="2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22">
              <a:extLst>
                <a:ext uri="{FF2B5EF4-FFF2-40B4-BE49-F238E27FC236}">
                  <a16:creationId xmlns:a16="http://schemas.microsoft.com/office/drawing/2014/main" id="{9747B298-D12A-A18D-BAF7-D41F6A88A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0665" y="3311607"/>
              <a:ext cx="53879" cy="41051"/>
            </a:xfrm>
            <a:custGeom>
              <a:avLst/>
              <a:gdLst>
                <a:gd name="T0" fmla="*/ 13 w 36"/>
                <a:gd name="T1" fmla="*/ 24 h 28"/>
                <a:gd name="T2" fmla="*/ 35 w 36"/>
                <a:gd name="T3" fmla="*/ 23 h 28"/>
                <a:gd name="T4" fmla="*/ 24 w 36"/>
                <a:gd name="T5" fmla="*/ 4 h 28"/>
                <a:gd name="T6" fmla="*/ 1 w 36"/>
                <a:gd name="T7" fmla="*/ 4 h 28"/>
                <a:gd name="T8" fmla="*/ 13 w 36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4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23">
              <a:extLst>
                <a:ext uri="{FF2B5EF4-FFF2-40B4-BE49-F238E27FC236}">
                  <a16:creationId xmlns:a16="http://schemas.microsoft.com/office/drawing/2014/main" id="{113625E1-78F0-AEE6-5FE5-2AFE18D6F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0665" y="3352657"/>
              <a:ext cx="53879" cy="41906"/>
            </a:xfrm>
            <a:custGeom>
              <a:avLst/>
              <a:gdLst>
                <a:gd name="T0" fmla="*/ 13 w 36"/>
                <a:gd name="T1" fmla="*/ 24 h 28"/>
                <a:gd name="T2" fmla="*/ 35 w 36"/>
                <a:gd name="T3" fmla="*/ 23 h 28"/>
                <a:gd name="T4" fmla="*/ 24 w 36"/>
                <a:gd name="T5" fmla="*/ 4 h 28"/>
                <a:gd name="T6" fmla="*/ 1 w 36"/>
                <a:gd name="T7" fmla="*/ 5 h 28"/>
                <a:gd name="T8" fmla="*/ 13 w 36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5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4">
              <a:extLst>
                <a:ext uri="{FF2B5EF4-FFF2-40B4-BE49-F238E27FC236}">
                  <a16:creationId xmlns:a16="http://schemas.microsoft.com/office/drawing/2014/main" id="{2C0D2665-7A52-9493-04E3-6287BE0E1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7109" y="3338119"/>
              <a:ext cx="5987" cy="66707"/>
            </a:xfrm>
            <a:custGeom>
              <a:avLst/>
              <a:gdLst>
                <a:gd name="T0" fmla="*/ 0 w 4"/>
                <a:gd name="T1" fmla="*/ 1 h 45"/>
                <a:gd name="T2" fmla="*/ 0 w 4"/>
                <a:gd name="T3" fmla="*/ 44 h 45"/>
                <a:gd name="T4" fmla="*/ 2 w 4"/>
                <a:gd name="T5" fmla="*/ 45 h 45"/>
                <a:gd name="T6" fmla="*/ 4 w 4"/>
                <a:gd name="T7" fmla="*/ 44 h 45"/>
                <a:gd name="T8" fmla="*/ 4 w 4"/>
                <a:gd name="T9" fmla="*/ 1 h 45"/>
                <a:gd name="T10" fmla="*/ 2 w 4"/>
                <a:gd name="T11" fmla="*/ 0 h 45"/>
                <a:gd name="T12" fmla="*/ 0 w 4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5">
                  <a:moveTo>
                    <a:pt x="0" y="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4" y="45"/>
                    <a:pt x="4" y="44"/>
                    <a:pt x="4" y="4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25">
              <a:extLst>
                <a:ext uri="{FF2B5EF4-FFF2-40B4-BE49-F238E27FC236}">
                  <a16:creationId xmlns:a16="http://schemas.microsoft.com/office/drawing/2014/main" id="{3D82BA35-D6B1-CB31-7BE6-82C23C4C0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058" y="3719545"/>
              <a:ext cx="78680" cy="71838"/>
            </a:xfrm>
            <a:custGeom>
              <a:avLst/>
              <a:gdLst>
                <a:gd name="T0" fmla="*/ 6 w 53"/>
                <a:gd name="T1" fmla="*/ 5 h 48"/>
                <a:gd name="T2" fmla="*/ 1 w 53"/>
                <a:gd name="T3" fmla="*/ 14 h 48"/>
                <a:gd name="T4" fmla="*/ 0 w 53"/>
                <a:gd name="T5" fmla="*/ 17 h 48"/>
                <a:gd name="T6" fmla="*/ 0 w 53"/>
                <a:gd name="T7" fmla="*/ 17 h 48"/>
                <a:gd name="T8" fmla="*/ 0 w 53"/>
                <a:gd name="T9" fmla="*/ 20 h 48"/>
                <a:gd name="T10" fmla="*/ 0 w 53"/>
                <a:gd name="T11" fmla="*/ 22 h 48"/>
                <a:gd name="T12" fmla="*/ 2 w 53"/>
                <a:gd name="T13" fmla="*/ 31 h 48"/>
                <a:gd name="T14" fmla="*/ 8 w 53"/>
                <a:gd name="T15" fmla="*/ 42 h 48"/>
                <a:gd name="T16" fmla="*/ 8 w 53"/>
                <a:gd name="T17" fmla="*/ 42 h 48"/>
                <a:gd name="T18" fmla="*/ 12 w 53"/>
                <a:gd name="T19" fmla="*/ 46 h 48"/>
                <a:gd name="T20" fmla="*/ 13 w 53"/>
                <a:gd name="T21" fmla="*/ 46 h 48"/>
                <a:gd name="T22" fmla="*/ 19 w 53"/>
                <a:gd name="T23" fmla="*/ 47 h 48"/>
                <a:gd name="T24" fmla="*/ 19 w 53"/>
                <a:gd name="T25" fmla="*/ 47 h 48"/>
                <a:gd name="T26" fmla="*/ 22 w 53"/>
                <a:gd name="T27" fmla="*/ 46 h 48"/>
                <a:gd name="T28" fmla="*/ 23 w 53"/>
                <a:gd name="T29" fmla="*/ 45 h 48"/>
                <a:gd name="T30" fmla="*/ 27 w 53"/>
                <a:gd name="T31" fmla="*/ 45 h 48"/>
                <a:gd name="T32" fmla="*/ 27 w 53"/>
                <a:gd name="T33" fmla="*/ 45 h 48"/>
                <a:gd name="T34" fmla="*/ 30 w 53"/>
                <a:gd name="T35" fmla="*/ 45 h 48"/>
                <a:gd name="T36" fmla="*/ 32 w 53"/>
                <a:gd name="T37" fmla="*/ 46 h 48"/>
                <a:gd name="T38" fmla="*/ 35 w 53"/>
                <a:gd name="T39" fmla="*/ 47 h 48"/>
                <a:gd name="T40" fmla="*/ 35 w 53"/>
                <a:gd name="T41" fmla="*/ 47 h 48"/>
                <a:gd name="T42" fmla="*/ 41 w 53"/>
                <a:gd name="T43" fmla="*/ 46 h 48"/>
                <a:gd name="T44" fmla="*/ 42 w 53"/>
                <a:gd name="T45" fmla="*/ 46 h 48"/>
                <a:gd name="T46" fmla="*/ 45 w 53"/>
                <a:gd name="T47" fmla="*/ 42 h 48"/>
                <a:gd name="T48" fmla="*/ 46 w 53"/>
                <a:gd name="T49" fmla="*/ 42 h 48"/>
                <a:gd name="T50" fmla="*/ 51 w 53"/>
                <a:gd name="T51" fmla="*/ 31 h 48"/>
                <a:gd name="T52" fmla="*/ 53 w 53"/>
                <a:gd name="T53" fmla="*/ 22 h 48"/>
                <a:gd name="T54" fmla="*/ 53 w 53"/>
                <a:gd name="T55" fmla="*/ 20 h 48"/>
                <a:gd name="T56" fmla="*/ 53 w 53"/>
                <a:gd name="T57" fmla="*/ 17 h 48"/>
                <a:gd name="T58" fmla="*/ 53 w 53"/>
                <a:gd name="T59" fmla="*/ 17 h 48"/>
                <a:gd name="T60" fmla="*/ 53 w 53"/>
                <a:gd name="T61" fmla="*/ 14 h 48"/>
                <a:gd name="T62" fmla="*/ 48 w 53"/>
                <a:gd name="T63" fmla="*/ 5 h 48"/>
                <a:gd name="T64" fmla="*/ 47 w 53"/>
                <a:gd name="T65" fmla="*/ 3 h 48"/>
                <a:gd name="T66" fmla="*/ 39 w 53"/>
                <a:gd name="T67" fmla="*/ 0 h 48"/>
                <a:gd name="T68" fmla="*/ 31 w 53"/>
                <a:gd name="T69" fmla="*/ 1 h 48"/>
                <a:gd name="T70" fmla="*/ 27 w 53"/>
                <a:gd name="T71" fmla="*/ 3 h 48"/>
                <a:gd name="T72" fmla="*/ 23 w 53"/>
                <a:gd name="T73" fmla="*/ 1 h 48"/>
                <a:gd name="T74" fmla="*/ 14 w 53"/>
                <a:gd name="T75" fmla="*/ 0 h 48"/>
                <a:gd name="T76" fmla="*/ 7 w 53"/>
                <a:gd name="T77" fmla="*/ 3 h 48"/>
                <a:gd name="T78" fmla="*/ 6 w 53"/>
                <a:gd name="T79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48">
                  <a:moveTo>
                    <a:pt x="6" y="5"/>
                  </a:moveTo>
                  <a:cubicBezTo>
                    <a:pt x="3" y="7"/>
                    <a:pt x="1" y="11"/>
                    <a:pt x="1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1" y="25"/>
                    <a:pt x="1" y="28"/>
                    <a:pt x="2" y="31"/>
                  </a:cubicBezTo>
                  <a:cubicBezTo>
                    <a:pt x="4" y="35"/>
                    <a:pt x="6" y="38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3"/>
                    <a:pt x="11" y="45"/>
                    <a:pt x="12" y="46"/>
                  </a:cubicBezTo>
                  <a:cubicBezTo>
                    <a:pt x="12" y="46"/>
                    <a:pt x="13" y="46"/>
                    <a:pt x="13" y="46"/>
                  </a:cubicBezTo>
                  <a:cubicBezTo>
                    <a:pt x="15" y="48"/>
                    <a:pt x="17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1" y="46"/>
                    <a:pt x="22" y="46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5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9" y="45"/>
                    <a:pt x="30" y="45"/>
                  </a:cubicBezTo>
                  <a:cubicBezTo>
                    <a:pt x="31" y="46"/>
                    <a:pt x="31" y="46"/>
                    <a:pt x="32" y="46"/>
                  </a:cubicBezTo>
                  <a:cubicBezTo>
                    <a:pt x="33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7" y="48"/>
                    <a:pt x="39" y="48"/>
                    <a:pt x="41" y="46"/>
                  </a:cubicBezTo>
                  <a:cubicBezTo>
                    <a:pt x="41" y="46"/>
                    <a:pt x="41" y="46"/>
                    <a:pt x="42" y="46"/>
                  </a:cubicBezTo>
                  <a:cubicBezTo>
                    <a:pt x="43" y="45"/>
                    <a:pt x="44" y="43"/>
                    <a:pt x="45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8" y="38"/>
                    <a:pt x="50" y="35"/>
                    <a:pt x="51" y="31"/>
                  </a:cubicBezTo>
                  <a:cubicBezTo>
                    <a:pt x="52" y="28"/>
                    <a:pt x="53" y="25"/>
                    <a:pt x="53" y="22"/>
                  </a:cubicBezTo>
                  <a:cubicBezTo>
                    <a:pt x="53" y="22"/>
                    <a:pt x="53" y="21"/>
                    <a:pt x="53" y="20"/>
                  </a:cubicBez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6"/>
                    <a:pt x="53" y="15"/>
                    <a:pt x="53" y="14"/>
                  </a:cubicBezTo>
                  <a:cubicBezTo>
                    <a:pt x="52" y="11"/>
                    <a:pt x="51" y="7"/>
                    <a:pt x="48" y="5"/>
                  </a:cubicBezTo>
                  <a:cubicBezTo>
                    <a:pt x="48" y="4"/>
                    <a:pt x="47" y="4"/>
                    <a:pt x="47" y="3"/>
                  </a:cubicBezTo>
                  <a:cubicBezTo>
                    <a:pt x="45" y="2"/>
                    <a:pt x="42" y="1"/>
                    <a:pt x="39" y="0"/>
                  </a:cubicBezTo>
                  <a:cubicBezTo>
                    <a:pt x="36" y="0"/>
                    <a:pt x="34" y="0"/>
                    <a:pt x="31" y="1"/>
                  </a:cubicBezTo>
                  <a:cubicBezTo>
                    <a:pt x="30" y="2"/>
                    <a:pt x="27" y="3"/>
                    <a:pt x="27" y="3"/>
                  </a:cubicBezTo>
                  <a:cubicBezTo>
                    <a:pt x="27" y="3"/>
                    <a:pt x="24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  <a:cubicBezTo>
                    <a:pt x="11" y="1"/>
                    <a:pt x="9" y="2"/>
                    <a:pt x="7" y="3"/>
                  </a:cubicBezTo>
                  <a:cubicBezTo>
                    <a:pt x="6" y="4"/>
                    <a:pt x="6" y="4"/>
                    <a:pt x="6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26">
              <a:extLst>
                <a:ext uri="{FF2B5EF4-FFF2-40B4-BE49-F238E27FC236}">
                  <a16:creationId xmlns:a16="http://schemas.microsoft.com/office/drawing/2014/main" id="{D925A8CF-A91B-A899-6257-018EAD154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9584" y="3697309"/>
              <a:ext cx="19670" cy="22235"/>
            </a:xfrm>
            <a:custGeom>
              <a:avLst/>
              <a:gdLst>
                <a:gd name="T0" fmla="*/ 4 w 13"/>
                <a:gd name="T1" fmla="*/ 11 h 15"/>
                <a:gd name="T2" fmla="*/ 9 w 13"/>
                <a:gd name="T3" fmla="*/ 14 h 15"/>
                <a:gd name="T4" fmla="*/ 12 w 13"/>
                <a:gd name="T5" fmla="*/ 14 h 15"/>
                <a:gd name="T6" fmla="*/ 13 w 13"/>
                <a:gd name="T7" fmla="*/ 14 h 15"/>
                <a:gd name="T8" fmla="*/ 10 w 13"/>
                <a:gd name="T9" fmla="*/ 6 h 15"/>
                <a:gd name="T10" fmla="*/ 1 w 13"/>
                <a:gd name="T11" fmla="*/ 0 h 15"/>
                <a:gd name="T12" fmla="*/ 1 w 13"/>
                <a:gd name="T13" fmla="*/ 0 h 15"/>
                <a:gd name="T14" fmla="*/ 0 w 13"/>
                <a:gd name="T15" fmla="*/ 0 h 15"/>
                <a:gd name="T16" fmla="*/ 0 w 13"/>
                <a:gd name="T17" fmla="*/ 4 h 15"/>
                <a:gd name="T18" fmla="*/ 4 w 13"/>
                <a:gd name="T1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5">
                  <a:moveTo>
                    <a:pt x="4" y="11"/>
                  </a:moveTo>
                  <a:cubicBezTo>
                    <a:pt x="6" y="12"/>
                    <a:pt x="7" y="14"/>
                    <a:pt x="9" y="14"/>
                  </a:cubicBezTo>
                  <a:cubicBezTo>
                    <a:pt x="10" y="14"/>
                    <a:pt x="11" y="15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1"/>
                    <a:pt x="12" y="8"/>
                    <a:pt x="10" y="6"/>
                  </a:cubicBezTo>
                  <a:cubicBezTo>
                    <a:pt x="8" y="3"/>
                    <a:pt x="5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6"/>
                    <a:pt x="2" y="9"/>
                    <a:pt x="4" y="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42A16623-DAD8-13FA-B37D-0B7BD69CFDB0}"/>
              </a:ext>
            </a:extLst>
          </p:cNvPr>
          <p:cNvGrpSpPr/>
          <p:nvPr/>
        </p:nvGrpSpPr>
        <p:grpSpPr>
          <a:xfrm>
            <a:off x="7891439" y="1675511"/>
            <a:ext cx="2746182" cy="754330"/>
            <a:chOff x="101199" y="1886576"/>
            <a:chExt cx="2746182" cy="754330"/>
          </a:xfrm>
        </p:grpSpPr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6C113FD3-C209-894B-FE9D-7C781522B1C4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A457646D-7E06-4B7A-10EB-92765CEB06D7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39C0F2BD-9F93-F1CE-45AA-7DA8574E5FCA}"/>
              </a:ext>
            </a:extLst>
          </p:cNvPr>
          <p:cNvGrpSpPr/>
          <p:nvPr/>
        </p:nvGrpSpPr>
        <p:grpSpPr>
          <a:xfrm>
            <a:off x="1391847" y="1844891"/>
            <a:ext cx="2746182" cy="754330"/>
            <a:chOff x="101199" y="1886576"/>
            <a:chExt cx="2746182" cy="754330"/>
          </a:xfrm>
        </p:grpSpPr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EF60F287-8E90-99AF-8E97-0D79E0C30EBD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D994084C-9B40-E068-176F-A9143D44726C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5B7FFEA8-CF2F-6C46-7C30-6FE5D5B95E0C}"/>
              </a:ext>
            </a:extLst>
          </p:cNvPr>
          <p:cNvCxnSpPr/>
          <p:nvPr/>
        </p:nvCxnSpPr>
        <p:spPr>
          <a:xfrm flipV="1">
            <a:off x="6519344" y="1837580"/>
            <a:ext cx="1262027" cy="61758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08CE4E6C-1D06-B0F2-46D4-C771A2A3A439}"/>
              </a:ext>
            </a:extLst>
          </p:cNvPr>
          <p:cNvGrpSpPr/>
          <p:nvPr/>
        </p:nvGrpSpPr>
        <p:grpSpPr>
          <a:xfrm>
            <a:off x="7891439" y="3819123"/>
            <a:ext cx="2746182" cy="754330"/>
            <a:chOff x="101199" y="1886576"/>
            <a:chExt cx="2746182" cy="754330"/>
          </a:xfrm>
        </p:grpSpPr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29F94404-78AF-E717-36A3-A8C84ACAA63A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9E1D6CE4-D674-7901-14B5-116D5176AAD0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A353B191-77AA-E4EC-9D00-80755C73052E}"/>
              </a:ext>
            </a:extLst>
          </p:cNvPr>
          <p:cNvCxnSpPr>
            <a:cxnSpLocks/>
          </p:cNvCxnSpPr>
          <p:nvPr/>
        </p:nvCxnSpPr>
        <p:spPr>
          <a:xfrm>
            <a:off x="6606994" y="3344663"/>
            <a:ext cx="1174377" cy="63652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id="{38392E63-E764-BBB5-CFB0-47E8D1A8F1EC}"/>
              </a:ext>
            </a:extLst>
          </p:cNvPr>
          <p:cNvCxnSpPr>
            <a:cxnSpLocks/>
          </p:cNvCxnSpPr>
          <p:nvPr/>
        </p:nvCxnSpPr>
        <p:spPr>
          <a:xfrm>
            <a:off x="4243121" y="2028496"/>
            <a:ext cx="1205274" cy="69515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22036333-EE2E-9A6C-15AB-740FBE03983F}"/>
              </a:ext>
            </a:extLst>
          </p:cNvPr>
          <p:cNvGrpSpPr/>
          <p:nvPr/>
        </p:nvGrpSpPr>
        <p:grpSpPr>
          <a:xfrm>
            <a:off x="1391847" y="4175737"/>
            <a:ext cx="2746182" cy="754330"/>
            <a:chOff x="101199" y="1886576"/>
            <a:chExt cx="2746182" cy="754330"/>
          </a:xfrm>
        </p:grpSpPr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7A896063-EE34-2218-4F77-D55AED70B175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6413F605-F63A-5997-1BBF-E2A6484A0846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828A9209-2BE1-0351-916A-AC2AA3690BE9}"/>
              </a:ext>
            </a:extLst>
          </p:cNvPr>
          <p:cNvCxnSpPr>
            <a:cxnSpLocks/>
          </p:cNvCxnSpPr>
          <p:nvPr/>
        </p:nvCxnSpPr>
        <p:spPr>
          <a:xfrm flipV="1">
            <a:off x="4243121" y="3591093"/>
            <a:ext cx="1443040" cy="76824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6223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0A96C180-9C4D-9B8F-53D6-E325EAD02148}"/>
              </a:ext>
            </a:extLst>
          </p:cNvPr>
          <p:cNvSpPr/>
          <p:nvPr/>
        </p:nvSpPr>
        <p:spPr>
          <a:xfrm flipH="1">
            <a:off x="0" y="5118485"/>
            <a:ext cx="11992093" cy="1739515"/>
          </a:xfrm>
          <a:custGeom>
            <a:avLst/>
            <a:gdLst>
              <a:gd name="connsiteX0" fmla="*/ 8542116 w 8994070"/>
              <a:gd name="connsiteY0" fmla="*/ 53 h 2495956"/>
              <a:gd name="connsiteX1" fmla="*/ 8911024 w 8994070"/>
              <a:gd name="connsiteY1" fmla="*/ 93424 h 2495956"/>
              <a:gd name="connsiteX2" fmla="*/ 8994070 w 8994070"/>
              <a:gd name="connsiteY2" fmla="*/ 141061 h 2495956"/>
              <a:gd name="connsiteX3" fmla="*/ 8994070 w 8994070"/>
              <a:gd name="connsiteY3" fmla="*/ 2495956 h 2495956"/>
              <a:gd name="connsiteX4" fmla="*/ 0 w 8994070"/>
              <a:gd name="connsiteY4" fmla="*/ 2495956 h 2495956"/>
              <a:gd name="connsiteX5" fmla="*/ 24687 w 8994070"/>
              <a:gd name="connsiteY5" fmla="*/ 2477941 h 2495956"/>
              <a:gd name="connsiteX6" fmla="*/ 1421695 w 8994070"/>
              <a:gd name="connsiteY6" fmla="*/ 1572031 h 2495956"/>
              <a:gd name="connsiteX7" fmla="*/ 2831395 w 8994070"/>
              <a:gd name="connsiteY7" fmla="*/ 1972081 h 2495956"/>
              <a:gd name="connsiteX8" fmla="*/ 4555420 w 8994070"/>
              <a:gd name="connsiteY8" fmla="*/ 1210081 h 2495956"/>
              <a:gd name="connsiteX9" fmla="*/ 5784145 w 8994070"/>
              <a:gd name="connsiteY9" fmla="*/ 1953031 h 2495956"/>
              <a:gd name="connsiteX10" fmla="*/ 8022520 w 8994070"/>
              <a:gd name="connsiteY10" fmla="*/ 152806 h 2495956"/>
              <a:gd name="connsiteX11" fmla="*/ 8542116 w 8994070"/>
              <a:gd name="connsiteY11" fmla="*/ 53 h 2495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94070" h="2495956">
                <a:moveTo>
                  <a:pt x="8542116" y="53"/>
                </a:moveTo>
                <a:cubicBezTo>
                  <a:pt x="8685177" y="-1640"/>
                  <a:pt x="8803123" y="37688"/>
                  <a:pt x="8911024" y="93424"/>
                </a:cubicBezTo>
                <a:lnTo>
                  <a:pt x="8994070" y="141061"/>
                </a:lnTo>
                <a:lnTo>
                  <a:pt x="8994070" y="2495956"/>
                </a:lnTo>
                <a:lnTo>
                  <a:pt x="0" y="2495956"/>
                </a:lnTo>
                <a:lnTo>
                  <a:pt x="24687" y="2477941"/>
                </a:lnTo>
                <a:cubicBezTo>
                  <a:pt x="305484" y="2264920"/>
                  <a:pt x="975211" y="1656863"/>
                  <a:pt x="1421695" y="1572031"/>
                </a:cubicBezTo>
                <a:cubicBezTo>
                  <a:pt x="1897945" y="1481544"/>
                  <a:pt x="2309108" y="2032406"/>
                  <a:pt x="2831395" y="1972081"/>
                </a:cubicBezTo>
                <a:cubicBezTo>
                  <a:pt x="3353682" y="1911756"/>
                  <a:pt x="4063295" y="1213256"/>
                  <a:pt x="4555420" y="1210081"/>
                </a:cubicBezTo>
                <a:cubicBezTo>
                  <a:pt x="5047545" y="1206906"/>
                  <a:pt x="5206295" y="2129243"/>
                  <a:pt x="5784145" y="1953031"/>
                </a:cubicBezTo>
                <a:cubicBezTo>
                  <a:pt x="6361995" y="1776819"/>
                  <a:pt x="7466895" y="441731"/>
                  <a:pt x="8022520" y="152806"/>
                </a:cubicBezTo>
                <a:cubicBezTo>
                  <a:pt x="8230880" y="44459"/>
                  <a:pt x="8399055" y="1746"/>
                  <a:pt x="8542116" y="53"/>
                </a:cubicBezTo>
                <a:close/>
              </a:path>
            </a:pathLst>
          </a:custGeom>
          <a:gradFill>
            <a:gsLst>
              <a:gs pos="0">
                <a:srgbClr val="3E54A3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EEE19B1-0EA3-EA2C-0A7C-E87B2E1F0A4A}"/>
              </a:ext>
            </a:extLst>
          </p:cNvPr>
          <p:cNvSpPr/>
          <p:nvPr/>
        </p:nvSpPr>
        <p:spPr>
          <a:xfrm>
            <a:off x="0" y="4361301"/>
            <a:ext cx="12192000" cy="1838425"/>
          </a:xfrm>
          <a:custGeom>
            <a:avLst/>
            <a:gdLst>
              <a:gd name="connsiteX0" fmla="*/ 9144000 w 9144000"/>
              <a:gd name="connsiteY0" fmla="*/ 0 h 2225902"/>
              <a:gd name="connsiteX1" fmla="*/ 9144000 w 9144000"/>
              <a:gd name="connsiteY1" fmla="*/ 2225902 h 2225902"/>
              <a:gd name="connsiteX2" fmla="*/ 0 w 9144000"/>
              <a:gd name="connsiteY2" fmla="*/ 2225902 h 2225902"/>
              <a:gd name="connsiteX3" fmla="*/ 0 w 9144000"/>
              <a:gd name="connsiteY3" fmla="*/ 1047592 h 2225902"/>
              <a:gd name="connsiteX4" fmla="*/ 191728 w 9144000"/>
              <a:gd name="connsiteY4" fmla="*/ 1179566 h 2225902"/>
              <a:gd name="connsiteX5" fmla="*/ 1704975 w 9144000"/>
              <a:gd name="connsiteY5" fmla="*/ 1654402 h 2225902"/>
              <a:gd name="connsiteX6" fmla="*/ 4714875 w 9144000"/>
              <a:gd name="connsiteY6" fmla="*/ 654277 h 2225902"/>
              <a:gd name="connsiteX7" fmla="*/ 5981700 w 9144000"/>
              <a:gd name="connsiteY7" fmla="*/ 1225777 h 2225902"/>
              <a:gd name="connsiteX8" fmla="*/ 8562975 w 9144000"/>
              <a:gd name="connsiteY8" fmla="*/ 130402 h 2225902"/>
              <a:gd name="connsiteX9" fmla="*/ 9044109 w 9144000"/>
              <a:gd name="connsiteY9" fmla="*/ 2968 h 222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2225902">
                <a:moveTo>
                  <a:pt x="9144000" y="0"/>
                </a:moveTo>
                <a:lnTo>
                  <a:pt x="9144000" y="2225902"/>
                </a:lnTo>
                <a:lnTo>
                  <a:pt x="0" y="2225902"/>
                </a:lnTo>
                <a:lnTo>
                  <a:pt x="0" y="1047592"/>
                </a:lnTo>
                <a:lnTo>
                  <a:pt x="191728" y="1179566"/>
                </a:lnTo>
                <a:cubicBezTo>
                  <a:pt x="620465" y="1462414"/>
                  <a:pt x="1087041" y="1682977"/>
                  <a:pt x="1704975" y="1654402"/>
                </a:cubicBezTo>
                <a:cubicBezTo>
                  <a:pt x="2528887" y="1616302"/>
                  <a:pt x="4002088" y="725714"/>
                  <a:pt x="4714875" y="654277"/>
                </a:cubicBezTo>
                <a:cubicBezTo>
                  <a:pt x="5427662" y="582840"/>
                  <a:pt x="5340350" y="1313089"/>
                  <a:pt x="5981700" y="1225777"/>
                </a:cubicBezTo>
                <a:cubicBezTo>
                  <a:pt x="6623050" y="1138465"/>
                  <a:pt x="8001000" y="320902"/>
                  <a:pt x="8562975" y="130402"/>
                </a:cubicBezTo>
                <a:cubicBezTo>
                  <a:pt x="8562975" y="130402"/>
                  <a:pt x="8819084" y="27463"/>
                  <a:pt x="9044109" y="2968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>
                  <a:alpha val="0"/>
                </a:srgbClr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4ED5376-7892-C05E-4063-262FEEDCA59C}"/>
              </a:ext>
            </a:extLst>
          </p:cNvPr>
          <p:cNvSpPr/>
          <p:nvPr/>
        </p:nvSpPr>
        <p:spPr>
          <a:xfrm>
            <a:off x="8659344" y="1377591"/>
            <a:ext cx="2535379" cy="5494967"/>
          </a:xfrm>
          <a:custGeom>
            <a:avLst/>
            <a:gdLst>
              <a:gd name="connsiteX0" fmla="*/ 950583 w 1303628"/>
              <a:gd name="connsiteY0" fmla="*/ 428118 h 2825375"/>
              <a:gd name="connsiteX1" fmla="*/ 952359 w 1303628"/>
              <a:gd name="connsiteY1" fmla="*/ 428626 h 2825375"/>
              <a:gd name="connsiteX2" fmla="*/ 953627 w 1303628"/>
              <a:gd name="connsiteY2" fmla="*/ 431162 h 2825375"/>
              <a:gd name="connsiteX3" fmla="*/ 951091 w 1303628"/>
              <a:gd name="connsiteY3" fmla="*/ 429894 h 2825375"/>
              <a:gd name="connsiteX4" fmla="*/ 1100729 w 1303628"/>
              <a:gd name="connsiteY4" fmla="*/ 0 h 2825375"/>
              <a:gd name="connsiteX5" fmla="*/ 1161599 w 1303628"/>
              <a:gd name="connsiteY5" fmla="*/ 101450 h 2825375"/>
              <a:gd name="connsiteX6" fmla="*/ 1151454 w 1303628"/>
              <a:gd name="connsiteY6" fmla="*/ 187682 h 2825375"/>
              <a:gd name="connsiteX7" fmla="*/ 1181889 w 1303628"/>
              <a:gd name="connsiteY7" fmla="*/ 202900 h 2825375"/>
              <a:gd name="connsiteX8" fmla="*/ 1181889 w 1303628"/>
              <a:gd name="connsiteY8" fmla="*/ 299277 h 2825375"/>
              <a:gd name="connsiteX9" fmla="*/ 1186961 w 1303628"/>
              <a:gd name="connsiteY9" fmla="*/ 390582 h 2825375"/>
              <a:gd name="connsiteX10" fmla="*/ 1303628 w 1303628"/>
              <a:gd name="connsiteY10" fmla="*/ 532611 h 2825375"/>
              <a:gd name="connsiteX11" fmla="*/ 1202179 w 1303628"/>
              <a:gd name="connsiteY11" fmla="*/ 674641 h 2825375"/>
              <a:gd name="connsiteX12" fmla="*/ 1126091 w 1303628"/>
              <a:gd name="connsiteY12" fmla="*/ 786235 h 2825375"/>
              <a:gd name="connsiteX13" fmla="*/ 1029714 w 1303628"/>
              <a:gd name="connsiteY13" fmla="*/ 857250 h 2825375"/>
              <a:gd name="connsiteX14" fmla="*/ 973917 w 1303628"/>
              <a:gd name="connsiteY14" fmla="*/ 918120 h 2825375"/>
              <a:gd name="connsiteX15" fmla="*/ 953627 w 1303628"/>
              <a:gd name="connsiteY15" fmla="*/ 1029715 h 2825375"/>
              <a:gd name="connsiteX16" fmla="*/ 948554 w 1303628"/>
              <a:gd name="connsiteY16" fmla="*/ 1252904 h 2825375"/>
              <a:gd name="connsiteX17" fmla="*/ 938409 w 1303628"/>
              <a:gd name="connsiteY17" fmla="*/ 1278267 h 2825375"/>
              <a:gd name="connsiteX18" fmla="*/ 943482 w 1303628"/>
              <a:gd name="connsiteY18" fmla="*/ 1354354 h 2825375"/>
              <a:gd name="connsiteX19" fmla="*/ 958699 w 1303628"/>
              <a:gd name="connsiteY19" fmla="*/ 1648558 h 2825375"/>
              <a:gd name="connsiteX20" fmla="*/ 1024642 w 1303628"/>
              <a:gd name="connsiteY20" fmla="*/ 1805805 h 2825375"/>
              <a:gd name="connsiteX21" fmla="*/ 968844 w 1303628"/>
              <a:gd name="connsiteY21" fmla="*/ 1836240 h 2825375"/>
              <a:gd name="connsiteX22" fmla="*/ 842032 w 1303628"/>
              <a:gd name="connsiteY22" fmla="*/ 1881892 h 2825375"/>
              <a:gd name="connsiteX23" fmla="*/ 786235 w 1303628"/>
              <a:gd name="connsiteY23" fmla="*/ 2069574 h 2825375"/>
              <a:gd name="connsiteX24" fmla="*/ 786235 w 1303628"/>
              <a:gd name="connsiteY24" fmla="*/ 2201459 h 2825375"/>
              <a:gd name="connsiteX25" fmla="*/ 765945 w 1303628"/>
              <a:gd name="connsiteY25" fmla="*/ 2328271 h 2825375"/>
              <a:gd name="connsiteX26" fmla="*/ 750727 w 1303628"/>
              <a:gd name="connsiteY26" fmla="*/ 2373923 h 2825375"/>
              <a:gd name="connsiteX27" fmla="*/ 740582 w 1303628"/>
              <a:gd name="connsiteY27" fmla="*/ 2429721 h 2825375"/>
              <a:gd name="connsiteX28" fmla="*/ 730437 w 1303628"/>
              <a:gd name="connsiteY28" fmla="*/ 2490591 h 2825375"/>
              <a:gd name="connsiteX29" fmla="*/ 705075 w 1303628"/>
              <a:gd name="connsiteY29" fmla="*/ 2576823 h 2825375"/>
              <a:gd name="connsiteX30" fmla="*/ 715220 w 1303628"/>
              <a:gd name="connsiteY30" fmla="*/ 2597113 h 2825375"/>
              <a:gd name="connsiteX31" fmla="*/ 689858 w 1303628"/>
              <a:gd name="connsiteY31" fmla="*/ 2632620 h 2825375"/>
              <a:gd name="connsiteX32" fmla="*/ 725365 w 1303628"/>
              <a:gd name="connsiteY32" fmla="*/ 2739142 h 2825375"/>
              <a:gd name="connsiteX33" fmla="*/ 771017 w 1303628"/>
              <a:gd name="connsiteY33" fmla="*/ 2784795 h 2825375"/>
              <a:gd name="connsiteX34" fmla="*/ 781162 w 1303628"/>
              <a:gd name="connsiteY34" fmla="*/ 2805085 h 2825375"/>
              <a:gd name="connsiteX35" fmla="*/ 776090 w 1303628"/>
              <a:gd name="connsiteY35" fmla="*/ 2825375 h 2825375"/>
              <a:gd name="connsiteX36" fmla="*/ 644205 w 1303628"/>
              <a:gd name="connsiteY36" fmla="*/ 2825375 h 2825375"/>
              <a:gd name="connsiteX37" fmla="*/ 527538 w 1303628"/>
              <a:gd name="connsiteY37" fmla="*/ 2683345 h 2825375"/>
              <a:gd name="connsiteX38" fmla="*/ 583335 w 1303628"/>
              <a:gd name="connsiteY38" fmla="*/ 2581895 h 2825375"/>
              <a:gd name="connsiteX39" fmla="*/ 593480 w 1303628"/>
              <a:gd name="connsiteY39" fmla="*/ 2510881 h 2825375"/>
              <a:gd name="connsiteX40" fmla="*/ 603625 w 1303628"/>
              <a:gd name="connsiteY40" fmla="*/ 2470301 h 2825375"/>
              <a:gd name="connsiteX41" fmla="*/ 608698 w 1303628"/>
              <a:gd name="connsiteY41" fmla="*/ 2399286 h 2825375"/>
              <a:gd name="connsiteX42" fmla="*/ 623915 w 1303628"/>
              <a:gd name="connsiteY42" fmla="*/ 2236966 h 2825375"/>
              <a:gd name="connsiteX43" fmla="*/ 634060 w 1303628"/>
              <a:gd name="connsiteY43" fmla="*/ 2186242 h 2825375"/>
              <a:gd name="connsiteX44" fmla="*/ 639133 w 1303628"/>
              <a:gd name="connsiteY44" fmla="*/ 2110154 h 2825375"/>
              <a:gd name="connsiteX45" fmla="*/ 613770 w 1303628"/>
              <a:gd name="connsiteY45" fmla="*/ 1912327 h 2825375"/>
              <a:gd name="connsiteX46" fmla="*/ 603625 w 1303628"/>
              <a:gd name="connsiteY46" fmla="*/ 1907255 h 2825375"/>
              <a:gd name="connsiteX47" fmla="*/ 451451 w 1303628"/>
              <a:gd name="connsiteY47" fmla="*/ 1927545 h 2825375"/>
              <a:gd name="connsiteX48" fmla="*/ 421016 w 1303628"/>
              <a:gd name="connsiteY48" fmla="*/ 2003632 h 2825375"/>
              <a:gd name="connsiteX49" fmla="*/ 370291 w 1303628"/>
              <a:gd name="connsiteY49" fmla="*/ 2054357 h 2825375"/>
              <a:gd name="connsiteX50" fmla="*/ 324639 w 1303628"/>
              <a:gd name="connsiteY50" fmla="*/ 2110154 h 2825375"/>
              <a:gd name="connsiteX51" fmla="*/ 248551 w 1303628"/>
              <a:gd name="connsiteY51" fmla="*/ 2257256 h 2825375"/>
              <a:gd name="connsiteX52" fmla="*/ 213044 w 1303628"/>
              <a:gd name="connsiteY52" fmla="*/ 2287691 h 2825375"/>
              <a:gd name="connsiteX53" fmla="*/ 162319 w 1303628"/>
              <a:gd name="connsiteY53" fmla="*/ 2353634 h 2825375"/>
              <a:gd name="connsiteX54" fmla="*/ 131884 w 1303628"/>
              <a:gd name="connsiteY54" fmla="*/ 2409431 h 2825375"/>
              <a:gd name="connsiteX55" fmla="*/ 45652 w 1303628"/>
              <a:gd name="connsiteY55" fmla="*/ 2470301 h 2825375"/>
              <a:gd name="connsiteX56" fmla="*/ 0 w 1303628"/>
              <a:gd name="connsiteY56" fmla="*/ 2414503 h 2825375"/>
              <a:gd name="connsiteX57" fmla="*/ 136957 w 1303628"/>
              <a:gd name="connsiteY57" fmla="*/ 2226821 h 2825375"/>
              <a:gd name="connsiteX58" fmla="*/ 142029 w 1303628"/>
              <a:gd name="connsiteY58" fmla="*/ 2191314 h 2825375"/>
              <a:gd name="connsiteX59" fmla="*/ 167392 w 1303628"/>
              <a:gd name="connsiteY59" fmla="*/ 2145662 h 2825375"/>
              <a:gd name="connsiteX60" fmla="*/ 213044 w 1303628"/>
              <a:gd name="connsiteY60" fmla="*/ 2008704 h 2825375"/>
              <a:gd name="connsiteX61" fmla="*/ 263769 w 1303628"/>
              <a:gd name="connsiteY61" fmla="*/ 1927545 h 2825375"/>
              <a:gd name="connsiteX62" fmla="*/ 278986 w 1303628"/>
              <a:gd name="connsiteY62" fmla="*/ 1841312 h 2825375"/>
              <a:gd name="connsiteX63" fmla="*/ 294204 w 1303628"/>
              <a:gd name="connsiteY63" fmla="*/ 1775370 h 2825375"/>
              <a:gd name="connsiteX64" fmla="*/ 334784 w 1303628"/>
              <a:gd name="connsiteY64" fmla="*/ 1678993 h 2825375"/>
              <a:gd name="connsiteX65" fmla="*/ 299276 w 1303628"/>
              <a:gd name="connsiteY65" fmla="*/ 1653630 h 2825375"/>
              <a:gd name="connsiteX66" fmla="*/ 268841 w 1303628"/>
              <a:gd name="connsiteY66" fmla="*/ 1582616 h 2825375"/>
              <a:gd name="connsiteX67" fmla="*/ 284059 w 1303628"/>
              <a:gd name="connsiteY67" fmla="*/ 1430441 h 2825375"/>
              <a:gd name="connsiteX68" fmla="*/ 197826 w 1303628"/>
              <a:gd name="connsiteY68" fmla="*/ 1334064 h 2825375"/>
              <a:gd name="connsiteX69" fmla="*/ 273914 w 1303628"/>
              <a:gd name="connsiteY69" fmla="*/ 1044932 h 2825375"/>
              <a:gd name="connsiteX70" fmla="*/ 329711 w 1303628"/>
              <a:gd name="connsiteY70" fmla="*/ 882613 h 2825375"/>
              <a:gd name="connsiteX71" fmla="*/ 410871 w 1303628"/>
              <a:gd name="connsiteY71" fmla="*/ 745656 h 2825375"/>
              <a:gd name="connsiteX72" fmla="*/ 547828 w 1303628"/>
              <a:gd name="connsiteY72" fmla="*/ 694931 h 2825375"/>
              <a:gd name="connsiteX73" fmla="*/ 603625 w 1303628"/>
              <a:gd name="connsiteY73" fmla="*/ 684786 h 2825375"/>
              <a:gd name="connsiteX74" fmla="*/ 664495 w 1303628"/>
              <a:gd name="connsiteY74" fmla="*/ 654351 h 2825375"/>
              <a:gd name="connsiteX75" fmla="*/ 674640 w 1303628"/>
              <a:gd name="connsiteY75" fmla="*/ 578264 h 2825375"/>
              <a:gd name="connsiteX76" fmla="*/ 649278 w 1303628"/>
              <a:gd name="connsiteY76" fmla="*/ 517394 h 2825375"/>
              <a:gd name="connsiteX77" fmla="*/ 679713 w 1303628"/>
              <a:gd name="connsiteY77" fmla="*/ 426089 h 2825375"/>
              <a:gd name="connsiteX78" fmla="*/ 588408 w 1303628"/>
              <a:gd name="connsiteY78" fmla="*/ 324639 h 2825375"/>
              <a:gd name="connsiteX79" fmla="*/ 831887 w 1303628"/>
              <a:gd name="connsiteY79" fmla="*/ 233335 h 2825375"/>
              <a:gd name="connsiteX80" fmla="*/ 989134 w 1303628"/>
              <a:gd name="connsiteY80" fmla="*/ 421017 h 2825375"/>
              <a:gd name="connsiteX81" fmla="*/ 948554 w 1303628"/>
              <a:gd name="connsiteY81" fmla="*/ 421017 h 2825375"/>
              <a:gd name="connsiteX82" fmla="*/ 950583 w 1303628"/>
              <a:gd name="connsiteY82" fmla="*/ 428118 h 2825375"/>
              <a:gd name="connsiteX83" fmla="*/ 943482 w 1303628"/>
              <a:gd name="connsiteY83" fmla="*/ 426089 h 2825375"/>
              <a:gd name="connsiteX84" fmla="*/ 892757 w 1303628"/>
              <a:gd name="connsiteY84" fmla="*/ 436234 h 2825375"/>
              <a:gd name="connsiteX85" fmla="*/ 887685 w 1303628"/>
              <a:gd name="connsiteY85" fmla="*/ 476814 h 2825375"/>
              <a:gd name="connsiteX86" fmla="*/ 897829 w 1303628"/>
              <a:gd name="connsiteY86" fmla="*/ 527539 h 2825375"/>
              <a:gd name="connsiteX87" fmla="*/ 872467 w 1303628"/>
              <a:gd name="connsiteY87" fmla="*/ 583336 h 2825375"/>
              <a:gd name="connsiteX88" fmla="*/ 806525 w 1303628"/>
              <a:gd name="connsiteY88" fmla="*/ 674641 h 2825375"/>
              <a:gd name="connsiteX89" fmla="*/ 821742 w 1303628"/>
              <a:gd name="connsiteY89" fmla="*/ 679713 h 2825375"/>
              <a:gd name="connsiteX90" fmla="*/ 892757 w 1303628"/>
              <a:gd name="connsiteY90" fmla="*/ 664496 h 2825375"/>
              <a:gd name="connsiteX91" fmla="*/ 923192 w 1303628"/>
              <a:gd name="connsiteY91" fmla="*/ 618843 h 2825375"/>
              <a:gd name="connsiteX92" fmla="*/ 968844 w 1303628"/>
              <a:gd name="connsiteY92" fmla="*/ 537684 h 2825375"/>
              <a:gd name="connsiteX93" fmla="*/ 963772 w 1303628"/>
              <a:gd name="connsiteY93" fmla="*/ 507249 h 2825375"/>
              <a:gd name="connsiteX94" fmla="*/ 968844 w 1303628"/>
              <a:gd name="connsiteY94" fmla="*/ 502176 h 2825375"/>
              <a:gd name="connsiteX95" fmla="*/ 978989 w 1303628"/>
              <a:gd name="connsiteY95" fmla="*/ 573191 h 2825375"/>
              <a:gd name="connsiteX96" fmla="*/ 1009424 w 1303628"/>
              <a:gd name="connsiteY96" fmla="*/ 537684 h 2825375"/>
              <a:gd name="connsiteX97" fmla="*/ 1014497 w 1303628"/>
              <a:gd name="connsiteY97" fmla="*/ 497104 h 2825375"/>
              <a:gd name="connsiteX98" fmla="*/ 1065221 w 1303628"/>
              <a:gd name="connsiteY98" fmla="*/ 360147 h 2825375"/>
              <a:gd name="connsiteX99" fmla="*/ 1075366 w 1303628"/>
              <a:gd name="connsiteY99" fmla="*/ 294204 h 2825375"/>
              <a:gd name="connsiteX100" fmla="*/ 1085511 w 1303628"/>
              <a:gd name="connsiteY100" fmla="*/ 253625 h 2825375"/>
              <a:gd name="connsiteX101" fmla="*/ 1085511 w 1303628"/>
              <a:gd name="connsiteY101" fmla="*/ 142030 h 2825375"/>
              <a:gd name="connsiteX102" fmla="*/ 1050004 w 1303628"/>
              <a:gd name="connsiteY102" fmla="*/ 55798 h 2825375"/>
              <a:gd name="connsiteX103" fmla="*/ 1100729 w 1303628"/>
              <a:gd name="connsiteY103" fmla="*/ 0 h 282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303628" h="2825375">
                <a:moveTo>
                  <a:pt x="950583" y="428118"/>
                </a:moveTo>
                <a:lnTo>
                  <a:pt x="952359" y="428626"/>
                </a:lnTo>
                <a:cubicBezTo>
                  <a:pt x="953627" y="429894"/>
                  <a:pt x="953627" y="431162"/>
                  <a:pt x="953627" y="431162"/>
                </a:cubicBezTo>
                <a:cubicBezTo>
                  <a:pt x="953627" y="433698"/>
                  <a:pt x="952359" y="432430"/>
                  <a:pt x="951091" y="429894"/>
                </a:cubicBezTo>
                <a:close/>
                <a:moveTo>
                  <a:pt x="1100729" y="0"/>
                </a:moveTo>
                <a:cubicBezTo>
                  <a:pt x="1166671" y="0"/>
                  <a:pt x="1161599" y="71015"/>
                  <a:pt x="1161599" y="101450"/>
                </a:cubicBezTo>
                <a:cubicBezTo>
                  <a:pt x="1161599" y="116667"/>
                  <a:pt x="1156526" y="162320"/>
                  <a:pt x="1151454" y="187682"/>
                </a:cubicBezTo>
                <a:lnTo>
                  <a:pt x="1181889" y="202900"/>
                </a:lnTo>
                <a:lnTo>
                  <a:pt x="1181889" y="299277"/>
                </a:lnTo>
                <a:cubicBezTo>
                  <a:pt x="1186961" y="329712"/>
                  <a:pt x="1171744" y="360147"/>
                  <a:pt x="1186961" y="390582"/>
                </a:cubicBezTo>
                <a:cubicBezTo>
                  <a:pt x="1217396" y="446379"/>
                  <a:pt x="1303628" y="522466"/>
                  <a:pt x="1303628" y="532611"/>
                </a:cubicBezTo>
                <a:cubicBezTo>
                  <a:pt x="1303628" y="547829"/>
                  <a:pt x="1222468" y="649278"/>
                  <a:pt x="1202179" y="674641"/>
                </a:cubicBezTo>
                <a:cubicBezTo>
                  <a:pt x="1176816" y="700003"/>
                  <a:pt x="1156526" y="745656"/>
                  <a:pt x="1126091" y="786235"/>
                </a:cubicBezTo>
                <a:cubicBezTo>
                  <a:pt x="1100729" y="811598"/>
                  <a:pt x="1055076" y="836960"/>
                  <a:pt x="1029714" y="857250"/>
                </a:cubicBezTo>
                <a:cubicBezTo>
                  <a:pt x="1009424" y="867395"/>
                  <a:pt x="984062" y="887685"/>
                  <a:pt x="973917" y="918120"/>
                </a:cubicBezTo>
                <a:cubicBezTo>
                  <a:pt x="958699" y="948555"/>
                  <a:pt x="953627" y="989135"/>
                  <a:pt x="953627" y="1029715"/>
                </a:cubicBezTo>
                <a:cubicBezTo>
                  <a:pt x="943482" y="1181889"/>
                  <a:pt x="948554" y="1237687"/>
                  <a:pt x="948554" y="1252904"/>
                </a:cubicBezTo>
                <a:cubicBezTo>
                  <a:pt x="948554" y="1263049"/>
                  <a:pt x="938409" y="1268122"/>
                  <a:pt x="938409" y="1278267"/>
                </a:cubicBezTo>
                <a:cubicBezTo>
                  <a:pt x="938409" y="1293484"/>
                  <a:pt x="943482" y="1328991"/>
                  <a:pt x="943482" y="1354354"/>
                </a:cubicBezTo>
                <a:cubicBezTo>
                  <a:pt x="953627" y="1450731"/>
                  <a:pt x="958699" y="1638413"/>
                  <a:pt x="958699" y="1648558"/>
                </a:cubicBezTo>
                <a:cubicBezTo>
                  <a:pt x="958699" y="1663775"/>
                  <a:pt x="1024642" y="1790588"/>
                  <a:pt x="1024642" y="1805805"/>
                </a:cubicBezTo>
                <a:cubicBezTo>
                  <a:pt x="1024642" y="1815950"/>
                  <a:pt x="984062" y="1831167"/>
                  <a:pt x="968844" y="1836240"/>
                </a:cubicBezTo>
                <a:cubicBezTo>
                  <a:pt x="928264" y="1846385"/>
                  <a:pt x="882612" y="1866675"/>
                  <a:pt x="842032" y="1881892"/>
                </a:cubicBezTo>
                <a:cubicBezTo>
                  <a:pt x="831887" y="1942762"/>
                  <a:pt x="796380" y="2003632"/>
                  <a:pt x="786235" y="2069574"/>
                </a:cubicBezTo>
                <a:cubicBezTo>
                  <a:pt x="776090" y="2105082"/>
                  <a:pt x="791307" y="2155806"/>
                  <a:pt x="786235" y="2201459"/>
                </a:cubicBezTo>
                <a:cubicBezTo>
                  <a:pt x="786235" y="2242039"/>
                  <a:pt x="765945" y="2313054"/>
                  <a:pt x="765945" y="2328271"/>
                </a:cubicBezTo>
                <a:cubicBezTo>
                  <a:pt x="765945" y="2338416"/>
                  <a:pt x="755800" y="2353634"/>
                  <a:pt x="750727" y="2373923"/>
                </a:cubicBezTo>
                <a:cubicBezTo>
                  <a:pt x="750727" y="2389141"/>
                  <a:pt x="745655" y="2409431"/>
                  <a:pt x="740582" y="2429721"/>
                </a:cubicBezTo>
                <a:cubicBezTo>
                  <a:pt x="735510" y="2444938"/>
                  <a:pt x="735510" y="2470301"/>
                  <a:pt x="730437" y="2490591"/>
                </a:cubicBezTo>
                <a:cubicBezTo>
                  <a:pt x="725365" y="2515953"/>
                  <a:pt x="705075" y="2561605"/>
                  <a:pt x="705075" y="2576823"/>
                </a:cubicBezTo>
                <a:cubicBezTo>
                  <a:pt x="705075" y="2586968"/>
                  <a:pt x="715220" y="2586968"/>
                  <a:pt x="715220" y="2597113"/>
                </a:cubicBezTo>
                <a:cubicBezTo>
                  <a:pt x="715220" y="2612330"/>
                  <a:pt x="689858" y="2622475"/>
                  <a:pt x="689858" y="2632620"/>
                </a:cubicBezTo>
                <a:cubicBezTo>
                  <a:pt x="689858" y="2647838"/>
                  <a:pt x="700003" y="2708707"/>
                  <a:pt x="725365" y="2739142"/>
                </a:cubicBezTo>
                <a:cubicBezTo>
                  <a:pt x="730437" y="2754360"/>
                  <a:pt x="760872" y="2759432"/>
                  <a:pt x="771017" y="2784795"/>
                </a:cubicBezTo>
                <a:cubicBezTo>
                  <a:pt x="776090" y="2784795"/>
                  <a:pt x="781162" y="2794940"/>
                  <a:pt x="781162" y="2805085"/>
                </a:cubicBezTo>
                <a:cubicBezTo>
                  <a:pt x="781162" y="2820302"/>
                  <a:pt x="776090" y="2815230"/>
                  <a:pt x="776090" y="2825375"/>
                </a:cubicBezTo>
                <a:lnTo>
                  <a:pt x="644205" y="2825375"/>
                </a:lnTo>
                <a:cubicBezTo>
                  <a:pt x="613770" y="2779722"/>
                  <a:pt x="527538" y="2693490"/>
                  <a:pt x="527538" y="2683345"/>
                </a:cubicBezTo>
                <a:cubicBezTo>
                  <a:pt x="527538" y="2668128"/>
                  <a:pt x="563045" y="2617403"/>
                  <a:pt x="583335" y="2581895"/>
                </a:cubicBezTo>
                <a:cubicBezTo>
                  <a:pt x="588408" y="2561605"/>
                  <a:pt x="593480" y="2536243"/>
                  <a:pt x="593480" y="2510881"/>
                </a:cubicBezTo>
                <a:cubicBezTo>
                  <a:pt x="598553" y="2500736"/>
                  <a:pt x="603625" y="2485518"/>
                  <a:pt x="603625" y="2470301"/>
                </a:cubicBezTo>
                <a:cubicBezTo>
                  <a:pt x="603625" y="2450011"/>
                  <a:pt x="608698" y="2424648"/>
                  <a:pt x="608698" y="2399286"/>
                </a:cubicBezTo>
                <a:cubicBezTo>
                  <a:pt x="613770" y="2348561"/>
                  <a:pt x="623915" y="2252184"/>
                  <a:pt x="623915" y="2236966"/>
                </a:cubicBezTo>
                <a:cubicBezTo>
                  <a:pt x="623915" y="2226821"/>
                  <a:pt x="634060" y="2201459"/>
                  <a:pt x="634060" y="2186242"/>
                </a:cubicBezTo>
                <a:cubicBezTo>
                  <a:pt x="639133" y="2160879"/>
                  <a:pt x="639133" y="2125372"/>
                  <a:pt x="639133" y="2110154"/>
                </a:cubicBezTo>
                <a:cubicBezTo>
                  <a:pt x="639133" y="2039139"/>
                  <a:pt x="618843" y="1978269"/>
                  <a:pt x="613770" y="1912327"/>
                </a:cubicBezTo>
                <a:cubicBezTo>
                  <a:pt x="613770" y="1912327"/>
                  <a:pt x="613770" y="1907255"/>
                  <a:pt x="603625" y="1907255"/>
                </a:cubicBezTo>
                <a:cubicBezTo>
                  <a:pt x="588408" y="1907255"/>
                  <a:pt x="502176" y="1922472"/>
                  <a:pt x="451451" y="1927545"/>
                </a:cubicBezTo>
                <a:cubicBezTo>
                  <a:pt x="421016" y="1942762"/>
                  <a:pt x="426088" y="1988414"/>
                  <a:pt x="421016" y="2003632"/>
                </a:cubicBezTo>
                <a:cubicBezTo>
                  <a:pt x="410871" y="2023922"/>
                  <a:pt x="370291" y="2039139"/>
                  <a:pt x="370291" y="2054357"/>
                </a:cubicBezTo>
                <a:cubicBezTo>
                  <a:pt x="370291" y="2064502"/>
                  <a:pt x="334784" y="2089864"/>
                  <a:pt x="324639" y="2110154"/>
                </a:cubicBezTo>
                <a:cubicBezTo>
                  <a:pt x="289131" y="2155806"/>
                  <a:pt x="278986" y="2206531"/>
                  <a:pt x="248551" y="2257256"/>
                </a:cubicBezTo>
                <a:cubicBezTo>
                  <a:pt x="243479" y="2267401"/>
                  <a:pt x="223189" y="2272474"/>
                  <a:pt x="213044" y="2287691"/>
                </a:cubicBezTo>
                <a:cubicBezTo>
                  <a:pt x="192754" y="2302909"/>
                  <a:pt x="172464" y="2328271"/>
                  <a:pt x="162319" y="2353634"/>
                </a:cubicBezTo>
                <a:cubicBezTo>
                  <a:pt x="152174" y="2363778"/>
                  <a:pt x="147102" y="2389141"/>
                  <a:pt x="131884" y="2409431"/>
                </a:cubicBezTo>
                <a:cubicBezTo>
                  <a:pt x="111594" y="2434793"/>
                  <a:pt x="71014" y="2470301"/>
                  <a:pt x="45652" y="2470301"/>
                </a:cubicBezTo>
                <a:cubicBezTo>
                  <a:pt x="15217" y="2470301"/>
                  <a:pt x="0" y="2429721"/>
                  <a:pt x="0" y="2414503"/>
                </a:cubicBezTo>
                <a:cubicBezTo>
                  <a:pt x="0" y="2338416"/>
                  <a:pt x="96377" y="2267401"/>
                  <a:pt x="136957" y="2226821"/>
                </a:cubicBezTo>
                <a:cubicBezTo>
                  <a:pt x="142029" y="2216676"/>
                  <a:pt x="136957" y="2201459"/>
                  <a:pt x="142029" y="2191314"/>
                </a:cubicBezTo>
                <a:cubicBezTo>
                  <a:pt x="142029" y="2171024"/>
                  <a:pt x="162319" y="2160879"/>
                  <a:pt x="167392" y="2145662"/>
                </a:cubicBezTo>
                <a:cubicBezTo>
                  <a:pt x="187681" y="2100009"/>
                  <a:pt x="197826" y="2054357"/>
                  <a:pt x="213044" y="2008704"/>
                </a:cubicBezTo>
                <a:cubicBezTo>
                  <a:pt x="223189" y="1978269"/>
                  <a:pt x="248551" y="1952907"/>
                  <a:pt x="263769" y="1927545"/>
                </a:cubicBezTo>
                <a:cubicBezTo>
                  <a:pt x="278986" y="1902182"/>
                  <a:pt x="278986" y="1851457"/>
                  <a:pt x="278986" y="1841312"/>
                </a:cubicBezTo>
                <a:cubicBezTo>
                  <a:pt x="278986" y="1826095"/>
                  <a:pt x="294204" y="1785515"/>
                  <a:pt x="294204" y="1775370"/>
                </a:cubicBezTo>
                <a:cubicBezTo>
                  <a:pt x="294204" y="1760153"/>
                  <a:pt x="334784" y="1694210"/>
                  <a:pt x="334784" y="1678993"/>
                </a:cubicBezTo>
                <a:cubicBezTo>
                  <a:pt x="334784" y="1653630"/>
                  <a:pt x="314494" y="1658703"/>
                  <a:pt x="299276" y="1653630"/>
                </a:cubicBezTo>
                <a:cubicBezTo>
                  <a:pt x="268841" y="1633341"/>
                  <a:pt x="268841" y="1602906"/>
                  <a:pt x="268841" y="1582616"/>
                </a:cubicBezTo>
                <a:cubicBezTo>
                  <a:pt x="268841" y="1567398"/>
                  <a:pt x="284059" y="1440586"/>
                  <a:pt x="284059" y="1430441"/>
                </a:cubicBezTo>
                <a:cubicBezTo>
                  <a:pt x="284059" y="1364499"/>
                  <a:pt x="228261" y="1364499"/>
                  <a:pt x="197826" y="1334064"/>
                </a:cubicBezTo>
                <a:lnTo>
                  <a:pt x="273914" y="1044932"/>
                </a:lnTo>
                <a:cubicBezTo>
                  <a:pt x="289131" y="989135"/>
                  <a:pt x="309421" y="928265"/>
                  <a:pt x="329711" y="882613"/>
                </a:cubicBezTo>
                <a:cubicBezTo>
                  <a:pt x="350001" y="836960"/>
                  <a:pt x="410871" y="755801"/>
                  <a:pt x="410871" y="745656"/>
                </a:cubicBezTo>
                <a:cubicBezTo>
                  <a:pt x="410871" y="730438"/>
                  <a:pt x="502176" y="710148"/>
                  <a:pt x="547828" y="694931"/>
                </a:cubicBezTo>
                <a:cubicBezTo>
                  <a:pt x="563045" y="689858"/>
                  <a:pt x="588408" y="689858"/>
                  <a:pt x="603625" y="684786"/>
                </a:cubicBezTo>
                <a:cubicBezTo>
                  <a:pt x="628988" y="669568"/>
                  <a:pt x="628988" y="649278"/>
                  <a:pt x="664495" y="654351"/>
                </a:cubicBezTo>
                <a:cubicBezTo>
                  <a:pt x="664495" y="628988"/>
                  <a:pt x="674640" y="593481"/>
                  <a:pt x="674640" y="578264"/>
                </a:cubicBezTo>
                <a:cubicBezTo>
                  <a:pt x="674640" y="522466"/>
                  <a:pt x="649278" y="573191"/>
                  <a:pt x="649278" y="517394"/>
                </a:cubicBezTo>
                <a:cubicBezTo>
                  <a:pt x="649278" y="507249"/>
                  <a:pt x="679713" y="436234"/>
                  <a:pt x="679713" y="426089"/>
                </a:cubicBezTo>
                <a:cubicBezTo>
                  <a:pt x="679713" y="410872"/>
                  <a:pt x="613770" y="355074"/>
                  <a:pt x="588408" y="324639"/>
                </a:cubicBezTo>
                <a:lnTo>
                  <a:pt x="831887" y="233335"/>
                </a:lnTo>
                <a:cubicBezTo>
                  <a:pt x="877540" y="284059"/>
                  <a:pt x="928264" y="350002"/>
                  <a:pt x="989134" y="421017"/>
                </a:cubicBezTo>
                <a:lnTo>
                  <a:pt x="948554" y="421017"/>
                </a:lnTo>
                <a:lnTo>
                  <a:pt x="950583" y="428118"/>
                </a:lnTo>
                <a:lnTo>
                  <a:pt x="943482" y="426089"/>
                </a:lnTo>
                <a:cubicBezTo>
                  <a:pt x="928264" y="426089"/>
                  <a:pt x="907974" y="436234"/>
                  <a:pt x="892757" y="436234"/>
                </a:cubicBezTo>
                <a:cubicBezTo>
                  <a:pt x="887685" y="446379"/>
                  <a:pt x="887685" y="461596"/>
                  <a:pt x="887685" y="476814"/>
                </a:cubicBezTo>
                <a:cubicBezTo>
                  <a:pt x="887685" y="486959"/>
                  <a:pt x="897829" y="517394"/>
                  <a:pt x="897829" y="527539"/>
                </a:cubicBezTo>
                <a:cubicBezTo>
                  <a:pt x="897829" y="542756"/>
                  <a:pt x="882612" y="568119"/>
                  <a:pt x="872467" y="583336"/>
                </a:cubicBezTo>
                <a:cubicBezTo>
                  <a:pt x="842032" y="588409"/>
                  <a:pt x="826815" y="644206"/>
                  <a:pt x="806525" y="674641"/>
                </a:cubicBezTo>
                <a:cubicBezTo>
                  <a:pt x="811597" y="679713"/>
                  <a:pt x="811597" y="679713"/>
                  <a:pt x="821742" y="679713"/>
                </a:cubicBezTo>
                <a:cubicBezTo>
                  <a:pt x="836960" y="679713"/>
                  <a:pt x="872467" y="674641"/>
                  <a:pt x="892757" y="664496"/>
                </a:cubicBezTo>
                <a:cubicBezTo>
                  <a:pt x="902902" y="659423"/>
                  <a:pt x="907974" y="628988"/>
                  <a:pt x="923192" y="618843"/>
                </a:cubicBezTo>
                <a:cubicBezTo>
                  <a:pt x="928264" y="613771"/>
                  <a:pt x="968844" y="552901"/>
                  <a:pt x="968844" y="537684"/>
                </a:cubicBezTo>
                <a:cubicBezTo>
                  <a:pt x="968844" y="522466"/>
                  <a:pt x="963772" y="517394"/>
                  <a:pt x="963772" y="507249"/>
                </a:cubicBezTo>
                <a:lnTo>
                  <a:pt x="968844" y="502176"/>
                </a:lnTo>
                <a:cubicBezTo>
                  <a:pt x="968844" y="522466"/>
                  <a:pt x="973917" y="547829"/>
                  <a:pt x="978989" y="573191"/>
                </a:cubicBezTo>
                <a:cubicBezTo>
                  <a:pt x="989134" y="557974"/>
                  <a:pt x="999279" y="547829"/>
                  <a:pt x="1009424" y="537684"/>
                </a:cubicBezTo>
                <a:cubicBezTo>
                  <a:pt x="1014497" y="527539"/>
                  <a:pt x="1014497" y="512321"/>
                  <a:pt x="1014497" y="497104"/>
                </a:cubicBezTo>
                <a:cubicBezTo>
                  <a:pt x="1014497" y="486959"/>
                  <a:pt x="1044932" y="405799"/>
                  <a:pt x="1065221" y="360147"/>
                </a:cubicBezTo>
                <a:cubicBezTo>
                  <a:pt x="1070294" y="339857"/>
                  <a:pt x="1075366" y="314494"/>
                  <a:pt x="1075366" y="294204"/>
                </a:cubicBezTo>
                <a:cubicBezTo>
                  <a:pt x="1080439" y="284059"/>
                  <a:pt x="1080439" y="268842"/>
                  <a:pt x="1085511" y="253625"/>
                </a:cubicBezTo>
                <a:cubicBezTo>
                  <a:pt x="1080439" y="248552"/>
                  <a:pt x="1080439" y="243480"/>
                  <a:pt x="1085511" y="142030"/>
                </a:cubicBezTo>
                <a:cubicBezTo>
                  <a:pt x="1080439" y="111595"/>
                  <a:pt x="1050004" y="81160"/>
                  <a:pt x="1050004" y="55798"/>
                </a:cubicBezTo>
                <a:cubicBezTo>
                  <a:pt x="1050004" y="20290"/>
                  <a:pt x="1060149" y="0"/>
                  <a:pt x="1100729" y="0"/>
                </a:cubicBezTo>
                <a:close/>
              </a:path>
            </a:pathLst>
          </a:custGeom>
          <a:gradFill>
            <a:gsLst>
              <a:gs pos="0">
                <a:srgbClr val="3F55A4"/>
              </a:gs>
              <a:gs pos="56900">
                <a:srgbClr val="706EDC"/>
              </a:gs>
              <a:gs pos="100000">
                <a:srgbClr val="FF66A7"/>
              </a:gs>
            </a:gsLst>
            <a:lin ang="5400000" scaled="1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lang="zh-CN" altLang="en-US" sz="2400" dirty="0">
              <a:cs typeface="+mn-ea"/>
            </a:endParaRPr>
          </a:p>
        </p:txBody>
      </p:sp>
      <p:grpSp>
        <p:nvGrpSpPr>
          <p:cNvPr id="55" name="图形 53">
            <a:extLst>
              <a:ext uri="{FF2B5EF4-FFF2-40B4-BE49-F238E27FC236}">
                <a16:creationId xmlns:a16="http://schemas.microsoft.com/office/drawing/2014/main" id="{96FB8A3E-D296-6A1E-8F8E-EAC665199D0C}"/>
              </a:ext>
            </a:extLst>
          </p:cNvPr>
          <p:cNvGrpSpPr/>
          <p:nvPr/>
        </p:nvGrpSpPr>
        <p:grpSpPr>
          <a:xfrm rot="2627015">
            <a:off x="8143946" y="25041"/>
            <a:ext cx="802245" cy="2075883"/>
            <a:chOff x="0" y="0"/>
            <a:chExt cx="1987693" cy="5143338"/>
          </a:xfrm>
        </p:grpSpPr>
        <p:grpSp>
          <p:nvGrpSpPr>
            <p:cNvPr id="56" name="图形 53">
              <a:extLst>
                <a:ext uri="{FF2B5EF4-FFF2-40B4-BE49-F238E27FC236}">
                  <a16:creationId xmlns:a16="http://schemas.microsoft.com/office/drawing/2014/main" id="{77DECCA0-9A3B-F3E9-691A-BEEBA6B3D6D0}"/>
                </a:ext>
              </a:extLst>
            </p:cNvPr>
            <p:cNvGrpSpPr/>
            <p:nvPr/>
          </p:nvGrpSpPr>
          <p:grpSpPr>
            <a:xfrm>
              <a:off x="488171" y="3332635"/>
              <a:ext cx="1011851" cy="1810702"/>
              <a:chOff x="488171" y="3332635"/>
              <a:chExt cx="1011851" cy="1810702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EB6A55C-2C06-F376-598D-865248AA23A2}"/>
                  </a:ext>
                </a:extLst>
              </p:cNvPr>
              <p:cNvSpPr/>
              <p:nvPr/>
            </p:nvSpPr>
            <p:spPr>
              <a:xfrm>
                <a:off x="488171" y="3332635"/>
                <a:ext cx="1011851" cy="1810702"/>
              </a:xfrm>
              <a:custGeom>
                <a:avLst/>
                <a:gdLst>
                  <a:gd name="connsiteX0" fmla="*/ 1011852 w 1011851"/>
                  <a:gd name="connsiteY0" fmla="*/ 676432 h 1810702"/>
                  <a:gd name="connsiteX1" fmla="*/ 505926 w 1011851"/>
                  <a:gd name="connsiteY1" fmla="*/ 1810703 h 1810702"/>
                  <a:gd name="connsiteX2" fmla="*/ 0 w 1011851"/>
                  <a:gd name="connsiteY2" fmla="*/ 676432 h 1810702"/>
                  <a:gd name="connsiteX3" fmla="*/ 505926 w 1011851"/>
                  <a:gd name="connsiteY3" fmla="*/ 0 h 1810702"/>
                  <a:gd name="connsiteX4" fmla="*/ 1011852 w 1011851"/>
                  <a:gd name="connsiteY4" fmla="*/ 676432 h 181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1851" h="1810702">
                    <a:moveTo>
                      <a:pt x="1011852" y="676432"/>
                    </a:moveTo>
                    <a:cubicBezTo>
                      <a:pt x="1011852" y="1176440"/>
                      <a:pt x="505926" y="1810703"/>
                      <a:pt x="505926" y="1810703"/>
                    </a:cubicBezTo>
                    <a:cubicBezTo>
                      <a:pt x="505926" y="1810703"/>
                      <a:pt x="0" y="1176456"/>
                      <a:pt x="0" y="676432"/>
                    </a:cubicBezTo>
                    <a:cubicBezTo>
                      <a:pt x="0" y="176489"/>
                      <a:pt x="226566" y="0"/>
                      <a:pt x="505926" y="0"/>
                    </a:cubicBezTo>
                    <a:cubicBezTo>
                      <a:pt x="785350" y="0"/>
                      <a:pt x="1011852" y="176489"/>
                      <a:pt x="1011852" y="676432"/>
                    </a:cubicBezTo>
                    <a:close/>
                  </a:path>
                </a:pathLst>
              </a:custGeom>
              <a:solidFill>
                <a:srgbClr val="FFCC04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D2EF4C4-DD72-3680-2035-0FBF433A1189}"/>
                  </a:ext>
                </a:extLst>
              </p:cNvPr>
              <p:cNvSpPr/>
              <p:nvPr/>
            </p:nvSpPr>
            <p:spPr>
              <a:xfrm>
                <a:off x="603427" y="3332635"/>
                <a:ext cx="781420" cy="1398397"/>
              </a:xfrm>
              <a:custGeom>
                <a:avLst/>
                <a:gdLst>
                  <a:gd name="connsiteX0" fmla="*/ 781421 w 781420"/>
                  <a:gd name="connsiteY0" fmla="*/ 522467 h 1398397"/>
                  <a:gd name="connsiteX1" fmla="*/ 390686 w 781420"/>
                  <a:gd name="connsiteY1" fmla="*/ 1398398 h 1398397"/>
                  <a:gd name="connsiteX2" fmla="*/ 0 w 781420"/>
                  <a:gd name="connsiteY2" fmla="*/ 522467 h 1398397"/>
                  <a:gd name="connsiteX3" fmla="*/ 390686 w 781420"/>
                  <a:gd name="connsiteY3" fmla="*/ 0 h 1398397"/>
                  <a:gd name="connsiteX4" fmla="*/ 781421 w 781420"/>
                  <a:gd name="connsiteY4" fmla="*/ 522467 h 1398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420" h="1398397">
                    <a:moveTo>
                      <a:pt x="781421" y="522467"/>
                    </a:moveTo>
                    <a:cubicBezTo>
                      <a:pt x="781421" y="908561"/>
                      <a:pt x="390686" y="1398398"/>
                      <a:pt x="390686" y="1398398"/>
                    </a:cubicBezTo>
                    <a:cubicBezTo>
                      <a:pt x="390686" y="1398398"/>
                      <a:pt x="0" y="908561"/>
                      <a:pt x="0" y="522467"/>
                    </a:cubicBezTo>
                    <a:cubicBezTo>
                      <a:pt x="0" y="136308"/>
                      <a:pt x="174905" y="0"/>
                      <a:pt x="390686" y="0"/>
                    </a:cubicBezTo>
                    <a:cubicBezTo>
                      <a:pt x="606467" y="0"/>
                      <a:pt x="781421" y="136292"/>
                      <a:pt x="781421" y="522467"/>
                    </a:cubicBezTo>
                    <a:close/>
                  </a:path>
                </a:pathLst>
              </a:custGeom>
              <a:solidFill>
                <a:srgbClr val="F7AF19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grpSp>
          <p:nvGrpSpPr>
            <p:cNvPr id="59" name="图形 53">
              <a:extLst>
                <a:ext uri="{FF2B5EF4-FFF2-40B4-BE49-F238E27FC236}">
                  <a16:creationId xmlns:a16="http://schemas.microsoft.com/office/drawing/2014/main" id="{A732ED4F-86DB-7EFB-8ACE-A551693FF7BE}"/>
                </a:ext>
              </a:extLst>
            </p:cNvPr>
            <p:cNvGrpSpPr/>
            <p:nvPr/>
          </p:nvGrpSpPr>
          <p:grpSpPr>
            <a:xfrm>
              <a:off x="0" y="2598090"/>
              <a:ext cx="1987693" cy="1291088"/>
              <a:chOff x="0" y="2598090"/>
              <a:chExt cx="1987693" cy="1291088"/>
            </a:xfrm>
            <a:solidFill>
              <a:srgbClr val="EF4C45"/>
            </a:solidFill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ECDDF43-98C1-F0A7-EB40-712EB123ACAF}"/>
                  </a:ext>
                </a:extLst>
              </p:cNvPr>
              <p:cNvSpPr/>
              <p:nvPr/>
            </p:nvSpPr>
            <p:spPr>
              <a:xfrm>
                <a:off x="1328497" y="2598090"/>
                <a:ext cx="659196" cy="1291088"/>
              </a:xfrm>
              <a:custGeom>
                <a:avLst/>
                <a:gdLst>
                  <a:gd name="connsiteX0" fmla="*/ 0 w 659196"/>
                  <a:gd name="connsiteY0" fmla="*/ 0 h 1291088"/>
                  <a:gd name="connsiteX1" fmla="*/ 0 w 659196"/>
                  <a:gd name="connsiteY1" fmla="*/ 778591 h 1291088"/>
                  <a:gd name="connsiteX2" fmla="*/ 493766 w 659196"/>
                  <a:gd name="connsiteY2" fmla="*/ 1245354 h 1291088"/>
                  <a:gd name="connsiteX3" fmla="*/ 622782 w 659196"/>
                  <a:gd name="connsiteY3" fmla="*/ 1232419 h 1291088"/>
                  <a:gd name="connsiteX4" fmla="*/ 659196 w 659196"/>
                  <a:gd name="connsiteY4" fmla="*/ 936712 h 1291088"/>
                  <a:gd name="connsiteX5" fmla="*/ 0 w 659196"/>
                  <a:gd name="connsiteY5" fmla="*/ 0 h 129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196" h="1291088">
                    <a:moveTo>
                      <a:pt x="0" y="0"/>
                    </a:moveTo>
                    <a:lnTo>
                      <a:pt x="0" y="778591"/>
                    </a:lnTo>
                    <a:cubicBezTo>
                      <a:pt x="212515" y="831983"/>
                      <a:pt x="391883" y="1006709"/>
                      <a:pt x="493766" y="1245354"/>
                    </a:cubicBezTo>
                    <a:cubicBezTo>
                      <a:pt x="522257" y="1312118"/>
                      <a:pt x="604559" y="1304066"/>
                      <a:pt x="622782" y="1232419"/>
                    </a:cubicBezTo>
                    <a:cubicBezTo>
                      <a:pt x="646406" y="1139461"/>
                      <a:pt x="659196" y="1040019"/>
                      <a:pt x="659196" y="936712"/>
                    </a:cubicBezTo>
                    <a:cubicBezTo>
                      <a:pt x="659196" y="444838"/>
                      <a:pt x="369310" y="41232"/>
                      <a:pt x="0" y="0"/>
                    </a:cubicBezTo>
                    <a:close/>
                  </a:path>
                </a:pathLst>
              </a:custGeom>
              <a:solidFill>
                <a:srgbClr val="EF4C45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750B4AF-E25C-E841-E0D2-2930DB0BA3D2}"/>
                  </a:ext>
                </a:extLst>
              </p:cNvPr>
              <p:cNvSpPr/>
              <p:nvPr/>
            </p:nvSpPr>
            <p:spPr>
              <a:xfrm>
                <a:off x="0" y="2598090"/>
                <a:ext cx="659244" cy="1291088"/>
              </a:xfrm>
              <a:custGeom>
                <a:avLst/>
                <a:gdLst>
                  <a:gd name="connsiteX0" fmla="*/ 659245 w 659244"/>
                  <a:gd name="connsiteY0" fmla="*/ 0 h 1291088"/>
                  <a:gd name="connsiteX1" fmla="*/ 659245 w 659244"/>
                  <a:gd name="connsiteY1" fmla="*/ 778591 h 1291088"/>
                  <a:gd name="connsiteX2" fmla="*/ 165478 w 659244"/>
                  <a:gd name="connsiteY2" fmla="*/ 1245354 h 1291088"/>
                  <a:gd name="connsiteX3" fmla="*/ 36446 w 659244"/>
                  <a:gd name="connsiteY3" fmla="*/ 1232419 h 1291088"/>
                  <a:gd name="connsiteX4" fmla="*/ 0 w 659244"/>
                  <a:gd name="connsiteY4" fmla="*/ 936712 h 1291088"/>
                  <a:gd name="connsiteX5" fmla="*/ 659245 w 659244"/>
                  <a:gd name="connsiteY5" fmla="*/ 0 h 129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244" h="1291088">
                    <a:moveTo>
                      <a:pt x="659245" y="0"/>
                    </a:moveTo>
                    <a:lnTo>
                      <a:pt x="659245" y="778591"/>
                    </a:lnTo>
                    <a:cubicBezTo>
                      <a:pt x="446729" y="831983"/>
                      <a:pt x="267329" y="1006709"/>
                      <a:pt x="165478" y="1245354"/>
                    </a:cubicBezTo>
                    <a:cubicBezTo>
                      <a:pt x="136988" y="1312118"/>
                      <a:pt x="54653" y="1304066"/>
                      <a:pt x="36446" y="1232419"/>
                    </a:cubicBezTo>
                    <a:cubicBezTo>
                      <a:pt x="12790" y="1139461"/>
                      <a:pt x="0" y="1040019"/>
                      <a:pt x="0" y="936712"/>
                    </a:cubicBezTo>
                    <a:cubicBezTo>
                      <a:pt x="0" y="444838"/>
                      <a:pt x="289902" y="41232"/>
                      <a:pt x="659245" y="0"/>
                    </a:cubicBezTo>
                    <a:close/>
                  </a:path>
                </a:pathLst>
              </a:custGeom>
              <a:solidFill>
                <a:srgbClr val="EF4C45"/>
              </a:solidFill>
              <a:ln w="16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/>
              </a:p>
            </p:txBody>
          </p:sp>
        </p:grp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575C0D9-9D69-0D76-96C8-A98F6315F804}"/>
                </a:ext>
              </a:extLst>
            </p:cNvPr>
            <p:cNvSpPr/>
            <p:nvPr/>
          </p:nvSpPr>
          <p:spPr>
            <a:xfrm>
              <a:off x="799789" y="1042654"/>
              <a:ext cx="388632" cy="1822118"/>
            </a:xfrm>
            <a:custGeom>
              <a:avLst/>
              <a:gdLst>
                <a:gd name="connsiteX0" fmla="*/ 0 w 388632"/>
                <a:gd name="connsiteY0" fmla="*/ 0 h 1822118"/>
                <a:gd name="connsiteX1" fmla="*/ 388633 w 388632"/>
                <a:gd name="connsiteY1" fmla="*/ 0 h 1822118"/>
                <a:gd name="connsiteX2" fmla="*/ 388633 w 388632"/>
                <a:gd name="connsiteY2" fmla="*/ 1822118 h 1822118"/>
                <a:gd name="connsiteX3" fmla="*/ 0 w 388632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1822118">
                  <a:moveTo>
                    <a:pt x="0" y="0"/>
                  </a:moveTo>
                  <a:lnTo>
                    <a:pt x="388633" y="0"/>
                  </a:lnTo>
                  <a:lnTo>
                    <a:pt x="388633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1E67A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AE1A630-D318-1FAD-49B3-E8B0D8DFE1B1}"/>
                </a:ext>
              </a:extLst>
            </p:cNvPr>
            <p:cNvSpPr/>
            <p:nvPr/>
          </p:nvSpPr>
          <p:spPr>
            <a:xfrm>
              <a:off x="411189" y="1042654"/>
              <a:ext cx="388600" cy="1822118"/>
            </a:xfrm>
            <a:custGeom>
              <a:avLst/>
              <a:gdLst>
                <a:gd name="connsiteX0" fmla="*/ 0 w 388600"/>
                <a:gd name="connsiteY0" fmla="*/ 0 h 1822118"/>
                <a:gd name="connsiteX1" fmla="*/ 388600 w 388600"/>
                <a:gd name="connsiteY1" fmla="*/ 0 h 1822118"/>
                <a:gd name="connsiteX2" fmla="*/ 388600 w 388600"/>
                <a:gd name="connsiteY2" fmla="*/ 1822118 h 1822118"/>
                <a:gd name="connsiteX3" fmla="*/ 0 w 388600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00" h="1822118">
                  <a:moveTo>
                    <a:pt x="0" y="0"/>
                  </a:moveTo>
                  <a:lnTo>
                    <a:pt x="388600" y="0"/>
                  </a:lnTo>
                  <a:lnTo>
                    <a:pt x="388600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2C81C6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533D60C-D5F2-A091-B564-33344EFEC7FC}"/>
                </a:ext>
              </a:extLst>
            </p:cNvPr>
            <p:cNvSpPr/>
            <p:nvPr/>
          </p:nvSpPr>
          <p:spPr>
            <a:xfrm>
              <a:off x="1188421" y="1042654"/>
              <a:ext cx="388567" cy="1822118"/>
            </a:xfrm>
            <a:custGeom>
              <a:avLst/>
              <a:gdLst>
                <a:gd name="connsiteX0" fmla="*/ 0 w 388567"/>
                <a:gd name="connsiteY0" fmla="*/ 0 h 1822118"/>
                <a:gd name="connsiteX1" fmla="*/ 388568 w 388567"/>
                <a:gd name="connsiteY1" fmla="*/ 0 h 1822118"/>
                <a:gd name="connsiteX2" fmla="*/ 388568 w 388567"/>
                <a:gd name="connsiteY2" fmla="*/ 1822118 h 1822118"/>
                <a:gd name="connsiteX3" fmla="*/ 0 w 388567"/>
                <a:gd name="connsiteY3" fmla="*/ 1822118 h 18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67" h="1822118">
                  <a:moveTo>
                    <a:pt x="0" y="0"/>
                  </a:moveTo>
                  <a:lnTo>
                    <a:pt x="388568" y="0"/>
                  </a:lnTo>
                  <a:lnTo>
                    <a:pt x="388568" y="1822118"/>
                  </a:lnTo>
                  <a:lnTo>
                    <a:pt x="0" y="1822118"/>
                  </a:lnTo>
                  <a:close/>
                </a:path>
              </a:pathLst>
            </a:custGeom>
            <a:solidFill>
              <a:srgbClr val="29509B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7E0EF91-C42D-66CA-2AF2-98FF6A7DED53}"/>
                </a:ext>
              </a:extLst>
            </p:cNvPr>
            <p:cNvSpPr/>
            <p:nvPr/>
          </p:nvSpPr>
          <p:spPr>
            <a:xfrm>
              <a:off x="799789" y="2864772"/>
              <a:ext cx="388632" cy="306071"/>
            </a:xfrm>
            <a:custGeom>
              <a:avLst/>
              <a:gdLst>
                <a:gd name="connsiteX0" fmla="*/ 0 w 388632"/>
                <a:gd name="connsiteY0" fmla="*/ 0 h 306071"/>
                <a:gd name="connsiteX1" fmla="*/ 388633 w 388632"/>
                <a:gd name="connsiteY1" fmla="*/ 0 h 306071"/>
                <a:gd name="connsiteX2" fmla="*/ 388633 w 388632"/>
                <a:gd name="connsiteY2" fmla="*/ 306071 h 306071"/>
                <a:gd name="connsiteX3" fmla="*/ 0 w 388632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306071">
                  <a:moveTo>
                    <a:pt x="0" y="0"/>
                  </a:moveTo>
                  <a:lnTo>
                    <a:pt x="388633" y="0"/>
                  </a:lnTo>
                  <a:lnTo>
                    <a:pt x="388633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CED4D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FFC65E9-BC89-CA1A-BA0F-A68E90C18501}"/>
                </a:ext>
              </a:extLst>
            </p:cNvPr>
            <p:cNvSpPr/>
            <p:nvPr/>
          </p:nvSpPr>
          <p:spPr>
            <a:xfrm>
              <a:off x="411189" y="2864772"/>
              <a:ext cx="388600" cy="306071"/>
            </a:xfrm>
            <a:custGeom>
              <a:avLst/>
              <a:gdLst>
                <a:gd name="connsiteX0" fmla="*/ 0 w 388600"/>
                <a:gd name="connsiteY0" fmla="*/ 0 h 306071"/>
                <a:gd name="connsiteX1" fmla="*/ 388600 w 388600"/>
                <a:gd name="connsiteY1" fmla="*/ 0 h 306071"/>
                <a:gd name="connsiteX2" fmla="*/ 388600 w 388600"/>
                <a:gd name="connsiteY2" fmla="*/ 306071 h 306071"/>
                <a:gd name="connsiteX3" fmla="*/ 0 w 388600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00" h="306071">
                  <a:moveTo>
                    <a:pt x="0" y="0"/>
                  </a:moveTo>
                  <a:lnTo>
                    <a:pt x="388600" y="0"/>
                  </a:lnTo>
                  <a:lnTo>
                    <a:pt x="388600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E5E8EC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13422C9-2BF1-155F-9FBC-15612D38F354}"/>
                </a:ext>
              </a:extLst>
            </p:cNvPr>
            <p:cNvSpPr/>
            <p:nvPr/>
          </p:nvSpPr>
          <p:spPr>
            <a:xfrm>
              <a:off x="748936" y="3569727"/>
              <a:ext cx="490419" cy="877645"/>
            </a:xfrm>
            <a:custGeom>
              <a:avLst/>
              <a:gdLst>
                <a:gd name="connsiteX0" fmla="*/ 490419 w 490419"/>
                <a:gd name="connsiteY0" fmla="*/ 327900 h 877645"/>
                <a:gd name="connsiteX1" fmla="*/ 245194 w 490419"/>
                <a:gd name="connsiteY1" fmla="*/ 877645 h 877645"/>
                <a:gd name="connsiteX2" fmla="*/ 0 w 490419"/>
                <a:gd name="connsiteY2" fmla="*/ 327900 h 877645"/>
                <a:gd name="connsiteX3" fmla="*/ 245194 w 490419"/>
                <a:gd name="connsiteY3" fmla="*/ 0 h 877645"/>
                <a:gd name="connsiteX4" fmla="*/ 490419 w 490419"/>
                <a:gd name="connsiteY4" fmla="*/ 327900 h 877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419" h="877645">
                  <a:moveTo>
                    <a:pt x="490419" y="327900"/>
                  </a:moveTo>
                  <a:cubicBezTo>
                    <a:pt x="490419" y="570216"/>
                    <a:pt x="245194" y="877645"/>
                    <a:pt x="245194" y="877645"/>
                  </a:cubicBezTo>
                  <a:cubicBezTo>
                    <a:pt x="245194" y="877645"/>
                    <a:pt x="0" y="570216"/>
                    <a:pt x="0" y="327900"/>
                  </a:cubicBezTo>
                  <a:cubicBezTo>
                    <a:pt x="0" y="85537"/>
                    <a:pt x="109774" y="0"/>
                    <a:pt x="245194" y="0"/>
                  </a:cubicBezTo>
                  <a:cubicBezTo>
                    <a:pt x="380613" y="-16"/>
                    <a:pt x="490419" y="85537"/>
                    <a:pt x="490419" y="327900"/>
                  </a:cubicBezTo>
                  <a:close/>
                </a:path>
              </a:pathLst>
            </a:custGeom>
            <a:solidFill>
              <a:srgbClr val="F4881C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2BF3F72-2568-5920-CE2B-E18D77306AC7}"/>
                </a:ext>
              </a:extLst>
            </p:cNvPr>
            <p:cNvSpPr/>
            <p:nvPr/>
          </p:nvSpPr>
          <p:spPr>
            <a:xfrm>
              <a:off x="1188421" y="2864772"/>
              <a:ext cx="388567" cy="306071"/>
            </a:xfrm>
            <a:custGeom>
              <a:avLst/>
              <a:gdLst>
                <a:gd name="connsiteX0" fmla="*/ 0 w 388567"/>
                <a:gd name="connsiteY0" fmla="*/ 0 h 306071"/>
                <a:gd name="connsiteX1" fmla="*/ 388568 w 388567"/>
                <a:gd name="connsiteY1" fmla="*/ 0 h 306071"/>
                <a:gd name="connsiteX2" fmla="*/ 388568 w 388567"/>
                <a:gd name="connsiteY2" fmla="*/ 306071 h 306071"/>
                <a:gd name="connsiteX3" fmla="*/ 0 w 388567"/>
                <a:gd name="connsiteY3" fmla="*/ 306071 h 30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67" h="306071">
                  <a:moveTo>
                    <a:pt x="0" y="0"/>
                  </a:moveTo>
                  <a:lnTo>
                    <a:pt x="388568" y="0"/>
                  </a:lnTo>
                  <a:lnTo>
                    <a:pt x="388568" y="306071"/>
                  </a:lnTo>
                  <a:lnTo>
                    <a:pt x="0" y="306071"/>
                  </a:lnTo>
                  <a:close/>
                </a:path>
              </a:pathLst>
            </a:custGeom>
            <a:solidFill>
              <a:srgbClr val="ABB2B9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09A91B9-B0F9-562B-133B-A630BFCD67D4}"/>
                </a:ext>
              </a:extLst>
            </p:cNvPr>
            <p:cNvSpPr/>
            <p:nvPr/>
          </p:nvSpPr>
          <p:spPr>
            <a:xfrm>
              <a:off x="799789" y="3170844"/>
              <a:ext cx="388632" cy="558589"/>
            </a:xfrm>
            <a:custGeom>
              <a:avLst/>
              <a:gdLst>
                <a:gd name="connsiteX0" fmla="*/ 0 w 388632"/>
                <a:gd name="connsiteY0" fmla="*/ 0 h 558589"/>
                <a:gd name="connsiteX1" fmla="*/ 388633 w 388632"/>
                <a:gd name="connsiteY1" fmla="*/ 0 h 558589"/>
                <a:gd name="connsiteX2" fmla="*/ 388633 w 388632"/>
                <a:gd name="connsiteY2" fmla="*/ 558590 h 558589"/>
                <a:gd name="connsiteX3" fmla="*/ 0 w 388632"/>
                <a:gd name="connsiteY3" fmla="*/ 55859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632" h="558589">
                  <a:moveTo>
                    <a:pt x="0" y="0"/>
                  </a:moveTo>
                  <a:lnTo>
                    <a:pt x="388633" y="0"/>
                  </a:lnTo>
                  <a:lnTo>
                    <a:pt x="388633" y="558590"/>
                  </a:lnTo>
                  <a:lnTo>
                    <a:pt x="0" y="558590"/>
                  </a:lnTo>
                  <a:close/>
                </a:path>
              </a:pathLst>
            </a:custGeom>
            <a:solidFill>
              <a:srgbClr val="3A3838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12BD5B8-33F8-FB5E-AA1B-7C97BB124355}"/>
                </a:ext>
              </a:extLst>
            </p:cNvPr>
            <p:cNvSpPr/>
            <p:nvPr/>
          </p:nvSpPr>
          <p:spPr>
            <a:xfrm>
              <a:off x="411189" y="3170844"/>
              <a:ext cx="388600" cy="558589"/>
            </a:xfrm>
            <a:custGeom>
              <a:avLst/>
              <a:gdLst>
                <a:gd name="connsiteX0" fmla="*/ 388600 w 388600"/>
                <a:gd name="connsiteY0" fmla="*/ 0 h 558589"/>
                <a:gd name="connsiteX1" fmla="*/ 0 w 388600"/>
                <a:gd name="connsiteY1" fmla="*/ 0 h 558589"/>
                <a:gd name="connsiteX2" fmla="*/ 0 w 388600"/>
                <a:gd name="connsiteY2" fmla="*/ 308675 h 558589"/>
                <a:gd name="connsiteX3" fmla="*/ 249915 w 388600"/>
                <a:gd name="connsiteY3" fmla="*/ 558590 h 558589"/>
                <a:gd name="connsiteX4" fmla="*/ 388600 w 388600"/>
                <a:gd name="connsiteY4" fmla="*/ 558590 h 558589"/>
                <a:gd name="connsiteX5" fmla="*/ 388600 w 388600"/>
                <a:gd name="connsiteY5" fmla="*/ 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600" h="558589">
                  <a:moveTo>
                    <a:pt x="388600" y="0"/>
                  </a:moveTo>
                  <a:lnTo>
                    <a:pt x="0" y="0"/>
                  </a:lnTo>
                  <a:lnTo>
                    <a:pt x="0" y="308675"/>
                  </a:lnTo>
                  <a:cubicBezTo>
                    <a:pt x="0" y="446649"/>
                    <a:pt x="111909" y="558590"/>
                    <a:pt x="249915" y="558590"/>
                  </a:cubicBezTo>
                  <a:lnTo>
                    <a:pt x="388600" y="558590"/>
                  </a:lnTo>
                  <a:lnTo>
                    <a:pt x="388600" y="0"/>
                  </a:lnTo>
                  <a:close/>
                </a:path>
              </a:pathLst>
            </a:custGeom>
            <a:solidFill>
              <a:srgbClr val="5D5D5D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4CAF697-25DE-778E-A930-80C153DFE1FA}"/>
                </a:ext>
              </a:extLst>
            </p:cNvPr>
            <p:cNvSpPr/>
            <p:nvPr/>
          </p:nvSpPr>
          <p:spPr>
            <a:xfrm>
              <a:off x="1188421" y="3170844"/>
              <a:ext cx="388567" cy="558589"/>
            </a:xfrm>
            <a:custGeom>
              <a:avLst/>
              <a:gdLst>
                <a:gd name="connsiteX0" fmla="*/ 388568 w 388567"/>
                <a:gd name="connsiteY0" fmla="*/ 0 h 558589"/>
                <a:gd name="connsiteX1" fmla="*/ 0 w 388567"/>
                <a:gd name="connsiteY1" fmla="*/ 0 h 558589"/>
                <a:gd name="connsiteX2" fmla="*/ 0 w 388567"/>
                <a:gd name="connsiteY2" fmla="*/ 558590 h 558589"/>
                <a:gd name="connsiteX3" fmla="*/ 138685 w 388567"/>
                <a:gd name="connsiteY3" fmla="*/ 558590 h 558589"/>
                <a:gd name="connsiteX4" fmla="*/ 388568 w 388567"/>
                <a:gd name="connsiteY4" fmla="*/ 308675 h 558589"/>
                <a:gd name="connsiteX5" fmla="*/ 388568 w 388567"/>
                <a:gd name="connsiteY5" fmla="*/ 0 h 5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567" h="558589">
                  <a:moveTo>
                    <a:pt x="388568" y="0"/>
                  </a:moveTo>
                  <a:lnTo>
                    <a:pt x="0" y="0"/>
                  </a:lnTo>
                  <a:lnTo>
                    <a:pt x="0" y="558590"/>
                  </a:lnTo>
                  <a:lnTo>
                    <a:pt x="138685" y="558590"/>
                  </a:lnTo>
                  <a:cubicBezTo>
                    <a:pt x="276708" y="558590"/>
                    <a:pt x="388568" y="446649"/>
                    <a:pt x="388568" y="308675"/>
                  </a:cubicBezTo>
                  <a:lnTo>
                    <a:pt x="388568" y="0"/>
                  </a:lnTo>
                  <a:close/>
                </a:path>
              </a:pathLst>
            </a:custGeom>
            <a:solidFill>
              <a:srgbClr val="282626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CDEBC31-76EC-7292-C261-7F0B69C81C58}"/>
                </a:ext>
              </a:extLst>
            </p:cNvPr>
            <p:cNvSpPr/>
            <p:nvPr/>
          </p:nvSpPr>
          <p:spPr>
            <a:xfrm>
              <a:off x="411189" y="0"/>
              <a:ext cx="1165800" cy="1042654"/>
            </a:xfrm>
            <a:custGeom>
              <a:avLst/>
              <a:gdLst>
                <a:gd name="connsiteX0" fmla="*/ 582925 w 1165800"/>
                <a:gd name="connsiteY0" fmla="*/ 0 h 1042654"/>
                <a:gd name="connsiteX1" fmla="*/ 0 w 1165800"/>
                <a:gd name="connsiteY1" fmla="*/ 1042654 h 1042654"/>
                <a:gd name="connsiteX2" fmla="*/ 1165801 w 1165800"/>
                <a:gd name="connsiteY2" fmla="*/ 1042654 h 104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5800" h="1042654">
                  <a:moveTo>
                    <a:pt x="582925" y="0"/>
                  </a:moveTo>
                  <a:lnTo>
                    <a:pt x="0" y="1042654"/>
                  </a:lnTo>
                  <a:lnTo>
                    <a:pt x="1165801" y="1042654"/>
                  </a:lnTo>
                  <a:close/>
                </a:path>
              </a:pathLst>
            </a:custGeom>
            <a:solidFill>
              <a:srgbClr val="C17E5D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22213CC-FBDB-FA74-9502-A2BEBC5A9B91}"/>
                </a:ext>
              </a:extLst>
            </p:cNvPr>
            <p:cNvSpPr/>
            <p:nvPr/>
          </p:nvSpPr>
          <p:spPr>
            <a:xfrm>
              <a:off x="411189" y="339"/>
              <a:ext cx="582666" cy="1042314"/>
            </a:xfrm>
            <a:custGeom>
              <a:avLst/>
              <a:gdLst>
                <a:gd name="connsiteX0" fmla="*/ 582666 w 582666"/>
                <a:gd name="connsiteY0" fmla="*/ 0 h 1042314"/>
                <a:gd name="connsiteX1" fmla="*/ 0 w 582666"/>
                <a:gd name="connsiteY1" fmla="*/ 1042315 h 1042314"/>
                <a:gd name="connsiteX2" fmla="*/ 582666 w 582666"/>
                <a:gd name="connsiteY2" fmla="*/ 1042315 h 104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2666" h="1042314">
                  <a:moveTo>
                    <a:pt x="582666" y="0"/>
                  </a:moveTo>
                  <a:lnTo>
                    <a:pt x="0" y="1042315"/>
                  </a:lnTo>
                  <a:lnTo>
                    <a:pt x="582666" y="1042315"/>
                  </a:lnTo>
                  <a:close/>
                </a:path>
              </a:pathLst>
            </a:custGeom>
            <a:solidFill>
              <a:srgbClr val="EFB39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62B2861-DCB6-1B96-F9FF-DE857F1F0485}"/>
                </a:ext>
              </a:extLst>
            </p:cNvPr>
            <p:cNvSpPr/>
            <p:nvPr/>
          </p:nvSpPr>
          <p:spPr>
            <a:xfrm>
              <a:off x="799789" y="0"/>
              <a:ext cx="388632" cy="1042654"/>
            </a:xfrm>
            <a:custGeom>
              <a:avLst/>
              <a:gdLst>
                <a:gd name="connsiteX0" fmla="*/ 194324 w 388632"/>
                <a:gd name="connsiteY0" fmla="*/ 0 h 1042654"/>
                <a:gd name="connsiteX1" fmla="*/ 0 w 388632"/>
                <a:gd name="connsiteY1" fmla="*/ 1042654 h 1042654"/>
                <a:gd name="connsiteX2" fmla="*/ 388633 w 388632"/>
                <a:gd name="connsiteY2" fmla="*/ 1042654 h 104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32" h="1042654">
                  <a:moveTo>
                    <a:pt x="194324" y="0"/>
                  </a:moveTo>
                  <a:lnTo>
                    <a:pt x="0" y="1042654"/>
                  </a:lnTo>
                  <a:lnTo>
                    <a:pt x="388633" y="1042654"/>
                  </a:lnTo>
                  <a:close/>
                </a:path>
              </a:pathLst>
            </a:custGeom>
            <a:solidFill>
              <a:srgbClr val="DE9F7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5047500-DA35-6AF4-286A-B11E375B1057}"/>
                </a:ext>
              </a:extLst>
            </p:cNvPr>
            <p:cNvSpPr/>
            <p:nvPr/>
          </p:nvSpPr>
          <p:spPr>
            <a:xfrm>
              <a:off x="733429" y="0"/>
              <a:ext cx="610331" cy="620728"/>
            </a:xfrm>
            <a:custGeom>
              <a:avLst/>
              <a:gdLst>
                <a:gd name="connsiteX0" fmla="*/ 610332 w 610331"/>
                <a:gd name="connsiteY0" fmla="*/ 620729 h 620728"/>
                <a:gd name="connsiteX1" fmla="*/ 260684 w 610331"/>
                <a:gd name="connsiteY1" fmla="*/ 0 h 620728"/>
                <a:gd name="connsiteX2" fmla="*/ 0 w 610331"/>
                <a:gd name="connsiteY2" fmla="*/ 620729 h 6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331" h="620728">
                  <a:moveTo>
                    <a:pt x="610332" y="620729"/>
                  </a:moveTo>
                  <a:lnTo>
                    <a:pt x="260684" y="0"/>
                  </a:lnTo>
                  <a:lnTo>
                    <a:pt x="0" y="620729"/>
                  </a:lnTo>
                  <a:close/>
                </a:path>
              </a:pathLst>
            </a:custGeom>
            <a:solidFill>
              <a:srgbClr val="444D5B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94AEDAC-A7EB-386F-6987-AF073ED1DC17}"/>
                </a:ext>
              </a:extLst>
            </p:cNvPr>
            <p:cNvSpPr/>
            <p:nvPr/>
          </p:nvSpPr>
          <p:spPr>
            <a:xfrm>
              <a:off x="647068" y="339"/>
              <a:ext cx="346786" cy="620389"/>
            </a:xfrm>
            <a:custGeom>
              <a:avLst/>
              <a:gdLst>
                <a:gd name="connsiteX0" fmla="*/ 346786 w 346786"/>
                <a:gd name="connsiteY0" fmla="*/ 620389 h 620389"/>
                <a:gd name="connsiteX1" fmla="*/ 346786 w 346786"/>
                <a:gd name="connsiteY1" fmla="*/ 0 h 620389"/>
                <a:gd name="connsiteX2" fmla="*/ 0 w 346786"/>
                <a:gd name="connsiteY2" fmla="*/ 620389 h 62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786" h="620389">
                  <a:moveTo>
                    <a:pt x="346786" y="620389"/>
                  </a:moveTo>
                  <a:lnTo>
                    <a:pt x="346786" y="0"/>
                  </a:lnTo>
                  <a:lnTo>
                    <a:pt x="0" y="620389"/>
                  </a:lnTo>
                  <a:close/>
                </a:path>
              </a:pathLst>
            </a:custGeom>
            <a:solidFill>
              <a:srgbClr val="616B77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136DDD1-4EEB-123F-DD2B-C2FA6BEF860F}"/>
                </a:ext>
              </a:extLst>
            </p:cNvPr>
            <p:cNvSpPr/>
            <p:nvPr/>
          </p:nvSpPr>
          <p:spPr>
            <a:xfrm>
              <a:off x="878421" y="0"/>
              <a:ext cx="231368" cy="620728"/>
            </a:xfrm>
            <a:custGeom>
              <a:avLst/>
              <a:gdLst>
                <a:gd name="connsiteX0" fmla="*/ 231369 w 231368"/>
                <a:gd name="connsiteY0" fmla="*/ 620729 h 620728"/>
                <a:gd name="connsiteX1" fmla="*/ 115692 w 231368"/>
                <a:gd name="connsiteY1" fmla="*/ 0 h 620728"/>
                <a:gd name="connsiteX2" fmla="*/ 0 w 231368"/>
                <a:gd name="connsiteY2" fmla="*/ 620729 h 6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368" h="620728">
                  <a:moveTo>
                    <a:pt x="231369" y="620729"/>
                  </a:moveTo>
                  <a:lnTo>
                    <a:pt x="115692" y="0"/>
                  </a:lnTo>
                  <a:lnTo>
                    <a:pt x="0" y="620729"/>
                  </a:lnTo>
                  <a:close/>
                </a:path>
              </a:pathLst>
            </a:custGeom>
            <a:solidFill>
              <a:srgbClr val="535E6F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E3A3C4E-DF29-815A-4B1A-E870F6B215DA}"/>
                </a:ext>
              </a:extLst>
            </p:cNvPr>
            <p:cNvSpPr/>
            <p:nvPr/>
          </p:nvSpPr>
          <p:spPr>
            <a:xfrm>
              <a:off x="914754" y="2598090"/>
              <a:ext cx="158169" cy="1305973"/>
            </a:xfrm>
            <a:custGeom>
              <a:avLst/>
              <a:gdLst>
                <a:gd name="connsiteX0" fmla="*/ 158170 w 158169"/>
                <a:gd name="connsiteY0" fmla="*/ 428539 h 1305973"/>
                <a:gd name="connsiteX1" fmla="*/ 79085 w 158169"/>
                <a:gd name="connsiteY1" fmla="*/ 1305974 h 1305973"/>
                <a:gd name="connsiteX2" fmla="*/ 0 w 158169"/>
                <a:gd name="connsiteY2" fmla="*/ 428539 h 1305973"/>
                <a:gd name="connsiteX3" fmla="*/ 79085 w 158169"/>
                <a:gd name="connsiteY3" fmla="*/ 0 h 1305973"/>
                <a:gd name="connsiteX4" fmla="*/ 158170 w 158169"/>
                <a:gd name="connsiteY4" fmla="*/ 428539 h 130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69" h="1305973">
                  <a:moveTo>
                    <a:pt x="158170" y="428539"/>
                  </a:moveTo>
                  <a:cubicBezTo>
                    <a:pt x="158170" y="789166"/>
                    <a:pt x="122775" y="1305974"/>
                    <a:pt x="79085" y="1305974"/>
                  </a:cubicBezTo>
                  <a:cubicBezTo>
                    <a:pt x="35395" y="1305974"/>
                    <a:pt x="0" y="789166"/>
                    <a:pt x="0" y="428539"/>
                  </a:cubicBezTo>
                  <a:cubicBezTo>
                    <a:pt x="0" y="67912"/>
                    <a:pt x="35395" y="0"/>
                    <a:pt x="79085" y="0"/>
                  </a:cubicBezTo>
                  <a:cubicBezTo>
                    <a:pt x="122775" y="0"/>
                    <a:pt x="158170" y="67912"/>
                    <a:pt x="158170" y="428539"/>
                  </a:cubicBezTo>
                  <a:close/>
                </a:path>
              </a:pathLst>
            </a:custGeom>
            <a:solidFill>
              <a:srgbClr val="EF4C45"/>
            </a:solidFill>
            <a:ln w="1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/>
            </a:p>
          </p:txBody>
        </p:sp>
      </p:grp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FDE426A4-98F3-97BA-DD2D-A76E5090B234}"/>
              </a:ext>
            </a:extLst>
          </p:cNvPr>
          <p:cNvSpPr/>
          <p:nvPr/>
        </p:nvSpPr>
        <p:spPr>
          <a:xfrm flipV="1">
            <a:off x="5816305" y="4030596"/>
            <a:ext cx="839316" cy="665889"/>
          </a:xfrm>
          <a:custGeom>
            <a:avLst/>
            <a:gdLst>
              <a:gd name="connsiteX0" fmla="*/ 533866 w 629487"/>
              <a:gd name="connsiteY0" fmla="*/ 475932 h 499417"/>
              <a:gd name="connsiteX1" fmla="*/ 452583 w 629487"/>
              <a:gd name="connsiteY1" fmla="*/ 448427 h 499417"/>
              <a:gd name="connsiteX2" fmla="*/ 464806 w 629487"/>
              <a:gd name="connsiteY2" fmla="*/ 423978 h 499417"/>
              <a:gd name="connsiteX3" fmla="*/ 483752 w 629487"/>
              <a:gd name="connsiteY3" fmla="*/ 404418 h 499417"/>
              <a:gd name="connsiteX4" fmla="*/ 400024 w 629487"/>
              <a:gd name="connsiteY4" fmla="*/ 323736 h 499417"/>
              <a:gd name="connsiteX5" fmla="*/ 315684 w 629487"/>
              <a:gd name="connsiteY5" fmla="*/ 243054 h 499417"/>
              <a:gd name="connsiteX6" fmla="*/ 274737 w 629487"/>
              <a:gd name="connsiteY6" fmla="*/ 284006 h 499417"/>
              <a:gd name="connsiteX7" fmla="*/ 233179 w 629487"/>
              <a:gd name="connsiteY7" fmla="*/ 325570 h 499417"/>
              <a:gd name="connsiteX8" fmla="*/ 219733 w 629487"/>
              <a:gd name="connsiteY8" fmla="*/ 313345 h 499417"/>
              <a:gd name="connsiteX9" fmla="*/ -11894 w 629487"/>
              <a:gd name="connsiteY9" fmla="*/ 60296 h 499417"/>
              <a:gd name="connsiteX10" fmla="*/ 17442 w 629487"/>
              <a:gd name="connsiteY10" fmla="*/ 28512 h 499417"/>
              <a:gd name="connsiteX11" fmla="*/ 46166 w 629487"/>
              <a:gd name="connsiteY11" fmla="*/ 395 h 499417"/>
              <a:gd name="connsiteX12" fmla="*/ 113393 w 629487"/>
              <a:gd name="connsiteY12" fmla="*/ 76188 h 499417"/>
              <a:gd name="connsiteX13" fmla="*/ 206288 w 629487"/>
              <a:gd name="connsiteY13" fmla="*/ 177652 h 499417"/>
              <a:gd name="connsiteX14" fmla="*/ 231957 w 629487"/>
              <a:gd name="connsiteY14" fmla="*/ 203324 h 499417"/>
              <a:gd name="connsiteX15" fmla="*/ 268626 w 629487"/>
              <a:gd name="connsiteY15" fmla="*/ 168484 h 499417"/>
              <a:gd name="connsiteX16" fmla="*/ 313240 w 629487"/>
              <a:gd name="connsiteY16" fmla="*/ 133644 h 499417"/>
              <a:gd name="connsiteX17" fmla="*/ 363966 w 629487"/>
              <a:gd name="connsiteY17" fmla="*/ 177041 h 499417"/>
              <a:gd name="connsiteX18" fmla="*/ 478862 w 629487"/>
              <a:gd name="connsiteY18" fmla="*/ 287674 h 499417"/>
              <a:gd name="connsiteX19" fmla="*/ 550978 w 629487"/>
              <a:gd name="connsiteY19" fmla="*/ 355520 h 499417"/>
              <a:gd name="connsiteX20" fmla="*/ 571758 w 629487"/>
              <a:gd name="connsiteY20" fmla="*/ 335349 h 499417"/>
              <a:gd name="connsiteX21" fmla="*/ 594981 w 629487"/>
              <a:gd name="connsiteY21" fmla="*/ 317624 h 499417"/>
              <a:gd name="connsiteX22" fmla="*/ 617594 w 629487"/>
              <a:gd name="connsiteY22" fmla="*/ 487546 h 499417"/>
              <a:gd name="connsiteX23" fmla="*/ 613316 w 629487"/>
              <a:gd name="connsiteY23" fmla="*/ 499770 h 499417"/>
              <a:gd name="connsiteX24" fmla="*/ 533866 w 629487"/>
              <a:gd name="connsiteY24" fmla="*/ 475932 h 49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29487" h="499417">
                <a:moveTo>
                  <a:pt x="533866" y="475932"/>
                </a:moveTo>
                <a:cubicBezTo>
                  <a:pt x="493530" y="463096"/>
                  <a:pt x="456861" y="450872"/>
                  <a:pt x="452583" y="448427"/>
                </a:cubicBezTo>
                <a:cubicBezTo>
                  <a:pt x="447694" y="445371"/>
                  <a:pt x="451360" y="438036"/>
                  <a:pt x="464806" y="423978"/>
                </a:cubicBezTo>
                <a:lnTo>
                  <a:pt x="483752" y="404418"/>
                </a:lnTo>
                <a:lnTo>
                  <a:pt x="400024" y="323736"/>
                </a:lnTo>
                <a:lnTo>
                  <a:pt x="315684" y="243054"/>
                </a:lnTo>
                <a:lnTo>
                  <a:pt x="274737" y="284006"/>
                </a:lnTo>
                <a:lnTo>
                  <a:pt x="233179" y="325570"/>
                </a:lnTo>
                <a:lnTo>
                  <a:pt x="219733" y="313345"/>
                </a:lnTo>
                <a:cubicBezTo>
                  <a:pt x="198954" y="295619"/>
                  <a:pt x="-11894" y="65186"/>
                  <a:pt x="-11894" y="60296"/>
                </a:cubicBezTo>
                <a:cubicBezTo>
                  <a:pt x="-11894" y="58462"/>
                  <a:pt x="941" y="43793"/>
                  <a:pt x="17442" y="28512"/>
                </a:cubicBezTo>
                <a:lnTo>
                  <a:pt x="46166" y="395"/>
                </a:lnTo>
                <a:lnTo>
                  <a:pt x="113393" y="76188"/>
                </a:lnTo>
                <a:cubicBezTo>
                  <a:pt x="150673" y="118363"/>
                  <a:pt x="192232" y="163594"/>
                  <a:pt x="206288" y="177652"/>
                </a:cubicBezTo>
                <a:lnTo>
                  <a:pt x="231957" y="203324"/>
                </a:lnTo>
                <a:lnTo>
                  <a:pt x="268626" y="168484"/>
                </a:lnTo>
                <a:cubicBezTo>
                  <a:pt x="288794" y="149536"/>
                  <a:pt x="308962" y="133644"/>
                  <a:pt x="313240" y="133644"/>
                </a:cubicBezTo>
                <a:cubicBezTo>
                  <a:pt x="317518" y="133644"/>
                  <a:pt x="340742" y="153203"/>
                  <a:pt x="363966" y="177041"/>
                </a:cubicBezTo>
                <a:cubicBezTo>
                  <a:pt x="387801" y="200879"/>
                  <a:pt x="439137" y="250388"/>
                  <a:pt x="478862" y="287674"/>
                </a:cubicBezTo>
                <a:lnTo>
                  <a:pt x="550978" y="355520"/>
                </a:lnTo>
                <a:lnTo>
                  <a:pt x="571758" y="335349"/>
                </a:lnTo>
                <a:cubicBezTo>
                  <a:pt x="583369" y="323736"/>
                  <a:pt x="593759" y="315790"/>
                  <a:pt x="594981" y="317624"/>
                </a:cubicBezTo>
                <a:cubicBezTo>
                  <a:pt x="598037" y="320680"/>
                  <a:pt x="617594" y="469820"/>
                  <a:pt x="617594" y="487546"/>
                </a:cubicBezTo>
                <a:cubicBezTo>
                  <a:pt x="617594" y="494269"/>
                  <a:pt x="615761" y="500382"/>
                  <a:pt x="613316" y="499770"/>
                </a:cubicBezTo>
                <a:cubicBezTo>
                  <a:pt x="610260" y="499770"/>
                  <a:pt x="574813" y="488768"/>
                  <a:pt x="533866" y="475932"/>
                </a:cubicBezTo>
                <a:close/>
              </a:path>
            </a:pathLst>
          </a:custGeo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E6D284D3-50C6-0171-4423-6CCC8FEE1B14}"/>
              </a:ext>
            </a:extLst>
          </p:cNvPr>
          <p:cNvGrpSpPr/>
          <p:nvPr/>
        </p:nvGrpSpPr>
        <p:grpSpPr>
          <a:xfrm>
            <a:off x="2390073" y="3491903"/>
            <a:ext cx="672412" cy="742888"/>
            <a:chOff x="11269145" y="1852673"/>
            <a:chExt cx="668180" cy="738212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6226590-0866-C347-5E65-8B0BBE616D70}"/>
                </a:ext>
              </a:extLst>
            </p:cNvPr>
            <p:cNvSpPr/>
            <p:nvPr/>
          </p:nvSpPr>
          <p:spPr>
            <a:xfrm flipV="1">
              <a:off x="11578582" y="1852673"/>
              <a:ext cx="334302" cy="339777"/>
            </a:xfrm>
            <a:custGeom>
              <a:avLst/>
              <a:gdLst>
                <a:gd name="connsiteX0" fmla="*/ 180836 w 334302"/>
                <a:gd name="connsiteY0" fmla="*/ 326121 h 339777"/>
                <a:gd name="connsiteX1" fmla="*/ 79996 w 334302"/>
                <a:gd name="connsiteY1" fmla="*/ 310840 h 339777"/>
                <a:gd name="connsiteX2" fmla="*/ -2510 w 334302"/>
                <a:gd name="connsiteY2" fmla="*/ 122582 h 339777"/>
                <a:gd name="connsiteX3" fmla="*/ 46993 w 334302"/>
                <a:gd name="connsiteY3" fmla="*/ -6999 h 339777"/>
                <a:gd name="connsiteX4" fmla="*/ 173502 w 334302"/>
                <a:gd name="connsiteY4" fmla="*/ 5225 h 339777"/>
                <a:gd name="connsiteX5" fmla="*/ 301233 w 334302"/>
                <a:gd name="connsiteY5" fmla="*/ 37621 h 339777"/>
                <a:gd name="connsiteX6" fmla="*/ 303066 w 334302"/>
                <a:gd name="connsiteY6" fmla="*/ 192873 h 339777"/>
                <a:gd name="connsiteX7" fmla="*/ 180836 w 334302"/>
                <a:gd name="connsiteY7" fmla="*/ 326121 h 339777"/>
                <a:gd name="connsiteX8" fmla="*/ 256619 w 334302"/>
                <a:gd name="connsiteY8" fmla="*/ 264387 h 339777"/>
                <a:gd name="connsiteX9" fmla="*/ 281676 w 334302"/>
                <a:gd name="connsiteY9" fmla="*/ 82852 h 339777"/>
                <a:gd name="connsiteX10" fmla="*/ 168613 w 334302"/>
                <a:gd name="connsiteY10" fmla="*/ 39454 h 339777"/>
                <a:gd name="connsiteX11" fmla="*/ 66550 w 334302"/>
                <a:gd name="connsiteY11" fmla="*/ 23562 h 339777"/>
                <a:gd name="connsiteX12" fmla="*/ 50049 w 334302"/>
                <a:gd name="connsiteY12" fmla="*/ 32119 h 339777"/>
                <a:gd name="connsiteX13" fmla="*/ 18269 w 334302"/>
                <a:gd name="connsiteY13" fmla="*/ 261331 h 339777"/>
                <a:gd name="connsiteX14" fmla="*/ 224839 w 334302"/>
                <a:gd name="connsiteY14" fmla="*/ 295560 h 339777"/>
                <a:gd name="connsiteX15" fmla="*/ 250507 w 334302"/>
                <a:gd name="connsiteY15" fmla="*/ 296171 h 339777"/>
                <a:gd name="connsiteX16" fmla="*/ 256619 w 334302"/>
                <a:gd name="connsiteY16" fmla="*/ 264387 h 33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4302" h="339777">
                  <a:moveTo>
                    <a:pt x="180836" y="326121"/>
                  </a:moveTo>
                  <a:cubicBezTo>
                    <a:pt x="164335" y="323676"/>
                    <a:pt x="118498" y="316341"/>
                    <a:pt x="79996" y="310840"/>
                  </a:cubicBezTo>
                  <a:cubicBezTo>
                    <a:pt x="-28790" y="294337"/>
                    <a:pt x="-29401" y="293115"/>
                    <a:pt x="-2510" y="122582"/>
                  </a:cubicBezTo>
                  <a:cubicBezTo>
                    <a:pt x="13380" y="19895"/>
                    <a:pt x="21325" y="-887"/>
                    <a:pt x="46993" y="-6999"/>
                  </a:cubicBezTo>
                  <a:cubicBezTo>
                    <a:pt x="55549" y="-9444"/>
                    <a:pt x="112387" y="-3943"/>
                    <a:pt x="173502" y="5225"/>
                  </a:cubicBezTo>
                  <a:cubicBezTo>
                    <a:pt x="274342" y="19284"/>
                    <a:pt x="285343" y="22340"/>
                    <a:pt x="301233" y="37621"/>
                  </a:cubicBezTo>
                  <a:cubicBezTo>
                    <a:pt x="322012" y="57791"/>
                    <a:pt x="322012" y="60236"/>
                    <a:pt x="303066" y="192873"/>
                  </a:cubicBezTo>
                  <a:cubicBezTo>
                    <a:pt x="282287" y="335901"/>
                    <a:pt x="276787" y="342013"/>
                    <a:pt x="180836" y="326121"/>
                  </a:cubicBezTo>
                  <a:close/>
                  <a:moveTo>
                    <a:pt x="256619" y="264387"/>
                  </a:moveTo>
                  <a:cubicBezTo>
                    <a:pt x="267620" y="209987"/>
                    <a:pt x="281676" y="107912"/>
                    <a:pt x="281676" y="82852"/>
                  </a:cubicBezTo>
                  <a:cubicBezTo>
                    <a:pt x="281676" y="53513"/>
                    <a:pt x="287788" y="55957"/>
                    <a:pt x="168613" y="39454"/>
                  </a:cubicBezTo>
                  <a:cubicBezTo>
                    <a:pt x="118498" y="32119"/>
                    <a:pt x="72051" y="25396"/>
                    <a:pt x="66550" y="23562"/>
                  </a:cubicBezTo>
                  <a:cubicBezTo>
                    <a:pt x="60439" y="21729"/>
                    <a:pt x="53716" y="25396"/>
                    <a:pt x="50049" y="32119"/>
                  </a:cubicBezTo>
                  <a:cubicBezTo>
                    <a:pt x="40271" y="50456"/>
                    <a:pt x="11546" y="254607"/>
                    <a:pt x="18269" y="261331"/>
                  </a:cubicBezTo>
                  <a:cubicBezTo>
                    <a:pt x="24381" y="267443"/>
                    <a:pt x="186947" y="294948"/>
                    <a:pt x="224839" y="295560"/>
                  </a:cubicBezTo>
                  <a:lnTo>
                    <a:pt x="250507" y="296171"/>
                  </a:lnTo>
                  <a:lnTo>
                    <a:pt x="256619" y="264387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9C21265-05AD-E272-3CB4-7B6F956020C3}"/>
                </a:ext>
              </a:extLst>
            </p:cNvPr>
            <p:cNvSpPr/>
            <p:nvPr/>
          </p:nvSpPr>
          <p:spPr>
            <a:xfrm flipV="1">
              <a:off x="11667757" y="1927572"/>
              <a:ext cx="185303" cy="205525"/>
            </a:xfrm>
            <a:custGeom>
              <a:avLst/>
              <a:gdLst>
                <a:gd name="connsiteX0" fmla="*/ 40914 w 185303"/>
                <a:gd name="connsiteY0" fmla="*/ 194657 h 205525"/>
                <a:gd name="connsiteX1" fmla="*/ -17146 w 185303"/>
                <a:gd name="connsiteY1" fmla="*/ 16789 h 205525"/>
                <a:gd name="connsiteX2" fmla="*/ 12190 w 185303"/>
                <a:gd name="connsiteY2" fmla="*/ 13121 h 205525"/>
                <a:gd name="connsiteX3" fmla="*/ 82472 w 185303"/>
                <a:gd name="connsiteY3" fmla="*/ 46128 h 205525"/>
                <a:gd name="connsiteX4" fmla="*/ 131364 w 185303"/>
                <a:gd name="connsiteY4" fmla="*/ 33292 h 205525"/>
                <a:gd name="connsiteX5" fmla="*/ 168034 w 185303"/>
                <a:gd name="connsiteY5" fmla="*/ 31458 h 205525"/>
                <a:gd name="connsiteX6" fmla="*/ 126475 w 185303"/>
                <a:gd name="connsiteY6" fmla="*/ 99916 h 205525"/>
                <a:gd name="connsiteX7" fmla="*/ 40914 w 185303"/>
                <a:gd name="connsiteY7" fmla="*/ 194657 h 205525"/>
                <a:gd name="connsiteX8" fmla="*/ 76361 w 185303"/>
                <a:gd name="connsiteY8" fmla="*/ 111529 h 205525"/>
                <a:gd name="connsiteX9" fmla="*/ 87361 w 185303"/>
                <a:gd name="connsiteY9" fmla="*/ 81579 h 205525"/>
                <a:gd name="connsiteX10" fmla="*/ 33580 w 185303"/>
                <a:gd name="connsiteY10" fmla="*/ 77300 h 205525"/>
                <a:gd name="connsiteX11" fmla="*/ 54970 w 185303"/>
                <a:gd name="connsiteY11" fmla="*/ 139035 h 205525"/>
                <a:gd name="connsiteX12" fmla="*/ 76361 w 185303"/>
                <a:gd name="connsiteY12" fmla="*/ 111529 h 20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303" h="205525">
                  <a:moveTo>
                    <a:pt x="40914" y="194657"/>
                  </a:moveTo>
                  <a:cubicBezTo>
                    <a:pt x="31746" y="189156"/>
                    <a:pt x="-15312" y="44294"/>
                    <a:pt x="-17146" y="16789"/>
                  </a:cubicBezTo>
                  <a:cubicBezTo>
                    <a:pt x="-18979" y="-13773"/>
                    <a:pt x="-33" y="-16218"/>
                    <a:pt x="12190" y="13121"/>
                  </a:cubicBezTo>
                  <a:cubicBezTo>
                    <a:pt x="21968" y="36348"/>
                    <a:pt x="25635" y="38182"/>
                    <a:pt x="82472" y="46128"/>
                  </a:cubicBezTo>
                  <a:cubicBezTo>
                    <a:pt x="114863" y="51018"/>
                    <a:pt x="116697" y="50406"/>
                    <a:pt x="131364" y="33292"/>
                  </a:cubicBezTo>
                  <a:cubicBezTo>
                    <a:pt x="146643" y="16177"/>
                    <a:pt x="168034" y="14955"/>
                    <a:pt x="168034" y="31458"/>
                  </a:cubicBezTo>
                  <a:cubicBezTo>
                    <a:pt x="168034" y="35737"/>
                    <a:pt x="149699" y="66298"/>
                    <a:pt x="126475" y="99916"/>
                  </a:cubicBezTo>
                  <a:cubicBezTo>
                    <a:pt x="58637" y="200158"/>
                    <a:pt x="55581" y="203825"/>
                    <a:pt x="40914" y="194657"/>
                  </a:cubicBezTo>
                  <a:close/>
                  <a:moveTo>
                    <a:pt x="76361" y="111529"/>
                  </a:moveTo>
                  <a:cubicBezTo>
                    <a:pt x="89806" y="91970"/>
                    <a:pt x="92862" y="83413"/>
                    <a:pt x="87361" y="81579"/>
                  </a:cubicBezTo>
                  <a:cubicBezTo>
                    <a:pt x="69027" y="75467"/>
                    <a:pt x="33580" y="73022"/>
                    <a:pt x="33580" y="77300"/>
                  </a:cubicBezTo>
                  <a:cubicBezTo>
                    <a:pt x="33580" y="84024"/>
                    <a:pt x="52526" y="139035"/>
                    <a:pt x="54970" y="139035"/>
                  </a:cubicBezTo>
                  <a:cubicBezTo>
                    <a:pt x="56193" y="139035"/>
                    <a:pt x="65971" y="126810"/>
                    <a:pt x="76361" y="111529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1BBC97A5-7561-94CD-22A8-6009B8BEBF19}"/>
                </a:ext>
              </a:extLst>
            </p:cNvPr>
            <p:cNvSpPr/>
            <p:nvPr/>
          </p:nvSpPr>
          <p:spPr>
            <a:xfrm flipV="1">
              <a:off x="11269145" y="2097893"/>
              <a:ext cx="320486" cy="327550"/>
            </a:xfrm>
            <a:custGeom>
              <a:avLst/>
              <a:gdLst>
                <a:gd name="connsiteX0" fmla="*/ 22596 w 320486"/>
                <a:gd name="connsiteY0" fmla="*/ 312608 h 327550"/>
                <a:gd name="connsiteX1" fmla="*/ -17 w 320486"/>
                <a:gd name="connsiteY1" fmla="*/ 286936 h 327550"/>
                <a:gd name="connsiteX2" fmla="*/ -14073 w 320486"/>
                <a:gd name="connsiteY2" fmla="*/ 35721 h 327550"/>
                <a:gd name="connsiteX3" fmla="*/ 131992 w 320486"/>
                <a:gd name="connsiteY3" fmla="*/ -2787 h 327550"/>
                <a:gd name="connsiteX4" fmla="*/ 284169 w 320486"/>
                <a:gd name="connsiteY4" fmla="*/ 22885 h 327550"/>
                <a:gd name="connsiteX5" fmla="*/ 302504 w 320486"/>
                <a:gd name="connsiteY5" fmla="*/ 267988 h 327550"/>
                <a:gd name="connsiteX6" fmla="*/ 157049 w 320486"/>
                <a:gd name="connsiteY6" fmla="*/ 312608 h 327550"/>
                <a:gd name="connsiteX7" fmla="*/ 22596 w 320486"/>
                <a:gd name="connsiteY7" fmla="*/ 312608 h 327550"/>
                <a:gd name="connsiteX8" fmla="*/ 157661 w 320486"/>
                <a:gd name="connsiteY8" fmla="*/ 278379 h 327550"/>
                <a:gd name="connsiteX9" fmla="*/ 269502 w 320486"/>
                <a:gd name="connsiteY9" fmla="*/ 258820 h 327550"/>
                <a:gd name="connsiteX10" fmla="*/ 264001 w 320486"/>
                <a:gd name="connsiteY10" fmla="*/ 147576 h 327550"/>
                <a:gd name="connsiteX11" fmla="*/ 255445 w 320486"/>
                <a:gd name="connsiteY11" fmla="*/ 35109 h 327550"/>
                <a:gd name="connsiteX12" fmla="*/ 159494 w 320486"/>
                <a:gd name="connsiteY12" fmla="*/ 30831 h 327550"/>
                <a:gd name="connsiteX13" fmla="*/ 41541 w 320486"/>
                <a:gd name="connsiteY13" fmla="*/ 39388 h 327550"/>
                <a:gd name="connsiteX14" fmla="*/ 18318 w 320486"/>
                <a:gd name="connsiteY14" fmla="*/ 71172 h 327550"/>
                <a:gd name="connsiteX15" fmla="*/ 32985 w 320486"/>
                <a:gd name="connsiteY15" fmla="*/ 280213 h 327550"/>
                <a:gd name="connsiteX16" fmla="*/ 157661 w 320486"/>
                <a:gd name="connsiteY16" fmla="*/ 278379 h 32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486" h="327550">
                  <a:moveTo>
                    <a:pt x="22596" y="312608"/>
                  </a:moveTo>
                  <a:cubicBezTo>
                    <a:pt x="14040" y="307718"/>
                    <a:pt x="3650" y="296105"/>
                    <a:pt x="-17" y="286936"/>
                  </a:cubicBezTo>
                  <a:cubicBezTo>
                    <a:pt x="-11018" y="258820"/>
                    <a:pt x="-22018" y="51001"/>
                    <a:pt x="-14073" y="35721"/>
                  </a:cubicBezTo>
                  <a:cubicBezTo>
                    <a:pt x="-17" y="9438"/>
                    <a:pt x="15873" y="5159"/>
                    <a:pt x="131992" y="-2787"/>
                  </a:cubicBezTo>
                  <a:cubicBezTo>
                    <a:pt x="255445" y="-11344"/>
                    <a:pt x="268890" y="-9510"/>
                    <a:pt x="284169" y="22885"/>
                  </a:cubicBezTo>
                  <a:cubicBezTo>
                    <a:pt x="293336" y="41222"/>
                    <a:pt x="308004" y="244761"/>
                    <a:pt x="302504" y="267988"/>
                  </a:cubicBezTo>
                  <a:cubicBezTo>
                    <a:pt x="294559" y="297938"/>
                    <a:pt x="278058" y="302828"/>
                    <a:pt x="157049" y="312608"/>
                  </a:cubicBezTo>
                  <a:cubicBezTo>
                    <a:pt x="23818" y="322999"/>
                    <a:pt x="42153" y="322999"/>
                    <a:pt x="22596" y="312608"/>
                  </a:cubicBezTo>
                  <a:close/>
                  <a:moveTo>
                    <a:pt x="157661" y="278379"/>
                  </a:moveTo>
                  <a:cubicBezTo>
                    <a:pt x="256056" y="271044"/>
                    <a:pt x="265223" y="269211"/>
                    <a:pt x="269502" y="258820"/>
                  </a:cubicBezTo>
                  <a:cubicBezTo>
                    <a:pt x="271335" y="254541"/>
                    <a:pt x="268890" y="204420"/>
                    <a:pt x="264001" y="147576"/>
                  </a:cubicBezTo>
                  <a:cubicBezTo>
                    <a:pt x="259723" y="90120"/>
                    <a:pt x="256056" y="39999"/>
                    <a:pt x="255445" y="35109"/>
                  </a:cubicBezTo>
                  <a:cubicBezTo>
                    <a:pt x="255445" y="27775"/>
                    <a:pt x="239555" y="27163"/>
                    <a:pt x="159494" y="30831"/>
                  </a:cubicBezTo>
                  <a:cubicBezTo>
                    <a:pt x="106324" y="33276"/>
                    <a:pt x="53153" y="36943"/>
                    <a:pt x="41541" y="39388"/>
                  </a:cubicBezTo>
                  <a:cubicBezTo>
                    <a:pt x="21373" y="43667"/>
                    <a:pt x="20151" y="45500"/>
                    <a:pt x="18318" y="71172"/>
                  </a:cubicBezTo>
                  <a:cubicBezTo>
                    <a:pt x="15873" y="101122"/>
                    <a:pt x="28096" y="272267"/>
                    <a:pt x="32985" y="280213"/>
                  </a:cubicBezTo>
                  <a:cubicBezTo>
                    <a:pt x="37263" y="286936"/>
                    <a:pt x="59265" y="286325"/>
                    <a:pt x="157661" y="278379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7F4E87DD-B600-B624-00C8-60BF0533F42F}"/>
                </a:ext>
              </a:extLst>
            </p:cNvPr>
            <p:cNvSpPr/>
            <p:nvPr/>
          </p:nvSpPr>
          <p:spPr>
            <a:xfrm flipV="1">
              <a:off x="11359199" y="2158479"/>
              <a:ext cx="132497" cy="206980"/>
            </a:xfrm>
            <a:custGeom>
              <a:avLst/>
              <a:gdLst>
                <a:gd name="connsiteX0" fmla="*/ 4664 w 132497"/>
                <a:gd name="connsiteY0" fmla="*/ 193334 h 206980"/>
                <a:gd name="connsiteX1" fmla="*/ -13060 w 132497"/>
                <a:gd name="connsiteY1" fmla="*/ 107762 h 206980"/>
                <a:gd name="connsiteX2" fmla="*/ -15504 w 132497"/>
                <a:gd name="connsiteY2" fmla="*/ 15466 h 206980"/>
                <a:gd name="connsiteX3" fmla="*/ 49889 w 132497"/>
                <a:gd name="connsiteY3" fmla="*/ -7149 h 206980"/>
                <a:gd name="connsiteX4" fmla="*/ 105504 w 132497"/>
                <a:gd name="connsiteY4" fmla="*/ 90648 h 206980"/>
                <a:gd name="connsiteX5" fmla="*/ 95725 w 132497"/>
                <a:gd name="connsiteY5" fmla="*/ 135267 h 206980"/>
                <a:gd name="connsiteX6" fmla="*/ 85336 w 132497"/>
                <a:gd name="connsiteY6" fmla="*/ 178053 h 206980"/>
                <a:gd name="connsiteX7" fmla="*/ 4664 w 132497"/>
                <a:gd name="connsiteY7" fmla="*/ 193334 h 206980"/>
                <a:gd name="connsiteX8" fmla="*/ 61501 w 132497"/>
                <a:gd name="connsiteY8" fmla="*/ 154827 h 206980"/>
                <a:gd name="connsiteX9" fmla="*/ 39499 w 132497"/>
                <a:gd name="connsiteY9" fmla="*/ 127321 h 206980"/>
                <a:gd name="connsiteX10" fmla="*/ 24832 w 132497"/>
                <a:gd name="connsiteY10" fmla="*/ 145658 h 206980"/>
                <a:gd name="connsiteX11" fmla="*/ 39499 w 132497"/>
                <a:gd name="connsiteY11" fmla="*/ 163995 h 206980"/>
                <a:gd name="connsiteX12" fmla="*/ 61501 w 132497"/>
                <a:gd name="connsiteY12" fmla="*/ 154827 h 206980"/>
                <a:gd name="connsiteX13" fmla="*/ 72502 w 132497"/>
                <a:gd name="connsiteY13" fmla="*/ 77200 h 206980"/>
                <a:gd name="connsiteX14" fmla="*/ 72502 w 132497"/>
                <a:gd name="connsiteY14" fmla="*/ 36859 h 206980"/>
                <a:gd name="connsiteX15" fmla="*/ 41944 w 132497"/>
                <a:gd name="connsiteY15" fmla="*/ 29525 h 206980"/>
                <a:gd name="connsiteX16" fmla="*/ 18720 w 132497"/>
                <a:gd name="connsiteY16" fmla="*/ 29525 h 206980"/>
                <a:gd name="connsiteX17" fmla="*/ 18720 w 132497"/>
                <a:gd name="connsiteY17" fmla="*/ 55807 h 206980"/>
                <a:gd name="connsiteX18" fmla="*/ 22998 w 132497"/>
                <a:gd name="connsiteY18" fmla="*/ 86980 h 206980"/>
                <a:gd name="connsiteX19" fmla="*/ 72502 w 132497"/>
                <a:gd name="connsiteY19" fmla="*/ 77200 h 20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497" h="206980">
                  <a:moveTo>
                    <a:pt x="4664" y="193334"/>
                  </a:moveTo>
                  <a:cubicBezTo>
                    <a:pt x="-3893" y="186611"/>
                    <a:pt x="-7559" y="170107"/>
                    <a:pt x="-13060" y="107762"/>
                  </a:cubicBezTo>
                  <a:cubicBezTo>
                    <a:pt x="-16727" y="65587"/>
                    <a:pt x="-17949" y="24023"/>
                    <a:pt x="-15504" y="15466"/>
                  </a:cubicBezTo>
                  <a:cubicBezTo>
                    <a:pt x="-11838" y="-426"/>
                    <a:pt x="7108" y="-7149"/>
                    <a:pt x="49889" y="-7149"/>
                  </a:cubicBezTo>
                  <a:cubicBezTo>
                    <a:pt x="100003" y="-7149"/>
                    <a:pt x="133617" y="52140"/>
                    <a:pt x="105504" y="90648"/>
                  </a:cubicBezTo>
                  <a:cubicBezTo>
                    <a:pt x="94503" y="104706"/>
                    <a:pt x="92670" y="113874"/>
                    <a:pt x="95725" y="135267"/>
                  </a:cubicBezTo>
                  <a:cubicBezTo>
                    <a:pt x="98781" y="157272"/>
                    <a:pt x="96948" y="164606"/>
                    <a:pt x="85336" y="178053"/>
                  </a:cubicBezTo>
                  <a:cubicBezTo>
                    <a:pt x="67612" y="198224"/>
                    <a:pt x="22387" y="206781"/>
                    <a:pt x="4664" y="193334"/>
                  </a:cubicBezTo>
                  <a:close/>
                  <a:moveTo>
                    <a:pt x="61501" y="154827"/>
                  </a:moveTo>
                  <a:cubicBezTo>
                    <a:pt x="71890" y="142602"/>
                    <a:pt x="59667" y="127321"/>
                    <a:pt x="39499" y="127321"/>
                  </a:cubicBezTo>
                  <a:cubicBezTo>
                    <a:pt x="27276" y="127321"/>
                    <a:pt x="24832" y="130377"/>
                    <a:pt x="24832" y="145658"/>
                  </a:cubicBezTo>
                  <a:cubicBezTo>
                    <a:pt x="24832" y="160939"/>
                    <a:pt x="27276" y="163995"/>
                    <a:pt x="39499" y="163995"/>
                  </a:cubicBezTo>
                  <a:cubicBezTo>
                    <a:pt x="47444" y="163995"/>
                    <a:pt x="57223" y="159717"/>
                    <a:pt x="61501" y="154827"/>
                  </a:cubicBezTo>
                  <a:close/>
                  <a:moveTo>
                    <a:pt x="72502" y="77200"/>
                  </a:moveTo>
                  <a:cubicBezTo>
                    <a:pt x="81669" y="69255"/>
                    <a:pt x="82280" y="46639"/>
                    <a:pt x="72502" y="36859"/>
                  </a:cubicBezTo>
                  <a:cubicBezTo>
                    <a:pt x="68223" y="32581"/>
                    <a:pt x="54778" y="29525"/>
                    <a:pt x="41944" y="29525"/>
                  </a:cubicBezTo>
                  <a:lnTo>
                    <a:pt x="18720" y="29525"/>
                  </a:lnTo>
                  <a:lnTo>
                    <a:pt x="18720" y="55807"/>
                  </a:lnTo>
                  <a:cubicBezTo>
                    <a:pt x="18720" y="70477"/>
                    <a:pt x="20554" y="84535"/>
                    <a:pt x="22998" y="86980"/>
                  </a:cubicBezTo>
                  <a:cubicBezTo>
                    <a:pt x="28499" y="91870"/>
                    <a:pt x="61501" y="85146"/>
                    <a:pt x="72502" y="77200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A50453A-1DF3-A5EB-2185-DA1D54C690E4}"/>
                </a:ext>
              </a:extLst>
            </p:cNvPr>
            <p:cNvSpPr/>
            <p:nvPr/>
          </p:nvSpPr>
          <p:spPr>
            <a:xfrm flipV="1">
              <a:off x="11566376" y="2219335"/>
              <a:ext cx="370949" cy="371550"/>
            </a:xfrm>
            <a:custGeom>
              <a:avLst/>
              <a:gdLst>
                <a:gd name="connsiteX0" fmla="*/ 75080 w 370949"/>
                <a:gd name="connsiteY0" fmla="*/ 350560 h 371550"/>
                <a:gd name="connsiteX1" fmla="*/ -15982 w 370949"/>
                <a:gd name="connsiteY1" fmla="*/ 132351 h 371550"/>
                <a:gd name="connsiteX2" fmla="*/ 127028 w 370949"/>
                <a:gd name="connsiteY2" fmla="*/ 23552 h 371550"/>
                <a:gd name="connsiteX3" fmla="*/ 255981 w 370949"/>
                <a:gd name="connsiteY3" fmla="*/ 3381 h 371550"/>
                <a:gd name="connsiteX4" fmla="*/ 353155 w 370949"/>
                <a:gd name="connsiteY4" fmla="*/ 224646 h 371550"/>
                <a:gd name="connsiteX5" fmla="*/ 347043 w 370949"/>
                <a:gd name="connsiteY5" fmla="*/ 259486 h 371550"/>
                <a:gd name="connsiteX6" fmla="*/ 240702 w 370949"/>
                <a:gd name="connsiteY6" fmla="*/ 318776 h 371550"/>
                <a:gd name="connsiteX7" fmla="*/ 116027 w 370949"/>
                <a:gd name="connsiteY7" fmla="*/ 363395 h 371550"/>
                <a:gd name="connsiteX8" fmla="*/ 75080 w 370949"/>
                <a:gd name="connsiteY8" fmla="*/ 350560 h 371550"/>
                <a:gd name="connsiteX9" fmla="*/ 225424 w 370949"/>
                <a:gd name="connsiteY9" fmla="*/ 287603 h 371550"/>
                <a:gd name="connsiteX10" fmla="*/ 318319 w 370949"/>
                <a:gd name="connsiteY10" fmla="*/ 238093 h 371550"/>
                <a:gd name="connsiteX11" fmla="*/ 229091 w 370949"/>
                <a:gd name="connsiteY11" fmla="*/ 24774 h 371550"/>
                <a:gd name="connsiteX12" fmla="*/ 26188 w 370949"/>
                <a:gd name="connsiteY12" fmla="*/ 106068 h 371550"/>
                <a:gd name="connsiteX13" fmla="*/ 16409 w 370949"/>
                <a:gd name="connsiteY13" fmla="*/ 128683 h 371550"/>
                <a:gd name="connsiteX14" fmla="*/ 99526 w 370949"/>
                <a:gd name="connsiteY14" fmla="*/ 327333 h 371550"/>
                <a:gd name="connsiteX15" fmla="*/ 225424 w 370949"/>
                <a:gd name="connsiteY15" fmla="*/ 287603 h 3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0949" h="371550">
                  <a:moveTo>
                    <a:pt x="75080" y="350560"/>
                  </a:moveTo>
                  <a:cubicBezTo>
                    <a:pt x="57968" y="328555"/>
                    <a:pt x="-12315" y="160467"/>
                    <a:pt x="-15982" y="132351"/>
                  </a:cubicBezTo>
                  <a:cubicBezTo>
                    <a:pt x="-22093" y="89564"/>
                    <a:pt x="-11093" y="81618"/>
                    <a:pt x="127028" y="23552"/>
                  </a:cubicBezTo>
                  <a:cubicBezTo>
                    <a:pt x="207700" y="-10066"/>
                    <a:pt x="238258" y="-14345"/>
                    <a:pt x="255981" y="3381"/>
                  </a:cubicBezTo>
                  <a:cubicBezTo>
                    <a:pt x="268204" y="15606"/>
                    <a:pt x="347043" y="197141"/>
                    <a:pt x="353155" y="224646"/>
                  </a:cubicBezTo>
                  <a:cubicBezTo>
                    <a:pt x="354988" y="233815"/>
                    <a:pt x="351932" y="249095"/>
                    <a:pt x="347043" y="259486"/>
                  </a:cubicBezTo>
                  <a:cubicBezTo>
                    <a:pt x="339098" y="274156"/>
                    <a:pt x="321375" y="283936"/>
                    <a:pt x="240702" y="318776"/>
                  </a:cubicBezTo>
                  <a:cubicBezTo>
                    <a:pt x="186921" y="342002"/>
                    <a:pt x="131917" y="362173"/>
                    <a:pt x="116027" y="363395"/>
                  </a:cubicBezTo>
                  <a:cubicBezTo>
                    <a:pt x="90970" y="366452"/>
                    <a:pt x="86692" y="364618"/>
                    <a:pt x="75080" y="350560"/>
                  </a:cubicBezTo>
                  <a:close/>
                  <a:moveTo>
                    <a:pt x="225424" y="287603"/>
                  </a:moveTo>
                  <a:cubicBezTo>
                    <a:pt x="291428" y="259486"/>
                    <a:pt x="318319" y="244817"/>
                    <a:pt x="318319" y="238093"/>
                  </a:cubicBezTo>
                  <a:cubicBezTo>
                    <a:pt x="318319" y="221590"/>
                    <a:pt x="237647" y="27830"/>
                    <a:pt x="229091" y="24774"/>
                  </a:cubicBezTo>
                  <a:cubicBezTo>
                    <a:pt x="221757" y="21718"/>
                    <a:pt x="51245" y="90176"/>
                    <a:pt x="26188" y="106068"/>
                  </a:cubicBezTo>
                  <a:cubicBezTo>
                    <a:pt x="15798" y="112791"/>
                    <a:pt x="13354" y="118903"/>
                    <a:pt x="16409" y="128683"/>
                  </a:cubicBezTo>
                  <a:cubicBezTo>
                    <a:pt x="23743" y="154355"/>
                    <a:pt x="93415" y="319387"/>
                    <a:pt x="99526" y="327333"/>
                  </a:cubicBezTo>
                  <a:cubicBezTo>
                    <a:pt x="107471" y="337113"/>
                    <a:pt x="110527" y="335890"/>
                    <a:pt x="225424" y="287603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398C582-473F-0094-F377-8AAF8B1FD6A6}"/>
                </a:ext>
              </a:extLst>
            </p:cNvPr>
            <p:cNvSpPr/>
            <p:nvPr/>
          </p:nvSpPr>
          <p:spPr>
            <a:xfrm flipV="1">
              <a:off x="11666806" y="2313977"/>
              <a:ext cx="184100" cy="192065"/>
            </a:xfrm>
            <a:custGeom>
              <a:avLst/>
              <a:gdLst>
                <a:gd name="connsiteX0" fmla="*/ 49201 w 184100"/>
                <a:gd name="connsiteY0" fmla="*/ 181987 h 192065"/>
                <a:gd name="connsiteX1" fmla="*/ -14359 w 184100"/>
                <a:gd name="connsiteY1" fmla="*/ 67076 h 192065"/>
                <a:gd name="connsiteX2" fmla="*/ 78536 w 184100"/>
                <a:gd name="connsiteY2" fmla="*/ -6883 h 192065"/>
                <a:gd name="connsiteX3" fmla="*/ 118872 w 184100"/>
                <a:gd name="connsiteY3" fmla="*/ 15121 h 192065"/>
                <a:gd name="connsiteX4" fmla="*/ 84036 w 184100"/>
                <a:gd name="connsiteY4" fmla="*/ 27346 h 192065"/>
                <a:gd name="connsiteX5" fmla="*/ 33311 w 184100"/>
                <a:gd name="connsiteY5" fmla="*/ 47517 h 192065"/>
                <a:gd name="connsiteX6" fmla="*/ 36978 w 184100"/>
                <a:gd name="connsiteY6" fmla="*/ 131255 h 192065"/>
                <a:gd name="connsiteX7" fmla="*/ 73647 w 184100"/>
                <a:gd name="connsiteY7" fmla="*/ 152037 h 192065"/>
                <a:gd name="connsiteX8" fmla="*/ 132317 w 184100"/>
                <a:gd name="connsiteY8" fmla="*/ 121475 h 192065"/>
                <a:gd name="connsiteX9" fmla="*/ 165931 w 184100"/>
                <a:gd name="connsiteY9" fmla="*/ 115363 h 192065"/>
                <a:gd name="connsiteX10" fmla="*/ 127428 w 184100"/>
                <a:gd name="connsiteY10" fmla="*/ 172819 h 192065"/>
                <a:gd name="connsiteX11" fmla="*/ 49201 w 184100"/>
                <a:gd name="connsiteY11" fmla="*/ 181987 h 19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100" h="192065">
                  <a:moveTo>
                    <a:pt x="49201" y="181987"/>
                  </a:moveTo>
                  <a:cubicBezTo>
                    <a:pt x="3975" y="169151"/>
                    <a:pt x="-27193" y="112918"/>
                    <a:pt x="-14359" y="67076"/>
                  </a:cubicBezTo>
                  <a:cubicBezTo>
                    <a:pt x="-2136" y="20011"/>
                    <a:pt x="32088" y="-6883"/>
                    <a:pt x="78536" y="-6883"/>
                  </a:cubicBezTo>
                  <a:cubicBezTo>
                    <a:pt x="110316" y="-6883"/>
                    <a:pt x="121928" y="-159"/>
                    <a:pt x="118872" y="15121"/>
                  </a:cubicBezTo>
                  <a:cubicBezTo>
                    <a:pt x="117039" y="24901"/>
                    <a:pt x="110927" y="26735"/>
                    <a:pt x="84036" y="27346"/>
                  </a:cubicBezTo>
                  <a:cubicBezTo>
                    <a:pt x="54701" y="27957"/>
                    <a:pt x="48590" y="30402"/>
                    <a:pt x="33311" y="47517"/>
                  </a:cubicBezTo>
                  <a:cubicBezTo>
                    <a:pt x="8253" y="75022"/>
                    <a:pt x="9476" y="103750"/>
                    <a:pt x="36978" y="131255"/>
                  </a:cubicBezTo>
                  <a:cubicBezTo>
                    <a:pt x="50423" y="144702"/>
                    <a:pt x="63868" y="152037"/>
                    <a:pt x="73647" y="152037"/>
                  </a:cubicBezTo>
                  <a:cubicBezTo>
                    <a:pt x="95037" y="152037"/>
                    <a:pt x="124372" y="136756"/>
                    <a:pt x="132317" y="121475"/>
                  </a:cubicBezTo>
                  <a:cubicBezTo>
                    <a:pt x="139040" y="108640"/>
                    <a:pt x="159819" y="104972"/>
                    <a:pt x="165931" y="115363"/>
                  </a:cubicBezTo>
                  <a:cubicBezTo>
                    <a:pt x="172042" y="124532"/>
                    <a:pt x="145763" y="163650"/>
                    <a:pt x="127428" y="172819"/>
                  </a:cubicBezTo>
                  <a:cubicBezTo>
                    <a:pt x="103593" y="184432"/>
                    <a:pt x="71202" y="188711"/>
                    <a:pt x="49201" y="181987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C5C43A80-2BD6-2568-40BF-3BE71EDE72F6}"/>
              </a:ext>
            </a:extLst>
          </p:cNvPr>
          <p:cNvGrpSpPr/>
          <p:nvPr/>
        </p:nvGrpSpPr>
        <p:grpSpPr>
          <a:xfrm>
            <a:off x="2901453" y="815852"/>
            <a:ext cx="730647" cy="916344"/>
            <a:chOff x="7886658" y="5504096"/>
            <a:chExt cx="547985" cy="687258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680EB0C-700C-8CAC-2068-1222ACD18087}"/>
                </a:ext>
              </a:extLst>
            </p:cNvPr>
            <p:cNvSpPr/>
            <p:nvPr/>
          </p:nvSpPr>
          <p:spPr>
            <a:xfrm flipV="1">
              <a:off x="7886658" y="5504096"/>
              <a:ext cx="451514" cy="687258"/>
            </a:xfrm>
            <a:custGeom>
              <a:avLst/>
              <a:gdLst>
                <a:gd name="connsiteX0" fmla="*/ 346869 w 451514"/>
                <a:gd name="connsiteY0" fmla="*/ 677365 h 687258"/>
                <a:gd name="connsiteX1" fmla="*/ 295532 w 451514"/>
                <a:gd name="connsiteY1" fmla="*/ 659028 h 687258"/>
                <a:gd name="connsiteX2" fmla="*/ 67572 w 451514"/>
                <a:gd name="connsiteY2" fmla="*/ 498274 h 687258"/>
                <a:gd name="connsiteX3" fmla="*/ 107297 w 451514"/>
                <a:gd name="connsiteY3" fmla="*/ 190826 h 687258"/>
                <a:gd name="connsiteX4" fmla="*/ 126243 w 451514"/>
                <a:gd name="connsiteY4" fmla="*/ 151707 h 687258"/>
                <a:gd name="connsiteX5" fmla="*/ 61461 w 451514"/>
                <a:gd name="connsiteY5" fmla="*/ 179823 h 687258"/>
                <a:gd name="connsiteX6" fmla="*/ -6988 w 451514"/>
                <a:gd name="connsiteY6" fmla="*/ 201828 h 687258"/>
                <a:gd name="connsiteX7" fmla="*/ 98130 w 451514"/>
                <a:gd name="connsiteY7" fmla="*/ 87528 h 687258"/>
                <a:gd name="connsiteX8" fmla="*/ 235028 w 451514"/>
                <a:gd name="connsiteY8" fmla="*/ 733 h 687258"/>
                <a:gd name="connsiteX9" fmla="*/ 205082 w 451514"/>
                <a:gd name="connsiteY9" fmla="*/ 72247 h 687258"/>
                <a:gd name="connsiteX10" fmla="*/ 173302 w 451514"/>
                <a:gd name="connsiteY10" fmla="*/ 131536 h 687258"/>
                <a:gd name="connsiteX11" fmla="*/ 264975 w 451514"/>
                <a:gd name="connsiteY11" fmla="*/ 94862 h 687258"/>
                <a:gd name="connsiteX12" fmla="*/ 275364 w 451514"/>
                <a:gd name="connsiteY12" fmla="*/ 78359 h 687258"/>
                <a:gd name="connsiteX13" fmla="*/ 296755 w 451514"/>
                <a:gd name="connsiteY13" fmla="*/ 78359 h 687258"/>
                <a:gd name="connsiteX14" fmla="*/ 330368 w 451514"/>
                <a:gd name="connsiteY14" fmla="*/ 90584 h 687258"/>
                <a:gd name="connsiteX15" fmla="*/ 369482 w 451514"/>
                <a:gd name="connsiteY15" fmla="*/ 100364 h 687258"/>
                <a:gd name="connsiteX16" fmla="*/ 308978 w 451514"/>
                <a:gd name="connsiteY16" fmla="*/ 134592 h 687258"/>
                <a:gd name="connsiteX17" fmla="*/ 218527 w 451514"/>
                <a:gd name="connsiteY17" fmla="*/ 155374 h 687258"/>
                <a:gd name="connsiteX18" fmla="*/ 103019 w 451514"/>
                <a:gd name="connsiteY18" fmla="*/ 272119 h 687258"/>
                <a:gd name="connsiteX19" fmla="*/ 82851 w 451514"/>
                <a:gd name="connsiteY19" fmla="*/ 374806 h 687258"/>
                <a:gd name="connsiteX20" fmla="*/ 102408 w 451514"/>
                <a:gd name="connsiteY20" fmla="*/ 476881 h 687258"/>
                <a:gd name="connsiteX21" fmla="*/ 307755 w 451514"/>
                <a:gd name="connsiteY21" fmla="*/ 618075 h 687258"/>
                <a:gd name="connsiteX22" fmla="*/ 389650 w 451514"/>
                <a:gd name="connsiteY22" fmla="*/ 610129 h 687258"/>
                <a:gd name="connsiteX23" fmla="*/ 437931 w 451514"/>
                <a:gd name="connsiteY23" fmla="*/ 627244 h 687258"/>
                <a:gd name="connsiteX24" fmla="*/ 403706 w 451514"/>
                <a:gd name="connsiteY24" fmla="*/ 647414 h 687258"/>
                <a:gd name="connsiteX25" fmla="*/ 373149 w 451514"/>
                <a:gd name="connsiteY25" fmla="*/ 665751 h 687258"/>
                <a:gd name="connsiteX26" fmla="*/ 364593 w 451514"/>
                <a:gd name="connsiteY26" fmla="*/ 682866 h 687258"/>
                <a:gd name="connsiteX27" fmla="*/ 346869 w 451514"/>
                <a:gd name="connsiteY27" fmla="*/ 677365 h 68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1514" h="687258">
                  <a:moveTo>
                    <a:pt x="346869" y="677365"/>
                  </a:moveTo>
                  <a:cubicBezTo>
                    <a:pt x="339535" y="666974"/>
                    <a:pt x="327924" y="662695"/>
                    <a:pt x="295532" y="659028"/>
                  </a:cubicBezTo>
                  <a:cubicBezTo>
                    <a:pt x="191025" y="645581"/>
                    <a:pt x="113409" y="591181"/>
                    <a:pt x="67572" y="498274"/>
                  </a:cubicBezTo>
                  <a:cubicBezTo>
                    <a:pt x="20514" y="401700"/>
                    <a:pt x="36404" y="277620"/>
                    <a:pt x="107297" y="190826"/>
                  </a:cubicBezTo>
                  <a:cubicBezTo>
                    <a:pt x="126243" y="168210"/>
                    <a:pt x="134188" y="151707"/>
                    <a:pt x="126243" y="151707"/>
                  </a:cubicBezTo>
                  <a:cubicBezTo>
                    <a:pt x="125021" y="151707"/>
                    <a:pt x="95685" y="164543"/>
                    <a:pt x="61461" y="179823"/>
                  </a:cubicBezTo>
                  <a:cubicBezTo>
                    <a:pt x="18680" y="199383"/>
                    <a:pt x="-2710" y="206106"/>
                    <a:pt x="-6988" y="201828"/>
                  </a:cubicBezTo>
                  <a:cubicBezTo>
                    <a:pt x="-22878" y="185936"/>
                    <a:pt x="-3321" y="165154"/>
                    <a:pt x="98130" y="87528"/>
                  </a:cubicBezTo>
                  <a:cubicBezTo>
                    <a:pt x="209971" y="1956"/>
                    <a:pt x="220972" y="-4768"/>
                    <a:pt x="235028" y="733"/>
                  </a:cubicBezTo>
                  <a:cubicBezTo>
                    <a:pt x="252752" y="7457"/>
                    <a:pt x="244807" y="25794"/>
                    <a:pt x="205082" y="72247"/>
                  </a:cubicBezTo>
                  <a:cubicBezTo>
                    <a:pt x="168413" y="115033"/>
                    <a:pt x="154967" y="139482"/>
                    <a:pt x="173302" y="131536"/>
                  </a:cubicBezTo>
                  <a:cubicBezTo>
                    <a:pt x="187970" y="124813"/>
                    <a:pt x="253974" y="98530"/>
                    <a:pt x="264975" y="94862"/>
                  </a:cubicBezTo>
                  <a:cubicBezTo>
                    <a:pt x="270475" y="92418"/>
                    <a:pt x="275364" y="85083"/>
                    <a:pt x="275364" y="78359"/>
                  </a:cubicBezTo>
                  <a:cubicBezTo>
                    <a:pt x="275364" y="62467"/>
                    <a:pt x="291866" y="62467"/>
                    <a:pt x="296755" y="78359"/>
                  </a:cubicBezTo>
                  <a:cubicBezTo>
                    <a:pt x="299810" y="88139"/>
                    <a:pt x="305922" y="90584"/>
                    <a:pt x="330368" y="90584"/>
                  </a:cubicBezTo>
                  <a:cubicBezTo>
                    <a:pt x="349314" y="90584"/>
                    <a:pt x="363370" y="94251"/>
                    <a:pt x="369482" y="100364"/>
                  </a:cubicBezTo>
                  <a:cubicBezTo>
                    <a:pt x="392095" y="122368"/>
                    <a:pt x="376205" y="130925"/>
                    <a:pt x="308978" y="134592"/>
                  </a:cubicBezTo>
                  <a:cubicBezTo>
                    <a:pt x="264364" y="137037"/>
                    <a:pt x="246640" y="141316"/>
                    <a:pt x="218527" y="155374"/>
                  </a:cubicBezTo>
                  <a:cubicBezTo>
                    <a:pt x="170857" y="178601"/>
                    <a:pt x="128077" y="221998"/>
                    <a:pt x="103019" y="272119"/>
                  </a:cubicBezTo>
                  <a:cubicBezTo>
                    <a:pt x="84074" y="310627"/>
                    <a:pt x="82851" y="317350"/>
                    <a:pt x="82851" y="374806"/>
                  </a:cubicBezTo>
                  <a:cubicBezTo>
                    <a:pt x="82851" y="430428"/>
                    <a:pt x="84685" y="439596"/>
                    <a:pt x="102408" y="476881"/>
                  </a:cubicBezTo>
                  <a:cubicBezTo>
                    <a:pt x="142133" y="561231"/>
                    <a:pt x="222194" y="616853"/>
                    <a:pt x="307755" y="618075"/>
                  </a:cubicBezTo>
                  <a:cubicBezTo>
                    <a:pt x="331590" y="618687"/>
                    <a:pt x="368871" y="615019"/>
                    <a:pt x="389650" y="610129"/>
                  </a:cubicBezTo>
                  <a:cubicBezTo>
                    <a:pt x="431820" y="600961"/>
                    <a:pt x="444654" y="605240"/>
                    <a:pt x="437931" y="627244"/>
                  </a:cubicBezTo>
                  <a:cubicBezTo>
                    <a:pt x="434875" y="635801"/>
                    <a:pt x="424486" y="641913"/>
                    <a:pt x="403706" y="647414"/>
                  </a:cubicBezTo>
                  <a:cubicBezTo>
                    <a:pt x="382316" y="652915"/>
                    <a:pt x="373149" y="658417"/>
                    <a:pt x="373149" y="665751"/>
                  </a:cubicBezTo>
                  <a:cubicBezTo>
                    <a:pt x="373149" y="671252"/>
                    <a:pt x="369482" y="679198"/>
                    <a:pt x="364593" y="682866"/>
                  </a:cubicBezTo>
                  <a:cubicBezTo>
                    <a:pt x="357870" y="688978"/>
                    <a:pt x="354203" y="687756"/>
                    <a:pt x="346869" y="677365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24A406D-A145-0055-B0A9-2C6B06ADF92C}"/>
                </a:ext>
              </a:extLst>
            </p:cNvPr>
            <p:cNvSpPr/>
            <p:nvPr/>
          </p:nvSpPr>
          <p:spPr>
            <a:xfrm flipV="1">
              <a:off x="8004829" y="5593136"/>
              <a:ext cx="429814" cy="439844"/>
            </a:xfrm>
            <a:custGeom>
              <a:avLst/>
              <a:gdLst>
                <a:gd name="connsiteX0" fmla="*/ 161924 w 429814"/>
                <a:gd name="connsiteY0" fmla="*/ 433356 h 439844"/>
                <a:gd name="connsiteX1" fmla="*/ -8588 w 429814"/>
                <a:gd name="connsiteY1" fmla="*/ 253044 h 439844"/>
                <a:gd name="connsiteX2" fmla="*/ 50694 w 429814"/>
                <a:gd name="connsiteY2" fmla="*/ 66618 h 439844"/>
                <a:gd name="connsiteX3" fmla="*/ 329380 w 429814"/>
                <a:gd name="connsiteY3" fmla="*/ 39724 h 439844"/>
                <a:gd name="connsiteX4" fmla="*/ 298822 w 429814"/>
                <a:gd name="connsiteY4" fmla="*/ 411352 h 439844"/>
                <a:gd name="connsiteX5" fmla="*/ 194315 w 429814"/>
                <a:gd name="connsiteY5" fmla="*/ 438857 h 439844"/>
                <a:gd name="connsiteX6" fmla="*/ 161924 w 429814"/>
                <a:gd name="connsiteY6" fmla="*/ 433356 h 439844"/>
                <a:gd name="connsiteX7" fmla="*/ 159479 w 429814"/>
                <a:gd name="connsiteY7" fmla="*/ 381402 h 439844"/>
                <a:gd name="connsiteX8" fmla="*/ 137478 w 429814"/>
                <a:gd name="connsiteY8" fmla="*/ 360009 h 439844"/>
                <a:gd name="connsiteX9" fmla="*/ 108142 w 429814"/>
                <a:gd name="connsiteY9" fmla="*/ 377734 h 439844"/>
                <a:gd name="connsiteX10" fmla="*/ 164980 w 429814"/>
                <a:gd name="connsiteY10" fmla="*/ 402184 h 439844"/>
                <a:gd name="connsiteX11" fmla="*/ 159479 w 429814"/>
                <a:gd name="connsiteY11" fmla="*/ 381402 h 439844"/>
                <a:gd name="connsiteX12" fmla="*/ 304934 w 429814"/>
                <a:gd name="connsiteY12" fmla="*/ 377734 h 439844"/>
                <a:gd name="connsiteX13" fmla="*/ 334269 w 429814"/>
                <a:gd name="connsiteY13" fmla="*/ 353285 h 439844"/>
                <a:gd name="connsiteX14" fmla="*/ 300656 w 429814"/>
                <a:gd name="connsiteY14" fmla="*/ 336782 h 439844"/>
                <a:gd name="connsiteX15" fmla="*/ 270709 w 429814"/>
                <a:gd name="connsiteY15" fmla="*/ 396683 h 439844"/>
                <a:gd name="connsiteX16" fmla="*/ 304934 w 429814"/>
                <a:gd name="connsiteY16" fmla="*/ 377734 h 439844"/>
                <a:gd name="connsiteX17" fmla="*/ 206538 w 429814"/>
                <a:gd name="connsiteY17" fmla="*/ 361842 h 439844"/>
                <a:gd name="connsiteX18" fmla="*/ 175369 w 429814"/>
                <a:gd name="connsiteY18" fmla="*/ 341672 h 439844"/>
                <a:gd name="connsiteX19" fmla="*/ 184536 w 429814"/>
                <a:gd name="connsiteY19" fmla="*/ 366121 h 439844"/>
                <a:gd name="connsiteX20" fmla="*/ 205927 w 429814"/>
                <a:gd name="connsiteY20" fmla="*/ 384458 h 439844"/>
                <a:gd name="connsiteX21" fmla="*/ 206538 w 429814"/>
                <a:gd name="connsiteY21" fmla="*/ 361842 h 439844"/>
                <a:gd name="connsiteX22" fmla="*/ 254819 w 429814"/>
                <a:gd name="connsiteY22" fmla="*/ 360009 h 439844"/>
                <a:gd name="connsiteX23" fmla="*/ 248096 w 429814"/>
                <a:gd name="connsiteY23" fmla="*/ 329447 h 439844"/>
                <a:gd name="connsiteX24" fmla="*/ 232818 w 429814"/>
                <a:gd name="connsiteY24" fmla="*/ 348395 h 439844"/>
                <a:gd name="connsiteX25" fmla="*/ 236484 w 429814"/>
                <a:gd name="connsiteY25" fmla="*/ 375901 h 439844"/>
                <a:gd name="connsiteX26" fmla="*/ 254819 w 429814"/>
                <a:gd name="connsiteY26" fmla="*/ 360009 h 439844"/>
                <a:gd name="connsiteX27" fmla="*/ 117921 w 429814"/>
                <a:gd name="connsiteY27" fmla="*/ 332503 h 439844"/>
                <a:gd name="connsiteX28" fmla="*/ 105698 w 429814"/>
                <a:gd name="connsiteY28" fmla="*/ 286661 h 439844"/>
                <a:gd name="connsiteX29" fmla="*/ 91030 w 429814"/>
                <a:gd name="connsiteY29" fmla="*/ 246931 h 439844"/>
                <a:gd name="connsiteX30" fmla="*/ 67806 w 429814"/>
                <a:gd name="connsiteY30" fmla="*/ 248765 h 439844"/>
                <a:gd name="connsiteX31" fmla="*/ 22581 w 429814"/>
                <a:gd name="connsiteY31" fmla="*/ 267102 h 439844"/>
                <a:gd name="connsiteX32" fmla="*/ 64139 w 429814"/>
                <a:gd name="connsiteY32" fmla="*/ 344728 h 439844"/>
                <a:gd name="connsiteX33" fmla="*/ 96530 w 429814"/>
                <a:gd name="connsiteY33" fmla="*/ 349618 h 439844"/>
                <a:gd name="connsiteX34" fmla="*/ 117921 w 429814"/>
                <a:gd name="connsiteY34" fmla="*/ 332503 h 439844"/>
                <a:gd name="connsiteX35" fmla="*/ 376438 w 429814"/>
                <a:gd name="connsiteY35" fmla="*/ 289717 h 439844"/>
                <a:gd name="connsiteX36" fmla="*/ 389273 w 429814"/>
                <a:gd name="connsiteY36" fmla="*/ 231650 h 439844"/>
                <a:gd name="connsiteX37" fmla="*/ 389273 w 429814"/>
                <a:gd name="connsiteY37" fmla="*/ 207813 h 439844"/>
                <a:gd name="connsiteX38" fmla="*/ 366660 w 429814"/>
                <a:gd name="connsiteY38" fmla="*/ 210869 h 439844"/>
                <a:gd name="connsiteX39" fmla="*/ 315934 w 429814"/>
                <a:gd name="connsiteY39" fmla="*/ 246320 h 439844"/>
                <a:gd name="connsiteX40" fmla="*/ 312267 w 429814"/>
                <a:gd name="connsiteY40" fmla="*/ 291551 h 439844"/>
                <a:gd name="connsiteX41" fmla="*/ 325713 w 429814"/>
                <a:gd name="connsiteY41" fmla="*/ 316000 h 439844"/>
                <a:gd name="connsiteX42" fmla="*/ 376438 w 429814"/>
                <a:gd name="connsiteY42" fmla="*/ 289717 h 439844"/>
                <a:gd name="connsiteX43" fmla="*/ 180870 w 429814"/>
                <a:gd name="connsiteY43" fmla="*/ 310499 h 439844"/>
                <a:gd name="connsiteX44" fmla="*/ 196760 w 429814"/>
                <a:gd name="connsiteY44" fmla="*/ 275048 h 439844"/>
                <a:gd name="connsiteX45" fmla="*/ 168035 w 429814"/>
                <a:gd name="connsiteY45" fmla="*/ 235929 h 439844"/>
                <a:gd name="connsiteX46" fmla="*/ 127088 w 429814"/>
                <a:gd name="connsiteY46" fmla="*/ 264046 h 439844"/>
                <a:gd name="connsiteX47" fmla="*/ 180870 w 429814"/>
                <a:gd name="connsiteY47" fmla="*/ 310499 h 439844"/>
                <a:gd name="connsiteX48" fmla="*/ 281710 w 429814"/>
                <a:gd name="connsiteY48" fmla="*/ 291551 h 439844"/>
                <a:gd name="connsiteX49" fmla="*/ 287210 w 429814"/>
                <a:gd name="connsiteY49" fmla="*/ 251821 h 439844"/>
                <a:gd name="connsiteX50" fmla="*/ 290266 w 429814"/>
                <a:gd name="connsiteY50" fmla="*/ 225538 h 439844"/>
                <a:gd name="connsiteX51" fmla="*/ 263986 w 429814"/>
                <a:gd name="connsiteY51" fmla="*/ 225538 h 439844"/>
                <a:gd name="connsiteX52" fmla="*/ 221817 w 429814"/>
                <a:gd name="connsiteY52" fmla="*/ 260990 h 439844"/>
                <a:gd name="connsiteX53" fmla="*/ 254208 w 429814"/>
                <a:gd name="connsiteY53" fmla="*/ 304998 h 439844"/>
                <a:gd name="connsiteX54" fmla="*/ 281710 w 429814"/>
                <a:gd name="connsiteY54" fmla="*/ 291551 h 439844"/>
                <a:gd name="connsiteX55" fmla="*/ 87363 w 429814"/>
                <a:gd name="connsiteY55" fmla="*/ 217592 h 439844"/>
                <a:gd name="connsiteX56" fmla="*/ 90419 w 429814"/>
                <a:gd name="connsiteY56" fmla="*/ 171139 h 439844"/>
                <a:gd name="connsiteX57" fmla="*/ 92864 w 429814"/>
                <a:gd name="connsiteY57" fmla="*/ 125908 h 439844"/>
                <a:gd name="connsiteX58" fmla="*/ 69640 w 429814"/>
                <a:gd name="connsiteY58" fmla="*/ 117962 h 439844"/>
                <a:gd name="connsiteX59" fmla="*/ 47027 w 429814"/>
                <a:gd name="connsiteY59" fmla="*/ 110016 h 439844"/>
                <a:gd name="connsiteX60" fmla="*/ 34193 w 429814"/>
                <a:gd name="connsiteY60" fmla="*/ 135076 h 439844"/>
                <a:gd name="connsiteX61" fmla="*/ 18303 w 429814"/>
                <a:gd name="connsiteY61" fmla="*/ 193754 h 439844"/>
                <a:gd name="connsiteX62" fmla="*/ 14636 w 429814"/>
                <a:gd name="connsiteY62" fmla="*/ 227372 h 439844"/>
                <a:gd name="connsiteX63" fmla="*/ 50694 w 429814"/>
                <a:gd name="connsiteY63" fmla="*/ 222482 h 439844"/>
                <a:gd name="connsiteX64" fmla="*/ 87363 w 429814"/>
                <a:gd name="connsiteY64" fmla="*/ 217592 h 439844"/>
                <a:gd name="connsiteX65" fmla="*/ 182703 w 429814"/>
                <a:gd name="connsiteY65" fmla="*/ 201700 h 439844"/>
                <a:gd name="connsiteX66" fmla="*/ 183314 w 429814"/>
                <a:gd name="connsiteY66" fmla="*/ 165638 h 439844"/>
                <a:gd name="connsiteX67" fmla="*/ 179647 w 429814"/>
                <a:gd name="connsiteY67" fmla="*/ 133242 h 439844"/>
                <a:gd name="connsiteX68" fmla="*/ 151534 w 429814"/>
                <a:gd name="connsiteY68" fmla="*/ 135076 h 439844"/>
                <a:gd name="connsiteX69" fmla="*/ 123421 w 429814"/>
                <a:gd name="connsiteY69" fmla="*/ 136910 h 439844"/>
                <a:gd name="connsiteX70" fmla="*/ 120365 w 429814"/>
                <a:gd name="connsiteY70" fmla="*/ 172361 h 439844"/>
                <a:gd name="connsiteX71" fmla="*/ 119754 w 429814"/>
                <a:gd name="connsiteY71" fmla="*/ 210869 h 439844"/>
                <a:gd name="connsiteX72" fmla="*/ 182703 w 429814"/>
                <a:gd name="connsiteY72" fmla="*/ 201700 h 439844"/>
                <a:gd name="connsiteX73" fmla="*/ 256653 w 429814"/>
                <a:gd name="connsiteY73" fmla="*/ 197422 h 439844"/>
                <a:gd name="connsiteX74" fmla="*/ 279265 w 429814"/>
                <a:gd name="connsiteY74" fmla="*/ 179696 h 439844"/>
                <a:gd name="connsiteX75" fmla="*/ 257875 w 429814"/>
                <a:gd name="connsiteY75" fmla="*/ 116739 h 439844"/>
                <a:gd name="connsiteX76" fmla="*/ 230984 w 429814"/>
                <a:gd name="connsiteY76" fmla="*/ 122240 h 439844"/>
                <a:gd name="connsiteX77" fmla="*/ 205316 w 429814"/>
                <a:gd name="connsiteY77" fmla="*/ 129575 h 439844"/>
                <a:gd name="connsiteX78" fmla="*/ 208983 w 429814"/>
                <a:gd name="connsiteY78" fmla="*/ 157692 h 439844"/>
                <a:gd name="connsiteX79" fmla="*/ 256653 w 429814"/>
                <a:gd name="connsiteY79" fmla="*/ 197422 h 439844"/>
                <a:gd name="connsiteX80" fmla="*/ 384383 w 429814"/>
                <a:gd name="connsiteY80" fmla="*/ 179085 h 439844"/>
                <a:gd name="connsiteX81" fmla="*/ 337936 w 429814"/>
                <a:gd name="connsiteY81" fmla="*/ 84955 h 439844"/>
                <a:gd name="connsiteX82" fmla="*/ 306156 w 429814"/>
                <a:gd name="connsiteY82" fmla="*/ 88011 h 439844"/>
                <a:gd name="connsiteX83" fmla="*/ 286599 w 429814"/>
                <a:gd name="connsiteY83" fmla="*/ 105737 h 439844"/>
                <a:gd name="connsiteX84" fmla="*/ 300656 w 429814"/>
                <a:gd name="connsiteY84" fmla="*/ 150968 h 439844"/>
                <a:gd name="connsiteX85" fmla="*/ 312879 w 429814"/>
                <a:gd name="connsiteY85" fmla="*/ 190087 h 439844"/>
                <a:gd name="connsiteX86" fmla="*/ 346492 w 429814"/>
                <a:gd name="connsiteY86" fmla="*/ 185808 h 439844"/>
                <a:gd name="connsiteX87" fmla="*/ 384383 w 429814"/>
                <a:gd name="connsiteY87" fmla="*/ 179085 h 439844"/>
                <a:gd name="connsiteX88" fmla="*/ 174758 w 429814"/>
                <a:gd name="connsiteY88" fmla="*/ 92901 h 439844"/>
                <a:gd name="connsiteX89" fmla="*/ 169869 w 429814"/>
                <a:gd name="connsiteY89" fmla="*/ 66618 h 439844"/>
                <a:gd name="connsiteX90" fmla="*/ 165591 w 429814"/>
                <a:gd name="connsiteY90" fmla="*/ 51338 h 439844"/>
                <a:gd name="connsiteX91" fmla="*/ 152145 w 429814"/>
                <a:gd name="connsiteY91" fmla="*/ 72731 h 439844"/>
                <a:gd name="connsiteX92" fmla="*/ 157035 w 429814"/>
                <a:gd name="connsiteY92" fmla="*/ 103292 h 439844"/>
                <a:gd name="connsiteX93" fmla="*/ 174758 w 429814"/>
                <a:gd name="connsiteY93" fmla="*/ 92901 h 439844"/>
                <a:gd name="connsiteX94" fmla="*/ 122199 w 429814"/>
                <a:gd name="connsiteY94" fmla="*/ 69675 h 439844"/>
                <a:gd name="connsiteX95" fmla="*/ 99586 w 429814"/>
                <a:gd name="connsiteY95" fmla="*/ 59284 h 439844"/>
                <a:gd name="connsiteX96" fmla="*/ 81863 w 429814"/>
                <a:gd name="connsiteY96" fmla="*/ 92901 h 439844"/>
                <a:gd name="connsiteX97" fmla="*/ 122199 w 429814"/>
                <a:gd name="connsiteY97" fmla="*/ 69675 h 439844"/>
                <a:gd name="connsiteX98" fmla="*/ 230373 w 429814"/>
                <a:gd name="connsiteY98" fmla="*/ 91068 h 439844"/>
                <a:gd name="connsiteX99" fmla="*/ 221206 w 429814"/>
                <a:gd name="connsiteY99" fmla="*/ 66618 h 439844"/>
                <a:gd name="connsiteX100" fmla="*/ 199815 w 429814"/>
                <a:gd name="connsiteY100" fmla="*/ 48281 h 439844"/>
                <a:gd name="connsiteX101" fmla="*/ 198593 w 429814"/>
                <a:gd name="connsiteY101" fmla="*/ 72731 h 439844"/>
                <a:gd name="connsiteX102" fmla="*/ 230373 w 429814"/>
                <a:gd name="connsiteY102" fmla="*/ 91068 h 439844"/>
                <a:gd name="connsiteX103" fmla="*/ 295766 w 429814"/>
                <a:gd name="connsiteY103" fmla="*/ 56227 h 439844"/>
                <a:gd name="connsiteX104" fmla="*/ 230984 w 429814"/>
                <a:gd name="connsiteY104" fmla="*/ 29945 h 439844"/>
                <a:gd name="connsiteX105" fmla="*/ 245652 w 429814"/>
                <a:gd name="connsiteY105" fmla="*/ 54394 h 439844"/>
                <a:gd name="connsiteX106" fmla="*/ 281710 w 429814"/>
                <a:gd name="connsiteY106" fmla="*/ 70897 h 439844"/>
                <a:gd name="connsiteX107" fmla="*/ 295766 w 429814"/>
                <a:gd name="connsiteY107" fmla="*/ 56227 h 43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29814" h="439844">
                  <a:moveTo>
                    <a:pt x="161924" y="433356"/>
                  </a:moveTo>
                  <a:cubicBezTo>
                    <a:pt x="78196" y="419298"/>
                    <a:pt x="8524" y="345339"/>
                    <a:pt x="-8588" y="253044"/>
                  </a:cubicBezTo>
                  <a:cubicBezTo>
                    <a:pt x="-20811" y="185808"/>
                    <a:pt x="-643" y="121018"/>
                    <a:pt x="50694" y="66618"/>
                  </a:cubicBezTo>
                  <a:cubicBezTo>
                    <a:pt x="124032" y="-11619"/>
                    <a:pt x="243207" y="-23232"/>
                    <a:pt x="329380" y="39724"/>
                  </a:cubicBezTo>
                  <a:cubicBezTo>
                    <a:pt x="459555" y="135687"/>
                    <a:pt x="443054" y="338004"/>
                    <a:pt x="298822" y="411352"/>
                  </a:cubicBezTo>
                  <a:cubicBezTo>
                    <a:pt x="274376" y="423577"/>
                    <a:pt x="206538" y="441302"/>
                    <a:pt x="194315" y="438857"/>
                  </a:cubicBezTo>
                  <a:cubicBezTo>
                    <a:pt x="192481" y="438246"/>
                    <a:pt x="177814" y="435801"/>
                    <a:pt x="161924" y="433356"/>
                  </a:cubicBezTo>
                  <a:close/>
                  <a:moveTo>
                    <a:pt x="159479" y="381402"/>
                  </a:moveTo>
                  <a:cubicBezTo>
                    <a:pt x="150923" y="369788"/>
                    <a:pt x="140533" y="360009"/>
                    <a:pt x="137478" y="360009"/>
                  </a:cubicBezTo>
                  <a:cubicBezTo>
                    <a:pt x="128310" y="360009"/>
                    <a:pt x="108142" y="372233"/>
                    <a:pt x="108142" y="377734"/>
                  </a:cubicBezTo>
                  <a:cubicBezTo>
                    <a:pt x="108142" y="384458"/>
                    <a:pt x="149701" y="402184"/>
                    <a:pt x="164980" y="402184"/>
                  </a:cubicBezTo>
                  <a:cubicBezTo>
                    <a:pt x="174758" y="402795"/>
                    <a:pt x="173536" y="399739"/>
                    <a:pt x="159479" y="381402"/>
                  </a:cubicBezTo>
                  <a:close/>
                  <a:moveTo>
                    <a:pt x="304934" y="377734"/>
                  </a:moveTo>
                  <a:cubicBezTo>
                    <a:pt x="320824" y="367344"/>
                    <a:pt x="334269" y="356341"/>
                    <a:pt x="334269" y="353285"/>
                  </a:cubicBezTo>
                  <a:cubicBezTo>
                    <a:pt x="334269" y="347784"/>
                    <a:pt x="303711" y="333115"/>
                    <a:pt x="300656" y="336782"/>
                  </a:cubicBezTo>
                  <a:cubicBezTo>
                    <a:pt x="287210" y="357564"/>
                    <a:pt x="267653" y="396683"/>
                    <a:pt x="270709" y="396683"/>
                  </a:cubicBezTo>
                  <a:cubicBezTo>
                    <a:pt x="273154" y="396683"/>
                    <a:pt x="288432" y="388125"/>
                    <a:pt x="304934" y="377734"/>
                  </a:cubicBezTo>
                  <a:close/>
                  <a:moveTo>
                    <a:pt x="206538" y="361842"/>
                  </a:moveTo>
                  <a:cubicBezTo>
                    <a:pt x="202260" y="338004"/>
                    <a:pt x="191870" y="330670"/>
                    <a:pt x="175369" y="341672"/>
                  </a:cubicBezTo>
                  <a:cubicBezTo>
                    <a:pt x="168035" y="345950"/>
                    <a:pt x="169258" y="350229"/>
                    <a:pt x="184536" y="366121"/>
                  </a:cubicBezTo>
                  <a:cubicBezTo>
                    <a:pt x="194315" y="375901"/>
                    <a:pt x="204093" y="384458"/>
                    <a:pt x="205927" y="384458"/>
                  </a:cubicBezTo>
                  <a:cubicBezTo>
                    <a:pt x="208371" y="384458"/>
                    <a:pt x="208371" y="374067"/>
                    <a:pt x="206538" y="361842"/>
                  </a:cubicBezTo>
                  <a:close/>
                  <a:moveTo>
                    <a:pt x="254819" y="360009"/>
                  </a:moveTo>
                  <a:cubicBezTo>
                    <a:pt x="270709" y="329447"/>
                    <a:pt x="270709" y="329447"/>
                    <a:pt x="248096" y="329447"/>
                  </a:cubicBezTo>
                  <a:cubicBezTo>
                    <a:pt x="229762" y="329447"/>
                    <a:pt x="229151" y="330670"/>
                    <a:pt x="232818" y="348395"/>
                  </a:cubicBezTo>
                  <a:cubicBezTo>
                    <a:pt x="234651" y="358786"/>
                    <a:pt x="236484" y="371622"/>
                    <a:pt x="236484" y="375901"/>
                  </a:cubicBezTo>
                  <a:cubicBezTo>
                    <a:pt x="236484" y="389959"/>
                    <a:pt x="241985" y="385680"/>
                    <a:pt x="254819" y="360009"/>
                  </a:cubicBezTo>
                  <a:close/>
                  <a:moveTo>
                    <a:pt x="117921" y="332503"/>
                  </a:moveTo>
                  <a:cubicBezTo>
                    <a:pt x="119143" y="329447"/>
                    <a:pt x="113643" y="308665"/>
                    <a:pt x="105698" y="286661"/>
                  </a:cubicBezTo>
                  <a:lnTo>
                    <a:pt x="91030" y="246931"/>
                  </a:lnTo>
                  <a:lnTo>
                    <a:pt x="67806" y="248765"/>
                  </a:lnTo>
                  <a:cubicBezTo>
                    <a:pt x="32971" y="251821"/>
                    <a:pt x="22581" y="255488"/>
                    <a:pt x="22581" y="267102"/>
                  </a:cubicBezTo>
                  <a:cubicBezTo>
                    <a:pt x="22581" y="280549"/>
                    <a:pt x="45805" y="323946"/>
                    <a:pt x="64139" y="344728"/>
                  </a:cubicBezTo>
                  <a:cubicBezTo>
                    <a:pt x="77585" y="360620"/>
                    <a:pt x="78196" y="360620"/>
                    <a:pt x="96530" y="349618"/>
                  </a:cubicBezTo>
                  <a:cubicBezTo>
                    <a:pt x="106920" y="343506"/>
                    <a:pt x="116698" y="336171"/>
                    <a:pt x="117921" y="332503"/>
                  </a:cubicBezTo>
                  <a:close/>
                  <a:moveTo>
                    <a:pt x="376438" y="289717"/>
                  </a:moveTo>
                  <a:cubicBezTo>
                    <a:pt x="383772" y="270769"/>
                    <a:pt x="389273" y="245098"/>
                    <a:pt x="389273" y="231650"/>
                  </a:cubicBezTo>
                  <a:lnTo>
                    <a:pt x="389273" y="207813"/>
                  </a:lnTo>
                  <a:lnTo>
                    <a:pt x="366660" y="210869"/>
                  </a:lnTo>
                  <a:cubicBezTo>
                    <a:pt x="315323" y="217592"/>
                    <a:pt x="315934" y="217592"/>
                    <a:pt x="315934" y="246320"/>
                  </a:cubicBezTo>
                  <a:cubicBezTo>
                    <a:pt x="315934" y="260990"/>
                    <a:pt x="314101" y="281160"/>
                    <a:pt x="312267" y="291551"/>
                  </a:cubicBezTo>
                  <a:cubicBezTo>
                    <a:pt x="309212" y="307443"/>
                    <a:pt x="310434" y="310499"/>
                    <a:pt x="325713" y="316000"/>
                  </a:cubicBezTo>
                  <a:cubicBezTo>
                    <a:pt x="358715" y="327614"/>
                    <a:pt x="362993" y="325169"/>
                    <a:pt x="376438" y="289717"/>
                  </a:cubicBezTo>
                  <a:close/>
                  <a:moveTo>
                    <a:pt x="180870" y="310499"/>
                  </a:moveTo>
                  <a:cubicBezTo>
                    <a:pt x="199815" y="303776"/>
                    <a:pt x="200426" y="303164"/>
                    <a:pt x="196760" y="275048"/>
                  </a:cubicBezTo>
                  <a:cubicBezTo>
                    <a:pt x="191259" y="234095"/>
                    <a:pt x="190648" y="233484"/>
                    <a:pt x="168035" y="235929"/>
                  </a:cubicBezTo>
                  <a:cubicBezTo>
                    <a:pt x="121588" y="241430"/>
                    <a:pt x="120977" y="242041"/>
                    <a:pt x="127088" y="264046"/>
                  </a:cubicBezTo>
                  <a:cubicBezTo>
                    <a:pt x="142367" y="319056"/>
                    <a:pt x="146645" y="322113"/>
                    <a:pt x="180870" y="310499"/>
                  </a:cubicBezTo>
                  <a:close/>
                  <a:moveTo>
                    <a:pt x="281710" y="291551"/>
                  </a:moveTo>
                  <a:cubicBezTo>
                    <a:pt x="283543" y="283605"/>
                    <a:pt x="285988" y="265879"/>
                    <a:pt x="287210" y="251821"/>
                  </a:cubicBezTo>
                  <a:lnTo>
                    <a:pt x="290266" y="225538"/>
                  </a:lnTo>
                  <a:lnTo>
                    <a:pt x="263986" y="225538"/>
                  </a:lnTo>
                  <a:cubicBezTo>
                    <a:pt x="221817" y="225538"/>
                    <a:pt x="218150" y="228594"/>
                    <a:pt x="221817" y="260990"/>
                  </a:cubicBezTo>
                  <a:cubicBezTo>
                    <a:pt x="226706" y="303776"/>
                    <a:pt x="227928" y="304998"/>
                    <a:pt x="254208" y="304998"/>
                  </a:cubicBezTo>
                  <a:cubicBezTo>
                    <a:pt x="274987" y="304998"/>
                    <a:pt x="279265" y="302553"/>
                    <a:pt x="281710" y="291551"/>
                  </a:cubicBezTo>
                  <a:close/>
                  <a:moveTo>
                    <a:pt x="87363" y="217592"/>
                  </a:moveTo>
                  <a:cubicBezTo>
                    <a:pt x="87974" y="216981"/>
                    <a:pt x="89197" y="196199"/>
                    <a:pt x="90419" y="171139"/>
                  </a:cubicBezTo>
                  <a:lnTo>
                    <a:pt x="92864" y="125908"/>
                  </a:lnTo>
                  <a:lnTo>
                    <a:pt x="69640" y="117962"/>
                  </a:lnTo>
                  <a:lnTo>
                    <a:pt x="47027" y="110016"/>
                  </a:lnTo>
                  <a:lnTo>
                    <a:pt x="34193" y="135076"/>
                  </a:lnTo>
                  <a:cubicBezTo>
                    <a:pt x="27470" y="148523"/>
                    <a:pt x="20136" y="174806"/>
                    <a:pt x="18303" y="193754"/>
                  </a:cubicBezTo>
                  <a:lnTo>
                    <a:pt x="14636" y="227372"/>
                  </a:lnTo>
                  <a:lnTo>
                    <a:pt x="50694" y="222482"/>
                  </a:lnTo>
                  <a:cubicBezTo>
                    <a:pt x="70251" y="220037"/>
                    <a:pt x="87363" y="217592"/>
                    <a:pt x="87363" y="217592"/>
                  </a:cubicBezTo>
                  <a:close/>
                  <a:moveTo>
                    <a:pt x="182703" y="201700"/>
                  </a:moveTo>
                  <a:cubicBezTo>
                    <a:pt x="185148" y="199255"/>
                    <a:pt x="185759" y="183363"/>
                    <a:pt x="183314" y="165638"/>
                  </a:cubicBezTo>
                  <a:lnTo>
                    <a:pt x="179647" y="133242"/>
                  </a:lnTo>
                  <a:lnTo>
                    <a:pt x="151534" y="135076"/>
                  </a:lnTo>
                  <a:lnTo>
                    <a:pt x="123421" y="136910"/>
                  </a:lnTo>
                  <a:lnTo>
                    <a:pt x="120365" y="172361"/>
                  </a:lnTo>
                  <a:cubicBezTo>
                    <a:pt x="118532" y="191921"/>
                    <a:pt x="118532" y="209035"/>
                    <a:pt x="119754" y="210869"/>
                  </a:cubicBezTo>
                  <a:cubicBezTo>
                    <a:pt x="124032" y="214536"/>
                    <a:pt x="177203" y="206590"/>
                    <a:pt x="182703" y="201700"/>
                  </a:cubicBezTo>
                  <a:close/>
                  <a:moveTo>
                    <a:pt x="256653" y="197422"/>
                  </a:moveTo>
                  <a:cubicBezTo>
                    <a:pt x="274987" y="194365"/>
                    <a:pt x="279265" y="190698"/>
                    <a:pt x="279265" y="179696"/>
                  </a:cubicBezTo>
                  <a:cubicBezTo>
                    <a:pt x="279265" y="168083"/>
                    <a:pt x="263986" y="123463"/>
                    <a:pt x="257875" y="116739"/>
                  </a:cubicBezTo>
                  <a:cubicBezTo>
                    <a:pt x="256653" y="115517"/>
                    <a:pt x="244429" y="117962"/>
                    <a:pt x="230984" y="122240"/>
                  </a:cubicBezTo>
                  <a:lnTo>
                    <a:pt x="205316" y="129575"/>
                  </a:lnTo>
                  <a:lnTo>
                    <a:pt x="208983" y="157692"/>
                  </a:lnTo>
                  <a:cubicBezTo>
                    <a:pt x="215705" y="205979"/>
                    <a:pt x="213872" y="204145"/>
                    <a:pt x="256653" y="197422"/>
                  </a:cubicBezTo>
                  <a:close/>
                  <a:moveTo>
                    <a:pt x="384383" y="179085"/>
                  </a:moveTo>
                  <a:cubicBezTo>
                    <a:pt x="394162" y="172972"/>
                    <a:pt x="359937" y="103903"/>
                    <a:pt x="337936" y="84955"/>
                  </a:cubicBezTo>
                  <a:cubicBezTo>
                    <a:pt x="328769" y="77621"/>
                    <a:pt x="324490" y="78232"/>
                    <a:pt x="306156" y="88011"/>
                  </a:cubicBezTo>
                  <a:cubicBezTo>
                    <a:pt x="294544" y="94124"/>
                    <a:pt x="285988" y="102070"/>
                    <a:pt x="286599" y="105737"/>
                  </a:cubicBezTo>
                  <a:cubicBezTo>
                    <a:pt x="287821" y="109404"/>
                    <a:pt x="294544" y="129575"/>
                    <a:pt x="300656" y="150968"/>
                  </a:cubicBezTo>
                  <a:lnTo>
                    <a:pt x="312879" y="190087"/>
                  </a:lnTo>
                  <a:lnTo>
                    <a:pt x="346492" y="185808"/>
                  </a:lnTo>
                  <a:cubicBezTo>
                    <a:pt x="364827" y="183363"/>
                    <a:pt x="381939" y="180307"/>
                    <a:pt x="384383" y="179085"/>
                  </a:cubicBezTo>
                  <a:close/>
                  <a:moveTo>
                    <a:pt x="174758" y="92901"/>
                  </a:moveTo>
                  <a:cubicBezTo>
                    <a:pt x="174147" y="86789"/>
                    <a:pt x="172313" y="75176"/>
                    <a:pt x="169869" y="66618"/>
                  </a:cubicBezTo>
                  <a:lnTo>
                    <a:pt x="165591" y="51338"/>
                  </a:lnTo>
                  <a:lnTo>
                    <a:pt x="152145" y="72731"/>
                  </a:lnTo>
                  <a:cubicBezTo>
                    <a:pt x="135033" y="100847"/>
                    <a:pt x="135033" y="103292"/>
                    <a:pt x="157035" y="103292"/>
                  </a:cubicBezTo>
                  <a:cubicBezTo>
                    <a:pt x="170480" y="103292"/>
                    <a:pt x="175369" y="100236"/>
                    <a:pt x="174758" y="92901"/>
                  </a:cubicBezTo>
                  <a:close/>
                  <a:moveTo>
                    <a:pt x="122199" y="69675"/>
                  </a:moveTo>
                  <a:cubicBezTo>
                    <a:pt x="139922" y="37891"/>
                    <a:pt x="134422" y="35446"/>
                    <a:pt x="99586" y="59284"/>
                  </a:cubicBezTo>
                  <a:cubicBezTo>
                    <a:pt x="71473" y="78232"/>
                    <a:pt x="65973" y="88623"/>
                    <a:pt x="81863" y="92901"/>
                  </a:cubicBezTo>
                  <a:cubicBezTo>
                    <a:pt x="103864" y="98402"/>
                    <a:pt x="107531" y="96569"/>
                    <a:pt x="122199" y="69675"/>
                  </a:cubicBezTo>
                  <a:close/>
                  <a:moveTo>
                    <a:pt x="230373" y="91068"/>
                  </a:moveTo>
                  <a:cubicBezTo>
                    <a:pt x="237707" y="86178"/>
                    <a:pt x="236484" y="82510"/>
                    <a:pt x="221206" y="66618"/>
                  </a:cubicBezTo>
                  <a:cubicBezTo>
                    <a:pt x="211427" y="56839"/>
                    <a:pt x="202260" y="48281"/>
                    <a:pt x="199815" y="48281"/>
                  </a:cubicBezTo>
                  <a:cubicBezTo>
                    <a:pt x="197982" y="48281"/>
                    <a:pt x="197371" y="59284"/>
                    <a:pt x="198593" y="72731"/>
                  </a:cubicBezTo>
                  <a:cubicBezTo>
                    <a:pt x="201038" y="97791"/>
                    <a:pt x="210816" y="103903"/>
                    <a:pt x="230373" y="91068"/>
                  </a:cubicBezTo>
                  <a:close/>
                  <a:moveTo>
                    <a:pt x="295766" y="56227"/>
                  </a:moveTo>
                  <a:cubicBezTo>
                    <a:pt x="298211" y="49504"/>
                    <a:pt x="249319" y="29945"/>
                    <a:pt x="230984" y="29945"/>
                  </a:cubicBezTo>
                  <a:cubicBezTo>
                    <a:pt x="224873" y="29945"/>
                    <a:pt x="230373" y="39113"/>
                    <a:pt x="245652" y="54394"/>
                  </a:cubicBezTo>
                  <a:cubicBezTo>
                    <a:pt x="267042" y="76398"/>
                    <a:pt x="270709" y="78232"/>
                    <a:pt x="281710" y="70897"/>
                  </a:cubicBezTo>
                  <a:cubicBezTo>
                    <a:pt x="288432" y="66007"/>
                    <a:pt x="294544" y="59895"/>
                    <a:pt x="295766" y="56227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6" name="图形 2">
            <a:extLst>
              <a:ext uri="{FF2B5EF4-FFF2-40B4-BE49-F238E27FC236}">
                <a16:creationId xmlns:a16="http://schemas.microsoft.com/office/drawing/2014/main" id="{0698E82E-FC9B-7231-EC27-A1C17B8A8047}"/>
              </a:ext>
            </a:extLst>
          </p:cNvPr>
          <p:cNvGrpSpPr/>
          <p:nvPr/>
        </p:nvGrpSpPr>
        <p:grpSpPr>
          <a:xfrm>
            <a:off x="5777786" y="618370"/>
            <a:ext cx="636428" cy="558941"/>
            <a:chOff x="11839964" y="-3235537"/>
            <a:chExt cx="477321" cy="419206"/>
          </a:xfrm>
          <a:gradFill>
            <a:gsLst>
              <a:gs pos="0">
                <a:srgbClr val="FF66A7">
                  <a:alpha val="3000"/>
                </a:srgbClr>
              </a:gs>
              <a:gs pos="100000">
                <a:srgbClr val="706EDC">
                  <a:alpha val="66000"/>
                </a:srgbClr>
              </a:gs>
            </a:gsLst>
            <a:lin ang="5400000" scaled="1"/>
          </a:gradFill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0D86C322-6ADE-10E3-E89F-820E31941A6D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D844356-F220-4262-53B4-A274D8854705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EFF887C-810B-9CEA-8EFF-6FDFBB474AAE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ACB0F7E-FEBD-F3BF-DD68-F09F416EDBCB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B145970-2AA1-D221-09C8-3BC8DA83FC13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793545E-0200-1041-8BCF-D0B98B146DC5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8C6A2CA-C951-0EB0-B2FA-B511FD40303B}"/>
              </a:ext>
            </a:extLst>
          </p:cNvPr>
          <p:cNvGrpSpPr/>
          <p:nvPr/>
        </p:nvGrpSpPr>
        <p:grpSpPr>
          <a:xfrm>
            <a:off x="3332099" y="2255240"/>
            <a:ext cx="5031648" cy="1133151"/>
            <a:chOff x="1248538" y="1813035"/>
            <a:chExt cx="3773736" cy="849863"/>
          </a:xfrm>
        </p:grpSpPr>
        <p:sp>
          <p:nvSpPr>
            <p:cNvPr id="35" name="箭头: V 形 34">
              <a:extLst>
                <a:ext uri="{FF2B5EF4-FFF2-40B4-BE49-F238E27FC236}">
                  <a16:creationId xmlns:a16="http://schemas.microsoft.com/office/drawing/2014/main" id="{54E6471D-07C0-C0BA-31E6-FBDDC4E79896}"/>
                </a:ext>
              </a:extLst>
            </p:cNvPr>
            <p:cNvSpPr/>
            <p:nvPr/>
          </p:nvSpPr>
          <p:spPr>
            <a:xfrm>
              <a:off x="1632143" y="1813035"/>
              <a:ext cx="3390131" cy="849863"/>
            </a:xfrm>
            <a:custGeom>
              <a:avLst/>
              <a:gdLst>
                <a:gd name="connsiteX0" fmla="*/ 0 w 3390131"/>
                <a:gd name="connsiteY0" fmla="*/ 0 h 849863"/>
                <a:gd name="connsiteX1" fmla="*/ 2965200 w 3390131"/>
                <a:gd name="connsiteY1" fmla="*/ 0 h 849863"/>
                <a:gd name="connsiteX2" fmla="*/ 3390131 w 3390131"/>
                <a:gd name="connsiteY2" fmla="*/ 424932 h 849863"/>
                <a:gd name="connsiteX3" fmla="*/ 2965200 w 3390131"/>
                <a:gd name="connsiteY3" fmla="*/ 849863 h 849863"/>
                <a:gd name="connsiteX4" fmla="*/ 0 w 3390131"/>
                <a:gd name="connsiteY4" fmla="*/ 849863 h 849863"/>
                <a:gd name="connsiteX5" fmla="*/ 424932 w 3390131"/>
                <a:gd name="connsiteY5" fmla="*/ 424932 h 849863"/>
                <a:gd name="connsiteX6" fmla="*/ 0 w 3390131"/>
                <a:gd name="connsiteY6" fmla="*/ 0 h 84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0131" h="849863" fill="none" extrusionOk="0">
                  <a:moveTo>
                    <a:pt x="0" y="0"/>
                  </a:moveTo>
                  <a:cubicBezTo>
                    <a:pt x="1124580" y="48231"/>
                    <a:pt x="2373083" y="-84455"/>
                    <a:pt x="2965200" y="0"/>
                  </a:cubicBezTo>
                  <a:cubicBezTo>
                    <a:pt x="3054585" y="26230"/>
                    <a:pt x="3191199" y="199946"/>
                    <a:pt x="3390131" y="424932"/>
                  </a:cubicBezTo>
                  <a:cubicBezTo>
                    <a:pt x="3277184" y="483010"/>
                    <a:pt x="3169427" y="686022"/>
                    <a:pt x="2965200" y="849863"/>
                  </a:cubicBezTo>
                  <a:cubicBezTo>
                    <a:pt x="2216006" y="718909"/>
                    <a:pt x="611369" y="806289"/>
                    <a:pt x="0" y="849863"/>
                  </a:cubicBezTo>
                  <a:cubicBezTo>
                    <a:pt x="47697" y="795672"/>
                    <a:pt x="325130" y="482554"/>
                    <a:pt x="424932" y="424932"/>
                  </a:cubicBezTo>
                  <a:cubicBezTo>
                    <a:pt x="232705" y="238288"/>
                    <a:pt x="235812" y="169545"/>
                    <a:pt x="0" y="0"/>
                  </a:cubicBezTo>
                  <a:close/>
                </a:path>
                <a:path w="3390131" h="849863" stroke="0" extrusionOk="0">
                  <a:moveTo>
                    <a:pt x="0" y="0"/>
                  </a:moveTo>
                  <a:cubicBezTo>
                    <a:pt x="778703" y="118645"/>
                    <a:pt x="2494861" y="116012"/>
                    <a:pt x="2965200" y="0"/>
                  </a:cubicBezTo>
                  <a:cubicBezTo>
                    <a:pt x="3104473" y="106658"/>
                    <a:pt x="3316594" y="389003"/>
                    <a:pt x="3390131" y="424932"/>
                  </a:cubicBezTo>
                  <a:cubicBezTo>
                    <a:pt x="3310225" y="574336"/>
                    <a:pt x="3121296" y="719716"/>
                    <a:pt x="2965200" y="849863"/>
                  </a:cubicBezTo>
                  <a:cubicBezTo>
                    <a:pt x="2143689" y="870050"/>
                    <a:pt x="613340" y="1002343"/>
                    <a:pt x="0" y="849863"/>
                  </a:cubicBezTo>
                  <a:cubicBezTo>
                    <a:pt x="107204" y="810687"/>
                    <a:pt x="281168" y="555862"/>
                    <a:pt x="424932" y="424932"/>
                  </a:cubicBezTo>
                  <a:cubicBezTo>
                    <a:pt x="187687" y="252414"/>
                    <a:pt x="100262" y="14318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706EDC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chevron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18D794F-D225-CD99-0886-87FE8B2D4BF4}"/>
                </a:ext>
              </a:extLst>
            </p:cNvPr>
            <p:cNvSpPr txBox="1"/>
            <p:nvPr/>
          </p:nvSpPr>
          <p:spPr>
            <a:xfrm>
              <a:off x="1248538" y="1949718"/>
              <a:ext cx="683120" cy="561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67" dirty="0">
                  <a:ln>
                    <a:gradFill>
                      <a:gsLst>
                        <a:gs pos="32000">
                          <a:srgbClr val="706EDC"/>
                        </a:gs>
                        <a:gs pos="100000">
                          <a:srgbClr val="FF66A7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4D2F933-8B88-45FA-3611-EB26C23D11C9}"/>
                </a:ext>
              </a:extLst>
            </p:cNvPr>
            <p:cNvSpPr txBox="1"/>
            <p:nvPr/>
          </p:nvSpPr>
          <p:spPr>
            <a:xfrm>
              <a:off x="2441073" y="2014759"/>
              <a:ext cx="1823981" cy="3770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667" b="1" dirty="0">
                  <a:gradFill>
                    <a:gsLst>
                      <a:gs pos="0">
                        <a:srgbClr val="FF66A7"/>
                      </a:gs>
                      <a:gs pos="100000">
                        <a:srgbClr val="3E54A3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EC2E90E-13F3-8AB4-EC84-FB747FB6C1AE}"/>
              </a:ext>
            </a:extLst>
          </p:cNvPr>
          <p:cNvGrpSpPr/>
          <p:nvPr/>
        </p:nvGrpSpPr>
        <p:grpSpPr>
          <a:xfrm>
            <a:off x="5208778" y="1346145"/>
            <a:ext cx="1774445" cy="451320"/>
            <a:chOff x="2442514" y="1392467"/>
            <a:chExt cx="3286748" cy="835966"/>
          </a:xfrm>
          <a:solidFill>
            <a:schemeClr val="lt1"/>
          </a:solidFill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EC50ABF-8B6B-D059-278C-8F6C547AB7A7}"/>
                </a:ext>
              </a:extLst>
            </p:cNvPr>
            <p:cNvGrpSpPr/>
            <p:nvPr/>
          </p:nvGrpSpPr>
          <p:grpSpPr>
            <a:xfrm>
              <a:off x="2472994" y="1415936"/>
              <a:ext cx="3256268" cy="812497"/>
              <a:chOff x="2442514" y="104687"/>
              <a:chExt cx="3256268" cy="812497"/>
            </a:xfrm>
            <a:grpFill/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C630442-C21B-E898-8145-B54393A9FC8D}"/>
                  </a:ext>
                </a:extLst>
              </p:cNvPr>
              <p:cNvSpPr txBox="1"/>
              <p:nvPr/>
            </p:nvSpPr>
            <p:spPr>
              <a:xfrm>
                <a:off x="2442514" y="104687"/>
                <a:ext cx="729903" cy="783237"/>
              </a:xfrm>
              <a:custGeom>
                <a:avLst/>
                <a:gdLst/>
                <a:ahLst/>
                <a:cxnLst/>
                <a:rect l="l" t="t" r="r" b="b"/>
                <a:pathLst>
                  <a:path w="643319" h="690326">
                    <a:moveTo>
                      <a:pt x="336955" y="546845"/>
                    </a:moveTo>
                    <a:cubicBezTo>
                      <a:pt x="319290" y="546845"/>
                      <a:pt x="301964" y="549053"/>
                      <a:pt x="284978" y="553469"/>
                    </a:cubicBezTo>
                    <a:cubicBezTo>
                      <a:pt x="267991" y="557886"/>
                      <a:pt x="251005" y="561113"/>
                      <a:pt x="234019" y="563152"/>
                    </a:cubicBezTo>
                    <a:lnTo>
                      <a:pt x="234019" y="568247"/>
                    </a:lnTo>
                    <a:cubicBezTo>
                      <a:pt x="235378" y="577760"/>
                      <a:pt x="237076" y="586593"/>
                      <a:pt x="239115" y="594746"/>
                    </a:cubicBezTo>
                    <a:cubicBezTo>
                      <a:pt x="241153" y="602899"/>
                      <a:pt x="244550" y="611053"/>
                      <a:pt x="249306" y="619206"/>
                    </a:cubicBezTo>
                    <a:cubicBezTo>
                      <a:pt x="249986" y="622603"/>
                      <a:pt x="250665" y="624302"/>
                      <a:pt x="251345" y="624302"/>
                    </a:cubicBezTo>
                    <a:cubicBezTo>
                      <a:pt x="258819" y="620905"/>
                      <a:pt x="266462" y="618527"/>
                      <a:pt x="274276" y="617168"/>
                    </a:cubicBezTo>
                    <a:cubicBezTo>
                      <a:pt x="282090" y="615809"/>
                      <a:pt x="289734" y="614450"/>
                      <a:pt x="297208" y="613091"/>
                    </a:cubicBezTo>
                    <a:cubicBezTo>
                      <a:pt x="306720" y="611053"/>
                      <a:pt x="317082" y="607825"/>
                      <a:pt x="328292" y="603409"/>
                    </a:cubicBezTo>
                    <a:cubicBezTo>
                      <a:pt x="339503" y="598993"/>
                      <a:pt x="350205" y="595765"/>
                      <a:pt x="360396" y="593727"/>
                    </a:cubicBezTo>
                    <a:cubicBezTo>
                      <a:pt x="365153" y="588291"/>
                      <a:pt x="370928" y="581327"/>
                      <a:pt x="377722" y="572834"/>
                    </a:cubicBezTo>
                    <a:cubicBezTo>
                      <a:pt x="384517" y="564341"/>
                      <a:pt x="388254" y="557716"/>
                      <a:pt x="388933" y="552960"/>
                    </a:cubicBezTo>
                    <a:cubicBezTo>
                      <a:pt x="388254" y="554319"/>
                      <a:pt x="386895" y="554658"/>
                      <a:pt x="384857" y="553979"/>
                    </a:cubicBezTo>
                    <a:cubicBezTo>
                      <a:pt x="382818" y="553300"/>
                      <a:pt x="380780" y="552620"/>
                      <a:pt x="378742" y="551941"/>
                    </a:cubicBezTo>
                    <a:lnTo>
                      <a:pt x="370588" y="548883"/>
                    </a:lnTo>
                    <a:cubicBezTo>
                      <a:pt x="365153" y="547524"/>
                      <a:pt x="359547" y="546845"/>
                      <a:pt x="353772" y="546845"/>
                    </a:cubicBezTo>
                    <a:cubicBezTo>
                      <a:pt x="347996" y="546845"/>
                      <a:pt x="342391" y="546845"/>
                      <a:pt x="336955" y="546845"/>
                    </a:cubicBezTo>
                    <a:close/>
                    <a:moveTo>
                      <a:pt x="347784" y="489389"/>
                    </a:moveTo>
                    <a:cubicBezTo>
                      <a:pt x="356192" y="489134"/>
                      <a:pt x="364473" y="489431"/>
                      <a:pt x="372627" y="490281"/>
                    </a:cubicBezTo>
                    <a:cubicBezTo>
                      <a:pt x="388933" y="491979"/>
                      <a:pt x="403881" y="496226"/>
                      <a:pt x="417470" y="503020"/>
                    </a:cubicBezTo>
                    <a:cubicBezTo>
                      <a:pt x="433098" y="510494"/>
                      <a:pt x="444478" y="520516"/>
                      <a:pt x="451613" y="533086"/>
                    </a:cubicBezTo>
                    <a:cubicBezTo>
                      <a:pt x="458747" y="545656"/>
                      <a:pt x="460615" y="560434"/>
                      <a:pt x="457218" y="577420"/>
                    </a:cubicBezTo>
                    <a:cubicBezTo>
                      <a:pt x="453821" y="593727"/>
                      <a:pt x="447196" y="610034"/>
                      <a:pt x="437344" y="626340"/>
                    </a:cubicBezTo>
                    <a:cubicBezTo>
                      <a:pt x="427492" y="642647"/>
                      <a:pt x="414413" y="653518"/>
                      <a:pt x="398106" y="658954"/>
                    </a:cubicBezTo>
                    <a:cubicBezTo>
                      <a:pt x="391311" y="660992"/>
                      <a:pt x="384857" y="660992"/>
                      <a:pt x="378742" y="658954"/>
                    </a:cubicBezTo>
                    <a:cubicBezTo>
                      <a:pt x="370588" y="662351"/>
                      <a:pt x="360566" y="665579"/>
                      <a:pt x="348676" y="668636"/>
                    </a:cubicBezTo>
                    <a:cubicBezTo>
                      <a:pt x="336786" y="671694"/>
                      <a:pt x="324725" y="673902"/>
                      <a:pt x="312495" y="675261"/>
                    </a:cubicBezTo>
                    <a:cubicBezTo>
                      <a:pt x="300265" y="676620"/>
                      <a:pt x="288205" y="676790"/>
                      <a:pt x="276314" y="675770"/>
                    </a:cubicBezTo>
                    <a:cubicBezTo>
                      <a:pt x="264424" y="674751"/>
                      <a:pt x="254063" y="671524"/>
                      <a:pt x="245230" y="666088"/>
                    </a:cubicBezTo>
                    <a:cubicBezTo>
                      <a:pt x="236397" y="676960"/>
                      <a:pt x="224337" y="683075"/>
                      <a:pt x="209049" y="684433"/>
                    </a:cubicBezTo>
                    <a:cubicBezTo>
                      <a:pt x="193761" y="685792"/>
                      <a:pt x="181701" y="678658"/>
                      <a:pt x="172868" y="663031"/>
                    </a:cubicBezTo>
                    <a:cubicBezTo>
                      <a:pt x="165394" y="649442"/>
                      <a:pt x="160638" y="635513"/>
                      <a:pt x="158600" y="621245"/>
                    </a:cubicBezTo>
                    <a:cubicBezTo>
                      <a:pt x="156561" y="606976"/>
                      <a:pt x="156901" y="592368"/>
                      <a:pt x="159619" y="577420"/>
                    </a:cubicBezTo>
                    <a:cubicBezTo>
                      <a:pt x="160978" y="566549"/>
                      <a:pt x="164375" y="554319"/>
                      <a:pt x="169811" y="540730"/>
                    </a:cubicBezTo>
                    <a:cubicBezTo>
                      <a:pt x="175246" y="527141"/>
                      <a:pt x="183400" y="517968"/>
                      <a:pt x="194271" y="513212"/>
                    </a:cubicBezTo>
                    <a:cubicBezTo>
                      <a:pt x="203104" y="508456"/>
                      <a:pt x="210917" y="509475"/>
                      <a:pt x="217712" y="516270"/>
                    </a:cubicBezTo>
                    <a:lnTo>
                      <a:pt x="223827" y="524423"/>
                    </a:lnTo>
                    <a:cubicBezTo>
                      <a:pt x="238095" y="516949"/>
                      <a:pt x="253723" y="510324"/>
                      <a:pt x="270709" y="504549"/>
                    </a:cubicBezTo>
                    <a:cubicBezTo>
                      <a:pt x="287695" y="498774"/>
                      <a:pt x="304851" y="494527"/>
                      <a:pt x="322177" y="491809"/>
                    </a:cubicBezTo>
                    <a:cubicBezTo>
                      <a:pt x="330840" y="490450"/>
                      <a:pt x="339376" y="489644"/>
                      <a:pt x="347784" y="489389"/>
                    </a:cubicBezTo>
                    <a:close/>
                    <a:moveTo>
                      <a:pt x="384092" y="395752"/>
                    </a:moveTo>
                    <a:cubicBezTo>
                      <a:pt x="406005" y="395582"/>
                      <a:pt x="427662" y="396686"/>
                      <a:pt x="449065" y="399064"/>
                    </a:cubicBezTo>
                    <a:cubicBezTo>
                      <a:pt x="491870" y="403821"/>
                      <a:pt x="529240" y="415031"/>
                      <a:pt x="561174" y="432697"/>
                    </a:cubicBezTo>
                    <a:cubicBezTo>
                      <a:pt x="574763" y="440171"/>
                      <a:pt x="587333" y="451042"/>
                      <a:pt x="598883" y="465311"/>
                    </a:cubicBezTo>
                    <a:cubicBezTo>
                      <a:pt x="610434" y="479579"/>
                      <a:pt x="619776" y="495546"/>
                      <a:pt x="626911" y="513212"/>
                    </a:cubicBezTo>
                    <a:cubicBezTo>
                      <a:pt x="634045" y="530878"/>
                      <a:pt x="638971" y="549053"/>
                      <a:pt x="641689" y="567738"/>
                    </a:cubicBezTo>
                    <a:cubicBezTo>
                      <a:pt x="644407" y="586423"/>
                      <a:pt x="643727" y="603919"/>
                      <a:pt x="639650" y="620225"/>
                    </a:cubicBezTo>
                    <a:cubicBezTo>
                      <a:pt x="635574" y="636532"/>
                      <a:pt x="627930" y="650971"/>
                      <a:pt x="616719" y="663540"/>
                    </a:cubicBezTo>
                    <a:cubicBezTo>
                      <a:pt x="605508" y="676110"/>
                      <a:pt x="589711" y="684773"/>
                      <a:pt x="569327" y="689529"/>
                    </a:cubicBezTo>
                    <a:cubicBezTo>
                      <a:pt x="560494" y="691568"/>
                      <a:pt x="552001" y="689699"/>
                      <a:pt x="543848" y="683924"/>
                    </a:cubicBezTo>
                    <a:cubicBezTo>
                      <a:pt x="535695" y="678149"/>
                      <a:pt x="533316" y="669825"/>
                      <a:pt x="536714" y="658954"/>
                    </a:cubicBezTo>
                    <a:cubicBezTo>
                      <a:pt x="539432" y="648762"/>
                      <a:pt x="543678" y="638401"/>
                      <a:pt x="549453" y="627869"/>
                    </a:cubicBezTo>
                    <a:cubicBezTo>
                      <a:pt x="555229" y="617338"/>
                      <a:pt x="560325" y="606976"/>
                      <a:pt x="564741" y="596784"/>
                    </a:cubicBezTo>
                    <a:cubicBezTo>
                      <a:pt x="569157" y="586593"/>
                      <a:pt x="572555" y="576061"/>
                      <a:pt x="574933" y="565190"/>
                    </a:cubicBezTo>
                    <a:cubicBezTo>
                      <a:pt x="577311" y="554319"/>
                      <a:pt x="576462" y="543108"/>
                      <a:pt x="572385" y="531557"/>
                    </a:cubicBezTo>
                    <a:cubicBezTo>
                      <a:pt x="566270" y="512533"/>
                      <a:pt x="555908" y="497924"/>
                      <a:pt x="541300" y="487733"/>
                    </a:cubicBezTo>
                    <a:cubicBezTo>
                      <a:pt x="526692" y="477541"/>
                      <a:pt x="510555" y="470067"/>
                      <a:pt x="492889" y="465311"/>
                    </a:cubicBezTo>
                    <a:cubicBezTo>
                      <a:pt x="475224" y="460555"/>
                      <a:pt x="456709" y="458007"/>
                      <a:pt x="437344" y="457667"/>
                    </a:cubicBezTo>
                    <a:cubicBezTo>
                      <a:pt x="417980" y="457327"/>
                      <a:pt x="400484" y="457497"/>
                      <a:pt x="384857" y="458177"/>
                    </a:cubicBezTo>
                    <a:cubicBezTo>
                      <a:pt x="359038" y="459535"/>
                      <a:pt x="333388" y="462253"/>
                      <a:pt x="307909" y="466330"/>
                    </a:cubicBezTo>
                    <a:cubicBezTo>
                      <a:pt x="282430" y="470407"/>
                      <a:pt x="257120" y="474993"/>
                      <a:pt x="231980" y="480089"/>
                    </a:cubicBezTo>
                    <a:cubicBezTo>
                      <a:pt x="206841" y="485185"/>
                      <a:pt x="181701" y="490111"/>
                      <a:pt x="156561" y="494867"/>
                    </a:cubicBezTo>
                    <a:cubicBezTo>
                      <a:pt x="131422" y="499623"/>
                      <a:pt x="106282" y="503360"/>
                      <a:pt x="81142" y="506078"/>
                    </a:cubicBezTo>
                    <a:cubicBezTo>
                      <a:pt x="82501" y="525102"/>
                      <a:pt x="83690" y="543617"/>
                      <a:pt x="84710" y="561623"/>
                    </a:cubicBezTo>
                    <a:cubicBezTo>
                      <a:pt x="85729" y="579628"/>
                      <a:pt x="90315" y="598143"/>
                      <a:pt x="98468" y="617168"/>
                    </a:cubicBezTo>
                    <a:cubicBezTo>
                      <a:pt x="104584" y="630757"/>
                      <a:pt x="105263" y="643157"/>
                      <a:pt x="100507" y="654368"/>
                    </a:cubicBezTo>
                    <a:cubicBezTo>
                      <a:pt x="95751" y="665579"/>
                      <a:pt x="88616" y="673902"/>
                      <a:pt x="79104" y="679338"/>
                    </a:cubicBezTo>
                    <a:cubicBezTo>
                      <a:pt x="69592" y="684773"/>
                      <a:pt x="59230" y="686472"/>
                      <a:pt x="48019" y="684433"/>
                    </a:cubicBezTo>
                    <a:cubicBezTo>
                      <a:pt x="36808" y="682395"/>
                      <a:pt x="27466" y="675261"/>
                      <a:pt x="19992" y="663031"/>
                    </a:cubicBezTo>
                    <a:cubicBezTo>
                      <a:pt x="11839" y="648762"/>
                      <a:pt x="6233" y="633135"/>
                      <a:pt x="3176" y="616149"/>
                    </a:cubicBezTo>
                    <a:cubicBezTo>
                      <a:pt x="118" y="599162"/>
                      <a:pt x="-731" y="582006"/>
                      <a:pt x="628" y="564680"/>
                    </a:cubicBezTo>
                    <a:cubicBezTo>
                      <a:pt x="1987" y="547354"/>
                      <a:pt x="5554" y="530538"/>
                      <a:pt x="11329" y="514231"/>
                    </a:cubicBezTo>
                    <a:cubicBezTo>
                      <a:pt x="17104" y="497924"/>
                      <a:pt x="25088" y="483316"/>
                      <a:pt x="35280" y="470407"/>
                    </a:cubicBezTo>
                    <a:cubicBezTo>
                      <a:pt x="40715" y="462933"/>
                      <a:pt x="48529" y="459196"/>
                      <a:pt x="58721" y="459196"/>
                    </a:cubicBezTo>
                    <a:cubicBezTo>
                      <a:pt x="68912" y="459196"/>
                      <a:pt x="75027" y="464631"/>
                      <a:pt x="77066" y="475503"/>
                    </a:cubicBezTo>
                    <a:cubicBezTo>
                      <a:pt x="77066" y="476861"/>
                      <a:pt x="77405" y="477881"/>
                      <a:pt x="78085" y="478560"/>
                    </a:cubicBezTo>
                    <a:cubicBezTo>
                      <a:pt x="108660" y="459535"/>
                      <a:pt x="145011" y="443059"/>
                      <a:pt x="187137" y="429130"/>
                    </a:cubicBezTo>
                    <a:cubicBezTo>
                      <a:pt x="229263" y="415201"/>
                      <a:pt x="272747" y="405519"/>
                      <a:pt x="317591" y="400084"/>
                    </a:cubicBezTo>
                    <a:cubicBezTo>
                      <a:pt x="340013" y="397366"/>
                      <a:pt x="362180" y="395922"/>
                      <a:pt x="384092" y="395752"/>
                    </a:cubicBezTo>
                    <a:close/>
                    <a:moveTo>
                      <a:pt x="356065" y="280840"/>
                    </a:moveTo>
                    <a:cubicBezTo>
                      <a:pt x="346553" y="280840"/>
                      <a:pt x="337550" y="281180"/>
                      <a:pt x="329057" y="281859"/>
                    </a:cubicBezTo>
                    <a:cubicBezTo>
                      <a:pt x="320564" y="282539"/>
                      <a:pt x="312580" y="283558"/>
                      <a:pt x="305106" y="284917"/>
                    </a:cubicBezTo>
                    <a:cubicBezTo>
                      <a:pt x="290158" y="287635"/>
                      <a:pt x="275550" y="290522"/>
                      <a:pt x="261282" y="293580"/>
                    </a:cubicBezTo>
                    <a:cubicBezTo>
                      <a:pt x="247013" y="296637"/>
                      <a:pt x="232405" y="298166"/>
                      <a:pt x="217457" y="298166"/>
                    </a:cubicBezTo>
                    <a:lnTo>
                      <a:pt x="215419" y="298166"/>
                    </a:lnTo>
                    <a:cubicBezTo>
                      <a:pt x="218137" y="304961"/>
                      <a:pt x="220515" y="311755"/>
                      <a:pt x="222553" y="318550"/>
                    </a:cubicBezTo>
                    <a:cubicBezTo>
                      <a:pt x="224591" y="325344"/>
                      <a:pt x="227309" y="332139"/>
                      <a:pt x="230706" y="338933"/>
                    </a:cubicBezTo>
                    <a:cubicBezTo>
                      <a:pt x="236142" y="336215"/>
                      <a:pt x="242087" y="333837"/>
                      <a:pt x="248542" y="331799"/>
                    </a:cubicBezTo>
                    <a:cubicBezTo>
                      <a:pt x="254997" y="329760"/>
                      <a:pt x="260942" y="327722"/>
                      <a:pt x="266378" y="325684"/>
                    </a:cubicBezTo>
                    <a:cubicBezTo>
                      <a:pt x="277928" y="322287"/>
                      <a:pt x="289988" y="318550"/>
                      <a:pt x="302558" y="314473"/>
                    </a:cubicBezTo>
                    <a:cubicBezTo>
                      <a:pt x="315128" y="310396"/>
                      <a:pt x="327528" y="307678"/>
                      <a:pt x="339758" y="306319"/>
                    </a:cubicBezTo>
                    <a:lnTo>
                      <a:pt x="339758" y="305300"/>
                    </a:lnTo>
                    <a:cubicBezTo>
                      <a:pt x="343155" y="299865"/>
                      <a:pt x="346723" y="295278"/>
                      <a:pt x="350459" y="291541"/>
                    </a:cubicBezTo>
                    <a:cubicBezTo>
                      <a:pt x="354197" y="287804"/>
                      <a:pt x="358103" y="284237"/>
                      <a:pt x="362180" y="280840"/>
                    </a:cubicBezTo>
                    <a:close/>
                    <a:moveTo>
                      <a:pt x="390494" y="225454"/>
                    </a:moveTo>
                    <a:cubicBezTo>
                      <a:pt x="404699" y="225518"/>
                      <a:pt x="417661" y="228353"/>
                      <a:pt x="429382" y="233958"/>
                    </a:cubicBezTo>
                    <a:cubicBezTo>
                      <a:pt x="440932" y="239394"/>
                      <a:pt x="447048" y="248057"/>
                      <a:pt x="447727" y="259947"/>
                    </a:cubicBezTo>
                    <a:cubicBezTo>
                      <a:pt x="448406" y="271837"/>
                      <a:pt x="445859" y="284237"/>
                      <a:pt x="440083" y="297147"/>
                    </a:cubicBezTo>
                    <a:cubicBezTo>
                      <a:pt x="434308" y="310056"/>
                      <a:pt x="426155" y="321947"/>
                      <a:pt x="415623" y="332818"/>
                    </a:cubicBezTo>
                    <a:cubicBezTo>
                      <a:pt x="405092" y="343689"/>
                      <a:pt x="394390" y="351163"/>
                      <a:pt x="383519" y="355240"/>
                    </a:cubicBezTo>
                    <a:cubicBezTo>
                      <a:pt x="381481" y="360676"/>
                      <a:pt x="376725" y="364412"/>
                      <a:pt x="369251" y="366451"/>
                    </a:cubicBezTo>
                    <a:cubicBezTo>
                      <a:pt x="351585" y="373925"/>
                      <a:pt x="330352" y="379191"/>
                      <a:pt x="305552" y="382248"/>
                    </a:cubicBezTo>
                    <a:cubicBezTo>
                      <a:pt x="280752" y="385306"/>
                      <a:pt x="257821" y="384117"/>
                      <a:pt x="236758" y="378681"/>
                    </a:cubicBezTo>
                    <a:cubicBezTo>
                      <a:pt x="232002" y="390911"/>
                      <a:pt x="224188" y="399404"/>
                      <a:pt x="213317" y="404160"/>
                    </a:cubicBezTo>
                    <a:cubicBezTo>
                      <a:pt x="200407" y="409596"/>
                      <a:pt x="188857" y="409426"/>
                      <a:pt x="178665" y="403651"/>
                    </a:cubicBezTo>
                    <a:cubicBezTo>
                      <a:pt x="168473" y="397875"/>
                      <a:pt x="160999" y="389212"/>
                      <a:pt x="156243" y="377662"/>
                    </a:cubicBezTo>
                    <a:cubicBezTo>
                      <a:pt x="148769" y="359317"/>
                      <a:pt x="145372" y="338593"/>
                      <a:pt x="146051" y="315492"/>
                    </a:cubicBezTo>
                    <a:cubicBezTo>
                      <a:pt x="146731" y="292391"/>
                      <a:pt x="154884" y="273026"/>
                      <a:pt x="170511" y="257399"/>
                    </a:cubicBezTo>
                    <a:cubicBezTo>
                      <a:pt x="175268" y="253322"/>
                      <a:pt x="180873" y="251624"/>
                      <a:pt x="187328" y="252303"/>
                    </a:cubicBezTo>
                    <a:cubicBezTo>
                      <a:pt x="193783" y="252983"/>
                      <a:pt x="198709" y="256380"/>
                      <a:pt x="202106" y="262495"/>
                    </a:cubicBezTo>
                    <a:lnTo>
                      <a:pt x="211278" y="283898"/>
                    </a:lnTo>
                    <a:lnTo>
                      <a:pt x="211278" y="282878"/>
                    </a:lnTo>
                    <a:cubicBezTo>
                      <a:pt x="224867" y="266572"/>
                      <a:pt x="241854" y="255021"/>
                      <a:pt x="262237" y="248226"/>
                    </a:cubicBezTo>
                    <a:cubicBezTo>
                      <a:pt x="282621" y="241432"/>
                      <a:pt x="302664" y="236336"/>
                      <a:pt x="322369" y="232939"/>
                    </a:cubicBezTo>
                    <a:cubicBezTo>
                      <a:pt x="337996" y="230900"/>
                      <a:pt x="355831" y="228692"/>
                      <a:pt x="375875" y="226314"/>
                    </a:cubicBezTo>
                    <a:cubicBezTo>
                      <a:pt x="380886" y="225720"/>
                      <a:pt x="385759" y="225433"/>
                      <a:pt x="390494" y="225454"/>
                    </a:cubicBezTo>
                    <a:close/>
                    <a:moveTo>
                      <a:pt x="461295" y="101465"/>
                    </a:moveTo>
                    <a:cubicBezTo>
                      <a:pt x="468769" y="102824"/>
                      <a:pt x="475563" y="105542"/>
                      <a:pt x="481678" y="109619"/>
                    </a:cubicBezTo>
                    <a:cubicBezTo>
                      <a:pt x="487793" y="113695"/>
                      <a:pt x="491530" y="119471"/>
                      <a:pt x="492889" y="126945"/>
                    </a:cubicBezTo>
                    <a:lnTo>
                      <a:pt x="493908" y="133060"/>
                    </a:lnTo>
                    <a:cubicBezTo>
                      <a:pt x="497985" y="158879"/>
                      <a:pt x="487454" y="175525"/>
                      <a:pt x="462314" y="182999"/>
                    </a:cubicBezTo>
                    <a:cubicBezTo>
                      <a:pt x="433098" y="192512"/>
                      <a:pt x="400144" y="200495"/>
                      <a:pt x="363454" y="206950"/>
                    </a:cubicBezTo>
                    <a:cubicBezTo>
                      <a:pt x="326764" y="213405"/>
                      <a:pt x="289564" y="216972"/>
                      <a:pt x="251854" y="217651"/>
                    </a:cubicBezTo>
                    <a:cubicBezTo>
                      <a:pt x="214145" y="218331"/>
                      <a:pt x="177455" y="215273"/>
                      <a:pt x="141783" y="208479"/>
                    </a:cubicBezTo>
                    <a:cubicBezTo>
                      <a:pt x="106112" y="201684"/>
                      <a:pt x="75027" y="189794"/>
                      <a:pt x="48529" y="172807"/>
                    </a:cubicBezTo>
                    <a:cubicBezTo>
                      <a:pt x="45132" y="170769"/>
                      <a:pt x="43603" y="167542"/>
                      <a:pt x="43943" y="163125"/>
                    </a:cubicBezTo>
                    <a:cubicBezTo>
                      <a:pt x="44282" y="158709"/>
                      <a:pt x="46151" y="155482"/>
                      <a:pt x="49548" y="153443"/>
                    </a:cubicBezTo>
                    <a:cubicBezTo>
                      <a:pt x="64496" y="146649"/>
                      <a:pt x="80293" y="141723"/>
                      <a:pt x="96940" y="138665"/>
                    </a:cubicBezTo>
                    <a:cubicBezTo>
                      <a:pt x="113586" y="135608"/>
                      <a:pt x="130403" y="133569"/>
                      <a:pt x="147389" y="132550"/>
                    </a:cubicBezTo>
                    <a:cubicBezTo>
                      <a:pt x="164375" y="131531"/>
                      <a:pt x="181361" y="131021"/>
                      <a:pt x="198348" y="131021"/>
                    </a:cubicBezTo>
                    <a:cubicBezTo>
                      <a:pt x="215334" y="131021"/>
                      <a:pt x="231980" y="131021"/>
                      <a:pt x="248287" y="131021"/>
                    </a:cubicBezTo>
                    <a:cubicBezTo>
                      <a:pt x="272068" y="131021"/>
                      <a:pt x="295849" y="130172"/>
                      <a:pt x="319629" y="128473"/>
                    </a:cubicBezTo>
                    <a:cubicBezTo>
                      <a:pt x="343410" y="126775"/>
                      <a:pt x="366851" y="123208"/>
                      <a:pt x="389953" y="117772"/>
                    </a:cubicBezTo>
                    <a:cubicBezTo>
                      <a:pt x="401503" y="115054"/>
                      <a:pt x="413224" y="111317"/>
                      <a:pt x="425114" y="106561"/>
                    </a:cubicBezTo>
                    <a:cubicBezTo>
                      <a:pt x="437004" y="101805"/>
                      <a:pt x="449065" y="100106"/>
                      <a:pt x="461295" y="101465"/>
                    </a:cubicBezTo>
                    <a:close/>
                    <a:moveTo>
                      <a:pt x="229432" y="57"/>
                    </a:moveTo>
                    <a:cubicBezTo>
                      <a:pt x="241323" y="-282"/>
                      <a:pt x="251345" y="907"/>
                      <a:pt x="259498" y="3624"/>
                    </a:cubicBezTo>
                    <a:cubicBezTo>
                      <a:pt x="271049" y="7022"/>
                      <a:pt x="281580" y="12627"/>
                      <a:pt x="291093" y="20441"/>
                    </a:cubicBezTo>
                    <a:cubicBezTo>
                      <a:pt x="300605" y="28254"/>
                      <a:pt x="308758" y="36917"/>
                      <a:pt x="315553" y="46430"/>
                    </a:cubicBezTo>
                    <a:cubicBezTo>
                      <a:pt x="323027" y="57301"/>
                      <a:pt x="324216" y="68682"/>
                      <a:pt x="319120" y="80572"/>
                    </a:cubicBezTo>
                    <a:cubicBezTo>
                      <a:pt x="314024" y="92463"/>
                      <a:pt x="306720" y="101126"/>
                      <a:pt x="297208" y="106561"/>
                    </a:cubicBezTo>
                    <a:cubicBezTo>
                      <a:pt x="286336" y="113356"/>
                      <a:pt x="275125" y="114545"/>
                      <a:pt x="263575" y="110128"/>
                    </a:cubicBezTo>
                    <a:cubicBezTo>
                      <a:pt x="252024" y="105712"/>
                      <a:pt x="243191" y="98408"/>
                      <a:pt x="237076" y="88216"/>
                    </a:cubicBezTo>
                    <a:cubicBezTo>
                      <a:pt x="233679" y="82780"/>
                      <a:pt x="230452" y="76835"/>
                      <a:pt x="227394" y="70380"/>
                    </a:cubicBezTo>
                    <a:cubicBezTo>
                      <a:pt x="224337" y="63926"/>
                      <a:pt x="221109" y="57980"/>
                      <a:pt x="217712" y="52545"/>
                    </a:cubicBezTo>
                    <a:cubicBezTo>
                      <a:pt x="214315" y="47109"/>
                      <a:pt x="210917" y="41164"/>
                      <a:pt x="207520" y="34709"/>
                    </a:cubicBezTo>
                    <a:cubicBezTo>
                      <a:pt x="204123" y="28254"/>
                      <a:pt x="203443" y="21630"/>
                      <a:pt x="205482" y="14835"/>
                    </a:cubicBezTo>
                    <a:cubicBezTo>
                      <a:pt x="209559" y="5323"/>
                      <a:pt x="217542" y="397"/>
                      <a:pt x="229432" y="57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53FEF74-5983-ED77-2C32-F2D031BE7B9D}"/>
                  </a:ext>
                </a:extLst>
              </p:cNvPr>
              <p:cNvSpPr txBox="1"/>
              <p:nvPr/>
            </p:nvSpPr>
            <p:spPr>
              <a:xfrm>
                <a:off x="3214497" y="167804"/>
                <a:ext cx="687823" cy="720120"/>
              </a:xfrm>
              <a:custGeom>
                <a:avLst/>
                <a:gdLst/>
                <a:ahLst/>
                <a:cxnLst/>
                <a:rect l="l" t="t" r="r" b="b"/>
                <a:pathLst>
                  <a:path w="687823" h="720120">
                    <a:moveTo>
                      <a:pt x="354079" y="73"/>
                    </a:moveTo>
                    <a:cubicBezTo>
                      <a:pt x="357084" y="412"/>
                      <a:pt x="359255" y="1941"/>
                      <a:pt x="360592" y="4659"/>
                    </a:cubicBezTo>
                    <a:cubicBezTo>
                      <a:pt x="366622" y="18248"/>
                      <a:pt x="369638" y="32007"/>
                      <a:pt x="369638" y="45935"/>
                    </a:cubicBezTo>
                    <a:cubicBezTo>
                      <a:pt x="369638" y="59864"/>
                      <a:pt x="368958" y="73963"/>
                      <a:pt x="367599" y="88231"/>
                    </a:cubicBezTo>
                    <a:cubicBezTo>
                      <a:pt x="381188" y="85513"/>
                      <a:pt x="394607" y="82626"/>
                      <a:pt x="407857" y="79568"/>
                    </a:cubicBezTo>
                    <a:cubicBezTo>
                      <a:pt x="421106" y="76511"/>
                      <a:pt x="434525" y="74302"/>
                      <a:pt x="448114" y="72943"/>
                    </a:cubicBezTo>
                    <a:cubicBezTo>
                      <a:pt x="456947" y="71585"/>
                      <a:pt x="464421" y="73623"/>
                      <a:pt x="470536" y="79059"/>
                    </a:cubicBezTo>
                    <a:cubicBezTo>
                      <a:pt x="476651" y="84494"/>
                      <a:pt x="480898" y="91289"/>
                      <a:pt x="483276" y="99442"/>
                    </a:cubicBezTo>
                    <a:cubicBezTo>
                      <a:pt x="485654" y="107595"/>
                      <a:pt x="485824" y="115579"/>
                      <a:pt x="483785" y="123393"/>
                    </a:cubicBezTo>
                    <a:cubicBezTo>
                      <a:pt x="481747" y="131206"/>
                      <a:pt x="476651" y="137152"/>
                      <a:pt x="468498" y="141228"/>
                    </a:cubicBezTo>
                    <a:cubicBezTo>
                      <a:pt x="437922" y="154817"/>
                      <a:pt x="405309" y="163650"/>
                      <a:pt x="370657" y="167727"/>
                    </a:cubicBezTo>
                    <a:lnTo>
                      <a:pt x="378810" y="242127"/>
                    </a:lnTo>
                    <a:lnTo>
                      <a:pt x="392059" y="242127"/>
                    </a:lnTo>
                    <a:cubicBezTo>
                      <a:pt x="420596" y="211551"/>
                      <a:pt x="446925" y="180127"/>
                      <a:pt x="471046" y="147853"/>
                    </a:cubicBezTo>
                    <a:cubicBezTo>
                      <a:pt x="495166" y="115579"/>
                      <a:pt x="519456" y="82796"/>
                      <a:pt x="543916" y="49502"/>
                    </a:cubicBezTo>
                    <a:cubicBezTo>
                      <a:pt x="548673" y="43387"/>
                      <a:pt x="554788" y="41859"/>
                      <a:pt x="562262" y="44916"/>
                    </a:cubicBezTo>
                    <a:cubicBezTo>
                      <a:pt x="569736" y="47974"/>
                      <a:pt x="572114" y="53239"/>
                      <a:pt x="569396" y="60713"/>
                    </a:cubicBezTo>
                    <a:cubicBezTo>
                      <a:pt x="557166" y="91968"/>
                      <a:pt x="542048" y="122034"/>
                      <a:pt x="524043" y="150910"/>
                    </a:cubicBezTo>
                    <a:cubicBezTo>
                      <a:pt x="506037" y="179787"/>
                      <a:pt x="486163" y="208494"/>
                      <a:pt x="464421" y="237031"/>
                    </a:cubicBezTo>
                    <a:cubicBezTo>
                      <a:pt x="495676" y="234313"/>
                      <a:pt x="526421" y="230746"/>
                      <a:pt x="556656" y="226329"/>
                    </a:cubicBezTo>
                    <a:cubicBezTo>
                      <a:pt x="586892" y="221913"/>
                      <a:pt x="616278" y="215628"/>
                      <a:pt x="644815" y="207475"/>
                    </a:cubicBezTo>
                    <a:cubicBezTo>
                      <a:pt x="655007" y="204757"/>
                      <a:pt x="663500" y="205436"/>
                      <a:pt x="670294" y="209513"/>
                    </a:cubicBezTo>
                    <a:cubicBezTo>
                      <a:pt x="677089" y="213590"/>
                      <a:pt x="682015" y="219195"/>
                      <a:pt x="685072" y="226329"/>
                    </a:cubicBezTo>
                    <a:cubicBezTo>
                      <a:pt x="688130" y="233464"/>
                      <a:pt x="688639" y="241277"/>
                      <a:pt x="686601" y="249770"/>
                    </a:cubicBezTo>
                    <a:cubicBezTo>
                      <a:pt x="684563" y="258264"/>
                      <a:pt x="679806" y="265228"/>
                      <a:pt x="672332" y="270664"/>
                    </a:cubicBezTo>
                    <a:cubicBezTo>
                      <a:pt x="664179" y="276779"/>
                      <a:pt x="654497" y="281535"/>
                      <a:pt x="643286" y="284932"/>
                    </a:cubicBezTo>
                    <a:cubicBezTo>
                      <a:pt x="632075" y="288329"/>
                      <a:pt x="620355" y="290877"/>
                      <a:pt x="608124" y="292576"/>
                    </a:cubicBezTo>
                    <a:cubicBezTo>
                      <a:pt x="595894" y="294274"/>
                      <a:pt x="583664" y="295633"/>
                      <a:pt x="571434" y="296652"/>
                    </a:cubicBezTo>
                    <a:cubicBezTo>
                      <a:pt x="559204" y="297672"/>
                      <a:pt x="547993" y="298521"/>
                      <a:pt x="537801" y="299200"/>
                    </a:cubicBezTo>
                    <a:cubicBezTo>
                      <a:pt x="515380" y="301239"/>
                      <a:pt x="492788" y="303277"/>
                      <a:pt x="470026" y="305315"/>
                    </a:cubicBezTo>
                    <a:cubicBezTo>
                      <a:pt x="447265" y="307354"/>
                      <a:pt x="424333" y="309052"/>
                      <a:pt x="401232" y="310411"/>
                    </a:cubicBezTo>
                    <a:cubicBezTo>
                      <a:pt x="393758" y="319244"/>
                      <a:pt x="386125" y="327567"/>
                      <a:pt x="378332" y="335381"/>
                    </a:cubicBezTo>
                    <a:cubicBezTo>
                      <a:pt x="370540" y="343195"/>
                      <a:pt x="362620" y="350839"/>
                      <a:pt x="354573" y="358313"/>
                    </a:cubicBezTo>
                    <a:cubicBezTo>
                      <a:pt x="353904" y="359672"/>
                      <a:pt x="353570" y="360691"/>
                      <a:pt x="353570" y="361370"/>
                    </a:cubicBezTo>
                    <a:cubicBezTo>
                      <a:pt x="353570" y="362050"/>
                      <a:pt x="353235" y="362389"/>
                      <a:pt x="352566" y="362389"/>
                    </a:cubicBezTo>
                    <a:cubicBezTo>
                      <a:pt x="362079" y="362389"/>
                      <a:pt x="371421" y="362050"/>
                      <a:pt x="380594" y="361370"/>
                    </a:cubicBezTo>
                    <a:cubicBezTo>
                      <a:pt x="389766" y="360691"/>
                      <a:pt x="399109" y="358992"/>
                      <a:pt x="408621" y="356274"/>
                    </a:cubicBezTo>
                    <a:cubicBezTo>
                      <a:pt x="428325" y="351518"/>
                      <a:pt x="447519" y="346082"/>
                      <a:pt x="466205" y="339967"/>
                    </a:cubicBezTo>
                    <a:cubicBezTo>
                      <a:pt x="484889" y="333852"/>
                      <a:pt x="504084" y="329096"/>
                      <a:pt x="523788" y="325699"/>
                    </a:cubicBezTo>
                    <a:cubicBezTo>
                      <a:pt x="536018" y="323661"/>
                      <a:pt x="546379" y="326039"/>
                      <a:pt x="554873" y="332833"/>
                    </a:cubicBezTo>
                    <a:cubicBezTo>
                      <a:pt x="563366" y="339628"/>
                      <a:pt x="568971" y="347611"/>
                      <a:pt x="571689" y="356784"/>
                    </a:cubicBezTo>
                    <a:cubicBezTo>
                      <a:pt x="574407" y="365956"/>
                      <a:pt x="573897" y="374959"/>
                      <a:pt x="570160" y="383792"/>
                    </a:cubicBezTo>
                    <a:cubicBezTo>
                      <a:pt x="566423" y="392625"/>
                      <a:pt x="558440" y="398060"/>
                      <a:pt x="546210" y="400099"/>
                    </a:cubicBezTo>
                    <a:cubicBezTo>
                      <a:pt x="532621" y="402137"/>
                      <a:pt x="516654" y="405195"/>
                      <a:pt x="498309" y="409271"/>
                    </a:cubicBezTo>
                    <a:cubicBezTo>
                      <a:pt x="479963" y="413348"/>
                      <a:pt x="461108" y="416745"/>
                      <a:pt x="441744" y="419463"/>
                    </a:cubicBezTo>
                    <a:cubicBezTo>
                      <a:pt x="422380" y="422181"/>
                      <a:pt x="403355" y="423030"/>
                      <a:pt x="384670" y="422011"/>
                    </a:cubicBezTo>
                    <a:cubicBezTo>
                      <a:pt x="365985" y="420992"/>
                      <a:pt x="349604" y="416406"/>
                      <a:pt x="335527" y="408252"/>
                    </a:cubicBezTo>
                    <a:cubicBezTo>
                      <a:pt x="332862" y="417085"/>
                      <a:pt x="331028" y="425918"/>
                      <a:pt x="330025" y="434751"/>
                    </a:cubicBezTo>
                    <a:cubicBezTo>
                      <a:pt x="329022" y="443584"/>
                      <a:pt x="329523" y="451397"/>
                      <a:pt x="331530" y="458192"/>
                    </a:cubicBezTo>
                    <a:cubicBezTo>
                      <a:pt x="333537" y="464986"/>
                      <a:pt x="337544" y="470762"/>
                      <a:pt x="343553" y="475518"/>
                    </a:cubicBezTo>
                    <a:cubicBezTo>
                      <a:pt x="349562" y="480274"/>
                      <a:pt x="358681" y="482992"/>
                      <a:pt x="370912" y="483671"/>
                    </a:cubicBezTo>
                    <a:cubicBezTo>
                      <a:pt x="381783" y="484351"/>
                      <a:pt x="391974" y="484011"/>
                      <a:pt x="401487" y="482652"/>
                    </a:cubicBezTo>
                    <a:cubicBezTo>
                      <a:pt x="410999" y="481293"/>
                      <a:pt x="420681" y="480104"/>
                      <a:pt x="430533" y="479085"/>
                    </a:cubicBezTo>
                    <a:cubicBezTo>
                      <a:pt x="440385" y="478066"/>
                      <a:pt x="450237" y="477556"/>
                      <a:pt x="460089" y="477556"/>
                    </a:cubicBezTo>
                    <a:cubicBezTo>
                      <a:pt x="469941" y="477556"/>
                      <a:pt x="480303" y="479255"/>
                      <a:pt x="491174" y="482652"/>
                    </a:cubicBezTo>
                    <a:cubicBezTo>
                      <a:pt x="506122" y="487408"/>
                      <a:pt x="519541" y="494372"/>
                      <a:pt x="531432" y="503545"/>
                    </a:cubicBezTo>
                    <a:cubicBezTo>
                      <a:pt x="543322" y="512718"/>
                      <a:pt x="553004" y="523419"/>
                      <a:pt x="560478" y="535649"/>
                    </a:cubicBezTo>
                    <a:cubicBezTo>
                      <a:pt x="567952" y="547879"/>
                      <a:pt x="572708" y="561298"/>
                      <a:pt x="574746" y="575906"/>
                    </a:cubicBezTo>
                    <a:cubicBezTo>
                      <a:pt x="576785" y="590515"/>
                      <a:pt x="575766" y="605632"/>
                      <a:pt x="571689" y="621260"/>
                    </a:cubicBezTo>
                    <a:cubicBezTo>
                      <a:pt x="566933" y="638246"/>
                      <a:pt x="559289" y="653024"/>
                      <a:pt x="548758" y="665594"/>
                    </a:cubicBezTo>
                    <a:cubicBezTo>
                      <a:pt x="538226" y="678164"/>
                      <a:pt x="525996" y="688525"/>
                      <a:pt x="512067" y="696679"/>
                    </a:cubicBezTo>
                    <a:cubicBezTo>
                      <a:pt x="498139" y="704832"/>
                      <a:pt x="483021" y="710777"/>
                      <a:pt x="466714" y="714514"/>
                    </a:cubicBezTo>
                    <a:cubicBezTo>
                      <a:pt x="450407" y="718251"/>
                      <a:pt x="434101" y="720120"/>
                      <a:pt x="417794" y="720120"/>
                    </a:cubicBezTo>
                    <a:cubicBezTo>
                      <a:pt x="404884" y="720120"/>
                      <a:pt x="390785" y="717912"/>
                      <a:pt x="375498" y="713495"/>
                    </a:cubicBezTo>
                    <a:cubicBezTo>
                      <a:pt x="360210" y="709079"/>
                      <a:pt x="347224" y="702624"/>
                      <a:pt x="336538" y="694131"/>
                    </a:cubicBezTo>
                    <a:cubicBezTo>
                      <a:pt x="325853" y="685638"/>
                      <a:pt x="318650" y="675106"/>
                      <a:pt x="314929" y="662536"/>
                    </a:cubicBezTo>
                    <a:cubicBezTo>
                      <a:pt x="311208" y="649967"/>
                      <a:pt x="314400" y="635868"/>
                      <a:pt x="324507" y="620241"/>
                    </a:cubicBezTo>
                    <a:cubicBezTo>
                      <a:pt x="327851" y="614805"/>
                      <a:pt x="333197" y="611238"/>
                      <a:pt x="340543" y="609539"/>
                    </a:cubicBezTo>
                    <a:cubicBezTo>
                      <a:pt x="347890" y="607841"/>
                      <a:pt x="353936" y="610049"/>
                      <a:pt x="358681" y="616164"/>
                    </a:cubicBezTo>
                    <a:cubicBezTo>
                      <a:pt x="363438" y="622958"/>
                      <a:pt x="372950" y="629073"/>
                      <a:pt x="387218" y="634509"/>
                    </a:cubicBezTo>
                    <a:cubicBezTo>
                      <a:pt x="401487" y="639945"/>
                      <a:pt x="416265" y="643172"/>
                      <a:pt x="431552" y="644191"/>
                    </a:cubicBezTo>
                    <a:cubicBezTo>
                      <a:pt x="446840" y="645210"/>
                      <a:pt x="461108" y="643342"/>
                      <a:pt x="474358" y="638586"/>
                    </a:cubicBezTo>
                    <a:cubicBezTo>
                      <a:pt x="487607" y="633830"/>
                      <a:pt x="495591" y="624657"/>
                      <a:pt x="498309" y="611068"/>
                    </a:cubicBezTo>
                    <a:cubicBezTo>
                      <a:pt x="501706" y="593402"/>
                      <a:pt x="497969" y="578115"/>
                      <a:pt x="487097" y="565205"/>
                    </a:cubicBezTo>
                    <a:cubicBezTo>
                      <a:pt x="476226" y="552296"/>
                      <a:pt x="462977" y="545161"/>
                      <a:pt x="447350" y="543802"/>
                    </a:cubicBezTo>
                    <a:cubicBezTo>
                      <a:pt x="439196" y="542444"/>
                      <a:pt x="431213" y="542444"/>
                      <a:pt x="423399" y="543802"/>
                    </a:cubicBezTo>
                    <a:cubicBezTo>
                      <a:pt x="415585" y="545161"/>
                      <a:pt x="407942" y="546520"/>
                      <a:pt x="400468" y="547879"/>
                    </a:cubicBezTo>
                    <a:cubicBezTo>
                      <a:pt x="390955" y="549238"/>
                      <a:pt x="381273" y="550427"/>
                      <a:pt x="371421" y="551446"/>
                    </a:cubicBezTo>
                    <a:cubicBezTo>
                      <a:pt x="361569" y="552465"/>
                      <a:pt x="351789" y="552465"/>
                      <a:pt x="342080" y="551446"/>
                    </a:cubicBezTo>
                    <a:cubicBezTo>
                      <a:pt x="332371" y="550427"/>
                      <a:pt x="323130" y="548389"/>
                      <a:pt x="314355" y="545331"/>
                    </a:cubicBezTo>
                    <a:cubicBezTo>
                      <a:pt x="305581" y="542274"/>
                      <a:pt x="297117" y="537348"/>
                      <a:pt x="288963" y="530553"/>
                    </a:cubicBezTo>
                    <a:cubicBezTo>
                      <a:pt x="274695" y="519003"/>
                      <a:pt x="266032" y="505244"/>
                      <a:pt x="262974" y="489277"/>
                    </a:cubicBezTo>
                    <a:cubicBezTo>
                      <a:pt x="259917" y="473310"/>
                      <a:pt x="260766" y="456833"/>
                      <a:pt x="265522" y="439847"/>
                    </a:cubicBezTo>
                    <a:cubicBezTo>
                      <a:pt x="230870" y="468384"/>
                      <a:pt x="194690" y="493014"/>
                      <a:pt x="156980" y="513737"/>
                    </a:cubicBezTo>
                    <a:cubicBezTo>
                      <a:pt x="119271" y="534460"/>
                      <a:pt x="80033" y="546520"/>
                      <a:pt x="39266" y="549917"/>
                    </a:cubicBezTo>
                    <a:cubicBezTo>
                      <a:pt x="26356" y="551276"/>
                      <a:pt x="16674" y="548049"/>
                      <a:pt x="10219" y="540235"/>
                    </a:cubicBezTo>
                    <a:cubicBezTo>
                      <a:pt x="3764" y="532422"/>
                      <a:pt x="367" y="523419"/>
                      <a:pt x="27" y="513227"/>
                    </a:cubicBezTo>
                    <a:cubicBezTo>
                      <a:pt x="-312" y="503035"/>
                      <a:pt x="2575" y="493523"/>
                      <a:pt x="8690" y="484690"/>
                    </a:cubicBezTo>
                    <a:cubicBezTo>
                      <a:pt x="14805" y="475857"/>
                      <a:pt x="24318" y="471101"/>
                      <a:pt x="37227" y="470422"/>
                    </a:cubicBezTo>
                    <a:cubicBezTo>
                      <a:pt x="61008" y="469742"/>
                      <a:pt x="85468" y="464307"/>
                      <a:pt x="110608" y="454115"/>
                    </a:cubicBezTo>
                    <a:cubicBezTo>
                      <a:pt x="135748" y="443923"/>
                      <a:pt x="160547" y="431353"/>
                      <a:pt x="185008" y="416406"/>
                    </a:cubicBezTo>
                    <a:cubicBezTo>
                      <a:pt x="209468" y="401458"/>
                      <a:pt x="232909" y="384981"/>
                      <a:pt x="255331" y="366976"/>
                    </a:cubicBezTo>
                    <a:cubicBezTo>
                      <a:pt x="277753" y="348970"/>
                      <a:pt x="298476" y="331474"/>
                      <a:pt x="317500" y="314488"/>
                    </a:cubicBezTo>
                    <a:cubicBezTo>
                      <a:pt x="272763" y="313809"/>
                      <a:pt x="229331" y="309732"/>
                      <a:pt x="187205" y="302258"/>
                    </a:cubicBezTo>
                    <a:cubicBezTo>
                      <a:pt x="145079" y="294784"/>
                      <a:pt x="103293" y="281195"/>
                      <a:pt x="61847" y="261491"/>
                    </a:cubicBezTo>
                    <a:cubicBezTo>
                      <a:pt x="57770" y="259453"/>
                      <a:pt x="56581" y="255716"/>
                      <a:pt x="58280" y="250280"/>
                    </a:cubicBezTo>
                    <a:cubicBezTo>
                      <a:pt x="59978" y="244844"/>
                      <a:pt x="63206" y="242466"/>
                      <a:pt x="67962" y="243146"/>
                    </a:cubicBezTo>
                    <a:cubicBezTo>
                      <a:pt x="106690" y="249261"/>
                      <a:pt x="145419" y="252488"/>
                      <a:pt x="184148" y="252828"/>
                    </a:cubicBezTo>
                    <a:cubicBezTo>
                      <a:pt x="222876" y="253168"/>
                      <a:pt x="261605" y="251979"/>
                      <a:pt x="300334" y="249261"/>
                    </a:cubicBezTo>
                    <a:cubicBezTo>
                      <a:pt x="296936" y="236351"/>
                      <a:pt x="295238" y="223272"/>
                      <a:pt x="295238" y="210023"/>
                    </a:cubicBezTo>
                    <a:cubicBezTo>
                      <a:pt x="295238" y="196773"/>
                      <a:pt x="295917" y="183354"/>
                      <a:pt x="297276" y="169765"/>
                    </a:cubicBezTo>
                    <a:cubicBezTo>
                      <a:pt x="273495" y="167727"/>
                      <a:pt x="250054" y="163480"/>
                      <a:pt x="226953" y="157025"/>
                    </a:cubicBezTo>
                    <a:cubicBezTo>
                      <a:pt x="203852" y="150571"/>
                      <a:pt x="182789" y="141568"/>
                      <a:pt x="163764" y="130017"/>
                    </a:cubicBezTo>
                    <a:cubicBezTo>
                      <a:pt x="158329" y="127299"/>
                      <a:pt x="156460" y="122543"/>
                      <a:pt x="158159" y="115749"/>
                    </a:cubicBezTo>
                    <a:cubicBezTo>
                      <a:pt x="159857" y="108954"/>
                      <a:pt x="164104" y="106237"/>
                      <a:pt x="170898" y="107595"/>
                    </a:cubicBezTo>
                    <a:cubicBezTo>
                      <a:pt x="192641" y="105557"/>
                      <a:pt x="214213" y="104368"/>
                      <a:pt x="235616" y="104028"/>
                    </a:cubicBezTo>
                    <a:cubicBezTo>
                      <a:pt x="257019" y="103689"/>
                      <a:pt x="278591" y="102500"/>
                      <a:pt x="300334" y="100461"/>
                    </a:cubicBezTo>
                    <a:cubicBezTo>
                      <a:pt x="301693" y="99782"/>
                      <a:pt x="304410" y="99442"/>
                      <a:pt x="308487" y="99442"/>
                    </a:cubicBezTo>
                    <a:cubicBezTo>
                      <a:pt x="311162" y="81776"/>
                      <a:pt x="315003" y="63941"/>
                      <a:pt x="320009" y="45935"/>
                    </a:cubicBezTo>
                    <a:cubicBezTo>
                      <a:pt x="325014" y="27930"/>
                      <a:pt x="333866" y="13492"/>
                      <a:pt x="346563" y="2620"/>
                    </a:cubicBezTo>
                    <a:cubicBezTo>
                      <a:pt x="348569" y="582"/>
                      <a:pt x="351075" y="-267"/>
                      <a:pt x="354079" y="73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630625F-53B9-2DC6-AF43-380D35FD2D7C}"/>
                  </a:ext>
                </a:extLst>
              </p:cNvPr>
              <p:cNvSpPr txBox="1"/>
              <p:nvPr/>
            </p:nvSpPr>
            <p:spPr>
              <a:xfrm>
                <a:off x="3985841" y="216606"/>
                <a:ext cx="729903" cy="683557"/>
              </a:xfrm>
              <a:custGeom>
                <a:avLst/>
                <a:gdLst/>
                <a:ahLst/>
                <a:cxnLst/>
                <a:rect l="l" t="t" r="r" b="b"/>
                <a:pathLst>
                  <a:path w="729903" h="683557">
                    <a:moveTo>
                      <a:pt x="591733" y="247284"/>
                    </a:moveTo>
                    <a:cubicBezTo>
                      <a:pt x="571349" y="248303"/>
                      <a:pt x="549437" y="252379"/>
                      <a:pt x="525996" y="259514"/>
                    </a:cubicBezTo>
                    <a:cubicBezTo>
                      <a:pt x="502555" y="266648"/>
                      <a:pt x="481322" y="271914"/>
                      <a:pt x="462298" y="275311"/>
                    </a:cubicBezTo>
                    <a:cubicBezTo>
                      <a:pt x="468413" y="295015"/>
                      <a:pt x="471640" y="315398"/>
                      <a:pt x="471980" y="336461"/>
                    </a:cubicBezTo>
                    <a:cubicBezTo>
                      <a:pt x="472319" y="357524"/>
                      <a:pt x="474188" y="378248"/>
                      <a:pt x="477585" y="398631"/>
                    </a:cubicBezTo>
                    <a:lnTo>
                      <a:pt x="486758" y="451628"/>
                    </a:lnTo>
                    <a:cubicBezTo>
                      <a:pt x="505103" y="467256"/>
                      <a:pt x="524637" y="473710"/>
                      <a:pt x="545360" y="470993"/>
                    </a:cubicBezTo>
                    <a:cubicBezTo>
                      <a:pt x="566083" y="468275"/>
                      <a:pt x="585108" y="459782"/>
                      <a:pt x="602434" y="445513"/>
                    </a:cubicBezTo>
                    <a:cubicBezTo>
                      <a:pt x="619760" y="431245"/>
                      <a:pt x="634199" y="413069"/>
                      <a:pt x="645749" y="390987"/>
                    </a:cubicBezTo>
                    <a:cubicBezTo>
                      <a:pt x="657300" y="368905"/>
                      <a:pt x="663075" y="346653"/>
                      <a:pt x="663075" y="324231"/>
                    </a:cubicBezTo>
                    <a:cubicBezTo>
                      <a:pt x="663075" y="292977"/>
                      <a:pt x="656281" y="272084"/>
                      <a:pt x="642692" y="261552"/>
                    </a:cubicBezTo>
                    <a:cubicBezTo>
                      <a:pt x="629103" y="251021"/>
                      <a:pt x="612116" y="246264"/>
                      <a:pt x="591733" y="247284"/>
                    </a:cubicBezTo>
                    <a:close/>
                    <a:moveTo>
                      <a:pt x="594790" y="178489"/>
                    </a:moveTo>
                    <a:cubicBezTo>
                      <a:pt x="615853" y="178489"/>
                      <a:pt x="634538" y="181207"/>
                      <a:pt x="650845" y="186643"/>
                    </a:cubicBezTo>
                    <a:cubicBezTo>
                      <a:pt x="669870" y="193437"/>
                      <a:pt x="685157" y="203969"/>
                      <a:pt x="696708" y="218237"/>
                    </a:cubicBezTo>
                    <a:cubicBezTo>
                      <a:pt x="708259" y="232506"/>
                      <a:pt x="716582" y="248643"/>
                      <a:pt x="721678" y="266648"/>
                    </a:cubicBezTo>
                    <a:cubicBezTo>
                      <a:pt x="726774" y="284653"/>
                      <a:pt x="729492" y="303508"/>
                      <a:pt x="729831" y="323212"/>
                    </a:cubicBezTo>
                    <a:cubicBezTo>
                      <a:pt x="730171" y="342916"/>
                      <a:pt x="729321" y="361261"/>
                      <a:pt x="727283" y="378248"/>
                    </a:cubicBezTo>
                    <a:cubicBezTo>
                      <a:pt x="723886" y="401349"/>
                      <a:pt x="717941" y="423601"/>
                      <a:pt x="709448" y="445004"/>
                    </a:cubicBezTo>
                    <a:cubicBezTo>
                      <a:pt x="700955" y="466406"/>
                      <a:pt x="689574" y="485771"/>
                      <a:pt x="675305" y="503097"/>
                    </a:cubicBezTo>
                    <a:cubicBezTo>
                      <a:pt x="661037" y="520423"/>
                      <a:pt x="644221" y="534861"/>
                      <a:pt x="624856" y="546411"/>
                    </a:cubicBezTo>
                    <a:cubicBezTo>
                      <a:pt x="605492" y="557962"/>
                      <a:pt x="583240" y="565436"/>
                      <a:pt x="558100" y="568833"/>
                    </a:cubicBezTo>
                    <a:cubicBezTo>
                      <a:pt x="540434" y="571551"/>
                      <a:pt x="523618" y="571042"/>
                      <a:pt x="507651" y="567305"/>
                    </a:cubicBezTo>
                    <a:cubicBezTo>
                      <a:pt x="491684" y="563568"/>
                      <a:pt x="477246" y="557962"/>
                      <a:pt x="464336" y="550488"/>
                    </a:cubicBezTo>
                    <a:cubicBezTo>
                      <a:pt x="458900" y="551847"/>
                      <a:pt x="453805" y="551507"/>
                      <a:pt x="449048" y="549469"/>
                    </a:cubicBezTo>
                    <a:cubicBezTo>
                      <a:pt x="435459" y="544033"/>
                      <a:pt x="425098" y="536050"/>
                      <a:pt x="417963" y="525518"/>
                    </a:cubicBezTo>
                    <a:cubicBezTo>
                      <a:pt x="410829" y="514987"/>
                      <a:pt x="405394" y="503266"/>
                      <a:pt x="401657" y="490357"/>
                    </a:cubicBezTo>
                    <a:cubicBezTo>
                      <a:pt x="397920" y="477447"/>
                      <a:pt x="395712" y="463858"/>
                      <a:pt x="395032" y="449590"/>
                    </a:cubicBezTo>
                    <a:cubicBezTo>
                      <a:pt x="394353" y="435321"/>
                      <a:pt x="394013" y="422072"/>
                      <a:pt x="394013" y="409842"/>
                    </a:cubicBezTo>
                    <a:cubicBezTo>
                      <a:pt x="394013" y="386061"/>
                      <a:pt x="395542" y="360752"/>
                      <a:pt x="398599" y="333913"/>
                    </a:cubicBezTo>
                    <a:cubicBezTo>
                      <a:pt x="401657" y="307075"/>
                      <a:pt x="408961" y="282785"/>
                      <a:pt x="420512" y="261042"/>
                    </a:cubicBezTo>
                    <a:cubicBezTo>
                      <a:pt x="423229" y="256286"/>
                      <a:pt x="428325" y="253229"/>
                      <a:pt x="435799" y="251870"/>
                    </a:cubicBezTo>
                    <a:cubicBezTo>
                      <a:pt x="444632" y="235563"/>
                      <a:pt x="457881" y="221974"/>
                      <a:pt x="475547" y="211103"/>
                    </a:cubicBezTo>
                    <a:cubicBezTo>
                      <a:pt x="493213" y="200232"/>
                      <a:pt x="512237" y="192078"/>
                      <a:pt x="532621" y="186643"/>
                    </a:cubicBezTo>
                    <a:cubicBezTo>
                      <a:pt x="553004" y="181207"/>
                      <a:pt x="573727" y="178489"/>
                      <a:pt x="594790" y="178489"/>
                    </a:cubicBezTo>
                    <a:close/>
                    <a:moveTo>
                      <a:pt x="142277" y="6"/>
                    </a:moveTo>
                    <a:cubicBezTo>
                      <a:pt x="144995" y="91"/>
                      <a:pt x="147712" y="1153"/>
                      <a:pt x="150430" y="3191"/>
                    </a:cubicBezTo>
                    <a:cubicBezTo>
                      <a:pt x="166057" y="15421"/>
                      <a:pt x="176759" y="34786"/>
                      <a:pt x="182534" y="61284"/>
                    </a:cubicBezTo>
                    <a:cubicBezTo>
                      <a:pt x="188309" y="87783"/>
                      <a:pt x="191537" y="116320"/>
                      <a:pt x="192216" y="146895"/>
                    </a:cubicBezTo>
                    <a:cubicBezTo>
                      <a:pt x="220074" y="150292"/>
                      <a:pt x="246572" y="160824"/>
                      <a:pt x="271712" y="178489"/>
                    </a:cubicBezTo>
                    <a:cubicBezTo>
                      <a:pt x="290057" y="192078"/>
                      <a:pt x="305854" y="208555"/>
                      <a:pt x="319104" y="227919"/>
                    </a:cubicBezTo>
                    <a:cubicBezTo>
                      <a:pt x="332353" y="247284"/>
                      <a:pt x="343394" y="268177"/>
                      <a:pt x="352227" y="290599"/>
                    </a:cubicBezTo>
                    <a:cubicBezTo>
                      <a:pt x="361060" y="313020"/>
                      <a:pt x="367684" y="336122"/>
                      <a:pt x="372101" y="359903"/>
                    </a:cubicBezTo>
                    <a:cubicBezTo>
                      <a:pt x="376517" y="383683"/>
                      <a:pt x="379065" y="406445"/>
                      <a:pt x="379745" y="428187"/>
                    </a:cubicBezTo>
                    <a:cubicBezTo>
                      <a:pt x="380424" y="449930"/>
                      <a:pt x="379405" y="472861"/>
                      <a:pt x="376687" y="496982"/>
                    </a:cubicBezTo>
                    <a:cubicBezTo>
                      <a:pt x="373969" y="521102"/>
                      <a:pt x="368534" y="544373"/>
                      <a:pt x="360380" y="566795"/>
                    </a:cubicBezTo>
                    <a:cubicBezTo>
                      <a:pt x="352227" y="589217"/>
                      <a:pt x="341186" y="609600"/>
                      <a:pt x="327257" y="627946"/>
                    </a:cubicBezTo>
                    <a:cubicBezTo>
                      <a:pt x="313328" y="646291"/>
                      <a:pt x="295493" y="660559"/>
                      <a:pt x="273750" y="670751"/>
                    </a:cubicBezTo>
                    <a:cubicBezTo>
                      <a:pt x="249290" y="682302"/>
                      <a:pt x="227208" y="686039"/>
                      <a:pt x="207504" y="681962"/>
                    </a:cubicBezTo>
                    <a:cubicBezTo>
                      <a:pt x="187800" y="677885"/>
                      <a:pt x="170644" y="669052"/>
                      <a:pt x="156036" y="655463"/>
                    </a:cubicBezTo>
                    <a:cubicBezTo>
                      <a:pt x="141428" y="641874"/>
                      <a:pt x="129707" y="624888"/>
                      <a:pt x="120874" y="604504"/>
                    </a:cubicBezTo>
                    <a:cubicBezTo>
                      <a:pt x="112041" y="584121"/>
                      <a:pt x="106606" y="563398"/>
                      <a:pt x="104567" y="542335"/>
                    </a:cubicBezTo>
                    <a:cubicBezTo>
                      <a:pt x="103888" y="536220"/>
                      <a:pt x="105077" y="531464"/>
                      <a:pt x="108134" y="528066"/>
                    </a:cubicBezTo>
                    <a:cubicBezTo>
                      <a:pt x="111192" y="524669"/>
                      <a:pt x="114759" y="522291"/>
                      <a:pt x="118836" y="520932"/>
                    </a:cubicBezTo>
                    <a:cubicBezTo>
                      <a:pt x="122912" y="519573"/>
                      <a:pt x="127499" y="519403"/>
                      <a:pt x="132595" y="520423"/>
                    </a:cubicBezTo>
                    <a:cubicBezTo>
                      <a:pt x="137690" y="521442"/>
                      <a:pt x="141937" y="523310"/>
                      <a:pt x="145334" y="526028"/>
                    </a:cubicBezTo>
                    <a:cubicBezTo>
                      <a:pt x="155526" y="534861"/>
                      <a:pt x="165378" y="543184"/>
                      <a:pt x="174890" y="550998"/>
                    </a:cubicBezTo>
                    <a:cubicBezTo>
                      <a:pt x="184402" y="558811"/>
                      <a:pt x="193915" y="564417"/>
                      <a:pt x="203427" y="567814"/>
                    </a:cubicBezTo>
                    <a:cubicBezTo>
                      <a:pt x="212939" y="571211"/>
                      <a:pt x="222622" y="571891"/>
                      <a:pt x="232474" y="569853"/>
                    </a:cubicBezTo>
                    <a:cubicBezTo>
                      <a:pt x="242326" y="567814"/>
                      <a:pt x="252687" y="561020"/>
                      <a:pt x="263559" y="549469"/>
                    </a:cubicBezTo>
                    <a:cubicBezTo>
                      <a:pt x="268994" y="544033"/>
                      <a:pt x="273411" y="536559"/>
                      <a:pt x="276808" y="527047"/>
                    </a:cubicBezTo>
                    <a:cubicBezTo>
                      <a:pt x="280205" y="517535"/>
                      <a:pt x="283263" y="509042"/>
                      <a:pt x="285981" y="501568"/>
                    </a:cubicBezTo>
                    <a:cubicBezTo>
                      <a:pt x="295493" y="473031"/>
                      <a:pt x="301268" y="444834"/>
                      <a:pt x="303307" y="416976"/>
                    </a:cubicBezTo>
                    <a:cubicBezTo>
                      <a:pt x="305345" y="389119"/>
                      <a:pt x="302627" y="360582"/>
                      <a:pt x="295153" y="331366"/>
                    </a:cubicBezTo>
                    <a:cubicBezTo>
                      <a:pt x="287679" y="300790"/>
                      <a:pt x="275449" y="274122"/>
                      <a:pt x="258463" y="251360"/>
                    </a:cubicBezTo>
                    <a:cubicBezTo>
                      <a:pt x="241476" y="228599"/>
                      <a:pt x="218715" y="213481"/>
                      <a:pt x="190178" y="206007"/>
                    </a:cubicBezTo>
                    <a:cubicBezTo>
                      <a:pt x="188819" y="224352"/>
                      <a:pt x="187460" y="241678"/>
                      <a:pt x="186101" y="257985"/>
                    </a:cubicBezTo>
                    <a:cubicBezTo>
                      <a:pt x="184743" y="274292"/>
                      <a:pt x="183383" y="287881"/>
                      <a:pt x="182024" y="298752"/>
                    </a:cubicBezTo>
                    <a:cubicBezTo>
                      <a:pt x="179986" y="317097"/>
                      <a:pt x="177438" y="338500"/>
                      <a:pt x="174381" y="362960"/>
                    </a:cubicBezTo>
                    <a:cubicBezTo>
                      <a:pt x="171323" y="387420"/>
                      <a:pt x="166057" y="411031"/>
                      <a:pt x="158583" y="433793"/>
                    </a:cubicBezTo>
                    <a:cubicBezTo>
                      <a:pt x="151110" y="456554"/>
                      <a:pt x="140408" y="476428"/>
                      <a:pt x="126480" y="493414"/>
                    </a:cubicBezTo>
                    <a:cubicBezTo>
                      <a:pt x="112551" y="510401"/>
                      <a:pt x="94036" y="520932"/>
                      <a:pt x="70934" y="525009"/>
                    </a:cubicBezTo>
                    <a:cubicBezTo>
                      <a:pt x="63461" y="526368"/>
                      <a:pt x="56326" y="525858"/>
                      <a:pt x="49532" y="523480"/>
                    </a:cubicBezTo>
                    <a:cubicBezTo>
                      <a:pt x="42737" y="521102"/>
                      <a:pt x="36962" y="517365"/>
                      <a:pt x="32206" y="512269"/>
                    </a:cubicBezTo>
                    <a:cubicBezTo>
                      <a:pt x="27450" y="507173"/>
                      <a:pt x="24562" y="501058"/>
                      <a:pt x="23543" y="493924"/>
                    </a:cubicBezTo>
                    <a:cubicBezTo>
                      <a:pt x="22524" y="486790"/>
                      <a:pt x="24392" y="479486"/>
                      <a:pt x="29148" y="472012"/>
                    </a:cubicBezTo>
                    <a:cubicBezTo>
                      <a:pt x="54288" y="431245"/>
                      <a:pt x="72973" y="388439"/>
                      <a:pt x="85203" y="343596"/>
                    </a:cubicBezTo>
                    <a:cubicBezTo>
                      <a:pt x="97433" y="298752"/>
                      <a:pt x="106266" y="252889"/>
                      <a:pt x="111701" y="206007"/>
                    </a:cubicBezTo>
                    <a:cubicBezTo>
                      <a:pt x="95395" y="210084"/>
                      <a:pt x="79088" y="215010"/>
                      <a:pt x="62781" y="220785"/>
                    </a:cubicBezTo>
                    <a:cubicBezTo>
                      <a:pt x="46474" y="226560"/>
                      <a:pt x="30507" y="231826"/>
                      <a:pt x="14880" y="236582"/>
                    </a:cubicBezTo>
                    <a:cubicBezTo>
                      <a:pt x="8765" y="237941"/>
                      <a:pt x="4348" y="235733"/>
                      <a:pt x="1631" y="229958"/>
                    </a:cubicBezTo>
                    <a:cubicBezTo>
                      <a:pt x="-1087" y="224182"/>
                      <a:pt x="-408" y="219596"/>
                      <a:pt x="3669" y="216199"/>
                    </a:cubicBezTo>
                    <a:cubicBezTo>
                      <a:pt x="37641" y="184944"/>
                      <a:pt x="75351" y="163881"/>
                      <a:pt x="116797" y="153010"/>
                    </a:cubicBezTo>
                    <a:cubicBezTo>
                      <a:pt x="118836" y="129909"/>
                      <a:pt x="120364" y="106977"/>
                      <a:pt x="121384" y="84216"/>
                    </a:cubicBezTo>
                    <a:cubicBezTo>
                      <a:pt x="122403" y="61454"/>
                      <a:pt x="123592" y="38862"/>
                      <a:pt x="124951" y="16440"/>
                    </a:cubicBezTo>
                    <a:cubicBezTo>
                      <a:pt x="125630" y="11005"/>
                      <a:pt x="128688" y="6419"/>
                      <a:pt x="134123" y="2682"/>
                    </a:cubicBezTo>
                    <a:cubicBezTo>
                      <a:pt x="136841" y="813"/>
                      <a:pt x="139559" y="-79"/>
                      <a:pt x="142277" y="6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FCB238E-5522-510D-4F4C-3E9AB6EF0E32}"/>
                  </a:ext>
                </a:extLst>
              </p:cNvPr>
              <p:cNvSpPr txBox="1"/>
              <p:nvPr/>
            </p:nvSpPr>
            <p:spPr>
              <a:xfrm>
                <a:off x="4799265" y="138543"/>
                <a:ext cx="899517" cy="778641"/>
              </a:xfrm>
              <a:custGeom>
                <a:avLst/>
                <a:gdLst/>
                <a:ahLst/>
                <a:cxnLst/>
                <a:rect l="l" t="t" r="r" b="b"/>
                <a:pathLst>
                  <a:path w="731970" h="633609">
                    <a:moveTo>
                      <a:pt x="168278" y="465445"/>
                    </a:moveTo>
                    <a:cubicBezTo>
                      <a:pt x="171166" y="465870"/>
                      <a:pt x="174138" y="467016"/>
                      <a:pt x="177196" y="468885"/>
                    </a:cubicBezTo>
                    <a:cubicBezTo>
                      <a:pt x="183311" y="472622"/>
                      <a:pt x="187048" y="477208"/>
                      <a:pt x="188407" y="482644"/>
                    </a:cubicBezTo>
                    <a:cubicBezTo>
                      <a:pt x="191125" y="503707"/>
                      <a:pt x="187388" y="522901"/>
                      <a:pt x="177196" y="540227"/>
                    </a:cubicBezTo>
                    <a:cubicBezTo>
                      <a:pt x="167004" y="557553"/>
                      <a:pt x="154434" y="573350"/>
                      <a:pt x="139486" y="587619"/>
                    </a:cubicBezTo>
                    <a:cubicBezTo>
                      <a:pt x="132012" y="595093"/>
                      <a:pt x="123859" y="602227"/>
                      <a:pt x="115026" y="609021"/>
                    </a:cubicBezTo>
                    <a:cubicBezTo>
                      <a:pt x="106193" y="615816"/>
                      <a:pt x="97020" y="621421"/>
                      <a:pt x="87508" y="625838"/>
                    </a:cubicBezTo>
                    <a:cubicBezTo>
                      <a:pt x="77996" y="630254"/>
                      <a:pt x="67974" y="632802"/>
                      <a:pt x="57443" y="633482"/>
                    </a:cubicBezTo>
                    <a:cubicBezTo>
                      <a:pt x="46911" y="634161"/>
                      <a:pt x="36210" y="632123"/>
                      <a:pt x="25339" y="627367"/>
                    </a:cubicBezTo>
                    <a:cubicBezTo>
                      <a:pt x="14467" y="622610"/>
                      <a:pt x="7163" y="615136"/>
                      <a:pt x="3426" y="604945"/>
                    </a:cubicBezTo>
                    <a:cubicBezTo>
                      <a:pt x="-311" y="594753"/>
                      <a:pt x="-990" y="584561"/>
                      <a:pt x="1388" y="574369"/>
                    </a:cubicBezTo>
                    <a:cubicBezTo>
                      <a:pt x="3766" y="564178"/>
                      <a:pt x="8862" y="555175"/>
                      <a:pt x="16676" y="547361"/>
                    </a:cubicBezTo>
                    <a:cubicBezTo>
                      <a:pt x="24489" y="539548"/>
                      <a:pt x="34172" y="535641"/>
                      <a:pt x="45722" y="535641"/>
                    </a:cubicBezTo>
                    <a:cubicBezTo>
                      <a:pt x="42325" y="535641"/>
                      <a:pt x="42325" y="535471"/>
                      <a:pt x="45722" y="535131"/>
                    </a:cubicBezTo>
                    <a:cubicBezTo>
                      <a:pt x="49119" y="534791"/>
                      <a:pt x="51498" y="534282"/>
                      <a:pt x="52856" y="533602"/>
                    </a:cubicBezTo>
                    <a:lnTo>
                      <a:pt x="68144" y="524430"/>
                    </a:lnTo>
                    <a:cubicBezTo>
                      <a:pt x="73579" y="521033"/>
                      <a:pt x="78845" y="517805"/>
                      <a:pt x="83941" y="514748"/>
                    </a:cubicBezTo>
                    <a:cubicBezTo>
                      <a:pt x="89037" y="511690"/>
                      <a:pt x="93963" y="508463"/>
                      <a:pt x="98719" y="505065"/>
                    </a:cubicBezTo>
                    <a:cubicBezTo>
                      <a:pt x="108911" y="497592"/>
                      <a:pt x="118763" y="490287"/>
                      <a:pt x="128275" y="483153"/>
                    </a:cubicBezTo>
                    <a:cubicBezTo>
                      <a:pt x="137787" y="476019"/>
                      <a:pt x="148319" y="470414"/>
                      <a:pt x="159870" y="466337"/>
                    </a:cubicBezTo>
                    <a:cubicBezTo>
                      <a:pt x="162587" y="465318"/>
                      <a:pt x="165390" y="465020"/>
                      <a:pt x="168278" y="465445"/>
                    </a:cubicBezTo>
                    <a:close/>
                    <a:moveTo>
                      <a:pt x="347398" y="340978"/>
                    </a:moveTo>
                    <a:cubicBezTo>
                      <a:pt x="349436" y="356606"/>
                      <a:pt x="352154" y="372063"/>
                      <a:pt x="355551" y="387351"/>
                    </a:cubicBezTo>
                    <a:cubicBezTo>
                      <a:pt x="358949" y="402638"/>
                      <a:pt x="363365" y="418436"/>
                      <a:pt x="368801" y="434742"/>
                    </a:cubicBezTo>
                    <a:cubicBezTo>
                      <a:pt x="369480" y="438140"/>
                      <a:pt x="369990" y="441367"/>
                      <a:pt x="370329" y="444425"/>
                    </a:cubicBezTo>
                    <a:cubicBezTo>
                      <a:pt x="370669" y="447482"/>
                      <a:pt x="370499" y="450709"/>
                      <a:pt x="369820" y="454107"/>
                    </a:cubicBezTo>
                    <a:cubicBezTo>
                      <a:pt x="392921" y="459542"/>
                      <a:pt x="413644" y="462260"/>
                      <a:pt x="431990" y="462260"/>
                    </a:cubicBezTo>
                    <a:cubicBezTo>
                      <a:pt x="426554" y="446633"/>
                      <a:pt x="423157" y="429137"/>
                      <a:pt x="421798" y="409773"/>
                    </a:cubicBezTo>
                    <a:cubicBezTo>
                      <a:pt x="420439" y="390408"/>
                      <a:pt x="419759" y="371554"/>
                      <a:pt x="419759" y="353208"/>
                    </a:cubicBezTo>
                    <a:lnTo>
                      <a:pt x="402433" y="351170"/>
                    </a:lnTo>
                    <a:cubicBezTo>
                      <a:pt x="381370" y="349132"/>
                      <a:pt x="364045" y="345735"/>
                      <a:pt x="350456" y="340978"/>
                    </a:cubicBezTo>
                    <a:close/>
                    <a:moveTo>
                      <a:pt x="646287" y="335882"/>
                    </a:moveTo>
                    <a:cubicBezTo>
                      <a:pt x="628058" y="341998"/>
                      <a:pt x="608646" y="346754"/>
                      <a:pt x="588051" y="350151"/>
                    </a:cubicBezTo>
                    <a:cubicBezTo>
                      <a:pt x="567455" y="353548"/>
                      <a:pt x="548377" y="355247"/>
                      <a:pt x="530818" y="355247"/>
                    </a:cubicBezTo>
                    <a:lnTo>
                      <a:pt x="518619" y="355247"/>
                    </a:lnTo>
                    <a:cubicBezTo>
                      <a:pt x="520658" y="370195"/>
                      <a:pt x="522526" y="384973"/>
                      <a:pt x="524225" y="399581"/>
                    </a:cubicBezTo>
                    <a:cubicBezTo>
                      <a:pt x="525924" y="414189"/>
                      <a:pt x="526773" y="428627"/>
                      <a:pt x="526773" y="442896"/>
                    </a:cubicBezTo>
                    <a:cubicBezTo>
                      <a:pt x="552432" y="432704"/>
                      <a:pt x="575728" y="418605"/>
                      <a:pt x="596658" y="400600"/>
                    </a:cubicBezTo>
                    <a:cubicBezTo>
                      <a:pt x="617588" y="382595"/>
                      <a:pt x="634131" y="361022"/>
                      <a:pt x="646287" y="335882"/>
                    </a:cubicBezTo>
                    <a:close/>
                    <a:moveTo>
                      <a:pt x="96171" y="242628"/>
                    </a:moveTo>
                    <a:cubicBezTo>
                      <a:pt x="103985" y="243647"/>
                      <a:pt x="111799" y="245176"/>
                      <a:pt x="119612" y="247214"/>
                    </a:cubicBezTo>
                    <a:cubicBezTo>
                      <a:pt x="127426" y="249253"/>
                      <a:pt x="134390" y="251631"/>
                      <a:pt x="140506" y="254348"/>
                    </a:cubicBezTo>
                    <a:cubicBezTo>
                      <a:pt x="156133" y="261143"/>
                      <a:pt x="172439" y="270485"/>
                      <a:pt x="189426" y="282376"/>
                    </a:cubicBezTo>
                    <a:cubicBezTo>
                      <a:pt x="206412" y="294266"/>
                      <a:pt x="218642" y="308025"/>
                      <a:pt x="226116" y="323652"/>
                    </a:cubicBezTo>
                    <a:cubicBezTo>
                      <a:pt x="230872" y="333844"/>
                      <a:pt x="232571" y="343866"/>
                      <a:pt x="231212" y="353718"/>
                    </a:cubicBezTo>
                    <a:cubicBezTo>
                      <a:pt x="229853" y="363570"/>
                      <a:pt x="224757" y="372233"/>
                      <a:pt x="215925" y="379707"/>
                    </a:cubicBezTo>
                    <a:cubicBezTo>
                      <a:pt x="208451" y="386501"/>
                      <a:pt x="199108" y="389899"/>
                      <a:pt x="187897" y="389899"/>
                    </a:cubicBezTo>
                    <a:cubicBezTo>
                      <a:pt x="176686" y="389899"/>
                      <a:pt x="167344" y="385822"/>
                      <a:pt x="159870" y="377669"/>
                    </a:cubicBezTo>
                    <a:cubicBezTo>
                      <a:pt x="150358" y="366797"/>
                      <a:pt x="141694" y="355756"/>
                      <a:pt x="133881" y="344545"/>
                    </a:cubicBezTo>
                    <a:cubicBezTo>
                      <a:pt x="126067" y="333335"/>
                      <a:pt x="116725" y="322973"/>
                      <a:pt x="105854" y="313461"/>
                    </a:cubicBezTo>
                    <a:cubicBezTo>
                      <a:pt x="97020" y="305987"/>
                      <a:pt x="86999" y="298852"/>
                      <a:pt x="75788" y="292058"/>
                    </a:cubicBezTo>
                    <a:cubicBezTo>
                      <a:pt x="64577" y="285263"/>
                      <a:pt x="56253" y="276770"/>
                      <a:pt x="50818" y="266579"/>
                    </a:cubicBezTo>
                    <a:cubicBezTo>
                      <a:pt x="48100" y="260463"/>
                      <a:pt x="48780" y="255707"/>
                      <a:pt x="52856" y="252310"/>
                    </a:cubicBezTo>
                    <a:cubicBezTo>
                      <a:pt x="58971" y="247554"/>
                      <a:pt x="65766" y="244496"/>
                      <a:pt x="73240" y="243138"/>
                    </a:cubicBezTo>
                    <a:cubicBezTo>
                      <a:pt x="80714" y="241779"/>
                      <a:pt x="88358" y="241609"/>
                      <a:pt x="96171" y="242628"/>
                    </a:cubicBezTo>
                    <a:close/>
                    <a:moveTo>
                      <a:pt x="428932" y="186064"/>
                    </a:moveTo>
                    <a:cubicBezTo>
                      <a:pt x="411266" y="188102"/>
                      <a:pt x="394620" y="190480"/>
                      <a:pt x="378992" y="193198"/>
                    </a:cubicBezTo>
                    <a:cubicBezTo>
                      <a:pt x="363365" y="195916"/>
                      <a:pt x="349776" y="198294"/>
                      <a:pt x="338225" y="200332"/>
                    </a:cubicBezTo>
                    <a:cubicBezTo>
                      <a:pt x="340264" y="215960"/>
                      <a:pt x="341283" y="231077"/>
                      <a:pt x="341283" y="245685"/>
                    </a:cubicBezTo>
                    <a:cubicBezTo>
                      <a:pt x="341283" y="260294"/>
                      <a:pt x="341623" y="275411"/>
                      <a:pt x="342302" y="291039"/>
                    </a:cubicBezTo>
                    <a:cubicBezTo>
                      <a:pt x="355891" y="291039"/>
                      <a:pt x="369480" y="291718"/>
                      <a:pt x="383069" y="293077"/>
                    </a:cubicBezTo>
                    <a:cubicBezTo>
                      <a:pt x="396658" y="294436"/>
                      <a:pt x="409568" y="295795"/>
                      <a:pt x="421798" y="297154"/>
                    </a:cubicBezTo>
                    <a:lnTo>
                      <a:pt x="421798" y="293077"/>
                    </a:lnTo>
                    <a:cubicBezTo>
                      <a:pt x="421798" y="275411"/>
                      <a:pt x="422307" y="257576"/>
                      <a:pt x="423326" y="239570"/>
                    </a:cubicBezTo>
                    <a:cubicBezTo>
                      <a:pt x="424346" y="221565"/>
                      <a:pt x="426214" y="203729"/>
                      <a:pt x="428932" y="186064"/>
                    </a:cubicBezTo>
                    <a:close/>
                    <a:moveTo>
                      <a:pt x="507408" y="179949"/>
                    </a:moveTo>
                    <a:cubicBezTo>
                      <a:pt x="506050" y="205768"/>
                      <a:pt x="506050" y="230907"/>
                      <a:pt x="507408" y="255368"/>
                    </a:cubicBezTo>
                    <a:cubicBezTo>
                      <a:pt x="507408" y="260803"/>
                      <a:pt x="507579" y="266579"/>
                      <a:pt x="507918" y="272694"/>
                    </a:cubicBezTo>
                    <a:cubicBezTo>
                      <a:pt x="508258" y="278809"/>
                      <a:pt x="508767" y="284584"/>
                      <a:pt x="509447" y="290020"/>
                    </a:cubicBezTo>
                    <a:cubicBezTo>
                      <a:pt x="529151" y="286622"/>
                      <a:pt x="548515" y="282715"/>
                      <a:pt x="567540" y="278299"/>
                    </a:cubicBezTo>
                    <a:cubicBezTo>
                      <a:pt x="586564" y="273883"/>
                      <a:pt x="605929" y="268957"/>
                      <a:pt x="625633" y="263521"/>
                    </a:cubicBezTo>
                    <a:cubicBezTo>
                      <a:pt x="633786" y="260803"/>
                      <a:pt x="640920" y="258595"/>
                      <a:pt x="647035" y="256896"/>
                    </a:cubicBezTo>
                    <a:cubicBezTo>
                      <a:pt x="653150" y="255198"/>
                      <a:pt x="658926" y="254009"/>
                      <a:pt x="664361" y="253329"/>
                    </a:cubicBezTo>
                    <a:cubicBezTo>
                      <a:pt x="662323" y="238381"/>
                      <a:pt x="656548" y="226151"/>
                      <a:pt x="647035" y="216639"/>
                    </a:cubicBezTo>
                    <a:cubicBezTo>
                      <a:pt x="637523" y="207127"/>
                      <a:pt x="625633" y="199653"/>
                      <a:pt x="611364" y="194217"/>
                    </a:cubicBezTo>
                    <a:cubicBezTo>
                      <a:pt x="597096" y="188781"/>
                      <a:pt x="580959" y="185044"/>
                      <a:pt x="562953" y="183006"/>
                    </a:cubicBezTo>
                    <a:cubicBezTo>
                      <a:pt x="544948" y="180968"/>
                      <a:pt x="526433" y="179949"/>
                      <a:pt x="507408" y="179949"/>
                    </a:cubicBezTo>
                    <a:close/>
                    <a:moveTo>
                      <a:pt x="74641" y="17645"/>
                    </a:moveTo>
                    <a:cubicBezTo>
                      <a:pt x="81691" y="18155"/>
                      <a:pt x="88867" y="19938"/>
                      <a:pt x="96171" y="22996"/>
                    </a:cubicBezTo>
                    <a:cubicBezTo>
                      <a:pt x="110779" y="29111"/>
                      <a:pt x="123859" y="35905"/>
                      <a:pt x="135410" y="43379"/>
                    </a:cubicBezTo>
                    <a:cubicBezTo>
                      <a:pt x="147640" y="52212"/>
                      <a:pt x="160040" y="62234"/>
                      <a:pt x="172609" y="73445"/>
                    </a:cubicBezTo>
                    <a:cubicBezTo>
                      <a:pt x="185179" y="84656"/>
                      <a:pt x="195201" y="97395"/>
                      <a:pt x="202675" y="111664"/>
                    </a:cubicBezTo>
                    <a:cubicBezTo>
                      <a:pt x="208790" y="123894"/>
                      <a:pt x="209809" y="135614"/>
                      <a:pt x="205733" y="146825"/>
                    </a:cubicBezTo>
                    <a:cubicBezTo>
                      <a:pt x="201656" y="158036"/>
                      <a:pt x="195031" y="166529"/>
                      <a:pt x="185859" y="172305"/>
                    </a:cubicBezTo>
                    <a:cubicBezTo>
                      <a:pt x="176686" y="178080"/>
                      <a:pt x="166494" y="180458"/>
                      <a:pt x="155283" y="179439"/>
                    </a:cubicBezTo>
                    <a:cubicBezTo>
                      <a:pt x="144073" y="178420"/>
                      <a:pt x="134390" y="171795"/>
                      <a:pt x="126237" y="159565"/>
                    </a:cubicBezTo>
                    <a:cubicBezTo>
                      <a:pt x="119442" y="150053"/>
                      <a:pt x="113327" y="140201"/>
                      <a:pt x="107892" y="130009"/>
                    </a:cubicBezTo>
                    <a:cubicBezTo>
                      <a:pt x="102456" y="119817"/>
                      <a:pt x="95662" y="110305"/>
                      <a:pt x="87508" y="101472"/>
                    </a:cubicBezTo>
                    <a:cubicBezTo>
                      <a:pt x="80035" y="93319"/>
                      <a:pt x="71541" y="84995"/>
                      <a:pt x="62029" y="76502"/>
                    </a:cubicBezTo>
                    <a:cubicBezTo>
                      <a:pt x="52517" y="68009"/>
                      <a:pt x="45722" y="58667"/>
                      <a:pt x="41645" y="48475"/>
                    </a:cubicBezTo>
                    <a:lnTo>
                      <a:pt x="42665" y="48475"/>
                    </a:lnTo>
                    <a:cubicBezTo>
                      <a:pt x="39268" y="43039"/>
                      <a:pt x="38418" y="37434"/>
                      <a:pt x="40117" y="31659"/>
                    </a:cubicBezTo>
                    <a:cubicBezTo>
                      <a:pt x="41815" y="25883"/>
                      <a:pt x="46402" y="21976"/>
                      <a:pt x="53876" y="19938"/>
                    </a:cubicBezTo>
                    <a:cubicBezTo>
                      <a:pt x="60670" y="17900"/>
                      <a:pt x="67592" y="17135"/>
                      <a:pt x="74641" y="17645"/>
                    </a:cubicBezTo>
                    <a:close/>
                    <a:moveTo>
                      <a:pt x="492376" y="64"/>
                    </a:moveTo>
                    <a:cubicBezTo>
                      <a:pt x="493904" y="234"/>
                      <a:pt x="495518" y="744"/>
                      <a:pt x="497217" y="1593"/>
                    </a:cubicBezTo>
                    <a:cubicBezTo>
                      <a:pt x="504011" y="4990"/>
                      <a:pt x="507408" y="10086"/>
                      <a:pt x="507408" y="16881"/>
                    </a:cubicBezTo>
                    <a:cubicBezTo>
                      <a:pt x="508088" y="16881"/>
                      <a:pt x="508428" y="16541"/>
                      <a:pt x="508428" y="15861"/>
                    </a:cubicBezTo>
                    <a:cubicBezTo>
                      <a:pt x="509787" y="33527"/>
                      <a:pt x="510466" y="51363"/>
                      <a:pt x="510466" y="69368"/>
                    </a:cubicBezTo>
                    <a:cubicBezTo>
                      <a:pt x="510466" y="87374"/>
                      <a:pt x="510126" y="105209"/>
                      <a:pt x="509447" y="122875"/>
                    </a:cubicBezTo>
                    <a:cubicBezTo>
                      <a:pt x="542591" y="122875"/>
                      <a:pt x="572009" y="125593"/>
                      <a:pt x="597701" y="131028"/>
                    </a:cubicBezTo>
                    <a:cubicBezTo>
                      <a:pt x="618669" y="135105"/>
                      <a:pt x="637945" y="141899"/>
                      <a:pt x="655531" y="151412"/>
                    </a:cubicBezTo>
                    <a:cubicBezTo>
                      <a:pt x="673117" y="160924"/>
                      <a:pt x="687999" y="172984"/>
                      <a:pt x="700176" y="187592"/>
                    </a:cubicBezTo>
                    <a:cubicBezTo>
                      <a:pt x="712353" y="202201"/>
                      <a:pt x="721149" y="219017"/>
                      <a:pt x="726563" y="238042"/>
                    </a:cubicBezTo>
                    <a:cubicBezTo>
                      <a:pt x="731977" y="257066"/>
                      <a:pt x="733326" y="277789"/>
                      <a:pt x="730608" y="300211"/>
                    </a:cubicBezTo>
                    <a:cubicBezTo>
                      <a:pt x="727901" y="324672"/>
                      <a:pt x="721475" y="348282"/>
                      <a:pt x="711331" y="371044"/>
                    </a:cubicBezTo>
                    <a:cubicBezTo>
                      <a:pt x="701187" y="393806"/>
                      <a:pt x="688336" y="415038"/>
                      <a:pt x="672777" y="434742"/>
                    </a:cubicBezTo>
                    <a:cubicBezTo>
                      <a:pt x="657219" y="454446"/>
                      <a:pt x="639296" y="471942"/>
                      <a:pt x="619008" y="487230"/>
                    </a:cubicBezTo>
                    <a:cubicBezTo>
                      <a:pt x="598720" y="502518"/>
                      <a:pt x="577079" y="514578"/>
                      <a:pt x="554084" y="523411"/>
                    </a:cubicBezTo>
                    <a:cubicBezTo>
                      <a:pt x="533785" y="531564"/>
                      <a:pt x="509041" y="537679"/>
                      <a:pt x="479851" y="541756"/>
                    </a:cubicBezTo>
                    <a:cubicBezTo>
                      <a:pt x="450661" y="545832"/>
                      <a:pt x="421628" y="546342"/>
                      <a:pt x="392751" y="543285"/>
                    </a:cubicBezTo>
                    <a:cubicBezTo>
                      <a:pt x="363875" y="540227"/>
                      <a:pt x="337206" y="532583"/>
                      <a:pt x="312746" y="520353"/>
                    </a:cubicBezTo>
                    <a:cubicBezTo>
                      <a:pt x="288286" y="508123"/>
                      <a:pt x="270620" y="489778"/>
                      <a:pt x="259749" y="465318"/>
                    </a:cubicBezTo>
                    <a:cubicBezTo>
                      <a:pt x="254993" y="454446"/>
                      <a:pt x="256352" y="443236"/>
                      <a:pt x="263826" y="431685"/>
                    </a:cubicBezTo>
                    <a:cubicBezTo>
                      <a:pt x="257031" y="411981"/>
                      <a:pt x="253124" y="390578"/>
                      <a:pt x="252105" y="367477"/>
                    </a:cubicBezTo>
                    <a:cubicBezTo>
                      <a:pt x="251086" y="344376"/>
                      <a:pt x="252615" y="321274"/>
                      <a:pt x="256692" y="298173"/>
                    </a:cubicBezTo>
                    <a:cubicBezTo>
                      <a:pt x="260768" y="275072"/>
                      <a:pt x="267053" y="253329"/>
                      <a:pt x="275546" y="232946"/>
                    </a:cubicBezTo>
                    <a:cubicBezTo>
                      <a:pt x="284039" y="212562"/>
                      <a:pt x="294061" y="195236"/>
                      <a:pt x="305612" y="180968"/>
                    </a:cubicBezTo>
                    <a:cubicBezTo>
                      <a:pt x="309009" y="177571"/>
                      <a:pt x="312067" y="175872"/>
                      <a:pt x="314784" y="175872"/>
                    </a:cubicBezTo>
                    <a:cubicBezTo>
                      <a:pt x="329732" y="161603"/>
                      <a:pt x="348077" y="150562"/>
                      <a:pt x="369820" y="142749"/>
                    </a:cubicBezTo>
                    <a:cubicBezTo>
                      <a:pt x="391562" y="134935"/>
                      <a:pt x="414664" y="129330"/>
                      <a:pt x="439124" y="125932"/>
                    </a:cubicBezTo>
                    <a:cubicBezTo>
                      <a:pt x="443880" y="105549"/>
                      <a:pt x="449655" y="85505"/>
                      <a:pt x="456450" y="65801"/>
                    </a:cubicBezTo>
                    <a:cubicBezTo>
                      <a:pt x="463244" y="46097"/>
                      <a:pt x="471398" y="26733"/>
                      <a:pt x="480910" y="7708"/>
                    </a:cubicBezTo>
                    <a:cubicBezTo>
                      <a:pt x="483967" y="2103"/>
                      <a:pt x="487789" y="-445"/>
                      <a:pt x="492376" y="64"/>
                    </a:cubicBezTo>
                    <a:close/>
                  </a:path>
                </a:pathLst>
              </a:custGeom>
              <a:grpFill/>
              <a:ln w="76200">
                <a:solidFill>
                  <a:srgbClr val="3E54A3"/>
                </a:solidFill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latin typeface="胡晓波骚包体" panose="02010600030101010101" pitchFamily="2" charset="-122"/>
                  <a:ea typeface="胡晓波骚包体" panose="02010600030101010101" pitchFamily="2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BFA5B35-5A88-09DD-3129-74B43ED2D8BF}"/>
                </a:ext>
              </a:extLst>
            </p:cNvPr>
            <p:cNvSpPr txBox="1"/>
            <p:nvPr/>
          </p:nvSpPr>
          <p:spPr>
            <a:xfrm>
              <a:off x="2442514" y="1392467"/>
              <a:ext cx="729903" cy="783237"/>
            </a:xfrm>
            <a:custGeom>
              <a:avLst/>
              <a:gdLst/>
              <a:ahLst/>
              <a:cxnLst/>
              <a:rect l="l" t="t" r="r" b="b"/>
              <a:pathLst>
                <a:path w="643319" h="690326">
                  <a:moveTo>
                    <a:pt x="336955" y="546845"/>
                  </a:moveTo>
                  <a:cubicBezTo>
                    <a:pt x="319290" y="546845"/>
                    <a:pt x="301964" y="549053"/>
                    <a:pt x="284978" y="553469"/>
                  </a:cubicBezTo>
                  <a:cubicBezTo>
                    <a:pt x="267991" y="557886"/>
                    <a:pt x="251005" y="561113"/>
                    <a:pt x="234019" y="563152"/>
                  </a:cubicBezTo>
                  <a:lnTo>
                    <a:pt x="234019" y="568247"/>
                  </a:lnTo>
                  <a:cubicBezTo>
                    <a:pt x="235378" y="577760"/>
                    <a:pt x="237076" y="586593"/>
                    <a:pt x="239115" y="594746"/>
                  </a:cubicBezTo>
                  <a:cubicBezTo>
                    <a:pt x="241153" y="602899"/>
                    <a:pt x="244550" y="611053"/>
                    <a:pt x="249306" y="619206"/>
                  </a:cubicBezTo>
                  <a:cubicBezTo>
                    <a:pt x="249986" y="622603"/>
                    <a:pt x="250665" y="624302"/>
                    <a:pt x="251345" y="624302"/>
                  </a:cubicBezTo>
                  <a:cubicBezTo>
                    <a:pt x="258819" y="620905"/>
                    <a:pt x="266462" y="618527"/>
                    <a:pt x="274276" y="617168"/>
                  </a:cubicBezTo>
                  <a:cubicBezTo>
                    <a:pt x="282090" y="615809"/>
                    <a:pt x="289734" y="614450"/>
                    <a:pt x="297208" y="613091"/>
                  </a:cubicBezTo>
                  <a:cubicBezTo>
                    <a:pt x="306720" y="611053"/>
                    <a:pt x="317082" y="607825"/>
                    <a:pt x="328292" y="603409"/>
                  </a:cubicBezTo>
                  <a:cubicBezTo>
                    <a:pt x="339503" y="598993"/>
                    <a:pt x="350205" y="595765"/>
                    <a:pt x="360396" y="593727"/>
                  </a:cubicBezTo>
                  <a:cubicBezTo>
                    <a:pt x="365153" y="588291"/>
                    <a:pt x="370928" y="581327"/>
                    <a:pt x="377722" y="572834"/>
                  </a:cubicBezTo>
                  <a:cubicBezTo>
                    <a:pt x="384517" y="564341"/>
                    <a:pt x="388254" y="557716"/>
                    <a:pt x="388933" y="552960"/>
                  </a:cubicBezTo>
                  <a:cubicBezTo>
                    <a:pt x="388254" y="554319"/>
                    <a:pt x="386895" y="554658"/>
                    <a:pt x="384857" y="553979"/>
                  </a:cubicBezTo>
                  <a:cubicBezTo>
                    <a:pt x="382818" y="553300"/>
                    <a:pt x="380780" y="552620"/>
                    <a:pt x="378742" y="551941"/>
                  </a:cubicBezTo>
                  <a:lnTo>
                    <a:pt x="370588" y="548883"/>
                  </a:lnTo>
                  <a:cubicBezTo>
                    <a:pt x="365153" y="547524"/>
                    <a:pt x="359547" y="546845"/>
                    <a:pt x="353772" y="546845"/>
                  </a:cubicBezTo>
                  <a:cubicBezTo>
                    <a:pt x="347996" y="546845"/>
                    <a:pt x="342391" y="546845"/>
                    <a:pt x="336955" y="546845"/>
                  </a:cubicBezTo>
                  <a:close/>
                  <a:moveTo>
                    <a:pt x="347784" y="489389"/>
                  </a:moveTo>
                  <a:cubicBezTo>
                    <a:pt x="356192" y="489134"/>
                    <a:pt x="364473" y="489431"/>
                    <a:pt x="372627" y="490281"/>
                  </a:cubicBezTo>
                  <a:cubicBezTo>
                    <a:pt x="388933" y="491979"/>
                    <a:pt x="403881" y="496226"/>
                    <a:pt x="417470" y="503020"/>
                  </a:cubicBezTo>
                  <a:cubicBezTo>
                    <a:pt x="433098" y="510494"/>
                    <a:pt x="444478" y="520516"/>
                    <a:pt x="451613" y="533086"/>
                  </a:cubicBezTo>
                  <a:cubicBezTo>
                    <a:pt x="458747" y="545656"/>
                    <a:pt x="460615" y="560434"/>
                    <a:pt x="457218" y="577420"/>
                  </a:cubicBezTo>
                  <a:cubicBezTo>
                    <a:pt x="453821" y="593727"/>
                    <a:pt x="447196" y="610034"/>
                    <a:pt x="437344" y="626340"/>
                  </a:cubicBezTo>
                  <a:cubicBezTo>
                    <a:pt x="427492" y="642647"/>
                    <a:pt x="414413" y="653518"/>
                    <a:pt x="398106" y="658954"/>
                  </a:cubicBezTo>
                  <a:cubicBezTo>
                    <a:pt x="391311" y="660992"/>
                    <a:pt x="384857" y="660992"/>
                    <a:pt x="378742" y="658954"/>
                  </a:cubicBezTo>
                  <a:cubicBezTo>
                    <a:pt x="370588" y="662351"/>
                    <a:pt x="360566" y="665579"/>
                    <a:pt x="348676" y="668636"/>
                  </a:cubicBezTo>
                  <a:cubicBezTo>
                    <a:pt x="336786" y="671694"/>
                    <a:pt x="324725" y="673902"/>
                    <a:pt x="312495" y="675261"/>
                  </a:cubicBezTo>
                  <a:cubicBezTo>
                    <a:pt x="300265" y="676620"/>
                    <a:pt x="288205" y="676790"/>
                    <a:pt x="276314" y="675770"/>
                  </a:cubicBezTo>
                  <a:cubicBezTo>
                    <a:pt x="264424" y="674751"/>
                    <a:pt x="254063" y="671524"/>
                    <a:pt x="245230" y="666088"/>
                  </a:cubicBezTo>
                  <a:cubicBezTo>
                    <a:pt x="236397" y="676960"/>
                    <a:pt x="224337" y="683075"/>
                    <a:pt x="209049" y="684433"/>
                  </a:cubicBezTo>
                  <a:cubicBezTo>
                    <a:pt x="193761" y="685792"/>
                    <a:pt x="181701" y="678658"/>
                    <a:pt x="172868" y="663031"/>
                  </a:cubicBezTo>
                  <a:cubicBezTo>
                    <a:pt x="165394" y="649442"/>
                    <a:pt x="160638" y="635513"/>
                    <a:pt x="158600" y="621245"/>
                  </a:cubicBezTo>
                  <a:cubicBezTo>
                    <a:pt x="156561" y="606976"/>
                    <a:pt x="156901" y="592368"/>
                    <a:pt x="159619" y="577420"/>
                  </a:cubicBezTo>
                  <a:cubicBezTo>
                    <a:pt x="160978" y="566549"/>
                    <a:pt x="164375" y="554319"/>
                    <a:pt x="169811" y="540730"/>
                  </a:cubicBezTo>
                  <a:cubicBezTo>
                    <a:pt x="175246" y="527141"/>
                    <a:pt x="183400" y="517968"/>
                    <a:pt x="194271" y="513212"/>
                  </a:cubicBezTo>
                  <a:cubicBezTo>
                    <a:pt x="203104" y="508456"/>
                    <a:pt x="210917" y="509475"/>
                    <a:pt x="217712" y="516270"/>
                  </a:cubicBezTo>
                  <a:lnTo>
                    <a:pt x="223827" y="524423"/>
                  </a:lnTo>
                  <a:cubicBezTo>
                    <a:pt x="238095" y="516949"/>
                    <a:pt x="253723" y="510324"/>
                    <a:pt x="270709" y="504549"/>
                  </a:cubicBezTo>
                  <a:cubicBezTo>
                    <a:pt x="287695" y="498774"/>
                    <a:pt x="304851" y="494527"/>
                    <a:pt x="322177" y="491809"/>
                  </a:cubicBezTo>
                  <a:cubicBezTo>
                    <a:pt x="330840" y="490450"/>
                    <a:pt x="339376" y="489644"/>
                    <a:pt x="347784" y="489389"/>
                  </a:cubicBezTo>
                  <a:close/>
                  <a:moveTo>
                    <a:pt x="384092" y="395752"/>
                  </a:moveTo>
                  <a:cubicBezTo>
                    <a:pt x="406005" y="395582"/>
                    <a:pt x="427662" y="396686"/>
                    <a:pt x="449065" y="399064"/>
                  </a:cubicBezTo>
                  <a:cubicBezTo>
                    <a:pt x="491870" y="403821"/>
                    <a:pt x="529240" y="415031"/>
                    <a:pt x="561174" y="432697"/>
                  </a:cubicBezTo>
                  <a:cubicBezTo>
                    <a:pt x="574763" y="440171"/>
                    <a:pt x="587333" y="451042"/>
                    <a:pt x="598883" y="465311"/>
                  </a:cubicBezTo>
                  <a:cubicBezTo>
                    <a:pt x="610434" y="479579"/>
                    <a:pt x="619776" y="495546"/>
                    <a:pt x="626911" y="513212"/>
                  </a:cubicBezTo>
                  <a:cubicBezTo>
                    <a:pt x="634045" y="530878"/>
                    <a:pt x="638971" y="549053"/>
                    <a:pt x="641689" y="567738"/>
                  </a:cubicBezTo>
                  <a:cubicBezTo>
                    <a:pt x="644407" y="586423"/>
                    <a:pt x="643727" y="603919"/>
                    <a:pt x="639650" y="620225"/>
                  </a:cubicBezTo>
                  <a:cubicBezTo>
                    <a:pt x="635574" y="636532"/>
                    <a:pt x="627930" y="650971"/>
                    <a:pt x="616719" y="663540"/>
                  </a:cubicBezTo>
                  <a:cubicBezTo>
                    <a:pt x="605508" y="676110"/>
                    <a:pt x="589711" y="684773"/>
                    <a:pt x="569327" y="689529"/>
                  </a:cubicBezTo>
                  <a:cubicBezTo>
                    <a:pt x="560494" y="691568"/>
                    <a:pt x="552001" y="689699"/>
                    <a:pt x="543848" y="683924"/>
                  </a:cubicBezTo>
                  <a:cubicBezTo>
                    <a:pt x="535695" y="678149"/>
                    <a:pt x="533316" y="669825"/>
                    <a:pt x="536714" y="658954"/>
                  </a:cubicBezTo>
                  <a:cubicBezTo>
                    <a:pt x="539432" y="648762"/>
                    <a:pt x="543678" y="638401"/>
                    <a:pt x="549453" y="627869"/>
                  </a:cubicBezTo>
                  <a:cubicBezTo>
                    <a:pt x="555229" y="617338"/>
                    <a:pt x="560325" y="606976"/>
                    <a:pt x="564741" y="596784"/>
                  </a:cubicBezTo>
                  <a:cubicBezTo>
                    <a:pt x="569157" y="586593"/>
                    <a:pt x="572555" y="576061"/>
                    <a:pt x="574933" y="565190"/>
                  </a:cubicBezTo>
                  <a:cubicBezTo>
                    <a:pt x="577311" y="554319"/>
                    <a:pt x="576462" y="543108"/>
                    <a:pt x="572385" y="531557"/>
                  </a:cubicBezTo>
                  <a:cubicBezTo>
                    <a:pt x="566270" y="512533"/>
                    <a:pt x="555908" y="497924"/>
                    <a:pt x="541300" y="487733"/>
                  </a:cubicBezTo>
                  <a:cubicBezTo>
                    <a:pt x="526692" y="477541"/>
                    <a:pt x="510555" y="470067"/>
                    <a:pt x="492889" y="465311"/>
                  </a:cubicBezTo>
                  <a:cubicBezTo>
                    <a:pt x="475224" y="460555"/>
                    <a:pt x="456709" y="458007"/>
                    <a:pt x="437344" y="457667"/>
                  </a:cubicBezTo>
                  <a:cubicBezTo>
                    <a:pt x="417980" y="457327"/>
                    <a:pt x="400484" y="457497"/>
                    <a:pt x="384857" y="458177"/>
                  </a:cubicBezTo>
                  <a:cubicBezTo>
                    <a:pt x="359038" y="459535"/>
                    <a:pt x="333388" y="462253"/>
                    <a:pt x="307909" y="466330"/>
                  </a:cubicBezTo>
                  <a:cubicBezTo>
                    <a:pt x="282430" y="470407"/>
                    <a:pt x="257120" y="474993"/>
                    <a:pt x="231980" y="480089"/>
                  </a:cubicBezTo>
                  <a:cubicBezTo>
                    <a:pt x="206841" y="485185"/>
                    <a:pt x="181701" y="490111"/>
                    <a:pt x="156561" y="494867"/>
                  </a:cubicBezTo>
                  <a:cubicBezTo>
                    <a:pt x="131422" y="499623"/>
                    <a:pt x="106282" y="503360"/>
                    <a:pt x="81142" y="506078"/>
                  </a:cubicBezTo>
                  <a:cubicBezTo>
                    <a:pt x="82501" y="525102"/>
                    <a:pt x="83690" y="543617"/>
                    <a:pt x="84710" y="561623"/>
                  </a:cubicBezTo>
                  <a:cubicBezTo>
                    <a:pt x="85729" y="579628"/>
                    <a:pt x="90315" y="598143"/>
                    <a:pt x="98468" y="617168"/>
                  </a:cubicBezTo>
                  <a:cubicBezTo>
                    <a:pt x="104584" y="630757"/>
                    <a:pt x="105263" y="643157"/>
                    <a:pt x="100507" y="654368"/>
                  </a:cubicBezTo>
                  <a:cubicBezTo>
                    <a:pt x="95751" y="665579"/>
                    <a:pt x="88616" y="673902"/>
                    <a:pt x="79104" y="679338"/>
                  </a:cubicBezTo>
                  <a:cubicBezTo>
                    <a:pt x="69592" y="684773"/>
                    <a:pt x="59230" y="686472"/>
                    <a:pt x="48019" y="684433"/>
                  </a:cubicBezTo>
                  <a:cubicBezTo>
                    <a:pt x="36808" y="682395"/>
                    <a:pt x="27466" y="675261"/>
                    <a:pt x="19992" y="663031"/>
                  </a:cubicBezTo>
                  <a:cubicBezTo>
                    <a:pt x="11839" y="648762"/>
                    <a:pt x="6233" y="633135"/>
                    <a:pt x="3176" y="616149"/>
                  </a:cubicBezTo>
                  <a:cubicBezTo>
                    <a:pt x="118" y="599162"/>
                    <a:pt x="-731" y="582006"/>
                    <a:pt x="628" y="564680"/>
                  </a:cubicBezTo>
                  <a:cubicBezTo>
                    <a:pt x="1987" y="547354"/>
                    <a:pt x="5554" y="530538"/>
                    <a:pt x="11329" y="514231"/>
                  </a:cubicBezTo>
                  <a:cubicBezTo>
                    <a:pt x="17104" y="497924"/>
                    <a:pt x="25088" y="483316"/>
                    <a:pt x="35280" y="470407"/>
                  </a:cubicBezTo>
                  <a:cubicBezTo>
                    <a:pt x="40715" y="462933"/>
                    <a:pt x="48529" y="459196"/>
                    <a:pt x="58721" y="459196"/>
                  </a:cubicBezTo>
                  <a:cubicBezTo>
                    <a:pt x="68912" y="459196"/>
                    <a:pt x="75027" y="464631"/>
                    <a:pt x="77066" y="475503"/>
                  </a:cubicBezTo>
                  <a:cubicBezTo>
                    <a:pt x="77066" y="476861"/>
                    <a:pt x="77405" y="477881"/>
                    <a:pt x="78085" y="478560"/>
                  </a:cubicBezTo>
                  <a:cubicBezTo>
                    <a:pt x="108660" y="459535"/>
                    <a:pt x="145011" y="443059"/>
                    <a:pt x="187137" y="429130"/>
                  </a:cubicBezTo>
                  <a:cubicBezTo>
                    <a:pt x="229263" y="415201"/>
                    <a:pt x="272747" y="405519"/>
                    <a:pt x="317591" y="400084"/>
                  </a:cubicBezTo>
                  <a:cubicBezTo>
                    <a:pt x="340013" y="397366"/>
                    <a:pt x="362180" y="395922"/>
                    <a:pt x="384092" y="395752"/>
                  </a:cubicBezTo>
                  <a:close/>
                  <a:moveTo>
                    <a:pt x="356065" y="280840"/>
                  </a:moveTo>
                  <a:cubicBezTo>
                    <a:pt x="346553" y="280840"/>
                    <a:pt x="337550" y="281180"/>
                    <a:pt x="329057" y="281859"/>
                  </a:cubicBezTo>
                  <a:cubicBezTo>
                    <a:pt x="320564" y="282539"/>
                    <a:pt x="312580" y="283558"/>
                    <a:pt x="305106" y="284917"/>
                  </a:cubicBezTo>
                  <a:cubicBezTo>
                    <a:pt x="290158" y="287635"/>
                    <a:pt x="275550" y="290522"/>
                    <a:pt x="261282" y="293580"/>
                  </a:cubicBezTo>
                  <a:cubicBezTo>
                    <a:pt x="247013" y="296637"/>
                    <a:pt x="232405" y="298166"/>
                    <a:pt x="217457" y="298166"/>
                  </a:cubicBezTo>
                  <a:lnTo>
                    <a:pt x="215419" y="298166"/>
                  </a:lnTo>
                  <a:cubicBezTo>
                    <a:pt x="218137" y="304961"/>
                    <a:pt x="220515" y="311755"/>
                    <a:pt x="222553" y="318550"/>
                  </a:cubicBezTo>
                  <a:cubicBezTo>
                    <a:pt x="224591" y="325344"/>
                    <a:pt x="227309" y="332139"/>
                    <a:pt x="230706" y="338933"/>
                  </a:cubicBezTo>
                  <a:cubicBezTo>
                    <a:pt x="236142" y="336215"/>
                    <a:pt x="242087" y="333837"/>
                    <a:pt x="248542" y="331799"/>
                  </a:cubicBezTo>
                  <a:cubicBezTo>
                    <a:pt x="254997" y="329760"/>
                    <a:pt x="260942" y="327722"/>
                    <a:pt x="266378" y="325684"/>
                  </a:cubicBezTo>
                  <a:cubicBezTo>
                    <a:pt x="277928" y="322287"/>
                    <a:pt x="289988" y="318550"/>
                    <a:pt x="302558" y="314473"/>
                  </a:cubicBezTo>
                  <a:cubicBezTo>
                    <a:pt x="315128" y="310396"/>
                    <a:pt x="327528" y="307678"/>
                    <a:pt x="339758" y="306319"/>
                  </a:cubicBezTo>
                  <a:lnTo>
                    <a:pt x="339758" y="305300"/>
                  </a:lnTo>
                  <a:cubicBezTo>
                    <a:pt x="343155" y="299865"/>
                    <a:pt x="346723" y="295278"/>
                    <a:pt x="350459" y="291541"/>
                  </a:cubicBezTo>
                  <a:cubicBezTo>
                    <a:pt x="354197" y="287804"/>
                    <a:pt x="358103" y="284237"/>
                    <a:pt x="362180" y="280840"/>
                  </a:cubicBezTo>
                  <a:close/>
                  <a:moveTo>
                    <a:pt x="390494" y="225454"/>
                  </a:moveTo>
                  <a:cubicBezTo>
                    <a:pt x="404699" y="225518"/>
                    <a:pt x="417661" y="228353"/>
                    <a:pt x="429382" y="233958"/>
                  </a:cubicBezTo>
                  <a:cubicBezTo>
                    <a:pt x="440932" y="239394"/>
                    <a:pt x="447048" y="248057"/>
                    <a:pt x="447727" y="259947"/>
                  </a:cubicBezTo>
                  <a:cubicBezTo>
                    <a:pt x="448406" y="271837"/>
                    <a:pt x="445859" y="284237"/>
                    <a:pt x="440083" y="297147"/>
                  </a:cubicBezTo>
                  <a:cubicBezTo>
                    <a:pt x="434308" y="310056"/>
                    <a:pt x="426155" y="321947"/>
                    <a:pt x="415623" y="332818"/>
                  </a:cubicBezTo>
                  <a:cubicBezTo>
                    <a:pt x="405092" y="343689"/>
                    <a:pt x="394390" y="351163"/>
                    <a:pt x="383519" y="355240"/>
                  </a:cubicBezTo>
                  <a:cubicBezTo>
                    <a:pt x="381481" y="360676"/>
                    <a:pt x="376725" y="364412"/>
                    <a:pt x="369251" y="366451"/>
                  </a:cubicBezTo>
                  <a:cubicBezTo>
                    <a:pt x="351585" y="373925"/>
                    <a:pt x="330352" y="379191"/>
                    <a:pt x="305552" y="382248"/>
                  </a:cubicBezTo>
                  <a:cubicBezTo>
                    <a:pt x="280752" y="385306"/>
                    <a:pt x="257821" y="384117"/>
                    <a:pt x="236758" y="378681"/>
                  </a:cubicBezTo>
                  <a:cubicBezTo>
                    <a:pt x="232002" y="390911"/>
                    <a:pt x="224188" y="399404"/>
                    <a:pt x="213317" y="404160"/>
                  </a:cubicBezTo>
                  <a:cubicBezTo>
                    <a:pt x="200407" y="409596"/>
                    <a:pt x="188857" y="409426"/>
                    <a:pt x="178665" y="403651"/>
                  </a:cubicBezTo>
                  <a:cubicBezTo>
                    <a:pt x="168473" y="397875"/>
                    <a:pt x="160999" y="389212"/>
                    <a:pt x="156243" y="377662"/>
                  </a:cubicBezTo>
                  <a:cubicBezTo>
                    <a:pt x="148769" y="359317"/>
                    <a:pt x="145372" y="338593"/>
                    <a:pt x="146051" y="315492"/>
                  </a:cubicBezTo>
                  <a:cubicBezTo>
                    <a:pt x="146731" y="292391"/>
                    <a:pt x="154884" y="273026"/>
                    <a:pt x="170511" y="257399"/>
                  </a:cubicBezTo>
                  <a:cubicBezTo>
                    <a:pt x="175268" y="253322"/>
                    <a:pt x="180873" y="251624"/>
                    <a:pt x="187328" y="252303"/>
                  </a:cubicBezTo>
                  <a:cubicBezTo>
                    <a:pt x="193783" y="252983"/>
                    <a:pt x="198709" y="256380"/>
                    <a:pt x="202106" y="262495"/>
                  </a:cubicBezTo>
                  <a:lnTo>
                    <a:pt x="211278" y="283898"/>
                  </a:lnTo>
                  <a:lnTo>
                    <a:pt x="211278" y="282878"/>
                  </a:lnTo>
                  <a:cubicBezTo>
                    <a:pt x="224867" y="266572"/>
                    <a:pt x="241854" y="255021"/>
                    <a:pt x="262237" y="248226"/>
                  </a:cubicBezTo>
                  <a:cubicBezTo>
                    <a:pt x="282621" y="241432"/>
                    <a:pt x="302664" y="236336"/>
                    <a:pt x="322369" y="232939"/>
                  </a:cubicBezTo>
                  <a:cubicBezTo>
                    <a:pt x="337996" y="230900"/>
                    <a:pt x="355831" y="228692"/>
                    <a:pt x="375875" y="226314"/>
                  </a:cubicBezTo>
                  <a:cubicBezTo>
                    <a:pt x="380886" y="225720"/>
                    <a:pt x="385759" y="225433"/>
                    <a:pt x="390494" y="225454"/>
                  </a:cubicBezTo>
                  <a:close/>
                  <a:moveTo>
                    <a:pt x="461295" y="101465"/>
                  </a:moveTo>
                  <a:cubicBezTo>
                    <a:pt x="468769" y="102824"/>
                    <a:pt x="475563" y="105542"/>
                    <a:pt x="481678" y="109619"/>
                  </a:cubicBezTo>
                  <a:cubicBezTo>
                    <a:pt x="487793" y="113695"/>
                    <a:pt x="491530" y="119471"/>
                    <a:pt x="492889" y="126945"/>
                  </a:cubicBezTo>
                  <a:lnTo>
                    <a:pt x="493908" y="133060"/>
                  </a:lnTo>
                  <a:cubicBezTo>
                    <a:pt x="497985" y="158879"/>
                    <a:pt x="487454" y="175525"/>
                    <a:pt x="462314" y="182999"/>
                  </a:cubicBezTo>
                  <a:cubicBezTo>
                    <a:pt x="433098" y="192512"/>
                    <a:pt x="400144" y="200495"/>
                    <a:pt x="363454" y="206950"/>
                  </a:cubicBezTo>
                  <a:cubicBezTo>
                    <a:pt x="326764" y="213405"/>
                    <a:pt x="289564" y="216972"/>
                    <a:pt x="251854" y="217651"/>
                  </a:cubicBezTo>
                  <a:cubicBezTo>
                    <a:pt x="214145" y="218331"/>
                    <a:pt x="177455" y="215273"/>
                    <a:pt x="141783" y="208479"/>
                  </a:cubicBezTo>
                  <a:cubicBezTo>
                    <a:pt x="106112" y="201684"/>
                    <a:pt x="75027" y="189794"/>
                    <a:pt x="48529" y="172807"/>
                  </a:cubicBezTo>
                  <a:cubicBezTo>
                    <a:pt x="45132" y="170769"/>
                    <a:pt x="43603" y="167542"/>
                    <a:pt x="43943" y="163125"/>
                  </a:cubicBezTo>
                  <a:cubicBezTo>
                    <a:pt x="44282" y="158709"/>
                    <a:pt x="46151" y="155482"/>
                    <a:pt x="49548" y="153443"/>
                  </a:cubicBezTo>
                  <a:cubicBezTo>
                    <a:pt x="64496" y="146649"/>
                    <a:pt x="80293" y="141723"/>
                    <a:pt x="96940" y="138665"/>
                  </a:cubicBezTo>
                  <a:cubicBezTo>
                    <a:pt x="113586" y="135608"/>
                    <a:pt x="130403" y="133569"/>
                    <a:pt x="147389" y="132550"/>
                  </a:cubicBezTo>
                  <a:cubicBezTo>
                    <a:pt x="164375" y="131531"/>
                    <a:pt x="181361" y="131021"/>
                    <a:pt x="198348" y="131021"/>
                  </a:cubicBezTo>
                  <a:cubicBezTo>
                    <a:pt x="215334" y="131021"/>
                    <a:pt x="231980" y="131021"/>
                    <a:pt x="248287" y="131021"/>
                  </a:cubicBezTo>
                  <a:cubicBezTo>
                    <a:pt x="272068" y="131021"/>
                    <a:pt x="295849" y="130172"/>
                    <a:pt x="319629" y="128473"/>
                  </a:cubicBezTo>
                  <a:cubicBezTo>
                    <a:pt x="343410" y="126775"/>
                    <a:pt x="366851" y="123208"/>
                    <a:pt x="389953" y="117772"/>
                  </a:cubicBezTo>
                  <a:cubicBezTo>
                    <a:pt x="401503" y="115054"/>
                    <a:pt x="413224" y="111317"/>
                    <a:pt x="425114" y="106561"/>
                  </a:cubicBezTo>
                  <a:cubicBezTo>
                    <a:pt x="437004" y="101805"/>
                    <a:pt x="449065" y="100106"/>
                    <a:pt x="461295" y="101465"/>
                  </a:cubicBezTo>
                  <a:close/>
                  <a:moveTo>
                    <a:pt x="229432" y="57"/>
                  </a:moveTo>
                  <a:cubicBezTo>
                    <a:pt x="241323" y="-282"/>
                    <a:pt x="251345" y="907"/>
                    <a:pt x="259498" y="3624"/>
                  </a:cubicBezTo>
                  <a:cubicBezTo>
                    <a:pt x="271049" y="7022"/>
                    <a:pt x="281580" y="12627"/>
                    <a:pt x="291093" y="20441"/>
                  </a:cubicBezTo>
                  <a:cubicBezTo>
                    <a:pt x="300605" y="28254"/>
                    <a:pt x="308758" y="36917"/>
                    <a:pt x="315553" y="46430"/>
                  </a:cubicBezTo>
                  <a:cubicBezTo>
                    <a:pt x="323027" y="57301"/>
                    <a:pt x="324216" y="68682"/>
                    <a:pt x="319120" y="80572"/>
                  </a:cubicBezTo>
                  <a:cubicBezTo>
                    <a:pt x="314024" y="92463"/>
                    <a:pt x="306720" y="101126"/>
                    <a:pt x="297208" y="106561"/>
                  </a:cubicBezTo>
                  <a:cubicBezTo>
                    <a:pt x="286336" y="113356"/>
                    <a:pt x="275125" y="114545"/>
                    <a:pt x="263575" y="110128"/>
                  </a:cubicBezTo>
                  <a:cubicBezTo>
                    <a:pt x="252024" y="105712"/>
                    <a:pt x="243191" y="98408"/>
                    <a:pt x="237076" y="88216"/>
                  </a:cubicBezTo>
                  <a:cubicBezTo>
                    <a:pt x="233679" y="82780"/>
                    <a:pt x="230452" y="76835"/>
                    <a:pt x="227394" y="70380"/>
                  </a:cubicBezTo>
                  <a:cubicBezTo>
                    <a:pt x="224337" y="63926"/>
                    <a:pt x="221109" y="57980"/>
                    <a:pt x="217712" y="52545"/>
                  </a:cubicBezTo>
                  <a:cubicBezTo>
                    <a:pt x="214315" y="47109"/>
                    <a:pt x="210917" y="41164"/>
                    <a:pt x="207520" y="34709"/>
                  </a:cubicBezTo>
                  <a:cubicBezTo>
                    <a:pt x="204123" y="28254"/>
                    <a:pt x="203443" y="21630"/>
                    <a:pt x="205482" y="14835"/>
                  </a:cubicBezTo>
                  <a:cubicBezTo>
                    <a:pt x="209559" y="5323"/>
                    <a:pt x="217542" y="397"/>
                    <a:pt x="229432" y="57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339AC63-6057-9929-8AA9-62DDD6D71FBF}"/>
                </a:ext>
              </a:extLst>
            </p:cNvPr>
            <p:cNvSpPr txBox="1"/>
            <p:nvPr/>
          </p:nvSpPr>
          <p:spPr>
            <a:xfrm>
              <a:off x="3214497" y="1455584"/>
              <a:ext cx="687823" cy="720120"/>
            </a:xfrm>
            <a:custGeom>
              <a:avLst/>
              <a:gdLst/>
              <a:ahLst/>
              <a:cxnLst/>
              <a:rect l="l" t="t" r="r" b="b"/>
              <a:pathLst>
                <a:path w="687823" h="720120">
                  <a:moveTo>
                    <a:pt x="354079" y="73"/>
                  </a:moveTo>
                  <a:cubicBezTo>
                    <a:pt x="357084" y="412"/>
                    <a:pt x="359255" y="1941"/>
                    <a:pt x="360592" y="4659"/>
                  </a:cubicBezTo>
                  <a:cubicBezTo>
                    <a:pt x="366622" y="18248"/>
                    <a:pt x="369638" y="32007"/>
                    <a:pt x="369638" y="45935"/>
                  </a:cubicBezTo>
                  <a:cubicBezTo>
                    <a:pt x="369638" y="59864"/>
                    <a:pt x="368958" y="73963"/>
                    <a:pt x="367599" y="88231"/>
                  </a:cubicBezTo>
                  <a:cubicBezTo>
                    <a:pt x="381188" y="85513"/>
                    <a:pt x="394607" y="82626"/>
                    <a:pt x="407857" y="79568"/>
                  </a:cubicBezTo>
                  <a:cubicBezTo>
                    <a:pt x="421106" y="76511"/>
                    <a:pt x="434525" y="74302"/>
                    <a:pt x="448114" y="72943"/>
                  </a:cubicBezTo>
                  <a:cubicBezTo>
                    <a:pt x="456947" y="71585"/>
                    <a:pt x="464421" y="73623"/>
                    <a:pt x="470536" y="79059"/>
                  </a:cubicBezTo>
                  <a:cubicBezTo>
                    <a:pt x="476651" y="84494"/>
                    <a:pt x="480898" y="91289"/>
                    <a:pt x="483276" y="99442"/>
                  </a:cubicBezTo>
                  <a:cubicBezTo>
                    <a:pt x="485654" y="107595"/>
                    <a:pt x="485824" y="115579"/>
                    <a:pt x="483785" y="123393"/>
                  </a:cubicBezTo>
                  <a:cubicBezTo>
                    <a:pt x="481747" y="131206"/>
                    <a:pt x="476651" y="137152"/>
                    <a:pt x="468498" y="141228"/>
                  </a:cubicBezTo>
                  <a:cubicBezTo>
                    <a:pt x="437922" y="154817"/>
                    <a:pt x="405309" y="163650"/>
                    <a:pt x="370657" y="167727"/>
                  </a:cubicBezTo>
                  <a:lnTo>
                    <a:pt x="378810" y="242127"/>
                  </a:lnTo>
                  <a:lnTo>
                    <a:pt x="392059" y="242127"/>
                  </a:lnTo>
                  <a:cubicBezTo>
                    <a:pt x="420596" y="211551"/>
                    <a:pt x="446925" y="180127"/>
                    <a:pt x="471046" y="147853"/>
                  </a:cubicBezTo>
                  <a:cubicBezTo>
                    <a:pt x="495166" y="115579"/>
                    <a:pt x="519456" y="82796"/>
                    <a:pt x="543916" y="49502"/>
                  </a:cubicBezTo>
                  <a:cubicBezTo>
                    <a:pt x="548673" y="43387"/>
                    <a:pt x="554788" y="41859"/>
                    <a:pt x="562262" y="44916"/>
                  </a:cubicBezTo>
                  <a:cubicBezTo>
                    <a:pt x="569736" y="47974"/>
                    <a:pt x="572114" y="53239"/>
                    <a:pt x="569396" y="60713"/>
                  </a:cubicBezTo>
                  <a:cubicBezTo>
                    <a:pt x="557166" y="91968"/>
                    <a:pt x="542048" y="122034"/>
                    <a:pt x="524043" y="150910"/>
                  </a:cubicBezTo>
                  <a:cubicBezTo>
                    <a:pt x="506037" y="179787"/>
                    <a:pt x="486163" y="208494"/>
                    <a:pt x="464421" y="237031"/>
                  </a:cubicBezTo>
                  <a:cubicBezTo>
                    <a:pt x="495676" y="234313"/>
                    <a:pt x="526421" y="230746"/>
                    <a:pt x="556656" y="226329"/>
                  </a:cubicBezTo>
                  <a:cubicBezTo>
                    <a:pt x="586892" y="221913"/>
                    <a:pt x="616278" y="215628"/>
                    <a:pt x="644815" y="207475"/>
                  </a:cubicBezTo>
                  <a:cubicBezTo>
                    <a:pt x="655007" y="204757"/>
                    <a:pt x="663500" y="205436"/>
                    <a:pt x="670294" y="209513"/>
                  </a:cubicBezTo>
                  <a:cubicBezTo>
                    <a:pt x="677089" y="213590"/>
                    <a:pt x="682015" y="219195"/>
                    <a:pt x="685072" y="226329"/>
                  </a:cubicBezTo>
                  <a:cubicBezTo>
                    <a:pt x="688130" y="233464"/>
                    <a:pt x="688639" y="241277"/>
                    <a:pt x="686601" y="249770"/>
                  </a:cubicBezTo>
                  <a:cubicBezTo>
                    <a:pt x="684563" y="258264"/>
                    <a:pt x="679806" y="265228"/>
                    <a:pt x="672332" y="270664"/>
                  </a:cubicBezTo>
                  <a:cubicBezTo>
                    <a:pt x="664179" y="276779"/>
                    <a:pt x="654497" y="281535"/>
                    <a:pt x="643286" y="284932"/>
                  </a:cubicBezTo>
                  <a:cubicBezTo>
                    <a:pt x="632075" y="288329"/>
                    <a:pt x="620355" y="290877"/>
                    <a:pt x="608124" y="292576"/>
                  </a:cubicBezTo>
                  <a:cubicBezTo>
                    <a:pt x="595894" y="294274"/>
                    <a:pt x="583664" y="295633"/>
                    <a:pt x="571434" y="296652"/>
                  </a:cubicBezTo>
                  <a:cubicBezTo>
                    <a:pt x="559204" y="297672"/>
                    <a:pt x="547993" y="298521"/>
                    <a:pt x="537801" y="299200"/>
                  </a:cubicBezTo>
                  <a:cubicBezTo>
                    <a:pt x="515380" y="301239"/>
                    <a:pt x="492788" y="303277"/>
                    <a:pt x="470026" y="305315"/>
                  </a:cubicBezTo>
                  <a:cubicBezTo>
                    <a:pt x="447265" y="307354"/>
                    <a:pt x="424333" y="309052"/>
                    <a:pt x="401232" y="310411"/>
                  </a:cubicBezTo>
                  <a:cubicBezTo>
                    <a:pt x="393758" y="319244"/>
                    <a:pt x="386125" y="327567"/>
                    <a:pt x="378332" y="335381"/>
                  </a:cubicBezTo>
                  <a:cubicBezTo>
                    <a:pt x="370540" y="343195"/>
                    <a:pt x="362620" y="350839"/>
                    <a:pt x="354573" y="358313"/>
                  </a:cubicBezTo>
                  <a:cubicBezTo>
                    <a:pt x="353904" y="359672"/>
                    <a:pt x="353570" y="360691"/>
                    <a:pt x="353570" y="361370"/>
                  </a:cubicBezTo>
                  <a:cubicBezTo>
                    <a:pt x="353570" y="362050"/>
                    <a:pt x="353235" y="362389"/>
                    <a:pt x="352566" y="362389"/>
                  </a:cubicBezTo>
                  <a:cubicBezTo>
                    <a:pt x="362079" y="362389"/>
                    <a:pt x="371421" y="362050"/>
                    <a:pt x="380594" y="361370"/>
                  </a:cubicBezTo>
                  <a:cubicBezTo>
                    <a:pt x="389766" y="360691"/>
                    <a:pt x="399109" y="358992"/>
                    <a:pt x="408621" y="356274"/>
                  </a:cubicBezTo>
                  <a:cubicBezTo>
                    <a:pt x="428325" y="351518"/>
                    <a:pt x="447519" y="346082"/>
                    <a:pt x="466205" y="339967"/>
                  </a:cubicBezTo>
                  <a:cubicBezTo>
                    <a:pt x="484889" y="333852"/>
                    <a:pt x="504084" y="329096"/>
                    <a:pt x="523788" y="325699"/>
                  </a:cubicBezTo>
                  <a:cubicBezTo>
                    <a:pt x="536018" y="323661"/>
                    <a:pt x="546379" y="326039"/>
                    <a:pt x="554873" y="332833"/>
                  </a:cubicBezTo>
                  <a:cubicBezTo>
                    <a:pt x="563366" y="339628"/>
                    <a:pt x="568971" y="347611"/>
                    <a:pt x="571689" y="356784"/>
                  </a:cubicBezTo>
                  <a:cubicBezTo>
                    <a:pt x="574407" y="365956"/>
                    <a:pt x="573897" y="374959"/>
                    <a:pt x="570160" y="383792"/>
                  </a:cubicBezTo>
                  <a:cubicBezTo>
                    <a:pt x="566423" y="392625"/>
                    <a:pt x="558440" y="398060"/>
                    <a:pt x="546210" y="400099"/>
                  </a:cubicBezTo>
                  <a:cubicBezTo>
                    <a:pt x="532621" y="402137"/>
                    <a:pt x="516654" y="405195"/>
                    <a:pt x="498309" y="409271"/>
                  </a:cubicBezTo>
                  <a:cubicBezTo>
                    <a:pt x="479963" y="413348"/>
                    <a:pt x="461108" y="416745"/>
                    <a:pt x="441744" y="419463"/>
                  </a:cubicBezTo>
                  <a:cubicBezTo>
                    <a:pt x="422380" y="422181"/>
                    <a:pt x="403355" y="423030"/>
                    <a:pt x="384670" y="422011"/>
                  </a:cubicBezTo>
                  <a:cubicBezTo>
                    <a:pt x="365985" y="420992"/>
                    <a:pt x="349604" y="416406"/>
                    <a:pt x="335527" y="408252"/>
                  </a:cubicBezTo>
                  <a:cubicBezTo>
                    <a:pt x="332862" y="417085"/>
                    <a:pt x="331028" y="425918"/>
                    <a:pt x="330025" y="434751"/>
                  </a:cubicBezTo>
                  <a:cubicBezTo>
                    <a:pt x="329022" y="443584"/>
                    <a:pt x="329523" y="451397"/>
                    <a:pt x="331530" y="458192"/>
                  </a:cubicBezTo>
                  <a:cubicBezTo>
                    <a:pt x="333537" y="464986"/>
                    <a:pt x="337544" y="470762"/>
                    <a:pt x="343553" y="475518"/>
                  </a:cubicBezTo>
                  <a:cubicBezTo>
                    <a:pt x="349562" y="480274"/>
                    <a:pt x="358681" y="482992"/>
                    <a:pt x="370912" y="483671"/>
                  </a:cubicBezTo>
                  <a:cubicBezTo>
                    <a:pt x="381783" y="484351"/>
                    <a:pt x="391974" y="484011"/>
                    <a:pt x="401487" y="482652"/>
                  </a:cubicBezTo>
                  <a:cubicBezTo>
                    <a:pt x="410999" y="481293"/>
                    <a:pt x="420681" y="480104"/>
                    <a:pt x="430533" y="479085"/>
                  </a:cubicBezTo>
                  <a:cubicBezTo>
                    <a:pt x="440385" y="478066"/>
                    <a:pt x="450237" y="477556"/>
                    <a:pt x="460089" y="477556"/>
                  </a:cubicBezTo>
                  <a:cubicBezTo>
                    <a:pt x="469941" y="477556"/>
                    <a:pt x="480303" y="479255"/>
                    <a:pt x="491174" y="482652"/>
                  </a:cubicBezTo>
                  <a:cubicBezTo>
                    <a:pt x="506122" y="487408"/>
                    <a:pt x="519541" y="494372"/>
                    <a:pt x="531432" y="503545"/>
                  </a:cubicBezTo>
                  <a:cubicBezTo>
                    <a:pt x="543322" y="512718"/>
                    <a:pt x="553004" y="523419"/>
                    <a:pt x="560478" y="535649"/>
                  </a:cubicBezTo>
                  <a:cubicBezTo>
                    <a:pt x="567952" y="547879"/>
                    <a:pt x="572708" y="561298"/>
                    <a:pt x="574746" y="575906"/>
                  </a:cubicBezTo>
                  <a:cubicBezTo>
                    <a:pt x="576785" y="590515"/>
                    <a:pt x="575766" y="605632"/>
                    <a:pt x="571689" y="621260"/>
                  </a:cubicBezTo>
                  <a:cubicBezTo>
                    <a:pt x="566933" y="638246"/>
                    <a:pt x="559289" y="653024"/>
                    <a:pt x="548758" y="665594"/>
                  </a:cubicBezTo>
                  <a:cubicBezTo>
                    <a:pt x="538226" y="678164"/>
                    <a:pt x="525996" y="688525"/>
                    <a:pt x="512067" y="696679"/>
                  </a:cubicBezTo>
                  <a:cubicBezTo>
                    <a:pt x="498139" y="704832"/>
                    <a:pt x="483021" y="710777"/>
                    <a:pt x="466714" y="714514"/>
                  </a:cubicBezTo>
                  <a:cubicBezTo>
                    <a:pt x="450407" y="718251"/>
                    <a:pt x="434101" y="720120"/>
                    <a:pt x="417794" y="720120"/>
                  </a:cubicBezTo>
                  <a:cubicBezTo>
                    <a:pt x="404884" y="720120"/>
                    <a:pt x="390785" y="717912"/>
                    <a:pt x="375498" y="713495"/>
                  </a:cubicBezTo>
                  <a:cubicBezTo>
                    <a:pt x="360210" y="709079"/>
                    <a:pt x="347224" y="702624"/>
                    <a:pt x="336538" y="694131"/>
                  </a:cubicBezTo>
                  <a:cubicBezTo>
                    <a:pt x="325853" y="685638"/>
                    <a:pt x="318650" y="675106"/>
                    <a:pt x="314929" y="662536"/>
                  </a:cubicBezTo>
                  <a:cubicBezTo>
                    <a:pt x="311208" y="649967"/>
                    <a:pt x="314400" y="635868"/>
                    <a:pt x="324507" y="620241"/>
                  </a:cubicBezTo>
                  <a:cubicBezTo>
                    <a:pt x="327851" y="614805"/>
                    <a:pt x="333197" y="611238"/>
                    <a:pt x="340543" y="609539"/>
                  </a:cubicBezTo>
                  <a:cubicBezTo>
                    <a:pt x="347890" y="607841"/>
                    <a:pt x="353936" y="610049"/>
                    <a:pt x="358681" y="616164"/>
                  </a:cubicBezTo>
                  <a:cubicBezTo>
                    <a:pt x="363438" y="622958"/>
                    <a:pt x="372950" y="629073"/>
                    <a:pt x="387218" y="634509"/>
                  </a:cubicBezTo>
                  <a:cubicBezTo>
                    <a:pt x="401487" y="639945"/>
                    <a:pt x="416265" y="643172"/>
                    <a:pt x="431552" y="644191"/>
                  </a:cubicBezTo>
                  <a:cubicBezTo>
                    <a:pt x="446840" y="645210"/>
                    <a:pt x="461108" y="643342"/>
                    <a:pt x="474358" y="638586"/>
                  </a:cubicBezTo>
                  <a:cubicBezTo>
                    <a:pt x="487607" y="633830"/>
                    <a:pt x="495591" y="624657"/>
                    <a:pt x="498309" y="611068"/>
                  </a:cubicBezTo>
                  <a:cubicBezTo>
                    <a:pt x="501706" y="593402"/>
                    <a:pt x="497969" y="578115"/>
                    <a:pt x="487097" y="565205"/>
                  </a:cubicBezTo>
                  <a:cubicBezTo>
                    <a:pt x="476226" y="552296"/>
                    <a:pt x="462977" y="545161"/>
                    <a:pt x="447350" y="543802"/>
                  </a:cubicBezTo>
                  <a:cubicBezTo>
                    <a:pt x="439196" y="542444"/>
                    <a:pt x="431213" y="542444"/>
                    <a:pt x="423399" y="543802"/>
                  </a:cubicBezTo>
                  <a:cubicBezTo>
                    <a:pt x="415585" y="545161"/>
                    <a:pt x="407942" y="546520"/>
                    <a:pt x="400468" y="547879"/>
                  </a:cubicBezTo>
                  <a:cubicBezTo>
                    <a:pt x="390955" y="549238"/>
                    <a:pt x="381273" y="550427"/>
                    <a:pt x="371421" y="551446"/>
                  </a:cubicBezTo>
                  <a:cubicBezTo>
                    <a:pt x="361569" y="552465"/>
                    <a:pt x="351789" y="552465"/>
                    <a:pt x="342080" y="551446"/>
                  </a:cubicBezTo>
                  <a:cubicBezTo>
                    <a:pt x="332371" y="550427"/>
                    <a:pt x="323130" y="548389"/>
                    <a:pt x="314355" y="545331"/>
                  </a:cubicBezTo>
                  <a:cubicBezTo>
                    <a:pt x="305581" y="542274"/>
                    <a:pt x="297117" y="537348"/>
                    <a:pt x="288963" y="530553"/>
                  </a:cubicBezTo>
                  <a:cubicBezTo>
                    <a:pt x="274695" y="519003"/>
                    <a:pt x="266032" y="505244"/>
                    <a:pt x="262974" y="489277"/>
                  </a:cubicBezTo>
                  <a:cubicBezTo>
                    <a:pt x="259917" y="473310"/>
                    <a:pt x="260766" y="456833"/>
                    <a:pt x="265522" y="439847"/>
                  </a:cubicBezTo>
                  <a:cubicBezTo>
                    <a:pt x="230870" y="468384"/>
                    <a:pt x="194690" y="493014"/>
                    <a:pt x="156980" y="513737"/>
                  </a:cubicBezTo>
                  <a:cubicBezTo>
                    <a:pt x="119271" y="534460"/>
                    <a:pt x="80033" y="546520"/>
                    <a:pt x="39266" y="549917"/>
                  </a:cubicBezTo>
                  <a:cubicBezTo>
                    <a:pt x="26356" y="551276"/>
                    <a:pt x="16674" y="548049"/>
                    <a:pt x="10219" y="540235"/>
                  </a:cubicBezTo>
                  <a:cubicBezTo>
                    <a:pt x="3764" y="532422"/>
                    <a:pt x="367" y="523419"/>
                    <a:pt x="27" y="513227"/>
                  </a:cubicBezTo>
                  <a:cubicBezTo>
                    <a:pt x="-312" y="503035"/>
                    <a:pt x="2575" y="493523"/>
                    <a:pt x="8690" y="484690"/>
                  </a:cubicBezTo>
                  <a:cubicBezTo>
                    <a:pt x="14805" y="475857"/>
                    <a:pt x="24318" y="471101"/>
                    <a:pt x="37227" y="470422"/>
                  </a:cubicBezTo>
                  <a:cubicBezTo>
                    <a:pt x="61008" y="469742"/>
                    <a:pt x="85468" y="464307"/>
                    <a:pt x="110608" y="454115"/>
                  </a:cubicBezTo>
                  <a:cubicBezTo>
                    <a:pt x="135748" y="443923"/>
                    <a:pt x="160547" y="431353"/>
                    <a:pt x="185008" y="416406"/>
                  </a:cubicBezTo>
                  <a:cubicBezTo>
                    <a:pt x="209468" y="401458"/>
                    <a:pt x="232909" y="384981"/>
                    <a:pt x="255331" y="366976"/>
                  </a:cubicBezTo>
                  <a:cubicBezTo>
                    <a:pt x="277753" y="348970"/>
                    <a:pt x="298476" y="331474"/>
                    <a:pt x="317500" y="314488"/>
                  </a:cubicBezTo>
                  <a:cubicBezTo>
                    <a:pt x="272763" y="313809"/>
                    <a:pt x="229331" y="309732"/>
                    <a:pt x="187205" y="302258"/>
                  </a:cubicBezTo>
                  <a:cubicBezTo>
                    <a:pt x="145079" y="294784"/>
                    <a:pt x="103293" y="281195"/>
                    <a:pt x="61847" y="261491"/>
                  </a:cubicBezTo>
                  <a:cubicBezTo>
                    <a:pt x="57770" y="259453"/>
                    <a:pt x="56581" y="255716"/>
                    <a:pt x="58280" y="250280"/>
                  </a:cubicBezTo>
                  <a:cubicBezTo>
                    <a:pt x="59978" y="244844"/>
                    <a:pt x="63206" y="242466"/>
                    <a:pt x="67962" y="243146"/>
                  </a:cubicBezTo>
                  <a:cubicBezTo>
                    <a:pt x="106690" y="249261"/>
                    <a:pt x="145419" y="252488"/>
                    <a:pt x="184148" y="252828"/>
                  </a:cubicBezTo>
                  <a:cubicBezTo>
                    <a:pt x="222876" y="253168"/>
                    <a:pt x="261605" y="251979"/>
                    <a:pt x="300334" y="249261"/>
                  </a:cubicBezTo>
                  <a:cubicBezTo>
                    <a:pt x="296936" y="236351"/>
                    <a:pt x="295238" y="223272"/>
                    <a:pt x="295238" y="210023"/>
                  </a:cubicBezTo>
                  <a:cubicBezTo>
                    <a:pt x="295238" y="196773"/>
                    <a:pt x="295917" y="183354"/>
                    <a:pt x="297276" y="169765"/>
                  </a:cubicBezTo>
                  <a:cubicBezTo>
                    <a:pt x="273495" y="167727"/>
                    <a:pt x="250054" y="163480"/>
                    <a:pt x="226953" y="157025"/>
                  </a:cubicBezTo>
                  <a:cubicBezTo>
                    <a:pt x="203852" y="150571"/>
                    <a:pt x="182789" y="141568"/>
                    <a:pt x="163764" y="130017"/>
                  </a:cubicBezTo>
                  <a:cubicBezTo>
                    <a:pt x="158329" y="127299"/>
                    <a:pt x="156460" y="122543"/>
                    <a:pt x="158159" y="115749"/>
                  </a:cubicBezTo>
                  <a:cubicBezTo>
                    <a:pt x="159857" y="108954"/>
                    <a:pt x="164104" y="106237"/>
                    <a:pt x="170898" y="107595"/>
                  </a:cubicBezTo>
                  <a:cubicBezTo>
                    <a:pt x="192641" y="105557"/>
                    <a:pt x="214213" y="104368"/>
                    <a:pt x="235616" y="104028"/>
                  </a:cubicBezTo>
                  <a:cubicBezTo>
                    <a:pt x="257019" y="103689"/>
                    <a:pt x="278591" y="102500"/>
                    <a:pt x="300334" y="100461"/>
                  </a:cubicBezTo>
                  <a:cubicBezTo>
                    <a:pt x="301693" y="99782"/>
                    <a:pt x="304410" y="99442"/>
                    <a:pt x="308487" y="99442"/>
                  </a:cubicBezTo>
                  <a:cubicBezTo>
                    <a:pt x="311162" y="81776"/>
                    <a:pt x="315003" y="63941"/>
                    <a:pt x="320009" y="45935"/>
                  </a:cubicBezTo>
                  <a:cubicBezTo>
                    <a:pt x="325014" y="27930"/>
                    <a:pt x="333866" y="13492"/>
                    <a:pt x="346563" y="2620"/>
                  </a:cubicBezTo>
                  <a:cubicBezTo>
                    <a:pt x="348569" y="582"/>
                    <a:pt x="351075" y="-267"/>
                    <a:pt x="354079" y="73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D5593E4-2D40-D982-F3D0-4485AEAC3E30}"/>
                </a:ext>
              </a:extLst>
            </p:cNvPr>
            <p:cNvSpPr txBox="1"/>
            <p:nvPr/>
          </p:nvSpPr>
          <p:spPr>
            <a:xfrm>
              <a:off x="3985841" y="1504386"/>
              <a:ext cx="729903" cy="683557"/>
            </a:xfrm>
            <a:custGeom>
              <a:avLst/>
              <a:gdLst/>
              <a:ahLst/>
              <a:cxnLst/>
              <a:rect l="l" t="t" r="r" b="b"/>
              <a:pathLst>
                <a:path w="729903" h="683557">
                  <a:moveTo>
                    <a:pt x="591733" y="247284"/>
                  </a:moveTo>
                  <a:cubicBezTo>
                    <a:pt x="571349" y="248303"/>
                    <a:pt x="549437" y="252379"/>
                    <a:pt x="525996" y="259514"/>
                  </a:cubicBezTo>
                  <a:cubicBezTo>
                    <a:pt x="502555" y="266648"/>
                    <a:pt x="481322" y="271914"/>
                    <a:pt x="462298" y="275311"/>
                  </a:cubicBezTo>
                  <a:cubicBezTo>
                    <a:pt x="468413" y="295015"/>
                    <a:pt x="471640" y="315398"/>
                    <a:pt x="471980" y="336461"/>
                  </a:cubicBezTo>
                  <a:cubicBezTo>
                    <a:pt x="472319" y="357524"/>
                    <a:pt x="474188" y="378248"/>
                    <a:pt x="477585" y="398631"/>
                  </a:cubicBezTo>
                  <a:lnTo>
                    <a:pt x="486758" y="451628"/>
                  </a:lnTo>
                  <a:cubicBezTo>
                    <a:pt x="505103" y="467256"/>
                    <a:pt x="524637" y="473710"/>
                    <a:pt x="545360" y="470993"/>
                  </a:cubicBezTo>
                  <a:cubicBezTo>
                    <a:pt x="566083" y="468275"/>
                    <a:pt x="585108" y="459782"/>
                    <a:pt x="602434" y="445513"/>
                  </a:cubicBezTo>
                  <a:cubicBezTo>
                    <a:pt x="619760" y="431245"/>
                    <a:pt x="634199" y="413069"/>
                    <a:pt x="645749" y="390987"/>
                  </a:cubicBezTo>
                  <a:cubicBezTo>
                    <a:pt x="657300" y="368905"/>
                    <a:pt x="663075" y="346653"/>
                    <a:pt x="663075" y="324231"/>
                  </a:cubicBezTo>
                  <a:cubicBezTo>
                    <a:pt x="663075" y="292977"/>
                    <a:pt x="656281" y="272084"/>
                    <a:pt x="642692" y="261552"/>
                  </a:cubicBezTo>
                  <a:cubicBezTo>
                    <a:pt x="629103" y="251021"/>
                    <a:pt x="612116" y="246264"/>
                    <a:pt x="591733" y="247284"/>
                  </a:cubicBezTo>
                  <a:close/>
                  <a:moveTo>
                    <a:pt x="594790" y="178489"/>
                  </a:moveTo>
                  <a:cubicBezTo>
                    <a:pt x="615853" y="178489"/>
                    <a:pt x="634538" y="181207"/>
                    <a:pt x="650845" y="186643"/>
                  </a:cubicBezTo>
                  <a:cubicBezTo>
                    <a:pt x="669870" y="193437"/>
                    <a:pt x="685157" y="203969"/>
                    <a:pt x="696708" y="218237"/>
                  </a:cubicBezTo>
                  <a:cubicBezTo>
                    <a:pt x="708259" y="232506"/>
                    <a:pt x="716582" y="248643"/>
                    <a:pt x="721678" y="266648"/>
                  </a:cubicBezTo>
                  <a:cubicBezTo>
                    <a:pt x="726774" y="284653"/>
                    <a:pt x="729492" y="303508"/>
                    <a:pt x="729831" y="323212"/>
                  </a:cubicBezTo>
                  <a:cubicBezTo>
                    <a:pt x="730171" y="342916"/>
                    <a:pt x="729321" y="361261"/>
                    <a:pt x="727283" y="378248"/>
                  </a:cubicBezTo>
                  <a:cubicBezTo>
                    <a:pt x="723886" y="401349"/>
                    <a:pt x="717941" y="423601"/>
                    <a:pt x="709448" y="445004"/>
                  </a:cubicBezTo>
                  <a:cubicBezTo>
                    <a:pt x="700955" y="466406"/>
                    <a:pt x="689574" y="485771"/>
                    <a:pt x="675305" y="503097"/>
                  </a:cubicBezTo>
                  <a:cubicBezTo>
                    <a:pt x="661037" y="520423"/>
                    <a:pt x="644221" y="534861"/>
                    <a:pt x="624856" y="546411"/>
                  </a:cubicBezTo>
                  <a:cubicBezTo>
                    <a:pt x="605492" y="557962"/>
                    <a:pt x="583240" y="565436"/>
                    <a:pt x="558100" y="568833"/>
                  </a:cubicBezTo>
                  <a:cubicBezTo>
                    <a:pt x="540434" y="571551"/>
                    <a:pt x="523618" y="571042"/>
                    <a:pt x="507651" y="567305"/>
                  </a:cubicBezTo>
                  <a:cubicBezTo>
                    <a:pt x="491684" y="563568"/>
                    <a:pt x="477246" y="557962"/>
                    <a:pt x="464336" y="550488"/>
                  </a:cubicBezTo>
                  <a:cubicBezTo>
                    <a:pt x="458900" y="551847"/>
                    <a:pt x="453805" y="551507"/>
                    <a:pt x="449048" y="549469"/>
                  </a:cubicBezTo>
                  <a:cubicBezTo>
                    <a:pt x="435459" y="544033"/>
                    <a:pt x="425098" y="536050"/>
                    <a:pt x="417963" y="525518"/>
                  </a:cubicBezTo>
                  <a:cubicBezTo>
                    <a:pt x="410829" y="514987"/>
                    <a:pt x="405394" y="503266"/>
                    <a:pt x="401657" y="490357"/>
                  </a:cubicBezTo>
                  <a:cubicBezTo>
                    <a:pt x="397920" y="477447"/>
                    <a:pt x="395712" y="463858"/>
                    <a:pt x="395032" y="449590"/>
                  </a:cubicBezTo>
                  <a:cubicBezTo>
                    <a:pt x="394353" y="435321"/>
                    <a:pt x="394013" y="422072"/>
                    <a:pt x="394013" y="409842"/>
                  </a:cubicBezTo>
                  <a:cubicBezTo>
                    <a:pt x="394013" y="386061"/>
                    <a:pt x="395542" y="360752"/>
                    <a:pt x="398599" y="333913"/>
                  </a:cubicBezTo>
                  <a:cubicBezTo>
                    <a:pt x="401657" y="307075"/>
                    <a:pt x="408961" y="282785"/>
                    <a:pt x="420512" y="261042"/>
                  </a:cubicBezTo>
                  <a:cubicBezTo>
                    <a:pt x="423229" y="256286"/>
                    <a:pt x="428325" y="253229"/>
                    <a:pt x="435799" y="251870"/>
                  </a:cubicBezTo>
                  <a:cubicBezTo>
                    <a:pt x="444632" y="235563"/>
                    <a:pt x="457881" y="221974"/>
                    <a:pt x="475547" y="211103"/>
                  </a:cubicBezTo>
                  <a:cubicBezTo>
                    <a:pt x="493213" y="200232"/>
                    <a:pt x="512237" y="192078"/>
                    <a:pt x="532621" y="186643"/>
                  </a:cubicBezTo>
                  <a:cubicBezTo>
                    <a:pt x="553004" y="181207"/>
                    <a:pt x="573727" y="178489"/>
                    <a:pt x="594790" y="178489"/>
                  </a:cubicBezTo>
                  <a:close/>
                  <a:moveTo>
                    <a:pt x="142277" y="6"/>
                  </a:moveTo>
                  <a:cubicBezTo>
                    <a:pt x="144995" y="91"/>
                    <a:pt x="147712" y="1153"/>
                    <a:pt x="150430" y="3191"/>
                  </a:cubicBezTo>
                  <a:cubicBezTo>
                    <a:pt x="166057" y="15421"/>
                    <a:pt x="176759" y="34786"/>
                    <a:pt x="182534" y="61284"/>
                  </a:cubicBezTo>
                  <a:cubicBezTo>
                    <a:pt x="188309" y="87783"/>
                    <a:pt x="191537" y="116320"/>
                    <a:pt x="192216" y="146895"/>
                  </a:cubicBezTo>
                  <a:cubicBezTo>
                    <a:pt x="220074" y="150292"/>
                    <a:pt x="246572" y="160824"/>
                    <a:pt x="271712" y="178489"/>
                  </a:cubicBezTo>
                  <a:cubicBezTo>
                    <a:pt x="290057" y="192078"/>
                    <a:pt x="305854" y="208555"/>
                    <a:pt x="319104" y="227919"/>
                  </a:cubicBezTo>
                  <a:cubicBezTo>
                    <a:pt x="332353" y="247284"/>
                    <a:pt x="343394" y="268177"/>
                    <a:pt x="352227" y="290599"/>
                  </a:cubicBezTo>
                  <a:cubicBezTo>
                    <a:pt x="361060" y="313020"/>
                    <a:pt x="367684" y="336122"/>
                    <a:pt x="372101" y="359903"/>
                  </a:cubicBezTo>
                  <a:cubicBezTo>
                    <a:pt x="376517" y="383683"/>
                    <a:pt x="379065" y="406445"/>
                    <a:pt x="379745" y="428187"/>
                  </a:cubicBezTo>
                  <a:cubicBezTo>
                    <a:pt x="380424" y="449930"/>
                    <a:pt x="379405" y="472861"/>
                    <a:pt x="376687" y="496982"/>
                  </a:cubicBezTo>
                  <a:cubicBezTo>
                    <a:pt x="373969" y="521102"/>
                    <a:pt x="368534" y="544373"/>
                    <a:pt x="360380" y="566795"/>
                  </a:cubicBezTo>
                  <a:cubicBezTo>
                    <a:pt x="352227" y="589217"/>
                    <a:pt x="341186" y="609600"/>
                    <a:pt x="327257" y="627946"/>
                  </a:cubicBezTo>
                  <a:cubicBezTo>
                    <a:pt x="313328" y="646291"/>
                    <a:pt x="295493" y="660559"/>
                    <a:pt x="273750" y="670751"/>
                  </a:cubicBezTo>
                  <a:cubicBezTo>
                    <a:pt x="249290" y="682302"/>
                    <a:pt x="227208" y="686039"/>
                    <a:pt x="207504" y="681962"/>
                  </a:cubicBezTo>
                  <a:cubicBezTo>
                    <a:pt x="187800" y="677885"/>
                    <a:pt x="170644" y="669052"/>
                    <a:pt x="156036" y="655463"/>
                  </a:cubicBezTo>
                  <a:cubicBezTo>
                    <a:pt x="141428" y="641874"/>
                    <a:pt x="129707" y="624888"/>
                    <a:pt x="120874" y="604504"/>
                  </a:cubicBezTo>
                  <a:cubicBezTo>
                    <a:pt x="112041" y="584121"/>
                    <a:pt x="106606" y="563398"/>
                    <a:pt x="104567" y="542335"/>
                  </a:cubicBezTo>
                  <a:cubicBezTo>
                    <a:pt x="103888" y="536220"/>
                    <a:pt x="105077" y="531464"/>
                    <a:pt x="108134" y="528066"/>
                  </a:cubicBezTo>
                  <a:cubicBezTo>
                    <a:pt x="111192" y="524669"/>
                    <a:pt x="114759" y="522291"/>
                    <a:pt x="118836" y="520932"/>
                  </a:cubicBezTo>
                  <a:cubicBezTo>
                    <a:pt x="122912" y="519573"/>
                    <a:pt x="127499" y="519403"/>
                    <a:pt x="132595" y="520423"/>
                  </a:cubicBezTo>
                  <a:cubicBezTo>
                    <a:pt x="137690" y="521442"/>
                    <a:pt x="141937" y="523310"/>
                    <a:pt x="145334" y="526028"/>
                  </a:cubicBezTo>
                  <a:cubicBezTo>
                    <a:pt x="155526" y="534861"/>
                    <a:pt x="165378" y="543184"/>
                    <a:pt x="174890" y="550998"/>
                  </a:cubicBezTo>
                  <a:cubicBezTo>
                    <a:pt x="184402" y="558811"/>
                    <a:pt x="193915" y="564417"/>
                    <a:pt x="203427" y="567814"/>
                  </a:cubicBezTo>
                  <a:cubicBezTo>
                    <a:pt x="212939" y="571211"/>
                    <a:pt x="222622" y="571891"/>
                    <a:pt x="232474" y="569853"/>
                  </a:cubicBezTo>
                  <a:cubicBezTo>
                    <a:pt x="242326" y="567814"/>
                    <a:pt x="252687" y="561020"/>
                    <a:pt x="263559" y="549469"/>
                  </a:cubicBezTo>
                  <a:cubicBezTo>
                    <a:pt x="268994" y="544033"/>
                    <a:pt x="273411" y="536559"/>
                    <a:pt x="276808" y="527047"/>
                  </a:cubicBezTo>
                  <a:cubicBezTo>
                    <a:pt x="280205" y="517535"/>
                    <a:pt x="283263" y="509042"/>
                    <a:pt x="285981" y="501568"/>
                  </a:cubicBezTo>
                  <a:cubicBezTo>
                    <a:pt x="295493" y="473031"/>
                    <a:pt x="301268" y="444834"/>
                    <a:pt x="303307" y="416976"/>
                  </a:cubicBezTo>
                  <a:cubicBezTo>
                    <a:pt x="305345" y="389119"/>
                    <a:pt x="302627" y="360582"/>
                    <a:pt x="295153" y="331366"/>
                  </a:cubicBezTo>
                  <a:cubicBezTo>
                    <a:pt x="287679" y="300790"/>
                    <a:pt x="275449" y="274122"/>
                    <a:pt x="258463" y="251360"/>
                  </a:cubicBezTo>
                  <a:cubicBezTo>
                    <a:pt x="241476" y="228599"/>
                    <a:pt x="218715" y="213481"/>
                    <a:pt x="190178" y="206007"/>
                  </a:cubicBezTo>
                  <a:cubicBezTo>
                    <a:pt x="188819" y="224352"/>
                    <a:pt x="187460" y="241678"/>
                    <a:pt x="186101" y="257985"/>
                  </a:cubicBezTo>
                  <a:cubicBezTo>
                    <a:pt x="184743" y="274292"/>
                    <a:pt x="183383" y="287881"/>
                    <a:pt x="182024" y="298752"/>
                  </a:cubicBezTo>
                  <a:cubicBezTo>
                    <a:pt x="179986" y="317097"/>
                    <a:pt x="177438" y="338500"/>
                    <a:pt x="174381" y="362960"/>
                  </a:cubicBezTo>
                  <a:cubicBezTo>
                    <a:pt x="171323" y="387420"/>
                    <a:pt x="166057" y="411031"/>
                    <a:pt x="158583" y="433793"/>
                  </a:cubicBezTo>
                  <a:cubicBezTo>
                    <a:pt x="151110" y="456554"/>
                    <a:pt x="140408" y="476428"/>
                    <a:pt x="126480" y="493414"/>
                  </a:cubicBezTo>
                  <a:cubicBezTo>
                    <a:pt x="112551" y="510401"/>
                    <a:pt x="94036" y="520932"/>
                    <a:pt x="70934" y="525009"/>
                  </a:cubicBezTo>
                  <a:cubicBezTo>
                    <a:pt x="63461" y="526368"/>
                    <a:pt x="56326" y="525858"/>
                    <a:pt x="49532" y="523480"/>
                  </a:cubicBezTo>
                  <a:cubicBezTo>
                    <a:pt x="42737" y="521102"/>
                    <a:pt x="36962" y="517365"/>
                    <a:pt x="32206" y="512269"/>
                  </a:cubicBezTo>
                  <a:cubicBezTo>
                    <a:pt x="27450" y="507173"/>
                    <a:pt x="24562" y="501058"/>
                    <a:pt x="23543" y="493924"/>
                  </a:cubicBezTo>
                  <a:cubicBezTo>
                    <a:pt x="22524" y="486790"/>
                    <a:pt x="24392" y="479486"/>
                    <a:pt x="29148" y="472012"/>
                  </a:cubicBezTo>
                  <a:cubicBezTo>
                    <a:pt x="54288" y="431245"/>
                    <a:pt x="72973" y="388439"/>
                    <a:pt x="85203" y="343596"/>
                  </a:cubicBezTo>
                  <a:cubicBezTo>
                    <a:pt x="97433" y="298752"/>
                    <a:pt x="106266" y="252889"/>
                    <a:pt x="111701" y="206007"/>
                  </a:cubicBezTo>
                  <a:cubicBezTo>
                    <a:pt x="95395" y="210084"/>
                    <a:pt x="79088" y="215010"/>
                    <a:pt x="62781" y="220785"/>
                  </a:cubicBezTo>
                  <a:cubicBezTo>
                    <a:pt x="46474" y="226560"/>
                    <a:pt x="30507" y="231826"/>
                    <a:pt x="14880" y="236582"/>
                  </a:cubicBezTo>
                  <a:cubicBezTo>
                    <a:pt x="8765" y="237941"/>
                    <a:pt x="4348" y="235733"/>
                    <a:pt x="1631" y="229958"/>
                  </a:cubicBezTo>
                  <a:cubicBezTo>
                    <a:pt x="-1087" y="224182"/>
                    <a:pt x="-408" y="219596"/>
                    <a:pt x="3669" y="216199"/>
                  </a:cubicBezTo>
                  <a:cubicBezTo>
                    <a:pt x="37641" y="184944"/>
                    <a:pt x="75351" y="163881"/>
                    <a:pt x="116797" y="153010"/>
                  </a:cubicBezTo>
                  <a:cubicBezTo>
                    <a:pt x="118836" y="129909"/>
                    <a:pt x="120364" y="106977"/>
                    <a:pt x="121384" y="84216"/>
                  </a:cubicBezTo>
                  <a:cubicBezTo>
                    <a:pt x="122403" y="61454"/>
                    <a:pt x="123592" y="38862"/>
                    <a:pt x="124951" y="16440"/>
                  </a:cubicBezTo>
                  <a:cubicBezTo>
                    <a:pt x="125630" y="11005"/>
                    <a:pt x="128688" y="6419"/>
                    <a:pt x="134123" y="2682"/>
                  </a:cubicBezTo>
                  <a:cubicBezTo>
                    <a:pt x="136841" y="813"/>
                    <a:pt x="139559" y="-79"/>
                    <a:pt x="142277" y="6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4F1496C-84DB-E861-1142-4EE4C59A0994}"/>
                </a:ext>
              </a:extLst>
            </p:cNvPr>
            <p:cNvSpPr txBox="1"/>
            <p:nvPr/>
          </p:nvSpPr>
          <p:spPr>
            <a:xfrm>
              <a:off x="4799265" y="1426323"/>
              <a:ext cx="899517" cy="778641"/>
            </a:xfrm>
            <a:custGeom>
              <a:avLst/>
              <a:gdLst/>
              <a:ahLst/>
              <a:cxnLst/>
              <a:rect l="l" t="t" r="r" b="b"/>
              <a:pathLst>
                <a:path w="731970" h="633609">
                  <a:moveTo>
                    <a:pt x="168278" y="465445"/>
                  </a:moveTo>
                  <a:cubicBezTo>
                    <a:pt x="171166" y="465870"/>
                    <a:pt x="174138" y="467016"/>
                    <a:pt x="177196" y="468885"/>
                  </a:cubicBezTo>
                  <a:cubicBezTo>
                    <a:pt x="183311" y="472622"/>
                    <a:pt x="187048" y="477208"/>
                    <a:pt x="188407" y="482644"/>
                  </a:cubicBezTo>
                  <a:cubicBezTo>
                    <a:pt x="191125" y="503707"/>
                    <a:pt x="187388" y="522901"/>
                    <a:pt x="177196" y="540227"/>
                  </a:cubicBezTo>
                  <a:cubicBezTo>
                    <a:pt x="167004" y="557553"/>
                    <a:pt x="154434" y="573350"/>
                    <a:pt x="139486" y="587619"/>
                  </a:cubicBezTo>
                  <a:cubicBezTo>
                    <a:pt x="132012" y="595093"/>
                    <a:pt x="123859" y="602227"/>
                    <a:pt x="115026" y="609021"/>
                  </a:cubicBezTo>
                  <a:cubicBezTo>
                    <a:pt x="106193" y="615816"/>
                    <a:pt x="97020" y="621421"/>
                    <a:pt x="87508" y="625838"/>
                  </a:cubicBezTo>
                  <a:cubicBezTo>
                    <a:pt x="77996" y="630254"/>
                    <a:pt x="67974" y="632802"/>
                    <a:pt x="57443" y="633482"/>
                  </a:cubicBezTo>
                  <a:cubicBezTo>
                    <a:pt x="46911" y="634161"/>
                    <a:pt x="36210" y="632123"/>
                    <a:pt x="25339" y="627367"/>
                  </a:cubicBezTo>
                  <a:cubicBezTo>
                    <a:pt x="14467" y="622610"/>
                    <a:pt x="7163" y="615136"/>
                    <a:pt x="3426" y="604945"/>
                  </a:cubicBezTo>
                  <a:cubicBezTo>
                    <a:pt x="-311" y="594753"/>
                    <a:pt x="-990" y="584561"/>
                    <a:pt x="1388" y="574369"/>
                  </a:cubicBezTo>
                  <a:cubicBezTo>
                    <a:pt x="3766" y="564178"/>
                    <a:pt x="8862" y="555175"/>
                    <a:pt x="16676" y="547361"/>
                  </a:cubicBezTo>
                  <a:cubicBezTo>
                    <a:pt x="24489" y="539548"/>
                    <a:pt x="34172" y="535641"/>
                    <a:pt x="45722" y="535641"/>
                  </a:cubicBezTo>
                  <a:cubicBezTo>
                    <a:pt x="42325" y="535641"/>
                    <a:pt x="42325" y="535471"/>
                    <a:pt x="45722" y="535131"/>
                  </a:cubicBezTo>
                  <a:cubicBezTo>
                    <a:pt x="49119" y="534791"/>
                    <a:pt x="51498" y="534282"/>
                    <a:pt x="52856" y="533602"/>
                  </a:cubicBezTo>
                  <a:lnTo>
                    <a:pt x="68144" y="524430"/>
                  </a:lnTo>
                  <a:cubicBezTo>
                    <a:pt x="73579" y="521033"/>
                    <a:pt x="78845" y="517805"/>
                    <a:pt x="83941" y="514748"/>
                  </a:cubicBezTo>
                  <a:cubicBezTo>
                    <a:pt x="89037" y="511690"/>
                    <a:pt x="93963" y="508463"/>
                    <a:pt x="98719" y="505065"/>
                  </a:cubicBezTo>
                  <a:cubicBezTo>
                    <a:pt x="108911" y="497592"/>
                    <a:pt x="118763" y="490287"/>
                    <a:pt x="128275" y="483153"/>
                  </a:cubicBezTo>
                  <a:cubicBezTo>
                    <a:pt x="137787" y="476019"/>
                    <a:pt x="148319" y="470414"/>
                    <a:pt x="159870" y="466337"/>
                  </a:cubicBezTo>
                  <a:cubicBezTo>
                    <a:pt x="162587" y="465318"/>
                    <a:pt x="165390" y="465020"/>
                    <a:pt x="168278" y="465445"/>
                  </a:cubicBezTo>
                  <a:close/>
                  <a:moveTo>
                    <a:pt x="347398" y="340978"/>
                  </a:moveTo>
                  <a:cubicBezTo>
                    <a:pt x="349436" y="356606"/>
                    <a:pt x="352154" y="372063"/>
                    <a:pt x="355551" y="387351"/>
                  </a:cubicBezTo>
                  <a:cubicBezTo>
                    <a:pt x="358949" y="402638"/>
                    <a:pt x="363365" y="418436"/>
                    <a:pt x="368801" y="434742"/>
                  </a:cubicBezTo>
                  <a:cubicBezTo>
                    <a:pt x="369480" y="438140"/>
                    <a:pt x="369990" y="441367"/>
                    <a:pt x="370329" y="444425"/>
                  </a:cubicBezTo>
                  <a:cubicBezTo>
                    <a:pt x="370669" y="447482"/>
                    <a:pt x="370499" y="450709"/>
                    <a:pt x="369820" y="454107"/>
                  </a:cubicBezTo>
                  <a:cubicBezTo>
                    <a:pt x="392921" y="459542"/>
                    <a:pt x="413644" y="462260"/>
                    <a:pt x="431990" y="462260"/>
                  </a:cubicBezTo>
                  <a:cubicBezTo>
                    <a:pt x="426554" y="446633"/>
                    <a:pt x="423157" y="429137"/>
                    <a:pt x="421798" y="409773"/>
                  </a:cubicBezTo>
                  <a:cubicBezTo>
                    <a:pt x="420439" y="390408"/>
                    <a:pt x="419759" y="371554"/>
                    <a:pt x="419759" y="353208"/>
                  </a:cubicBezTo>
                  <a:lnTo>
                    <a:pt x="402433" y="351170"/>
                  </a:lnTo>
                  <a:cubicBezTo>
                    <a:pt x="381370" y="349132"/>
                    <a:pt x="364045" y="345735"/>
                    <a:pt x="350456" y="340978"/>
                  </a:cubicBezTo>
                  <a:close/>
                  <a:moveTo>
                    <a:pt x="646287" y="335882"/>
                  </a:moveTo>
                  <a:cubicBezTo>
                    <a:pt x="628058" y="341998"/>
                    <a:pt x="608646" y="346754"/>
                    <a:pt x="588051" y="350151"/>
                  </a:cubicBezTo>
                  <a:cubicBezTo>
                    <a:pt x="567455" y="353548"/>
                    <a:pt x="548377" y="355247"/>
                    <a:pt x="530818" y="355247"/>
                  </a:cubicBezTo>
                  <a:lnTo>
                    <a:pt x="518619" y="355247"/>
                  </a:lnTo>
                  <a:cubicBezTo>
                    <a:pt x="520658" y="370195"/>
                    <a:pt x="522526" y="384973"/>
                    <a:pt x="524225" y="399581"/>
                  </a:cubicBezTo>
                  <a:cubicBezTo>
                    <a:pt x="525924" y="414189"/>
                    <a:pt x="526773" y="428627"/>
                    <a:pt x="526773" y="442896"/>
                  </a:cubicBezTo>
                  <a:cubicBezTo>
                    <a:pt x="552432" y="432704"/>
                    <a:pt x="575728" y="418605"/>
                    <a:pt x="596658" y="400600"/>
                  </a:cubicBezTo>
                  <a:cubicBezTo>
                    <a:pt x="617588" y="382595"/>
                    <a:pt x="634131" y="361022"/>
                    <a:pt x="646287" y="335882"/>
                  </a:cubicBezTo>
                  <a:close/>
                  <a:moveTo>
                    <a:pt x="96171" y="242628"/>
                  </a:moveTo>
                  <a:cubicBezTo>
                    <a:pt x="103985" y="243647"/>
                    <a:pt x="111799" y="245176"/>
                    <a:pt x="119612" y="247214"/>
                  </a:cubicBezTo>
                  <a:cubicBezTo>
                    <a:pt x="127426" y="249253"/>
                    <a:pt x="134390" y="251631"/>
                    <a:pt x="140506" y="254348"/>
                  </a:cubicBezTo>
                  <a:cubicBezTo>
                    <a:pt x="156133" y="261143"/>
                    <a:pt x="172439" y="270485"/>
                    <a:pt x="189426" y="282376"/>
                  </a:cubicBezTo>
                  <a:cubicBezTo>
                    <a:pt x="206412" y="294266"/>
                    <a:pt x="218642" y="308025"/>
                    <a:pt x="226116" y="323652"/>
                  </a:cubicBezTo>
                  <a:cubicBezTo>
                    <a:pt x="230872" y="333844"/>
                    <a:pt x="232571" y="343866"/>
                    <a:pt x="231212" y="353718"/>
                  </a:cubicBezTo>
                  <a:cubicBezTo>
                    <a:pt x="229853" y="363570"/>
                    <a:pt x="224757" y="372233"/>
                    <a:pt x="215925" y="379707"/>
                  </a:cubicBezTo>
                  <a:cubicBezTo>
                    <a:pt x="208451" y="386501"/>
                    <a:pt x="199108" y="389899"/>
                    <a:pt x="187897" y="389899"/>
                  </a:cubicBezTo>
                  <a:cubicBezTo>
                    <a:pt x="176686" y="389899"/>
                    <a:pt x="167344" y="385822"/>
                    <a:pt x="159870" y="377669"/>
                  </a:cubicBezTo>
                  <a:cubicBezTo>
                    <a:pt x="150358" y="366797"/>
                    <a:pt x="141694" y="355756"/>
                    <a:pt x="133881" y="344545"/>
                  </a:cubicBezTo>
                  <a:cubicBezTo>
                    <a:pt x="126067" y="333335"/>
                    <a:pt x="116725" y="322973"/>
                    <a:pt x="105854" y="313461"/>
                  </a:cubicBezTo>
                  <a:cubicBezTo>
                    <a:pt x="97020" y="305987"/>
                    <a:pt x="86999" y="298852"/>
                    <a:pt x="75788" y="292058"/>
                  </a:cubicBezTo>
                  <a:cubicBezTo>
                    <a:pt x="64577" y="285263"/>
                    <a:pt x="56253" y="276770"/>
                    <a:pt x="50818" y="266579"/>
                  </a:cubicBezTo>
                  <a:cubicBezTo>
                    <a:pt x="48100" y="260463"/>
                    <a:pt x="48780" y="255707"/>
                    <a:pt x="52856" y="252310"/>
                  </a:cubicBezTo>
                  <a:cubicBezTo>
                    <a:pt x="58971" y="247554"/>
                    <a:pt x="65766" y="244496"/>
                    <a:pt x="73240" y="243138"/>
                  </a:cubicBezTo>
                  <a:cubicBezTo>
                    <a:pt x="80714" y="241779"/>
                    <a:pt x="88358" y="241609"/>
                    <a:pt x="96171" y="242628"/>
                  </a:cubicBezTo>
                  <a:close/>
                  <a:moveTo>
                    <a:pt x="428932" y="186064"/>
                  </a:moveTo>
                  <a:cubicBezTo>
                    <a:pt x="411266" y="188102"/>
                    <a:pt x="394620" y="190480"/>
                    <a:pt x="378992" y="193198"/>
                  </a:cubicBezTo>
                  <a:cubicBezTo>
                    <a:pt x="363365" y="195916"/>
                    <a:pt x="349776" y="198294"/>
                    <a:pt x="338225" y="200332"/>
                  </a:cubicBezTo>
                  <a:cubicBezTo>
                    <a:pt x="340264" y="215960"/>
                    <a:pt x="341283" y="231077"/>
                    <a:pt x="341283" y="245685"/>
                  </a:cubicBezTo>
                  <a:cubicBezTo>
                    <a:pt x="341283" y="260294"/>
                    <a:pt x="341623" y="275411"/>
                    <a:pt x="342302" y="291039"/>
                  </a:cubicBezTo>
                  <a:cubicBezTo>
                    <a:pt x="355891" y="291039"/>
                    <a:pt x="369480" y="291718"/>
                    <a:pt x="383069" y="293077"/>
                  </a:cubicBezTo>
                  <a:cubicBezTo>
                    <a:pt x="396658" y="294436"/>
                    <a:pt x="409568" y="295795"/>
                    <a:pt x="421798" y="297154"/>
                  </a:cubicBezTo>
                  <a:lnTo>
                    <a:pt x="421798" y="293077"/>
                  </a:lnTo>
                  <a:cubicBezTo>
                    <a:pt x="421798" y="275411"/>
                    <a:pt x="422307" y="257576"/>
                    <a:pt x="423326" y="239570"/>
                  </a:cubicBezTo>
                  <a:cubicBezTo>
                    <a:pt x="424346" y="221565"/>
                    <a:pt x="426214" y="203729"/>
                    <a:pt x="428932" y="186064"/>
                  </a:cubicBezTo>
                  <a:close/>
                  <a:moveTo>
                    <a:pt x="507408" y="179949"/>
                  </a:moveTo>
                  <a:cubicBezTo>
                    <a:pt x="506050" y="205768"/>
                    <a:pt x="506050" y="230907"/>
                    <a:pt x="507408" y="255368"/>
                  </a:cubicBezTo>
                  <a:cubicBezTo>
                    <a:pt x="507408" y="260803"/>
                    <a:pt x="507579" y="266579"/>
                    <a:pt x="507918" y="272694"/>
                  </a:cubicBezTo>
                  <a:cubicBezTo>
                    <a:pt x="508258" y="278809"/>
                    <a:pt x="508767" y="284584"/>
                    <a:pt x="509447" y="290020"/>
                  </a:cubicBezTo>
                  <a:cubicBezTo>
                    <a:pt x="529151" y="286622"/>
                    <a:pt x="548515" y="282715"/>
                    <a:pt x="567540" y="278299"/>
                  </a:cubicBezTo>
                  <a:cubicBezTo>
                    <a:pt x="586564" y="273883"/>
                    <a:pt x="605929" y="268957"/>
                    <a:pt x="625633" y="263521"/>
                  </a:cubicBezTo>
                  <a:cubicBezTo>
                    <a:pt x="633786" y="260803"/>
                    <a:pt x="640920" y="258595"/>
                    <a:pt x="647035" y="256896"/>
                  </a:cubicBezTo>
                  <a:cubicBezTo>
                    <a:pt x="653150" y="255198"/>
                    <a:pt x="658926" y="254009"/>
                    <a:pt x="664361" y="253329"/>
                  </a:cubicBezTo>
                  <a:cubicBezTo>
                    <a:pt x="662323" y="238381"/>
                    <a:pt x="656548" y="226151"/>
                    <a:pt x="647035" y="216639"/>
                  </a:cubicBezTo>
                  <a:cubicBezTo>
                    <a:pt x="637523" y="207127"/>
                    <a:pt x="625633" y="199653"/>
                    <a:pt x="611364" y="194217"/>
                  </a:cubicBezTo>
                  <a:cubicBezTo>
                    <a:pt x="597096" y="188781"/>
                    <a:pt x="580959" y="185044"/>
                    <a:pt x="562953" y="183006"/>
                  </a:cubicBezTo>
                  <a:cubicBezTo>
                    <a:pt x="544948" y="180968"/>
                    <a:pt x="526433" y="179949"/>
                    <a:pt x="507408" y="179949"/>
                  </a:cubicBezTo>
                  <a:close/>
                  <a:moveTo>
                    <a:pt x="74641" y="17645"/>
                  </a:moveTo>
                  <a:cubicBezTo>
                    <a:pt x="81691" y="18155"/>
                    <a:pt x="88867" y="19938"/>
                    <a:pt x="96171" y="22996"/>
                  </a:cubicBezTo>
                  <a:cubicBezTo>
                    <a:pt x="110779" y="29111"/>
                    <a:pt x="123859" y="35905"/>
                    <a:pt x="135410" y="43379"/>
                  </a:cubicBezTo>
                  <a:cubicBezTo>
                    <a:pt x="147640" y="52212"/>
                    <a:pt x="160040" y="62234"/>
                    <a:pt x="172609" y="73445"/>
                  </a:cubicBezTo>
                  <a:cubicBezTo>
                    <a:pt x="185179" y="84656"/>
                    <a:pt x="195201" y="97395"/>
                    <a:pt x="202675" y="111664"/>
                  </a:cubicBezTo>
                  <a:cubicBezTo>
                    <a:pt x="208790" y="123894"/>
                    <a:pt x="209809" y="135614"/>
                    <a:pt x="205733" y="146825"/>
                  </a:cubicBezTo>
                  <a:cubicBezTo>
                    <a:pt x="201656" y="158036"/>
                    <a:pt x="195031" y="166529"/>
                    <a:pt x="185859" y="172305"/>
                  </a:cubicBezTo>
                  <a:cubicBezTo>
                    <a:pt x="176686" y="178080"/>
                    <a:pt x="166494" y="180458"/>
                    <a:pt x="155283" y="179439"/>
                  </a:cubicBezTo>
                  <a:cubicBezTo>
                    <a:pt x="144073" y="178420"/>
                    <a:pt x="134390" y="171795"/>
                    <a:pt x="126237" y="159565"/>
                  </a:cubicBezTo>
                  <a:cubicBezTo>
                    <a:pt x="119442" y="150053"/>
                    <a:pt x="113327" y="140201"/>
                    <a:pt x="107892" y="130009"/>
                  </a:cubicBezTo>
                  <a:cubicBezTo>
                    <a:pt x="102456" y="119817"/>
                    <a:pt x="95662" y="110305"/>
                    <a:pt x="87508" y="101472"/>
                  </a:cubicBezTo>
                  <a:cubicBezTo>
                    <a:pt x="80035" y="93319"/>
                    <a:pt x="71541" y="84995"/>
                    <a:pt x="62029" y="76502"/>
                  </a:cubicBezTo>
                  <a:cubicBezTo>
                    <a:pt x="52517" y="68009"/>
                    <a:pt x="45722" y="58667"/>
                    <a:pt x="41645" y="48475"/>
                  </a:cubicBezTo>
                  <a:lnTo>
                    <a:pt x="42665" y="48475"/>
                  </a:lnTo>
                  <a:cubicBezTo>
                    <a:pt x="39268" y="43039"/>
                    <a:pt x="38418" y="37434"/>
                    <a:pt x="40117" y="31659"/>
                  </a:cubicBezTo>
                  <a:cubicBezTo>
                    <a:pt x="41815" y="25883"/>
                    <a:pt x="46402" y="21976"/>
                    <a:pt x="53876" y="19938"/>
                  </a:cubicBezTo>
                  <a:cubicBezTo>
                    <a:pt x="60670" y="17900"/>
                    <a:pt x="67592" y="17135"/>
                    <a:pt x="74641" y="17645"/>
                  </a:cubicBezTo>
                  <a:close/>
                  <a:moveTo>
                    <a:pt x="492376" y="64"/>
                  </a:moveTo>
                  <a:cubicBezTo>
                    <a:pt x="493904" y="234"/>
                    <a:pt x="495518" y="744"/>
                    <a:pt x="497217" y="1593"/>
                  </a:cubicBezTo>
                  <a:cubicBezTo>
                    <a:pt x="504011" y="4990"/>
                    <a:pt x="507408" y="10086"/>
                    <a:pt x="507408" y="16881"/>
                  </a:cubicBezTo>
                  <a:cubicBezTo>
                    <a:pt x="508088" y="16881"/>
                    <a:pt x="508428" y="16541"/>
                    <a:pt x="508428" y="15861"/>
                  </a:cubicBezTo>
                  <a:cubicBezTo>
                    <a:pt x="509787" y="33527"/>
                    <a:pt x="510466" y="51363"/>
                    <a:pt x="510466" y="69368"/>
                  </a:cubicBezTo>
                  <a:cubicBezTo>
                    <a:pt x="510466" y="87374"/>
                    <a:pt x="510126" y="105209"/>
                    <a:pt x="509447" y="122875"/>
                  </a:cubicBezTo>
                  <a:cubicBezTo>
                    <a:pt x="542591" y="122875"/>
                    <a:pt x="572009" y="125593"/>
                    <a:pt x="597701" y="131028"/>
                  </a:cubicBezTo>
                  <a:cubicBezTo>
                    <a:pt x="618669" y="135105"/>
                    <a:pt x="637945" y="141899"/>
                    <a:pt x="655531" y="151412"/>
                  </a:cubicBezTo>
                  <a:cubicBezTo>
                    <a:pt x="673117" y="160924"/>
                    <a:pt x="687999" y="172984"/>
                    <a:pt x="700176" y="187592"/>
                  </a:cubicBezTo>
                  <a:cubicBezTo>
                    <a:pt x="712353" y="202201"/>
                    <a:pt x="721149" y="219017"/>
                    <a:pt x="726563" y="238042"/>
                  </a:cubicBezTo>
                  <a:cubicBezTo>
                    <a:pt x="731977" y="257066"/>
                    <a:pt x="733326" y="277789"/>
                    <a:pt x="730608" y="300211"/>
                  </a:cubicBezTo>
                  <a:cubicBezTo>
                    <a:pt x="727901" y="324672"/>
                    <a:pt x="721475" y="348282"/>
                    <a:pt x="711331" y="371044"/>
                  </a:cubicBezTo>
                  <a:cubicBezTo>
                    <a:pt x="701187" y="393806"/>
                    <a:pt x="688336" y="415038"/>
                    <a:pt x="672777" y="434742"/>
                  </a:cubicBezTo>
                  <a:cubicBezTo>
                    <a:pt x="657219" y="454446"/>
                    <a:pt x="639296" y="471942"/>
                    <a:pt x="619008" y="487230"/>
                  </a:cubicBezTo>
                  <a:cubicBezTo>
                    <a:pt x="598720" y="502518"/>
                    <a:pt x="577079" y="514578"/>
                    <a:pt x="554084" y="523411"/>
                  </a:cubicBezTo>
                  <a:cubicBezTo>
                    <a:pt x="533785" y="531564"/>
                    <a:pt x="509041" y="537679"/>
                    <a:pt x="479851" y="541756"/>
                  </a:cubicBezTo>
                  <a:cubicBezTo>
                    <a:pt x="450661" y="545832"/>
                    <a:pt x="421628" y="546342"/>
                    <a:pt x="392751" y="543285"/>
                  </a:cubicBezTo>
                  <a:cubicBezTo>
                    <a:pt x="363875" y="540227"/>
                    <a:pt x="337206" y="532583"/>
                    <a:pt x="312746" y="520353"/>
                  </a:cubicBezTo>
                  <a:cubicBezTo>
                    <a:pt x="288286" y="508123"/>
                    <a:pt x="270620" y="489778"/>
                    <a:pt x="259749" y="465318"/>
                  </a:cubicBezTo>
                  <a:cubicBezTo>
                    <a:pt x="254993" y="454446"/>
                    <a:pt x="256352" y="443236"/>
                    <a:pt x="263826" y="431685"/>
                  </a:cubicBezTo>
                  <a:cubicBezTo>
                    <a:pt x="257031" y="411981"/>
                    <a:pt x="253124" y="390578"/>
                    <a:pt x="252105" y="367477"/>
                  </a:cubicBezTo>
                  <a:cubicBezTo>
                    <a:pt x="251086" y="344376"/>
                    <a:pt x="252615" y="321274"/>
                    <a:pt x="256692" y="298173"/>
                  </a:cubicBezTo>
                  <a:cubicBezTo>
                    <a:pt x="260768" y="275072"/>
                    <a:pt x="267053" y="253329"/>
                    <a:pt x="275546" y="232946"/>
                  </a:cubicBezTo>
                  <a:cubicBezTo>
                    <a:pt x="284039" y="212562"/>
                    <a:pt x="294061" y="195236"/>
                    <a:pt x="305612" y="180968"/>
                  </a:cubicBezTo>
                  <a:cubicBezTo>
                    <a:pt x="309009" y="177571"/>
                    <a:pt x="312067" y="175872"/>
                    <a:pt x="314784" y="175872"/>
                  </a:cubicBezTo>
                  <a:cubicBezTo>
                    <a:pt x="329732" y="161603"/>
                    <a:pt x="348077" y="150562"/>
                    <a:pt x="369820" y="142749"/>
                  </a:cubicBezTo>
                  <a:cubicBezTo>
                    <a:pt x="391562" y="134935"/>
                    <a:pt x="414664" y="129330"/>
                    <a:pt x="439124" y="125932"/>
                  </a:cubicBezTo>
                  <a:cubicBezTo>
                    <a:pt x="443880" y="105549"/>
                    <a:pt x="449655" y="85505"/>
                    <a:pt x="456450" y="65801"/>
                  </a:cubicBezTo>
                  <a:cubicBezTo>
                    <a:pt x="463244" y="46097"/>
                    <a:pt x="471398" y="26733"/>
                    <a:pt x="480910" y="7708"/>
                  </a:cubicBezTo>
                  <a:cubicBezTo>
                    <a:pt x="483967" y="2103"/>
                    <a:pt x="487789" y="-445"/>
                    <a:pt x="492376" y="64"/>
                  </a:cubicBezTo>
                  <a:close/>
                </a:path>
              </a:pathLst>
            </a:custGeom>
            <a:grpFill/>
            <a:ln>
              <a:solidFill>
                <a:srgbClr val="3E54A3"/>
              </a:solidFill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9361E766-119F-F834-DDA9-4E00C456875A}"/>
              </a:ext>
            </a:extLst>
          </p:cNvPr>
          <p:cNvSpPr>
            <a:spLocks noEditPoints="1"/>
          </p:cNvSpPr>
          <p:nvPr/>
        </p:nvSpPr>
        <p:spPr bwMode="auto">
          <a:xfrm>
            <a:off x="7309876" y="2534474"/>
            <a:ext cx="560990" cy="599868"/>
          </a:xfrm>
          <a:custGeom>
            <a:avLst/>
            <a:gdLst>
              <a:gd name="T0" fmla="*/ 1101 w 3181"/>
              <a:gd name="T1" fmla="*/ 1884 h 3400"/>
              <a:gd name="T2" fmla="*/ 213 w 3181"/>
              <a:gd name="T3" fmla="*/ 2838 h 3400"/>
              <a:gd name="T4" fmla="*/ 1 w 3181"/>
              <a:gd name="T5" fmla="*/ 2949 h 3400"/>
              <a:gd name="T6" fmla="*/ 20 w 3181"/>
              <a:gd name="T7" fmla="*/ 3175 h 3400"/>
              <a:gd name="T8" fmla="*/ 43 w 3181"/>
              <a:gd name="T9" fmla="*/ 3308 h 3400"/>
              <a:gd name="T10" fmla="*/ 127 w 3181"/>
              <a:gd name="T11" fmla="*/ 3393 h 3400"/>
              <a:gd name="T12" fmla="*/ 309 w 3181"/>
              <a:gd name="T13" fmla="*/ 3342 h 3400"/>
              <a:gd name="T14" fmla="*/ 237 w 3181"/>
              <a:gd name="T15" fmla="*/ 3239 h 3400"/>
              <a:gd name="T16" fmla="*/ 315 w 3181"/>
              <a:gd name="T17" fmla="*/ 3015 h 3400"/>
              <a:gd name="T18" fmla="*/ 757 w 3181"/>
              <a:gd name="T19" fmla="*/ 2570 h 3400"/>
              <a:gd name="T20" fmla="*/ 1335 w 3181"/>
              <a:gd name="T21" fmla="*/ 2187 h 3400"/>
              <a:gd name="T22" fmla="*/ 2165 w 3181"/>
              <a:gd name="T23" fmla="*/ 2085 h 3400"/>
              <a:gd name="T24" fmla="*/ 1732 w 3181"/>
              <a:gd name="T25" fmla="*/ 2489 h 3400"/>
              <a:gd name="T26" fmla="*/ 1613 w 3181"/>
              <a:gd name="T27" fmla="*/ 2539 h 3400"/>
              <a:gd name="T28" fmla="*/ 1520 w 3181"/>
              <a:gd name="T29" fmla="*/ 2743 h 3400"/>
              <a:gd name="T30" fmla="*/ 1729 w 3181"/>
              <a:gd name="T31" fmla="*/ 2925 h 3400"/>
              <a:gd name="T32" fmla="*/ 1862 w 3181"/>
              <a:gd name="T33" fmla="*/ 3021 h 3400"/>
              <a:gd name="T34" fmla="*/ 2002 w 3181"/>
              <a:gd name="T35" fmla="*/ 3016 h 3400"/>
              <a:gd name="T36" fmla="*/ 1921 w 3181"/>
              <a:gd name="T37" fmla="*/ 2890 h 3400"/>
              <a:gd name="T38" fmla="*/ 1849 w 3181"/>
              <a:gd name="T39" fmla="*/ 2644 h 3400"/>
              <a:gd name="T40" fmla="*/ 2387 w 3181"/>
              <a:gd name="T41" fmla="*/ 2246 h 3400"/>
              <a:gd name="T42" fmla="*/ 2360 w 3181"/>
              <a:gd name="T43" fmla="*/ 1782 h 3400"/>
              <a:gd name="T44" fmla="*/ 1992 w 3181"/>
              <a:gd name="T45" fmla="*/ 1392 h 3400"/>
              <a:gd name="T46" fmla="*/ 2197 w 3181"/>
              <a:gd name="T47" fmla="*/ 1184 h 3400"/>
              <a:gd name="T48" fmla="*/ 2421 w 3181"/>
              <a:gd name="T49" fmla="*/ 1288 h 3400"/>
              <a:gd name="T50" fmla="*/ 2993 w 3181"/>
              <a:gd name="T51" fmla="*/ 962 h 3400"/>
              <a:gd name="T52" fmla="*/ 3178 w 3181"/>
              <a:gd name="T53" fmla="*/ 676 h 3400"/>
              <a:gd name="T54" fmla="*/ 3127 w 3181"/>
              <a:gd name="T55" fmla="*/ 678 h 3400"/>
              <a:gd name="T56" fmla="*/ 3158 w 3181"/>
              <a:gd name="T57" fmla="*/ 601 h 3400"/>
              <a:gd name="T58" fmla="*/ 3100 w 3181"/>
              <a:gd name="T59" fmla="*/ 611 h 3400"/>
              <a:gd name="T60" fmla="*/ 3121 w 3181"/>
              <a:gd name="T61" fmla="*/ 545 h 3400"/>
              <a:gd name="T62" fmla="*/ 3035 w 3181"/>
              <a:gd name="T63" fmla="*/ 596 h 3400"/>
              <a:gd name="T64" fmla="*/ 3040 w 3181"/>
              <a:gd name="T65" fmla="*/ 504 h 3400"/>
              <a:gd name="T66" fmla="*/ 2986 w 3181"/>
              <a:gd name="T67" fmla="*/ 547 h 3400"/>
              <a:gd name="T68" fmla="*/ 2916 w 3181"/>
              <a:gd name="T69" fmla="*/ 608 h 3400"/>
              <a:gd name="T70" fmla="*/ 2912 w 3181"/>
              <a:gd name="T71" fmla="*/ 848 h 3400"/>
              <a:gd name="T72" fmla="*/ 2537 w 3181"/>
              <a:gd name="T73" fmla="*/ 942 h 3400"/>
              <a:gd name="T74" fmla="*/ 2397 w 3181"/>
              <a:gd name="T75" fmla="*/ 638 h 3400"/>
              <a:gd name="T76" fmla="*/ 2609 w 3181"/>
              <a:gd name="T77" fmla="*/ 513 h 3400"/>
              <a:gd name="T78" fmla="*/ 2630 w 3181"/>
              <a:gd name="T79" fmla="*/ 462 h 3400"/>
              <a:gd name="T80" fmla="*/ 2638 w 3181"/>
              <a:gd name="T81" fmla="*/ 326 h 3400"/>
              <a:gd name="T82" fmla="*/ 2218 w 3181"/>
              <a:gd name="T83" fmla="*/ 256 h 3400"/>
              <a:gd name="T84" fmla="*/ 2046 w 3181"/>
              <a:gd name="T85" fmla="*/ 488 h 3400"/>
              <a:gd name="T86" fmla="*/ 1591 w 3181"/>
              <a:gd name="T87" fmla="*/ 524 h 3400"/>
              <a:gd name="T88" fmla="*/ 1216 w 3181"/>
              <a:gd name="T89" fmla="*/ 849 h 3400"/>
              <a:gd name="T90" fmla="*/ 1085 w 3181"/>
              <a:gd name="T91" fmla="*/ 921 h 3400"/>
              <a:gd name="T92" fmla="*/ 1012 w 3181"/>
              <a:gd name="T93" fmla="*/ 954 h 3400"/>
              <a:gd name="T94" fmla="*/ 1066 w 3181"/>
              <a:gd name="T95" fmla="*/ 959 h 3400"/>
              <a:gd name="T96" fmla="*/ 1059 w 3181"/>
              <a:gd name="T97" fmla="*/ 995 h 3400"/>
              <a:gd name="T98" fmla="*/ 984 w 3181"/>
              <a:gd name="T99" fmla="*/ 1067 h 3400"/>
              <a:gd name="T100" fmla="*/ 1120 w 3181"/>
              <a:gd name="T101" fmla="*/ 1002 h 3400"/>
              <a:gd name="T102" fmla="*/ 1065 w 3181"/>
              <a:gd name="T103" fmla="*/ 1077 h 3400"/>
              <a:gd name="T104" fmla="*/ 1021 w 3181"/>
              <a:gd name="T105" fmla="*/ 1158 h 3400"/>
              <a:gd name="T106" fmla="*/ 1098 w 3181"/>
              <a:gd name="T107" fmla="*/ 1094 h 3400"/>
              <a:gd name="T108" fmla="*/ 1153 w 3181"/>
              <a:gd name="T109" fmla="*/ 1051 h 3400"/>
              <a:gd name="T110" fmla="*/ 1082 w 3181"/>
              <a:gd name="T111" fmla="*/ 1196 h 3400"/>
              <a:gd name="T112" fmla="*/ 1218 w 3181"/>
              <a:gd name="T113" fmla="*/ 1040 h 3400"/>
              <a:gd name="T114" fmla="*/ 1232 w 3181"/>
              <a:gd name="T115" fmla="*/ 1060 h 3400"/>
              <a:gd name="T116" fmla="*/ 1252 w 3181"/>
              <a:gd name="T117" fmla="*/ 1114 h 3400"/>
              <a:gd name="T118" fmla="*/ 1286 w 3181"/>
              <a:gd name="T119" fmla="*/ 1027 h 3400"/>
              <a:gd name="T120" fmla="*/ 1341 w 3181"/>
              <a:gd name="T121" fmla="*/ 890 h 3400"/>
              <a:gd name="T122" fmla="*/ 1749 w 3181"/>
              <a:gd name="T123" fmla="*/ 695 h 3400"/>
              <a:gd name="T124" fmla="*/ 1500 w 3181"/>
              <a:gd name="T125" fmla="*/ 1362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1" h="3400">
                <a:moveTo>
                  <a:pt x="1500" y="1362"/>
                </a:moveTo>
                <a:cubicBezTo>
                  <a:pt x="1468" y="1378"/>
                  <a:pt x="1410" y="1411"/>
                  <a:pt x="1365" y="1452"/>
                </a:cubicBezTo>
                <a:cubicBezTo>
                  <a:pt x="1306" y="1504"/>
                  <a:pt x="1271" y="1712"/>
                  <a:pt x="1240" y="1761"/>
                </a:cubicBezTo>
                <a:cubicBezTo>
                  <a:pt x="1209" y="1811"/>
                  <a:pt x="1190" y="1809"/>
                  <a:pt x="1101" y="1884"/>
                </a:cubicBezTo>
                <a:cubicBezTo>
                  <a:pt x="1013" y="1959"/>
                  <a:pt x="897" y="2173"/>
                  <a:pt x="841" y="2229"/>
                </a:cubicBezTo>
                <a:cubicBezTo>
                  <a:pt x="785" y="2284"/>
                  <a:pt x="748" y="2313"/>
                  <a:pt x="642" y="2358"/>
                </a:cubicBezTo>
                <a:cubicBezTo>
                  <a:pt x="536" y="2403"/>
                  <a:pt x="443" y="2567"/>
                  <a:pt x="360" y="2683"/>
                </a:cubicBezTo>
                <a:cubicBezTo>
                  <a:pt x="276" y="2800"/>
                  <a:pt x="220" y="2831"/>
                  <a:pt x="213" y="2838"/>
                </a:cubicBezTo>
                <a:cubicBezTo>
                  <a:pt x="206" y="2845"/>
                  <a:pt x="209" y="2841"/>
                  <a:pt x="191" y="2839"/>
                </a:cubicBezTo>
                <a:cubicBezTo>
                  <a:pt x="173" y="2837"/>
                  <a:pt x="102" y="2864"/>
                  <a:pt x="92" y="2868"/>
                </a:cubicBezTo>
                <a:cubicBezTo>
                  <a:pt x="83" y="2871"/>
                  <a:pt x="57" y="2860"/>
                  <a:pt x="39" y="2868"/>
                </a:cubicBezTo>
                <a:cubicBezTo>
                  <a:pt x="20" y="2877"/>
                  <a:pt x="3" y="2932"/>
                  <a:pt x="1" y="2949"/>
                </a:cubicBezTo>
                <a:cubicBezTo>
                  <a:pt x="0" y="2966"/>
                  <a:pt x="3" y="2973"/>
                  <a:pt x="3" y="2996"/>
                </a:cubicBezTo>
                <a:cubicBezTo>
                  <a:pt x="4" y="3019"/>
                  <a:pt x="7" y="3098"/>
                  <a:pt x="11" y="3113"/>
                </a:cubicBezTo>
                <a:cubicBezTo>
                  <a:pt x="14" y="3127"/>
                  <a:pt x="13" y="3136"/>
                  <a:pt x="14" y="3148"/>
                </a:cubicBezTo>
                <a:cubicBezTo>
                  <a:pt x="14" y="3160"/>
                  <a:pt x="18" y="3166"/>
                  <a:pt x="20" y="3175"/>
                </a:cubicBezTo>
                <a:cubicBezTo>
                  <a:pt x="21" y="3184"/>
                  <a:pt x="22" y="3192"/>
                  <a:pt x="18" y="3209"/>
                </a:cubicBezTo>
                <a:cubicBezTo>
                  <a:pt x="14" y="3225"/>
                  <a:pt x="20" y="3233"/>
                  <a:pt x="20" y="3248"/>
                </a:cubicBezTo>
                <a:cubicBezTo>
                  <a:pt x="20" y="3263"/>
                  <a:pt x="25" y="3261"/>
                  <a:pt x="28" y="3273"/>
                </a:cubicBezTo>
                <a:cubicBezTo>
                  <a:pt x="31" y="3285"/>
                  <a:pt x="34" y="3295"/>
                  <a:pt x="43" y="3308"/>
                </a:cubicBezTo>
                <a:cubicBezTo>
                  <a:pt x="52" y="3321"/>
                  <a:pt x="53" y="3326"/>
                  <a:pt x="57" y="3337"/>
                </a:cubicBezTo>
                <a:cubicBezTo>
                  <a:pt x="61" y="3348"/>
                  <a:pt x="72" y="3353"/>
                  <a:pt x="79" y="3357"/>
                </a:cubicBezTo>
                <a:cubicBezTo>
                  <a:pt x="87" y="3361"/>
                  <a:pt x="92" y="3375"/>
                  <a:pt x="102" y="3384"/>
                </a:cubicBezTo>
                <a:cubicBezTo>
                  <a:pt x="112" y="3393"/>
                  <a:pt x="116" y="3390"/>
                  <a:pt x="127" y="3393"/>
                </a:cubicBezTo>
                <a:cubicBezTo>
                  <a:pt x="138" y="3395"/>
                  <a:pt x="137" y="3400"/>
                  <a:pt x="154" y="3399"/>
                </a:cubicBezTo>
                <a:cubicBezTo>
                  <a:pt x="171" y="3398"/>
                  <a:pt x="167" y="3397"/>
                  <a:pt x="181" y="3397"/>
                </a:cubicBezTo>
                <a:cubicBezTo>
                  <a:pt x="195" y="3397"/>
                  <a:pt x="268" y="3390"/>
                  <a:pt x="277" y="3385"/>
                </a:cubicBezTo>
                <a:cubicBezTo>
                  <a:pt x="286" y="3381"/>
                  <a:pt x="306" y="3356"/>
                  <a:pt x="309" y="3342"/>
                </a:cubicBezTo>
                <a:cubicBezTo>
                  <a:pt x="312" y="3329"/>
                  <a:pt x="300" y="3321"/>
                  <a:pt x="300" y="3321"/>
                </a:cubicBezTo>
                <a:cubicBezTo>
                  <a:pt x="300" y="3321"/>
                  <a:pt x="295" y="3314"/>
                  <a:pt x="284" y="3306"/>
                </a:cubicBezTo>
                <a:cubicBezTo>
                  <a:pt x="274" y="3298"/>
                  <a:pt x="238" y="3285"/>
                  <a:pt x="233" y="3279"/>
                </a:cubicBezTo>
                <a:cubicBezTo>
                  <a:pt x="228" y="3272"/>
                  <a:pt x="229" y="3262"/>
                  <a:pt x="237" y="3239"/>
                </a:cubicBezTo>
                <a:cubicBezTo>
                  <a:pt x="246" y="3217"/>
                  <a:pt x="245" y="3179"/>
                  <a:pt x="250" y="3170"/>
                </a:cubicBezTo>
                <a:cubicBezTo>
                  <a:pt x="255" y="3161"/>
                  <a:pt x="279" y="3137"/>
                  <a:pt x="286" y="3125"/>
                </a:cubicBezTo>
                <a:cubicBezTo>
                  <a:pt x="293" y="3113"/>
                  <a:pt x="279" y="3097"/>
                  <a:pt x="279" y="3097"/>
                </a:cubicBezTo>
                <a:cubicBezTo>
                  <a:pt x="279" y="3097"/>
                  <a:pt x="284" y="3073"/>
                  <a:pt x="315" y="3015"/>
                </a:cubicBezTo>
                <a:cubicBezTo>
                  <a:pt x="320" y="3005"/>
                  <a:pt x="324" y="2998"/>
                  <a:pt x="326" y="2993"/>
                </a:cubicBezTo>
                <a:cubicBezTo>
                  <a:pt x="330" y="2992"/>
                  <a:pt x="335" y="2990"/>
                  <a:pt x="340" y="2983"/>
                </a:cubicBezTo>
                <a:cubicBezTo>
                  <a:pt x="348" y="2973"/>
                  <a:pt x="429" y="2852"/>
                  <a:pt x="461" y="2821"/>
                </a:cubicBezTo>
                <a:cubicBezTo>
                  <a:pt x="494" y="2789"/>
                  <a:pt x="574" y="2690"/>
                  <a:pt x="757" y="2570"/>
                </a:cubicBezTo>
                <a:cubicBezTo>
                  <a:pt x="940" y="2450"/>
                  <a:pt x="831" y="2516"/>
                  <a:pt x="915" y="2484"/>
                </a:cubicBezTo>
                <a:cubicBezTo>
                  <a:pt x="998" y="2452"/>
                  <a:pt x="1028" y="2413"/>
                  <a:pt x="1028" y="2413"/>
                </a:cubicBezTo>
                <a:cubicBezTo>
                  <a:pt x="1028" y="2413"/>
                  <a:pt x="1033" y="2410"/>
                  <a:pt x="1060" y="2395"/>
                </a:cubicBezTo>
                <a:cubicBezTo>
                  <a:pt x="1087" y="2381"/>
                  <a:pt x="1211" y="2292"/>
                  <a:pt x="1335" y="2187"/>
                </a:cubicBezTo>
                <a:cubicBezTo>
                  <a:pt x="1458" y="2082"/>
                  <a:pt x="1670" y="1941"/>
                  <a:pt x="1670" y="1941"/>
                </a:cubicBezTo>
                <a:cubicBezTo>
                  <a:pt x="1670" y="1941"/>
                  <a:pt x="1704" y="1946"/>
                  <a:pt x="1776" y="1973"/>
                </a:cubicBezTo>
                <a:cubicBezTo>
                  <a:pt x="1849" y="2000"/>
                  <a:pt x="1952" y="2012"/>
                  <a:pt x="1999" y="2021"/>
                </a:cubicBezTo>
                <a:cubicBezTo>
                  <a:pt x="2046" y="2031"/>
                  <a:pt x="2165" y="2085"/>
                  <a:pt x="2165" y="2085"/>
                </a:cubicBezTo>
                <a:cubicBezTo>
                  <a:pt x="2165" y="2085"/>
                  <a:pt x="2109" y="2126"/>
                  <a:pt x="2034" y="2189"/>
                </a:cubicBezTo>
                <a:cubicBezTo>
                  <a:pt x="1959" y="2251"/>
                  <a:pt x="1968" y="2278"/>
                  <a:pt x="1924" y="2337"/>
                </a:cubicBezTo>
                <a:cubicBezTo>
                  <a:pt x="1879" y="2396"/>
                  <a:pt x="1739" y="2476"/>
                  <a:pt x="1737" y="2477"/>
                </a:cubicBezTo>
                <a:cubicBezTo>
                  <a:pt x="1736" y="2478"/>
                  <a:pt x="1736" y="2487"/>
                  <a:pt x="1732" y="2489"/>
                </a:cubicBezTo>
                <a:cubicBezTo>
                  <a:pt x="1729" y="2491"/>
                  <a:pt x="1684" y="2524"/>
                  <a:pt x="1684" y="2524"/>
                </a:cubicBezTo>
                <a:cubicBezTo>
                  <a:pt x="1684" y="2524"/>
                  <a:pt x="1678" y="2524"/>
                  <a:pt x="1673" y="2523"/>
                </a:cubicBezTo>
                <a:cubicBezTo>
                  <a:pt x="1668" y="2523"/>
                  <a:pt x="1656" y="2531"/>
                  <a:pt x="1646" y="2533"/>
                </a:cubicBezTo>
                <a:cubicBezTo>
                  <a:pt x="1636" y="2535"/>
                  <a:pt x="1631" y="2529"/>
                  <a:pt x="1613" y="2539"/>
                </a:cubicBezTo>
                <a:cubicBezTo>
                  <a:pt x="1595" y="2548"/>
                  <a:pt x="1546" y="2613"/>
                  <a:pt x="1546" y="2613"/>
                </a:cubicBezTo>
                <a:cubicBezTo>
                  <a:pt x="1546" y="2613"/>
                  <a:pt x="1531" y="2616"/>
                  <a:pt x="1514" y="2626"/>
                </a:cubicBezTo>
                <a:cubicBezTo>
                  <a:pt x="1497" y="2637"/>
                  <a:pt x="1489" y="2677"/>
                  <a:pt x="1492" y="2692"/>
                </a:cubicBezTo>
                <a:cubicBezTo>
                  <a:pt x="1494" y="2707"/>
                  <a:pt x="1507" y="2726"/>
                  <a:pt x="1520" y="2743"/>
                </a:cubicBezTo>
                <a:cubicBezTo>
                  <a:pt x="1532" y="2760"/>
                  <a:pt x="1533" y="2756"/>
                  <a:pt x="1545" y="2770"/>
                </a:cubicBezTo>
                <a:cubicBezTo>
                  <a:pt x="1558" y="2784"/>
                  <a:pt x="1567" y="2789"/>
                  <a:pt x="1594" y="2811"/>
                </a:cubicBezTo>
                <a:cubicBezTo>
                  <a:pt x="1620" y="2832"/>
                  <a:pt x="1627" y="2826"/>
                  <a:pt x="1650" y="2846"/>
                </a:cubicBezTo>
                <a:cubicBezTo>
                  <a:pt x="1673" y="2866"/>
                  <a:pt x="1728" y="2921"/>
                  <a:pt x="1729" y="2925"/>
                </a:cubicBezTo>
                <a:cubicBezTo>
                  <a:pt x="1729" y="2929"/>
                  <a:pt x="1739" y="2936"/>
                  <a:pt x="1754" y="2950"/>
                </a:cubicBezTo>
                <a:cubicBezTo>
                  <a:pt x="1770" y="2965"/>
                  <a:pt x="1773" y="2963"/>
                  <a:pt x="1790" y="2976"/>
                </a:cubicBezTo>
                <a:cubicBezTo>
                  <a:pt x="1808" y="2989"/>
                  <a:pt x="1817" y="2994"/>
                  <a:pt x="1832" y="3005"/>
                </a:cubicBezTo>
                <a:cubicBezTo>
                  <a:pt x="1848" y="3016"/>
                  <a:pt x="1856" y="3017"/>
                  <a:pt x="1862" y="3021"/>
                </a:cubicBezTo>
                <a:cubicBezTo>
                  <a:pt x="1868" y="3025"/>
                  <a:pt x="1881" y="3024"/>
                  <a:pt x="1893" y="3030"/>
                </a:cubicBezTo>
                <a:cubicBezTo>
                  <a:pt x="1904" y="3036"/>
                  <a:pt x="1917" y="3038"/>
                  <a:pt x="1929" y="3038"/>
                </a:cubicBezTo>
                <a:cubicBezTo>
                  <a:pt x="1942" y="3038"/>
                  <a:pt x="1945" y="3041"/>
                  <a:pt x="1963" y="3041"/>
                </a:cubicBezTo>
                <a:cubicBezTo>
                  <a:pt x="1980" y="3041"/>
                  <a:pt x="1999" y="3026"/>
                  <a:pt x="2002" y="3016"/>
                </a:cubicBezTo>
                <a:cubicBezTo>
                  <a:pt x="2006" y="3005"/>
                  <a:pt x="2006" y="2998"/>
                  <a:pt x="2004" y="2992"/>
                </a:cubicBezTo>
                <a:cubicBezTo>
                  <a:pt x="2002" y="2985"/>
                  <a:pt x="2002" y="2985"/>
                  <a:pt x="1996" y="2969"/>
                </a:cubicBezTo>
                <a:cubicBezTo>
                  <a:pt x="1991" y="2953"/>
                  <a:pt x="1938" y="2911"/>
                  <a:pt x="1938" y="2911"/>
                </a:cubicBezTo>
                <a:cubicBezTo>
                  <a:pt x="1938" y="2911"/>
                  <a:pt x="1934" y="2902"/>
                  <a:pt x="1921" y="2890"/>
                </a:cubicBezTo>
                <a:cubicBezTo>
                  <a:pt x="1907" y="2878"/>
                  <a:pt x="1899" y="2879"/>
                  <a:pt x="1879" y="2858"/>
                </a:cubicBezTo>
                <a:cubicBezTo>
                  <a:pt x="1860" y="2838"/>
                  <a:pt x="1857" y="2803"/>
                  <a:pt x="1850" y="2772"/>
                </a:cubicBezTo>
                <a:cubicBezTo>
                  <a:pt x="1843" y="2740"/>
                  <a:pt x="1851" y="2705"/>
                  <a:pt x="1845" y="2687"/>
                </a:cubicBezTo>
                <a:cubicBezTo>
                  <a:pt x="1838" y="2669"/>
                  <a:pt x="1849" y="2644"/>
                  <a:pt x="1849" y="2644"/>
                </a:cubicBezTo>
                <a:cubicBezTo>
                  <a:pt x="1849" y="2644"/>
                  <a:pt x="1854" y="2639"/>
                  <a:pt x="1858" y="2638"/>
                </a:cubicBezTo>
                <a:cubicBezTo>
                  <a:pt x="1862" y="2638"/>
                  <a:pt x="1875" y="2594"/>
                  <a:pt x="1912" y="2567"/>
                </a:cubicBezTo>
                <a:cubicBezTo>
                  <a:pt x="1949" y="2539"/>
                  <a:pt x="2028" y="2471"/>
                  <a:pt x="2119" y="2437"/>
                </a:cubicBezTo>
                <a:cubicBezTo>
                  <a:pt x="2211" y="2404"/>
                  <a:pt x="2364" y="2262"/>
                  <a:pt x="2387" y="2246"/>
                </a:cubicBezTo>
                <a:cubicBezTo>
                  <a:pt x="2411" y="2230"/>
                  <a:pt x="2434" y="2215"/>
                  <a:pt x="2490" y="2166"/>
                </a:cubicBezTo>
                <a:cubicBezTo>
                  <a:pt x="2546" y="2117"/>
                  <a:pt x="2555" y="2066"/>
                  <a:pt x="2555" y="2049"/>
                </a:cubicBezTo>
                <a:cubicBezTo>
                  <a:pt x="2555" y="2032"/>
                  <a:pt x="2538" y="2014"/>
                  <a:pt x="2516" y="1972"/>
                </a:cubicBezTo>
                <a:cubicBezTo>
                  <a:pt x="2494" y="1931"/>
                  <a:pt x="2403" y="1813"/>
                  <a:pt x="2360" y="1782"/>
                </a:cubicBezTo>
                <a:cubicBezTo>
                  <a:pt x="2317" y="1752"/>
                  <a:pt x="2126" y="1628"/>
                  <a:pt x="2092" y="1624"/>
                </a:cubicBezTo>
                <a:cubicBezTo>
                  <a:pt x="2058" y="1619"/>
                  <a:pt x="1993" y="1576"/>
                  <a:pt x="1993" y="1576"/>
                </a:cubicBezTo>
                <a:cubicBezTo>
                  <a:pt x="1932" y="1547"/>
                  <a:pt x="1932" y="1547"/>
                  <a:pt x="1932" y="1547"/>
                </a:cubicBezTo>
                <a:cubicBezTo>
                  <a:pt x="1950" y="1488"/>
                  <a:pt x="1977" y="1409"/>
                  <a:pt x="1992" y="1392"/>
                </a:cubicBezTo>
                <a:cubicBezTo>
                  <a:pt x="2018" y="1364"/>
                  <a:pt x="2053" y="1351"/>
                  <a:pt x="2080" y="1334"/>
                </a:cubicBezTo>
                <a:cubicBezTo>
                  <a:pt x="2108" y="1316"/>
                  <a:pt x="2117" y="1285"/>
                  <a:pt x="2117" y="1285"/>
                </a:cubicBezTo>
                <a:cubicBezTo>
                  <a:pt x="2117" y="1285"/>
                  <a:pt x="2117" y="1282"/>
                  <a:pt x="2144" y="1262"/>
                </a:cubicBezTo>
                <a:cubicBezTo>
                  <a:pt x="2171" y="1242"/>
                  <a:pt x="2197" y="1184"/>
                  <a:pt x="2197" y="1184"/>
                </a:cubicBezTo>
                <a:cubicBezTo>
                  <a:pt x="2197" y="1184"/>
                  <a:pt x="2197" y="1184"/>
                  <a:pt x="2213" y="1171"/>
                </a:cubicBezTo>
                <a:cubicBezTo>
                  <a:pt x="2229" y="1158"/>
                  <a:pt x="2278" y="1111"/>
                  <a:pt x="2278" y="1111"/>
                </a:cubicBezTo>
                <a:cubicBezTo>
                  <a:pt x="2278" y="1111"/>
                  <a:pt x="2279" y="1110"/>
                  <a:pt x="2287" y="1122"/>
                </a:cubicBezTo>
                <a:cubicBezTo>
                  <a:pt x="2294" y="1133"/>
                  <a:pt x="2376" y="1229"/>
                  <a:pt x="2421" y="1288"/>
                </a:cubicBezTo>
                <a:cubicBezTo>
                  <a:pt x="2465" y="1346"/>
                  <a:pt x="2542" y="1393"/>
                  <a:pt x="2577" y="1393"/>
                </a:cubicBezTo>
                <a:cubicBezTo>
                  <a:pt x="2611" y="1393"/>
                  <a:pt x="2595" y="1384"/>
                  <a:pt x="2621" y="1360"/>
                </a:cubicBezTo>
                <a:cubicBezTo>
                  <a:pt x="2646" y="1335"/>
                  <a:pt x="2694" y="1302"/>
                  <a:pt x="2766" y="1247"/>
                </a:cubicBezTo>
                <a:cubicBezTo>
                  <a:pt x="2838" y="1192"/>
                  <a:pt x="2983" y="980"/>
                  <a:pt x="2993" y="962"/>
                </a:cubicBezTo>
                <a:cubicBezTo>
                  <a:pt x="3003" y="944"/>
                  <a:pt x="3025" y="941"/>
                  <a:pt x="3056" y="896"/>
                </a:cubicBezTo>
                <a:cubicBezTo>
                  <a:pt x="3087" y="852"/>
                  <a:pt x="3100" y="806"/>
                  <a:pt x="3105" y="796"/>
                </a:cubicBezTo>
                <a:cubicBezTo>
                  <a:pt x="3109" y="785"/>
                  <a:pt x="3125" y="746"/>
                  <a:pt x="3132" y="737"/>
                </a:cubicBezTo>
                <a:cubicBezTo>
                  <a:pt x="3140" y="727"/>
                  <a:pt x="3176" y="685"/>
                  <a:pt x="3178" y="676"/>
                </a:cubicBezTo>
                <a:cubicBezTo>
                  <a:pt x="3181" y="666"/>
                  <a:pt x="3178" y="658"/>
                  <a:pt x="3178" y="658"/>
                </a:cubicBezTo>
                <a:cubicBezTo>
                  <a:pt x="3178" y="658"/>
                  <a:pt x="3179" y="651"/>
                  <a:pt x="3174" y="648"/>
                </a:cubicBezTo>
                <a:cubicBezTo>
                  <a:pt x="3169" y="646"/>
                  <a:pt x="3158" y="656"/>
                  <a:pt x="3153" y="659"/>
                </a:cubicBezTo>
                <a:cubicBezTo>
                  <a:pt x="3149" y="662"/>
                  <a:pt x="3134" y="674"/>
                  <a:pt x="3127" y="678"/>
                </a:cubicBezTo>
                <a:cubicBezTo>
                  <a:pt x="3119" y="683"/>
                  <a:pt x="3096" y="710"/>
                  <a:pt x="3090" y="718"/>
                </a:cubicBezTo>
                <a:cubicBezTo>
                  <a:pt x="3084" y="725"/>
                  <a:pt x="3097" y="694"/>
                  <a:pt x="3100" y="686"/>
                </a:cubicBezTo>
                <a:cubicBezTo>
                  <a:pt x="3102" y="678"/>
                  <a:pt x="3118" y="653"/>
                  <a:pt x="3130" y="639"/>
                </a:cubicBezTo>
                <a:cubicBezTo>
                  <a:pt x="3142" y="624"/>
                  <a:pt x="3157" y="607"/>
                  <a:pt x="3158" y="601"/>
                </a:cubicBezTo>
                <a:cubicBezTo>
                  <a:pt x="3158" y="595"/>
                  <a:pt x="3157" y="589"/>
                  <a:pt x="3156" y="588"/>
                </a:cubicBezTo>
                <a:cubicBezTo>
                  <a:pt x="3156" y="587"/>
                  <a:pt x="3156" y="582"/>
                  <a:pt x="3153" y="578"/>
                </a:cubicBezTo>
                <a:cubicBezTo>
                  <a:pt x="3150" y="574"/>
                  <a:pt x="3147" y="576"/>
                  <a:pt x="3136" y="584"/>
                </a:cubicBezTo>
                <a:cubicBezTo>
                  <a:pt x="3126" y="593"/>
                  <a:pt x="3111" y="601"/>
                  <a:pt x="3100" y="611"/>
                </a:cubicBezTo>
                <a:cubicBezTo>
                  <a:pt x="3088" y="621"/>
                  <a:pt x="3066" y="655"/>
                  <a:pt x="3066" y="655"/>
                </a:cubicBezTo>
                <a:cubicBezTo>
                  <a:pt x="3066" y="655"/>
                  <a:pt x="3070" y="644"/>
                  <a:pt x="3074" y="636"/>
                </a:cubicBezTo>
                <a:cubicBezTo>
                  <a:pt x="3078" y="628"/>
                  <a:pt x="3088" y="609"/>
                  <a:pt x="3097" y="595"/>
                </a:cubicBezTo>
                <a:cubicBezTo>
                  <a:pt x="3106" y="581"/>
                  <a:pt x="3122" y="553"/>
                  <a:pt x="3121" y="545"/>
                </a:cubicBezTo>
                <a:cubicBezTo>
                  <a:pt x="3120" y="538"/>
                  <a:pt x="3115" y="533"/>
                  <a:pt x="3115" y="533"/>
                </a:cubicBezTo>
                <a:cubicBezTo>
                  <a:pt x="3115" y="533"/>
                  <a:pt x="3112" y="527"/>
                  <a:pt x="3106" y="525"/>
                </a:cubicBezTo>
                <a:cubicBezTo>
                  <a:pt x="3099" y="523"/>
                  <a:pt x="3099" y="528"/>
                  <a:pt x="3083" y="542"/>
                </a:cubicBezTo>
                <a:cubicBezTo>
                  <a:pt x="3068" y="556"/>
                  <a:pt x="3045" y="584"/>
                  <a:pt x="3035" y="596"/>
                </a:cubicBezTo>
                <a:cubicBezTo>
                  <a:pt x="3024" y="608"/>
                  <a:pt x="3007" y="657"/>
                  <a:pt x="3004" y="658"/>
                </a:cubicBezTo>
                <a:cubicBezTo>
                  <a:pt x="3001" y="658"/>
                  <a:pt x="3008" y="616"/>
                  <a:pt x="3011" y="599"/>
                </a:cubicBezTo>
                <a:cubicBezTo>
                  <a:pt x="3014" y="582"/>
                  <a:pt x="3024" y="559"/>
                  <a:pt x="3030" y="548"/>
                </a:cubicBezTo>
                <a:cubicBezTo>
                  <a:pt x="3036" y="537"/>
                  <a:pt x="3041" y="509"/>
                  <a:pt x="3040" y="504"/>
                </a:cubicBezTo>
                <a:cubicBezTo>
                  <a:pt x="3038" y="498"/>
                  <a:pt x="3035" y="497"/>
                  <a:pt x="3035" y="497"/>
                </a:cubicBezTo>
                <a:cubicBezTo>
                  <a:pt x="3035" y="497"/>
                  <a:pt x="3033" y="492"/>
                  <a:pt x="3030" y="490"/>
                </a:cubicBezTo>
                <a:cubicBezTo>
                  <a:pt x="3027" y="487"/>
                  <a:pt x="3020" y="487"/>
                  <a:pt x="3017" y="491"/>
                </a:cubicBezTo>
                <a:cubicBezTo>
                  <a:pt x="3014" y="496"/>
                  <a:pt x="2998" y="530"/>
                  <a:pt x="2986" y="547"/>
                </a:cubicBezTo>
                <a:cubicBezTo>
                  <a:pt x="2974" y="565"/>
                  <a:pt x="2971" y="574"/>
                  <a:pt x="2968" y="584"/>
                </a:cubicBezTo>
                <a:cubicBezTo>
                  <a:pt x="2965" y="595"/>
                  <a:pt x="2951" y="655"/>
                  <a:pt x="2951" y="655"/>
                </a:cubicBezTo>
                <a:cubicBezTo>
                  <a:pt x="2951" y="655"/>
                  <a:pt x="2938" y="621"/>
                  <a:pt x="2930" y="614"/>
                </a:cubicBezTo>
                <a:cubicBezTo>
                  <a:pt x="2922" y="607"/>
                  <a:pt x="2919" y="609"/>
                  <a:pt x="2916" y="608"/>
                </a:cubicBezTo>
                <a:cubicBezTo>
                  <a:pt x="2914" y="608"/>
                  <a:pt x="2904" y="606"/>
                  <a:pt x="2901" y="613"/>
                </a:cubicBezTo>
                <a:cubicBezTo>
                  <a:pt x="2899" y="620"/>
                  <a:pt x="2910" y="653"/>
                  <a:pt x="2909" y="681"/>
                </a:cubicBezTo>
                <a:cubicBezTo>
                  <a:pt x="2909" y="708"/>
                  <a:pt x="2898" y="715"/>
                  <a:pt x="2891" y="743"/>
                </a:cubicBezTo>
                <a:cubicBezTo>
                  <a:pt x="2883" y="771"/>
                  <a:pt x="2911" y="843"/>
                  <a:pt x="2912" y="848"/>
                </a:cubicBezTo>
                <a:cubicBezTo>
                  <a:pt x="2912" y="854"/>
                  <a:pt x="2911" y="856"/>
                  <a:pt x="2887" y="882"/>
                </a:cubicBezTo>
                <a:cubicBezTo>
                  <a:pt x="2863" y="908"/>
                  <a:pt x="2745" y="1019"/>
                  <a:pt x="2716" y="1026"/>
                </a:cubicBezTo>
                <a:cubicBezTo>
                  <a:pt x="2686" y="1034"/>
                  <a:pt x="2584" y="1069"/>
                  <a:pt x="2584" y="1069"/>
                </a:cubicBezTo>
                <a:cubicBezTo>
                  <a:pt x="2584" y="1069"/>
                  <a:pt x="2566" y="986"/>
                  <a:pt x="2537" y="942"/>
                </a:cubicBezTo>
                <a:cubicBezTo>
                  <a:pt x="2508" y="899"/>
                  <a:pt x="2456" y="883"/>
                  <a:pt x="2452" y="877"/>
                </a:cubicBezTo>
                <a:cubicBezTo>
                  <a:pt x="2447" y="871"/>
                  <a:pt x="2451" y="822"/>
                  <a:pt x="2429" y="771"/>
                </a:cubicBezTo>
                <a:cubicBezTo>
                  <a:pt x="2408" y="721"/>
                  <a:pt x="2371" y="689"/>
                  <a:pt x="2371" y="689"/>
                </a:cubicBezTo>
                <a:cubicBezTo>
                  <a:pt x="2371" y="689"/>
                  <a:pt x="2387" y="653"/>
                  <a:pt x="2397" y="638"/>
                </a:cubicBezTo>
                <a:cubicBezTo>
                  <a:pt x="2406" y="622"/>
                  <a:pt x="2452" y="590"/>
                  <a:pt x="2468" y="582"/>
                </a:cubicBezTo>
                <a:cubicBezTo>
                  <a:pt x="2484" y="573"/>
                  <a:pt x="2519" y="576"/>
                  <a:pt x="2556" y="587"/>
                </a:cubicBezTo>
                <a:cubicBezTo>
                  <a:pt x="2593" y="599"/>
                  <a:pt x="2594" y="581"/>
                  <a:pt x="2604" y="553"/>
                </a:cubicBezTo>
                <a:cubicBezTo>
                  <a:pt x="2614" y="526"/>
                  <a:pt x="2609" y="513"/>
                  <a:pt x="2609" y="513"/>
                </a:cubicBezTo>
                <a:cubicBezTo>
                  <a:pt x="2609" y="513"/>
                  <a:pt x="2609" y="513"/>
                  <a:pt x="2617" y="507"/>
                </a:cubicBezTo>
                <a:cubicBezTo>
                  <a:pt x="2624" y="502"/>
                  <a:pt x="2622" y="497"/>
                  <a:pt x="2621" y="490"/>
                </a:cubicBezTo>
                <a:cubicBezTo>
                  <a:pt x="2620" y="483"/>
                  <a:pt x="2614" y="483"/>
                  <a:pt x="2613" y="479"/>
                </a:cubicBezTo>
                <a:cubicBezTo>
                  <a:pt x="2613" y="475"/>
                  <a:pt x="2627" y="469"/>
                  <a:pt x="2630" y="462"/>
                </a:cubicBezTo>
                <a:cubicBezTo>
                  <a:pt x="2634" y="456"/>
                  <a:pt x="2628" y="450"/>
                  <a:pt x="2627" y="442"/>
                </a:cubicBezTo>
                <a:cubicBezTo>
                  <a:pt x="2625" y="433"/>
                  <a:pt x="2629" y="425"/>
                  <a:pt x="2638" y="423"/>
                </a:cubicBezTo>
                <a:cubicBezTo>
                  <a:pt x="2647" y="420"/>
                  <a:pt x="2674" y="415"/>
                  <a:pt x="2673" y="401"/>
                </a:cubicBezTo>
                <a:cubicBezTo>
                  <a:pt x="2672" y="387"/>
                  <a:pt x="2643" y="335"/>
                  <a:pt x="2638" y="326"/>
                </a:cubicBezTo>
                <a:cubicBezTo>
                  <a:pt x="2633" y="318"/>
                  <a:pt x="2632" y="294"/>
                  <a:pt x="2643" y="277"/>
                </a:cubicBezTo>
                <a:cubicBezTo>
                  <a:pt x="2653" y="259"/>
                  <a:pt x="2651" y="233"/>
                  <a:pt x="2643" y="212"/>
                </a:cubicBezTo>
                <a:cubicBezTo>
                  <a:pt x="2636" y="191"/>
                  <a:pt x="2598" y="83"/>
                  <a:pt x="2534" y="56"/>
                </a:cubicBezTo>
                <a:cubicBezTo>
                  <a:pt x="2399" y="0"/>
                  <a:pt x="2211" y="71"/>
                  <a:pt x="2218" y="256"/>
                </a:cubicBezTo>
                <a:cubicBezTo>
                  <a:pt x="2221" y="329"/>
                  <a:pt x="2227" y="346"/>
                  <a:pt x="2222" y="383"/>
                </a:cubicBezTo>
                <a:cubicBezTo>
                  <a:pt x="2217" y="420"/>
                  <a:pt x="2206" y="459"/>
                  <a:pt x="2206" y="459"/>
                </a:cubicBezTo>
                <a:cubicBezTo>
                  <a:pt x="2206" y="459"/>
                  <a:pt x="2186" y="463"/>
                  <a:pt x="2140" y="467"/>
                </a:cubicBezTo>
                <a:cubicBezTo>
                  <a:pt x="2094" y="470"/>
                  <a:pt x="2053" y="485"/>
                  <a:pt x="2046" y="488"/>
                </a:cubicBezTo>
                <a:cubicBezTo>
                  <a:pt x="2039" y="490"/>
                  <a:pt x="1988" y="472"/>
                  <a:pt x="1905" y="464"/>
                </a:cubicBezTo>
                <a:cubicBezTo>
                  <a:pt x="1821" y="456"/>
                  <a:pt x="1705" y="486"/>
                  <a:pt x="1689" y="485"/>
                </a:cubicBezTo>
                <a:cubicBezTo>
                  <a:pt x="1674" y="484"/>
                  <a:pt x="1658" y="479"/>
                  <a:pt x="1643" y="485"/>
                </a:cubicBezTo>
                <a:cubicBezTo>
                  <a:pt x="1627" y="491"/>
                  <a:pt x="1617" y="508"/>
                  <a:pt x="1591" y="524"/>
                </a:cubicBezTo>
                <a:cubicBezTo>
                  <a:pt x="1566" y="539"/>
                  <a:pt x="1474" y="587"/>
                  <a:pt x="1389" y="676"/>
                </a:cubicBezTo>
                <a:cubicBezTo>
                  <a:pt x="1339" y="728"/>
                  <a:pt x="1294" y="784"/>
                  <a:pt x="1264" y="821"/>
                </a:cubicBezTo>
                <a:cubicBezTo>
                  <a:pt x="1264" y="821"/>
                  <a:pt x="1264" y="821"/>
                  <a:pt x="1264" y="821"/>
                </a:cubicBezTo>
                <a:cubicBezTo>
                  <a:pt x="1251" y="837"/>
                  <a:pt x="1226" y="845"/>
                  <a:pt x="1216" y="849"/>
                </a:cubicBezTo>
                <a:cubicBezTo>
                  <a:pt x="1200" y="860"/>
                  <a:pt x="1183" y="867"/>
                  <a:pt x="1167" y="877"/>
                </a:cubicBezTo>
                <a:cubicBezTo>
                  <a:pt x="1153" y="885"/>
                  <a:pt x="1140" y="894"/>
                  <a:pt x="1125" y="900"/>
                </a:cubicBezTo>
                <a:cubicBezTo>
                  <a:pt x="1120" y="904"/>
                  <a:pt x="1115" y="907"/>
                  <a:pt x="1109" y="911"/>
                </a:cubicBezTo>
                <a:cubicBezTo>
                  <a:pt x="1102" y="915"/>
                  <a:pt x="1093" y="918"/>
                  <a:pt x="1085" y="921"/>
                </a:cubicBezTo>
                <a:cubicBezTo>
                  <a:pt x="1078" y="924"/>
                  <a:pt x="1070" y="926"/>
                  <a:pt x="1063" y="929"/>
                </a:cubicBezTo>
                <a:cubicBezTo>
                  <a:pt x="1058" y="932"/>
                  <a:pt x="1054" y="934"/>
                  <a:pt x="1049" y="937"/>
                </a:cubicBezTo>
                <a:cubicBezTo>
                  <a:pt x="1040" y="941"/>
                  <a:pt x="1031" y="943"/>
                  <a:pt x="1021" y="948"/>
                </a:cubicBezTo>
                <a:cubicBezTo>
                  <a:pt x="1017" y="950"/>
                  <a:pt x="1015" y="952"/>
                  <a:pt x="1012" y="954"/>
                </a:cubicBezTo>
                <a:cubicBezTo>
                  <a:pt x="1010" y="955"/>
                  <a:pt x="1009" y="956"/>
                  <a:pt x="1008" y="956"/>
                </a:cubicBezTo>
                <a:cubicBezTo>
                  <a:pt x="1004" y="960"/>
                  <a:pt x="1008" y="965"/>
                  <a:pt x="1010" y="969"/>
                </a:cubicBezTo>
                <a:cubicBezTo>
                  <a:pt x="1016" y="978"/>
                  <a:pt x="1033" y="971"/>
                  <a:pt x="1039" y="969"/>
                </a:cubicBezTo>
                <a:cubicBezTo>
                  <a:pt x="1048" y="966"/>
                  <a:pt x="1058" y="961"/>
                  <a:pt x="1066" y="959"/>
                </a:cubicBezTo>
                <a:cubicBezTo>
                  <a:pt x="1073" y="958"/>
                  <a:pt x="1079" y="957"/>
                  <a:pt x="1085" y="956"/>
                </a:cubicBezTo>
                <a:cubicBezTo>
                  <a:pt x="1093" y="953"/>
                  <a:pt x="1103" y="947"/>
                  <a:pt x="1112" y="950"/>
                </a:cubicBezTo>
                <a:cubicBezTo>
                  <a:pt x="1113" y="952"/>
                  <a:pt x="1113" y="955"/>
                  <a:pt x="1113" y="958"/>
                </a:cubicBezTo>
                <a:cubicBezTo>
                  <a:pt x="1095" y="976"/>
                  <a:pt x="1076" y="984"/>
                  <a:pt x="1059" y="995"/>
                </a:cubicBezTo>
                <a:cubicBezTo>
                  <a:pt x="1050" y="1002"/>
                  <a:pt x="1041" y="1009"/>
                  <a:pt x="1033" y="1016"/>
                </a:cubicBezTo>
                <a:cubicBezTo>
                  <a:pt x="1025" y="1020"/>
                  <a:pt x="1017" y="1025"/>
                  <a:pt x="1009" y="1030"/>
                </a:cubicBezTo>
                <a:cubicBezTo>
                  <a:pt x="1005" y="1033"/>
                  <a:pt x="1002" y="1035"/>
                  <a:pt x="998" y="1038"/>
                </a:cubicBezTo>
                <a:cubicBezTo>
                  <a:pt x="987" y="1045"/>
                  <a:pt x="975" y="1052"/>
                  <a:pt x="984" y="1067"/>
                </a:cubicBezTo>
                <a:cubicBezTo>
                  <a:pt x="993" y="1081"/>
                  <a:pt x="1010" y="1064"/>
                  <a:pt x="1019" y="1059"/>
                </a:cubicBezTo>
                <a:cubicBezTo>
                  <a:pt x="1032" y="1053"/>
                  <a:pt x="1046" y="1042"/>
                  <a:pt x="1059" y="1035"/>
                </a:cubicBezTo>
                <a:cubicBezTo>
                  <a:pt x="1069" y="1030"/>
                  <a:pt x="1079" y="1027"/>
                  <a:pt x="1089" y="1021"/>
                </a:cubicBezTo>
                <a:cubicBezTo>
                  <a:pt x="1097" y="1016"/>
                  <a:pt x="1112" y="1001"/>
                  <a:pt x="1120" y="1002"/>
                </a:cubicBezTo>
                <a:cubicBezTo>
                  <a:pt x="1121" y="1005"/>
                  <a:pt x="1121" y="1007"/>
                  <a:pt x="1122" y="1009"/>
                </a:cubicBezTo>
                <a:cubicBezTo>
                  <a:pt x="1120" y="1015"/>
                  <a:pt x="1111" y="1024"/>
                  <a:pt x="1106" y="1029"/>
                </a:cubicBezTo>
                <a:cubicBezTo>
                  <a:pt x="1097" y="1038"/>
                  <a:pt x="1088" y="1047"/>
                  <a:pt x="1079" y="1056"/>
                </a:cubicBezTo>
                <a:cubicBezTo>
                  <a:pt x="1072" y="1062"/>
                  <a:pt x="1069" y="1070"/>
                  <a:pt x="1065" y="1077"/>
                </a:cubicBezTo>
                <a:cubicBezTo>
                  <a:pt x="1059" y="1087"/>
                  <a:pt x="1047" y="1104"/>
                  <a:pt x="1038" y="1111"/>
                </a:cubicBezTo>
                <a:cubicBezTo>
                  <a:pt x="1034" y="1116"/>
                  <a:pt x="1030" y="1121"/>
                  <a:pt x="1026" y="1125"/>
                </a:cubicBezTo>
                <a:cubicBezTo>
                  <a:pt x="1017" y="1134"/>
                  <a:pt x="1008" y="1144"/>
                  <a:pt x="1015" y="1154"/>
                </a:cubicBezTo>
                <a:cubicBezTo>
                  <a:pt x="1017" y="1157"/>
                  <a:pt x="1019" y="1157"/>
                  <a:pt x="1021" y="1158"/>
                </a:cubicBezTo>
                <a:cubicBezTo>
                  <a:pt x="1034" y="1165"/>
                  <a:pt x="1041" y="1152"/>
                  <a:pt x="1053" y="1142"/>
                </a:cubicBezTo>
                <a:cubicBezTo>
                  <a:pt x="1059" y="1137"/>
                  <a:pt x="1063" y="1130"/>
                  <a:pt x="1069" y="1125"/>
                </a:cubicBezTo>
                <a:cubicBezTo>
                  <a:pt x="1076" y="1117"/>
                  <a:pt x="1082" y="1110"/>
                  <a:pt x="1089" y="1103"/>
                </a:cubicBezTo>
                <a:cubicBezTo>
                  <a:pt x="1092" y="1100"/>
                  <a:pt x="1095" y="1097"/>
                  <a:pt x="1098" y="1094"/>
                </a:cubicBezTo>
                <a:cubicBezTo>
                  <a:pt x="1100" y="1091"/>
                  <a:pt x="1102" y="1088"/>
                  <a:pt x="1105" y="1085"/>
                </a:cubicBezTo>
                <a:cubicBezTo>
                  <a:pt x="1111" y="1078"/>
                  <a:pt x="1117" y="1071"/>
                  <a:pt x="1124" y="1064"/>
                </a:cubicBezTo>
                <a:cubicBezTo>
                  <a:pt x="1132" y="1056"/>
                  <a:pt x="1139" y="1046"/>
                  <a:pt x="1147" y="1040"/>
                </a:cubicBezTo>
                <a:cubicBezTo>
                  <a:pt x="1151" y="1044"/>
                  <a:pt x="1153" y="1048"/>
                  <a:pt x="1153" y="1051"/>
                </a:cubicBezTo>
                <a:cubicBezTo>
                  <a:pt x="1142" y="1068"/>
                  <a:pt x="1130" y="1084"/>
                  <a:pt x="1118" y="1100"/>
                </a:cubicBezTo>
                <a:cubicBezTo>
                  <a:pt x="1114" y="1108"/>
                  <a:pt x="1111" y="1116"/>
                  <a:pt x="1107" y="1123"/>
                </a:cubicBezTo>
                <a:cubicBezTo>
                  <a:pt x="1101" y="1135"/>
                  <a:pt x="1092" y="1146"/>
                  <a:pt x="1086" y="1158"/>
                </a:cubicBezTo>
                <a:cubicBezTo>
                  <a:pt x="1082" y="1167"/>
                  <a:pt x="1067" y="1193"/>
                  <a:pt x="1082" y="1196"/>
                </a:cubicBezTo>
                <a:cubicBezTo>
                  <a:pt x="1097" y="1200"/>
                  <a:pt x="1117" y="1171"/>
                  <a:pt x="1126" y="1156"/>
                </a:cubicBezTo>
                <a:cubicBezTo>
                  <a:pt x="1132" y="1144"/>
                  <a:pt x="1143" y="1135"/>
                  <a:pt x="1150" y="1123"/>
                </a:cubicBezTo>
                <a:cubicBezTo>
                  <a:pt x="1164" y="1099"/>
                  <a:pt x="1184" y="1071"/>
                  <a:pt x="1205" y="1053"/>
                </a:cubicBezTo>
                <a:cubicBezTo>
                  <a:pt x="1210" y="1049"/>
                  <a:pt x="1214" y="1045"/>
                  <a:pt x="1218" y="1040"/>
                </a:cubicBezTo>
                <a:cubicBezTo>
                  <a:pt x="1223" y="1038"/>
                  <a:pt x="1227" y="1035"/>
                  <a:pt x="1232" y="1033"/>
                </a:cubicBezTo>
                <a:cubicBezTo>
                  <a:pt x="1234" y="1031"/>
                  <a:pt x="1236" y="1029"/>
                  <a:pt x="1238" y="1029"/>
                </a:cubicBezTo>
                <a:cubicBezTo>
                  <a:pt x="1238" y="1029"/>
                  <a:pt x="1238" y="1030"/>
                  <a:pt x="1238" y="1030"/>
                </a:cubicBezTo>
                <a:cubicBezTo>
                  <a:pt x="1240" y="1040"/>
                  <a:pt x="1234" y="1050"/>
                  <a:pt x="1232" y="1060"/>
                </a:cubicBezTo>
                <a:cubicBezTo>
                  <a:pt x="1226" y="1080"/>
                  <a:pt x="1218" y="1098"/>
                  <a:pt x="1217" y="1118"/>
                </a:cubicBezTo>
                <a:cubicBezTo>
                  <a:pt x="1217" y="1127"/>
                  <a:pt x="1216" y="1143"/>
                  <a:pt x="1228" y="1150"/>
                </a:cubicBezTo>
                <a:cubicBezTo>
                  <a:pt x="1235" y="1154"/>
                  <a:pt x="1241" y="1140"/>
                  <a:pt x="1244" y="1134"/>
                </a:cubicBezTo>
                <a:cubicBezTo>
                  <a:pt x="1246" y="1128"/>
                  <a:pt x="1249" y="1121"/>
                  <a:pt x="1252" y="1114"/>
                </a:cubicBezTo>
                <a:cubicBezTo>
                  <a:pt x="1255" y="1107"/>
                  <a:pt x="1259" y="1100"/>
                  <a:pt x="1263" y="1094"/>
                </a:cubicBezTo>
                <a:cubicBezTo>
                  <a:pt x="1265" y="1087"/>
                  <a:pt x="1266" y="1079"/>
                  <a:pt x="1268" y="1072"/>
                </a:cubicBezTo>
                <a:cubicBezTo>
                  <a:pt x="1270" y="1065"/>
                  <a:pt x="1272" y="1058"/>
                  <a:pt x="1274" y="1051"/>
                </a:cubicBezTo>
                <a:cubicBezTo>
                  <a:pt x="1278" y="1043"/>
                  <a:pt x="1284" y="1035"/>
                  <a:pt x="1286" y="1027"/>
                </a:cubicBezTo>
                <a:cubicBezTo>
                  <a:pt x="1289" y="1017"/>
                  <a:pt x="1292" y="1007"/>
                  <a:pt x="1295" y="997"/>
                </a:cubicBezTo>
                <a:cubicBezTo>
                  <a:pt x="1297" y="989"/>
                  <a:pt x="1300" y="981"/>
                  <a:pt x="1303" y="974"/>
                </a:cubicBezTo>
                <a:cubicBezTo>
                  <a:pt x="1307" y="975"/>
                  <a:pt x="1336" y="904"/>
                  <a:pt x="1342" y="893"/>
                </a:cubicBezTo>
                <a:cubicBezTo>
                  <a:pt x="1342" y="892"/>
                  <a:pt x="1341" y="891"/>
                  <a:pt x="1341" y="890"/>
                </a:cubicBezTo>
                <a:cubicBezTo>
                  <a:pt x="1376" y="864"/>
                  <a:pt x="1416" y="833"/>
                  <a:pt x="1443" y="816"/>
                </a:cubicBezTo>
                <a:cubicBezTo>
                  <a:pt x="1491" y="786"/>
                  <a:pt x="1578" y="749"/>
                  <a:pt x="1632" y="729"/>
                </a:cubicBezTo>
                <a:cubicBezTo>
                  <a:pt x="1686" y="708"/>
                  <a:pt x="1722" y="676"/>
                  <a:pt x="1722" y="676"/>
                </a:cubicBezTo>
                <a:cubicBezTo>
                  <a:pt x="1722" y="676"/>
                  <a:pt x="1729" y="680"/>
                  <a:pt x="1749" y="695"/>
                </a:cubicBezTo>
                <a:cubicBezTo>
                  <a:pt x="1769" y="709"/>
                  <a:pt x="1834" y="723"/>
                  <a:pt x="1843" y="724"/>
                </a:cubicBezTo>
                <a:cubicBezTo>
                  <a:pt x="1843" y="724"/>
                  <a:pt x="1800" y="781"/>
                  <a:pt x="1719" y="900"/>
                </a:cubicBezTo>
                <a:cubicBezTo>
                  <a:pt x="1639" y="1019"/>
                  <a:pt x="1580" y="1204"/>
                  <a:pt x="1529" y="1309"/>
                </a:cubicBezTo>
                <a:cubicBezTo>
                  <a:pt x="1519" y="1330"/>
                  <a:pt x="1509" y="1348"/>
                  <a:pt x="1500" y="1362"/>
                </a:cubicBezTo>
                <a:close/>
                <a:moveTo>
                  <a:pt x="326" y="2993"/>
                </a:moveTo>
                <a:cubicBezTo>
                  <a:pt x="325" y="2993"/>
                  <a:pt x="323" y="2993"/>
                  <a:pt x="323" y="2993"/>
                </a:cubicBezTo>
                <a:cubicBezTo>
                  <a:pt x="323" y="2993"/>
                  <a:pt x="339" y="2968"/>
                  <a:pt x="326" y="299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6747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54E6471D-07C0-C0BA-31E6-FBDDC4E79896}"/>
              </a:ext>
            </a:extLst>
          </p:cNvPr>
          <p:cNvSpPr/>
          <p:nvPr/>
        </p:nvSpPr>
        <p:spPr>
          <a:xfrm>
            <a:off x="3843573" y="347262"/>
            <a:ext cx="4520175" cy="532801"/>
          </a:xfrm>
          <a:custGeom>
            <a:avLst/>
            <a:gdLst>
              <a:gd name="connsiteX0" fmla="*/ 0 w 4520175"/>
              <a:gd name="connsiteY0" fmla="*/ 0 h 532801"/>
              <a:gd name="connsiteX1" fmla="*/ 4253775 w 4520175"/>
              <a:gd name="connsiteY1" fmla="*/ 0 h 532801"/>
              <a:gd name="connsiteX2" fmla="*/ 4520175 w 4520175"/>
              <a:gd name="connsiteY2" fmla="*/ 266401 h 532801"/>
              <a:gd name="connsiteX3" fmla="*/ 4253775 w 4520175"/>
              <a:gd name="connsiteY3" fmla="*/ 532801 h 532801"/>
              <a:gd name="connsiteX4" fmla="*/ 0 w 4520175"/>
              <a:gd name="connsiteY4" fmla="*/ 532801 h 532801"/>
              <a:gd name="connsiteX5" fmla="*/ 266401 w 4520175"/>
              <a:gd name="connsiteY5" fmla="*/ 266401 h 532801"/>
              <a:gd name="connsiteX6" fmla="*/ 0 w 4520175"/>
              <a:gd name="connsiteY6" fmla="*/ 0 h 53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0175" h="532801" fill="none" extrusionOk="0">
                <a:moveTo>
                  <a:pt x="0" y="0"/>
                </a:moveTo>
                <a:cubicBezTo>
                  <a:pt x="1785132" y="48231"/>
                  <a:pt x="2860849" y="-84455"/>
                  <a:pt x="4253775" y="0"/>
                </a:cubicBezTo>
                <a:cubicBezTo>
                  <a:pt x="4303687" y="66680"/>
                  <a:pt x="4463802" y="165544"/>
                  <a:pt x="4520175" y="266401"/>
                </a:cubicBezTo>
                <a:cubicBezTo>
                  <a:pt x="4416574" y="369566"/>
                  <a:pt x="4370610" y="410379"/>
                  <a:pt x="4253775" y="532801"/>
                </a:cubicBezTo>
                <a:cubicBezTo>
                  <a:pt x="2199271" y="401847"/>
                  <a:pt x="1062704" y="489227"/>
                  <a:pt x="0" y="532801"/>
                </a:cubicBezTo>
                <a:cubicBezTo>
                  <a:pt x="35413" y="451198"/>
                  <a:pt x="200612" y="369631"/>
                  <a:pt x="266401" y="266401"/>
                </a:cubicBezTo>
                <a:cubicBezTo>
                  <a:pt x="214334" y="212937"/>
                  <a:pt x="83565" y="79324"/>
                  <a:pt x="0" y="0"/>
                </a:cubicBezTo>
                <a:close/>
              </a:path>
              <a:path w="4520175" h="532801" stroke="0" extrusionOk="0">
                <a:moveTo>
                  <a:pt x="0" y="0"/>
                </a:moveTo>
                <a:cubicBezTo>
                  <a:pt x="1444264" y="118645"/>
                  <a:pt x="2383016" y="116012"/>
                  <a:pt x="4253775" y="0"/>
                </a:cubicBezTo>
                <a:cubicBezTo>
                  <a:pt x="4351008" y="81105"/>
                  <a:pt x="4508772" y="221825"/>
                  <a:pt x="4520175" y="266401"/>
                </a:cubicBezTo>
                <a:cubicBezTo>
                  <a:pt x="4470577" y="350560"/>
                  <a:pt x="4270515" y="496115"/>
                  <a:pt x="4253775" y="532801"/>
                </a:cubicBezTo>
                <a:cubicBezTo>
                  <a:pt x="2519170" y="552988"/>
                  <a:pt x="1608599" y="685281"/>
                  <a:pt x="0" y="532801"/>
                </a:cubicBezTo>
                <a:cubicBezTo>
                  <a:pt x="51432" y="518363"/>
                  <a:pt x="192537" y="297118"/>
                  <a:pt x="266401" y="266401"/>
                </a:cubicBezTo>
                <a:cubicBezTo>
                  <a:pt x="216891" y="255419"/>
                  <a:pt x="91328" y="10939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706EDC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chevron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8D794F-D225-CD99-0886-87FE8B2D4BF4}"/>
              </a:ext>
            </a:extLst>
          </p:cNvPr>
          <p:cNvSpPr txBox="1"/>
          <p:nvPr/>
        </p:nvSpPr>
        <p:spPr>
          <a:xfrm>
            <a:off x="3016459" y="226376"/>
            <a:ext cx="9108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ln>
                  <a:gradFill>
                    <a:gsLst>
                      <a:gs pos="32000">
                        <a:srgbClr val="706EDC"/>
                      </a:gs>
                      <a:gs pos="100000">
                        <a:srgbClr val="FF66A7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267" dirty="0">
              <a:ln>
                <a:gradFill>
                  <a:gsLst>
                    <a:gs pos="32000">
                      <a:srgbClr val="706EDC"/>
                    </a:gs>
                    <a:gs pos="100000">
                      <a:srgbClr val="FF66A7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D2F933-8B88-45FA-3611-EB26C23D11C9}"/>
              </a:ext>
            </a:extLst>
          </p:cNvPr>
          <p:cNvSpPr txBox="1"/>
          <p:nvPr/>
        </p:nvSpPr>
        <p:spPr>
          <a:xfrm>
            <a:off x="5146709" y="352393"/>
            <a:ext cx="243197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b="1" dirty="0">
                <a:gradFill>
                  <a:gsLst>
                    <a:gs pos="0">
                      <a:srgbClr val="FF66A7"/>
                    </a:gs>
                    <a:gs pos="100000">
                      <a:srgbClr val="3E54A3"/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6826A461-E821-F02A-7E6E-327B56E006AD}"/>
              </a:ext>
            </a:extLst>
          </p:cNvPr>
          <p:cNvSpPr>
            <a:spLocks noEditPoints="1"/>
          </p:cNvSpPr>
          <p:nvPr/>
        </p:nvSpPr>
        <p:spPr bwMode="auto">
          <a:xfrm>
            <a:off x="7654884" y="403087"/>
            <a:ext cx="369929" cy="395566"/>
          </a:xfrm>
          <a:custGeom>
            <a:avLst/>
            <a:gdLst>
              <a:gd name="T0" fmla="*/ 1101 w 3181"/>
              <a:gd name="T1" fmla="*/ 1884 h 3400"/>
              <a:gd name="T2" fmla="*/ 213 w 3181"/>
              <a:gd name="T3" fmla="*/ 2838 h 3400"/>
              <a:gd name="T4" fmla="*/ 1 w 3181"/>
              <a:gd name="T5" fmla="*/ 2949 h 3400"/>
              <a:gd name="T6" fmla="*/ 20 w 3181"/>
              <a:gd name="T7" fmla="*/ 3175 h 3400"/>
              <a:gd name="T8" fmla="*/ 43 w 3181"/>
              <a:gd name="T9" fmla="*/ 3308 h 3400"/>
              <a:gd name="T10" fmla="*/ 127 w 3181"/>
              <a:gd name="T11" fmla="*/ 3393 h 3400"/>
              <a:gd name="T12" fmla="*/ 309 w 3181"/>
              <a:gd name="T13" fmla="*/ 3342 h 3400"/>
              <a:gd name="T14" fmla="*/ 237 w 3181"/>
              <a:gd name="T15" fmla="*/ 3239 h 3400"/>
              <a:gd name="T16" fmla="*/ 315 w 3181"/>
              <a:gd name="T17" fmla="*/ 3015 h 3400"/>
              <a:gd name="T18" fmla="*/ 757 w 3181"/>
              <a:gd name="T19" fmla="*/ 2570 h 3400"/>
              <a:gd name="T20" fmla="*/ 1335 w 3181"/>
              <a:gd name="T21" fmla="*/ 2187 h 3400"/>
              <a:gd name="T22" fmla="*/ 2165 w 3181"/>
              <a:gd name="T23" fmla="*/ 2085 h 3400"/>
              <a:gd name="T24" fmla="*/ 1732 w 3181"/>
              <a:gd name="T25" fmla="*/ 2489 h 3400"/>
              <a:gd name="T26" fmla="*/ 1613 w 3181"/>
              <a:gd name="T27" fmla="*/ 2539 h 3400"/>
              <a:gd name="T28" fmla="*/ 1520 w 3181"/>
              <a:gd name="T29" fmla="*/ 2743 h 3400"/>
              <a:gd name="T30" fmla="*/ 1729 w 3181"/>
              <a:gd name="T31" fmla="*/ 2925 h 3400"/>
              <a:gd name="T32" fmla="*/ 1862 w 3181"/>
              <a:gd name="T33" fmla="*/ 3021 h 3400"/>
              <a:gd name="T34" fmla="*/ 2002 w 3181"/>
              <a:gd name="T35" fmla="*/ 3016 h 3400"/>
              <a:gd name="T36" fmla="*/ 1921 w 3181"/>
              <a:gd name="T37" fmla="*/ 2890 h 3400"/>
              <a:gd name="T38" fmla="*/ 1849 w 3181"/>
              <a:gd name="T39" fmla="*/ 2644 h 3400"/>
              <a:gd name="T40" fmla="*/ 2387 w 3181"/>
              <a:gd name="T41" fmla="*/ 2246 h 3400"/>
              <a:gd name="T42" fmla="*/ 2360 w 3181"/>
              <a:gd name="T43" fmla="*/ 1782 h 3400"/>
              <a:gd name="T44" fmla="*/ 1992 w 3181"/>
              <a:gd name="T45" fmla="*/ 1392 h 3400"/>
              <a:gd name="T46" fmla="*/ 2197 w 3181"/>
              <a:gd name="T47" fmla="*/ 1184 h 3400"/>
              <a:gd name="T48" fmla="*/ 2421 w 3181"/>
              <a:gd name="T49" fmla="*/ 1288 h 3400"/>
              <a:gd name="T50" fmla="*/ 2993 w 3181"/>
              <a:gd name="T51" fmla="*/ 962 h 3400"/>
              <a:gd name="T52" fmla="*/ 3178 w 3181"/>
              <a:gd name="T53" fmla="*/ 676 h 3400"/>
              <a:gd name="T54" fmla="*/ 3127 w 3181"/>
              <a:gd name="T55" fmla="*/ 678 h 3400"/>
              <a:gd name="T56" fmla="*/ 3158 w 3181"/>
              <a:gd name="T57" fmla="*/ 601 h 3400"/>
              <a:gd name="T58" fmla="*/ 3100 w 3181"/>
              <a:gd name="T59" fmla="*/ 611 h 3400"/>
              <a:gd name="T60" fmla="*/ 3121 w 3181"/>
              <a:gd name="T61" fmla="*/ 545 h 3400"/>
              <a:gd name="T62" fmla="*/ 3035 w 3181"/>
              <a:gd name="T63" fmla="*/ 596 h 3400"/>
              <a:gd name="T64" fmla="*/ 3040 w 3181"/>
              <a:gd name="T65" fmla="*/ 504 h 3400"/>
              <a:gd name="T66" fmla="*/ 2986 w 3181"/>
              <a:gd name="T67" fmla="*/ 547 h 3400"/>
              <a:gd name="T68" fmla="*/ 2916 w 3181"/>
              <a:gd name="T69" fmla="*/ 608 h 3400"/>
              <a:gd name="T70" fmla="*/ 2912 w 3181"/>
              <a:gd name="T71" fmla="*/ 848 h 3400"/>
              <a:gd name="T72" fmla="*/ 2537 w 3181"/>
              <a:gd name="T73" fmla="*/ 942 h 3400"/>
              <a:gd name="T74" fmla="*/ 2397 w 3181"/>
              <a:gd name="T75" fmla="*/ 638 h 3400"/>
              <a:gd name="T76" fmla="*/ 2609 w 3181"/>
              <a:gd name="T77" fmla="*/ 513 h 3400"/>
              <a:gd name="T78" fmla="*/ 2630 w 3181"/>
              <a:gd name="T79" fmla="*/ 462 h 3400"/>
              <a:gd name="T80" fmla="*/ 2638 w 3181"/>
              <a:gd name="T81" fmla="*/ 326 h 3400"/>
              <a:gd name="T82" fmla="*/ 2218 w 3181"/>
              <a:gd name="T83" fmla="*/ 256 h 3400"/>
              <a:gd name="T84" fmla="*/ 2046 w 3181"/>
              <a:gd name="T85" fmla="*/ 488 h 3400"/>
              <a:gd name="T86" fmla="*/ 1591 w 3181"/>
              <a:gd name="T87" fmla="*/ 524 h 3400"/>
              <a:gd name="T88" fmla="*/ 1216 w 3181"/>
              <a:gd name="T89" fmla="*/ 849 h 3400"/>
              <a:gd name="T90" fmla="*/ 1085 w 3181"/>
              <a:gd name="T91" fmla="*/ 921 h 3400"/>
              <a:gd name="T92" fmla="*/ 1012 w 3181"/>
              <a:gd name="T93" fmla="*/ 954 h 3400"/>
              <a:gd name="T94" fmla="*/ 1066 w 3181"/>
              <a:gd name="T95" fmla="*/ 959 h 3400"/>
              <a:gd name="T96" fmla="*/ 1059 w 3181"/>
              <a:gd name="T97" fmla="*/ 995 h 3400"/>
              <a:gd name="T98" fmla="*/ 984 w 3181"/>
              <a:gd name="T99" fmla="*/ 1067 h 3400"/>
              <a:gd name="T100" fmla="*/ 1120 w 3181"/>
              <a:gd name="T101" fmla="*/ 1002 h 3400"/>
              <a:gd name="T102" fmla="*/ 1065 w 3181"/>
              <a:gd name="T103" fmla="*/ 1077 h 3400"/>
              <a:gd name="T104" fmla="*/ 1021 w 3181"/>
              <a:gd name="T105" fmla="*/ 1158 h 3400"/>
              <a:gd name="T106" fmla="*/ 1098 w 3181"/>
              <a:gd name="T107" fmla="*/ 1094 h 3400"/>
              <a:gd name="T108" fmla="*/ 1153 w 3181"/>
              <a:gd name="T109" fmla="*/ 1051 h 3400"/>
              <a:gd name="T110" fmla="*/ 1082 w 3181"/>
              <a:gd name="T111" fmla="*/ 1196 h 3400"/>
              <a:gd name="T112" fmla="*/ 1218 w 3181"/>
              <a:gd name="T113" fmla="*/ 1040 h 3400"/>
              <a:gd name="T114" fmla="*/ 1232 w 3181"/>
              <a:gd name="T115" fmla="*/ 1060 h 3400"/>
              <a:gd name="T116" fmla="*/ 1252 w 3181"/>
              <a:gd name="T117" fmla="*/ 1114 h 3400"/>
              <a:gd name="T118" fmla="*/ 1286 w 3181"/>
              <a:gd name="T119" fmla="*/ 1027 h 3400"/>
              <a:gd name="T120" fmla="*/ 1341 w 3181"/>
              <a:gd name="T121" fmla="*/ 890 h 3400"/>
              <a:gd name="T122" fmla="*/ 1749 w 3181"/>
              <a:gd name="T123" fmla="*/ 695 h 3400"/>
              <a:gd name="T124" fmla="*/ 1500 w 3181"/>
              <a:gd name="T125" fmla="*/ 1362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1" h="3400">
                <a:moveTo>
                  <a:pt x="1500" y="1362"/>
                </a:moveTo>
                <a:cubicBezTo>
                  <a:pt x="1468" y="1378"/>
                  <a:pt x="1410" y="1411"/>
                  <a:pt x="1365" y="1452"/>
                </a:cubicBezTo>
                <a:cubicBezTo>
                  <a:pt x="1306" y="1504"/>
                  <a:pt x="1271" y="1712"/>
                  <a:pt x="1240" y="1761"/>
                </a:cubicBezTo>
                <a:cubicBezTo>
                  <a:pt x="1209" y="1811"/>
                  <a:pt x="1190" y="1809"/>
                  <a:pt x="1101" y="1884"/>
                </a:cubicBezTo>
                <a:cubicBezTo>
                  <a:pt x="1013" y="1959"/>
                  <a:pt x="897" y="2173"/>
                  <a:pt x="841" y="2229"/>
                </a:cubicBezTo>
                <a:cubicBezTo>
                  <a:pt x="785" y="2284"/>
                  <a:pt x="748" y="2313"/>
                  <a:pt x="642" y="2358"/>
                </a:cubicBezTo>
                <a:cubicBezTo>
                  <a:pt x="536" y="2403"/>
                  <a:pt x="443" y="2567"/>
                  <a:pt x="360" y="2683"/>
                </a:cubicBezTo>
                <a:cubicBezTo>
                  <a:pt x="276" y="2800"/>
                  <a:pt x="220" y="2831"/>
                  <a:pt x="213" y="2838"/>
                </a:cubicBezTo>
                <a:cubicBezTo>
                  <a:pt x="206" y="2845"/>
                  <a:pt x="209" y="2841"/>
                  <a:pt x="191" y="2839"/>
                </a:cubicBezTo>
                <a:cubicBezTo>
                  <a:pt x="173" y="2837"/>
                  <a:pt x="102" y="2864"/>
                  <a:pt x="92" y="2868"/>
                </a:cubicBezTo>
                <a:cubicBezTo>
                  <a:pt x="83" y="2871"/>
                  <a:pt x="57" y="2860"/>
                  <a:pt x="39" y="2868"/>
                </a:cubicBezTo>
                <a:cubicBezTo>
                  <a:pt x="20" y="2877"/>
                  <a:pt x="3" y="2932"/>
                  <a:pt x="1" y="2949"/>
                </a:cubicBezTo>
                <a:cubicBezTo>
                  <a:pt x="0" y="2966"/>
                  <a:pt x="3" y="2973"/>
                  <a:pt x="3" y="2996"/>
                </a:cubicBezTo>
                <a:cubicBezTo>
                  <a:pt x="4" y="3019"/>
                  <a:pt x="7" y="3098"/>
                  <a:pt x="11" y="3113"/>
                </a:cubicBezTo>
                <a:cubicBezTo>
                  <a:pt x="14" y="3127"/>
                  <a:pt x="13" y="3136"/>
                  <a:pt x="14" y="3148"/>
                </a:cubicBezTo>
                <a:cubicBezTo>
                  <a:pt x="14" y="3160"/>
                  <a:pt x="18" y="3166"/>
                  <a:pt x="20" y="3175"/>
                </a:cubicBezTo>
                <a:cubicBezTo>
                  <a:pt x="21" y="3184"/>
                  <a:pt x="22" y="3192"/>
                  <a:pt x="18" y="3209"/>
                </a:cubicBezTo>
                <a:cubicBezTo>
                  <a:pt x="14" y="3225"/>
                  <a:pt x="20" y="3233"/>
                  <a:pt x="20" y="3248"/>
                </a:cubicBezTo>
                <a:cubicBezTo>
                  <a:pt x="20" y="3263"/>
                  <a:pt x="25" y="3261"/>
                  <a:pt x="28" y="3273"/>
                </a:cubicBezTo>
                <a:cubicBezTo>
                  <a:pt x="31" y="3285"/>
                  <a:pt x="34" y="3295"/>
                  <a:pt x="43" y="3308"/>
                </a:cubicBezTo>
                <a:cubicBezTo>
                  <a:pt x="52" y="3321"/>
                  <a:pt x="53" y="3326"/>
                  <a:pt x="57" y="3337"/>
                </a:cubicBezTo>
                <a:cubicBezTo>
                  <a:pt x="61" y="3348"/>
                  <a:pt x="72" y="3353"/>
                  <a:pt x="79" y="3357"/>
                </a:cubicBezTo>
                <a:cubicBezTo>
                  <a:pt x="87" y="3361"/>
                  <a:pt x="92" y="3375"/>
                  <a:pt x="102" y="3384"/>
                </a:cubicBezTo>
                <a:cubicBezTo>
                  <a:pt x="112" y="3393"/>
                  <a:pt x="116" y="3390"/>
                  <a:pt x="127" y="3393"/>
                </a:cubicBezTo>
                <a:cubicBezTo>
                  <a:pt x="138" y="3395"/>
                  <a:pt x="137" y="3400"/>
                  <a:pt x="154" y="3399"/>
                </a:cubicBezTo>
                <a:cubicBezTo>
                  <a:pt x="171" y="3398"/>
                  <a:pt x="167" y="3397"/>
                  <a:pt x="181" y="3397"/>
                </a:cubicBezTo>
                <a:cubicBezTo>
                  <a:pt x="195" y="3397"/>
                  <a:pt x="268" y="3390"/>
                  <a:pt x="277" y="3385"/>
                </a:cubicBezTo>
                <a:cubicBezTo>
                  <a:pt x="286" y="3381"/>
                  <a:pt x="306" y="3356"/>
                  <a:pt x="309" y="3342"/>
                </a:cubicBezTo>
                <a:cubicBezTo>
                  <a:pt x="312" y="3329"/>
                  <a:pt x="300" y="3321"/>
                  <a:pt x="300" y="3321"/>
                </a:cubicBezTo>
                <a:cubicBezTo>
                  <a:pt x="300" y="3321"/>
                  <a:pt x="295" y="3314"/>
                  <a:pt x="284" y="3306"/>
                </a:cubicBezTo>
                <a:cubicBezTo>
                  <a:pt x="274" y="3298"/>
                  <a:pt x="238" y="3285"/>
                  <a:pt x="233" y="3279"/>
                </a:cubicBezTo>
                <a:cubicBezTo>
                  <a:pt x="228" y="3272"/>
                  <a:pt x="229" y="3262"/>
                  <a:pt x="237" y="3239"/>
                </a:cubicBezTo>
                <a:cubicBezTo>
                  <a:pt x="246" y="3217"/>
                  <a:pt x="245" y="3179"/>
                  <a:pt x="250" y="3170"/>
                </a:cubicBezTo>
                <a:cubicBezTo>
                  <a:pt x="255" y="3161"/>
                  <a:pt x="279" y="3137"/>
                  <a:pt x="286" y="3125"/>
                </a:cubicBezTo>
                <a:cubicBezTo>
                  <a:pt x="293" y="3113"/>
                  <a:pt x="279" y="3097"/>
                  <a:pt x="279" y="3097"/>
                </a:cubicBezTo>
                <a:cubicBezTo>
                  <a:pt x="279" y="3097"/>
                  <a:pt x="284" y="3073"/>
                  <a:pt x="315" y="3015"/>
                </a:cubicBezTo>
                <a:cubicBezTo>
                  <a:pt x="320" y="3005"/>
                  <a:pt x="324" y="2998"/>
                  <a:pt x="326" y="2993"/>
                </a:cubicBezTo>
                <a:cubicBezTo>
                  <a:pt x="330" y="2992"/>
                  <a:pt x="335" y="2990"/>
                  <a:pt x="340" y="2983"/>
                </a:cubicBezTo>
                <a:cubicBezTo>
                  <a:pt x="348" y="2973"/>
                  <a:pt x="429" y="2852"/>
                  <a:pt x="461" y="2821"/>
                </a:cubicBezTo>
                <a:cubicBezTo>
                  <a:pt x="494" y="2789"/>
                  <a:pt x="574" y="2690"/>
                  <a:pt x="757" y="2570"/>
                </a:cubicBezTo>
                <a:cubicBezTo>
                  <a:pt x="940" y="2450"/>
                  <a:pt x="831" y="2516"/>
                  <a:pt x="915" y="2484"/>
                </a:cubicBezTo>
                <a:cubicBezTo>
                  <a:pt x="998" y="2452"/>
                  <a:pt x="1028" y="2413"/>
                  <a:pt x="1028" y="2413"/>
                </a:cubicBezTo>
                <a:cubicBezTo>
                  <a:pt x="1028" y="2413"/>
                  <a:pt x="1033" y="2410"/>
                  <a:pt x="1060" y="2395"/>
                </a:cubicBezTo>
                <a:cubicBezTo>
                  <a:pt x="1087" y="2381"/>
                  <a:pt x="1211" y="2292"/>
                  <a:pt x="1335" y="2187"/>
                </a:cubicBezTo>
                <a:cubicBezTo>
                  <a:pt x="1458" y="2082"/>
                  <a:pt x="1670" y="1941"/>
                  <a:pt x="1670" y="1941"/>
                </a:cubicBezTo>
                <a:cubicBezTo>
                  <a:pt x="1670" y="1941"/>
                  <a:pt x="1704" y="1946"/>
                  <a:pt x="1776" y="1973"/>
                </a:cubicBezTo>
                <a:cubicBezTo>
                  <a:pt x="1849" y="2000"/>
                  <a:pt x="1952" y="2012"/>
                  <a:pt x="1999" y="2021"/>
                </a:cubicBezTo>
                <a:cubicBezTo>
                  <a:pt x="2046" y="2031"/>
                  <a:pt x="2165" y="2085"/>
                  <a:pt x="2165" y="2085"/>
                </a:cubicBezTo>
                <a:cubicBezTo>
                  <a:pt x="2165" y="2085"/>
                  <a:pt x="2109" y="2126"/>
                  <a:pt x="2034" y="2189"/>
                </a:cubicBezTo>
                <a:cubicBezTo>
                  <a:pt x="1959" y="2251"/>
                  <a:pt x="1968" y="2278"/>
                  <a:pt x="1924" y="2337"/>
                </a:cubicBezTo>
                <a:cubicBezTo>
                  <a:pt x="1879" y="2396"/>
                  <a:pt x="1739" y="2476"/>
                  <a:pt x="1737" y="2477"/>
                </a:cubicBezTo>
                <a:cubicBezTo>
                  <a:pt x="1736" y="2478"/>
                  <a:pt x="1736" y="2487"/>
                  <a:pt x="1732" y="2489"/>
                </a:cubicBezTo>
                <a:cubicBezTo>
                  <a:pt x="1729" y="2491"/>
                  <a:pt x="1684" y="2524"/>
                  <a:pt x="1684" y="2524"/>
                </a:cubicBezTo>
                <a:cubicBezTo>
                  <a:pt x="1684" y="2524"/>
                  <a:pt x="1678" y="2524"/>
                  <a:pt x="1673" y="2523"/>
                </a:cubicBezTo>
                <a:cubicBezTo>
                  <a:pt x="1668" y="2523"/>
                  <a:pt x="1656" y="2531"/>
                  <a:pt x="1646" y="2533"/>
                </a:cubicBezTo>
                <a:cubicBezTo>
                  <a:pt x="1636" y="2535"/>
                  <a:pt x="1631" y="2529"/>
                  <a:pt x="1613" y="2539"/>
                </a:cubicBezTo>
                <a:cubicBezTo>
                  <a:pt x="1595" y="2548"/>
                  <a:pt x="1546" y="2613"/>
                  <a:pt x="1546" y="2613"/>
                </a:cubicBezTo>
                <a:cubicBezTo>
                  <a:pt x="1546" y="2613"/>
                  <a:pt x="1531" y="2616"/>
                  <a:pt x="1514" y="2626"/>
                </a:cubicBezTo>
                <a:cubicBezTo>
                  <a:pt x="1497" y="2637"/>
                  <a:pt x="1489" y="2677"/>
                  <a:pt x="1492" y="2692"/>
                </a:cubicBezTo>
                <a:cubicBezTo>
                  <a:pt x="1494" y="2707"/>
                  <a:pt x="1507" y="2726"/>
                  <a:pt x="1520" y="2743"/>
                </a:cubicBezTo>
                <a:cubicBezTo>
                  <a:pt x="1532" y="2760"/>
                  <a:pt x="1533" y="2756"/>
                  <a:pt x="1545" y="2770"/>
                </a:cubicBezTo>
                <a:cubicBezTo>
                  <a:pt x="1558" y="2784"/>
                  <a:pt x="1567" y="2789"/>
                  <a:pt x="1594" y="2811"/>
                </a:cubicBezTo>
                <a:cubicBezTo>
                  <a:pt x="1620" y="2832"/>
                  <a:pt x="1627" y="2826"/>
                  <a:pt x="1650" y="2846"/>
                </a:cubicBezTo>
                <a:cubicBezTo>
                  <a:pt x="1673" y="2866"/>
                  <a:pt x="1728" y="2921"/>
                  <a:pt x="1729" y="2925"/>
                </a:cubicBezTo>
                <a:cubicBezTo>
                  <a:pt x="1729" y="2929"/>
                  <a:pt x="1739" y="2936"/>
                  <a:pt x="1754" y="2950"/>
                </a:cubicBezTo>
                <a:cubicBezTo>
                  <a:pt x="1770" y="2965"/>
                  <a:pt x="1773" y="2963"/>
                  <a:pt x="1790" y="2976"/>
                </a:cubicBezTo>
                <a:cubicBezTo>
                  <a:pt x="1808" y="2989"/>
                  <a:pt x="1817" y="2994"/>
                  <a:pt x="1832" y="3005"/>
                </a:cubicBezTo>
                <a:cubicBezTo>
                  <a:pt x="1848" y="3016"/>
                  <a:pt x="1856" y="3017"/>
                  <a:pt x="1862" y="3021"/>
                </a:cubicBezTo>
                <a:cubicBezTo>
                  <a:pt x="1868" y="3025"/>
                  <a:pt x="1881" y="3024"/>
                  <a:pt x="1893" y="3030"/>
                </a:cubicBezTo>
                <a:cubicBezTo>
                  <a:pt x="1904" y="3036"/>
                  <a:pt x="1917" y="3038"/>
                  <a:pt x="1929" y="3038"/>
                </a:cubicBezTo>
                <a:cubicBezTo>
                  <a:pt x="1942" y="3038"/>
                  <a:pt x="1945" y="3041"/>
                  <a:pt x="1963" y="3041"/>
                </a:cubicBezTo>
                <a:cubicBezTo>
                  <a:pt x="1980" y="3041"/>
                  <a:pt x="1999" y="3026"/>
                  <a:pt x="2002" y="3016"/>
                </a:cubicBezTo>
                <a:cubicBezTo>
                  <a:pt x="2006" y="3005"/>
                  <a:pt x="2006" y="2998"/>
                  <a:pt x="2004" y="2992"/>
                </a:cubicBezTo>
                <a:cubicBezTo>
                  <a:pt x="2002" y="2985"/>
                  <a:pt x="2002" y="2985"/>
                  <a:pt x="1996" y="2969"/>
                </a:cubicBezTo>
                <a:cubicBezTo>
                  <a:pt x="1991" y="2953"/>
                  <a:pt x="1938" y="2911"/>
                  <a:pt x="1938" y="2911"/>
                </a:cubicBezTo>
                <a:cubicBezTo>
                  <a:pt x="1938" y="2911"/>
                  <a:pt x="1934" y="2902"/>
                  <a:pt x="1921" y="2890"/>
                </a:cubicBezTo>
                <a:cubicBezTo>
                  <a:pt x="1907" y="2878"/>
                  <a:pt x="1899" y="2879"/>
                  <a:pt x="1879" y="2858"/>
                </a:cubicBezTo>
                <a:cubicBezTo>
                  <a:pt x="1860" y="2838"/>
                  <a:pt x="1857" y="2803"/>
                  <a:pt x="1850" y="2772"/>
                </a:cubicBezTo>
                <a:cubicBezTo>
                  <a:pt x="1843" y="2740"/>
                  <a:pt x="1851" y="2705"/>
                  <a:pt x="1845" y="2687"/>
                </a:cubicBezTo>
                <a:cubicBezTo>
                  <a:pt x="1838" y="2669"/>
                  <a:pt x="1849" y="2644"/>
                  <a:pt x="1849" y="2644"/>
                </a:cubicBezTo>
                <a:cubicBezTo>
                  <a:pt x="1849" y="2644"/>
                  <a:pt x="1854" y="2639"/>
                  <a:pt x="1858" y="2638"/>
                </a:cubicBezTo>
                <a:cubicBezTo>
                  <a:pt x="1862" y="2638"/>
                  <a:pt x="1875" y="2594"/>
                  <a:pt x="1912" y="2567"/>
                </a:cubicBezTo>
                <a:cubicBezTo>
                  <a:pt x="1949" y="2539"/>
                  <a:pt x="2028" y="2471"/>
                  <a:pt x="2119" y="2437"/>
                </a:cubicBezTo>
                <a:cubicBezTo>
                  <a:pt x="2211" y="2404"/>
                  <a:pt x="2364" y="2262"/>
                  <a:pt x="2387" y="2246"/>
                </a:cubicBezTo>
                <a:cubicBezTo>
                  <a:pt x="2411" y="2230"/>
                  <a:pt x="2434" y="2215"/>
                  <a:pt x="2490" y="2166"/>
                </a:cubicBezTo>
                <a:cubicBezTo>
                  <a:pt x="2546" y="2117"/>
                  <a:pt x="2555" y="2066"/>
                  <a:pt x="2555" y="2049"/>
                </a:cubicBezTo>
                <a:cubicBezTo>
                  <a:pt x="2555" y="2032"/>
                  <a:pt x="2538" y="2014"/>
                  <a:pt x="2516" y="1972"/>
                </a:cubicBezTo>
                <a:cubicBezTo>
                  <a:pt x="2494" y="1931"/>
                  <a:pt x="2403" y="1813"/>
                  <a:pt x="2360" y="1782"/>
                </a:cubicBezTo>
                <a:cubicBezTo>
                  <a:pt x="2317" y="1752"/>
                  <a:pt x="2126" y="1628"/>
                  <a:pt x="2092" y="1624"/>
                </a:cubicBezTo>
                <a:cubicBezTo>
                  <a:pt x="2058" y="1619"/>
                  <a:pt x="1993" y="1576"/>
                  <a:pt x="1993" y="1576"/>
                </a:cubicBezTo>
                <a:cubicBezTo>
                  <a:pt x="1932" y="1547"/>
                  <a:pt x="1932" y="1547"/>
                  <a:pt x="1932" y="1547"/>
                </a:cubicBezTo>
                <a:cubicBezTo>
                  <a:pt x="1950" y="1488"/>
                  <a:pt x="1977" y="1409"/>
                  <a:pt x="1992" y="1392"/>
                </a:cubicBezTo>
                <a:cubicBezTo>
                  <a:pt x="2018" y="1364"/>
                  <a:pt x="2053" y="1351"/>
                  <a:pt x="2080" y="1334"/>
                </a:cubicBezTo>
                <a:cubicBezTo>
                  <a:pt x="2108" y="1316"/>
                  <a:pt x="2117" y="1285"/>
                  <a:pt x="2117" y="1285"/>
                </a:cubicBezTo>
                <a:cubicBezTo>
                  <a:pt x="2117" y="1285"/>
                  <a:pt x="2117" y="1282"/>
                  <a:pt x="2144" y="1262"/>
                </a:cubicBezTo>
                <a:cubicBezTo>
                  <a:pt x="2171" y="1242"/>
                  <a:pt x="2197" y="1184"/>
                  <a:pt x="2197" y="1184"/>
                </a:cubicBezTo>
                <a:cubicBezTo>
                  <a:pt x="2197" y="1184"/>
                  <a:pt x="2197" y="1184"/>
                  <a:pt x="2213" y="1171"/>
                </a:cubicBezTo>
                <a:cubicBezTo>
                  <a:pt x="2229" y="1158"/>
                  <a:pt x="2278" y="1111"/>
                  <a:pt x="2278" y="1111"/>
                </a:cubicBezTo>
                <a:cubicBezTo>
                  <a:pt x="2278" y="1111"/>
                  <a:pt x="2279" y="1110"/>
                  <a:pt x="2287" y="1122"/>
                </a:cubicBezTo>
                <a:cubicBezTo>
                  <a:pt x="2294" y="1133"/>
                  <a:pt x="2376" y="1229"/>
                  <a:pt x="2421" y="1288"/>
                </a:cubicBezTo>
                <a:cubicBezTo>
                  <a:pt x="2465" y="1346"/>
                  <a:pt x="2542" y="1393"/>
                  <a:pt x="2577" y="1393"/>
                </a:cubicBezTo>
                <a:cubicBezTo>
                  <a:pt x="2611" y="1393"/>
                  <a:pt x="2595" y="1384"/>
                  <a:pt x="2621" y="1360"/>
                </a:cubicBezTo>
                <a:cubicBezTo>
                  <a:pt x="2646" y="1335"/>
                  <a:pt x="2694" y="1302"/>
                  <a:pt x="2766" y="1247"/>
                </a:cubicBezTo>
                <a:cubicBezTo>
                  <a:pt x="2838" y="1192"/>
                  <a:pt x="2983" y="980"/>
                  <a:pt x="2993" y="962"/>
                </a:cubicBezTo>
                <a:cubicBezTo>
                  <a:pt x="3003" y="944"/>
                  <a:pt x="3025" y="941"/>
                  <a:pt x="3056" y="896"/>
                </a:cubicBezTo>
                <a:cubicBezTo>
                  <a:pt x="3087" y="852"/>
                  <a:pt x="3100" y="806"/>
                  <a:pt x="3105" y="796"/>
                </a:cubicBezTo>
                <a:cubicBezTo>
                  <a:pt x="3109" y="785"/>
                  <a:pt x="3125" y="746"/>
                  <a:pt x="3132" y="737"/>
                </a:cubicBezTo>
                <a:cubicBezTo>
                  <a:pt x="3140" y="727"/>
                  <a:pt x="3176" y="685"/>
                  <a:pt x="3178" y="676"/>
                </a:cubicBezTo>
                <a:cubicBezTo>
                  <a:pt x="3181" y="666"/>
                  <a:pt x="3178" y="658"/>
                  <a:pt x="3178" y="658"/>
                </a:cubicBezTo>
                <a:cubicBezTo>
                  <a:pt x="3178" y="658"/>
                  <a:pt x="3179" y="651"/>
                  <a:pt x="3174" y="648"/>
                </a:cubicBezTo>
                <a:cubicBezTo>
                  <a:pt x="3169" y="646"/>
                  <a:pt x="3158" y="656"/>
                  <a:pt x="3153" y="659"/>
                </a:cubicBezTo>
                <a:cubicBezTo>
                  <a:pt x="3149" y="662"/>
                  <a:pt x="3134" y="674"/>
                  <a:pt x="3127" y="678"/>
                </a:cubicBezTo>
                <a:cubicBezTo>
                  <a:pt x="3119" y="683"/>
                  <a:pt x="3096" y="710"/>
                  <a:pt x="3090" y="718"/>
                </a:cubicBezTo>
                <a:cubicBezTo>
                  <a:pt x="3084" y="725"/>
                  <a:pt x="3097" y="694"/>
                  <a:pt x="3100" y="686"/>
                </a:cubicBezTo>
                <a:cubicBezTo>
                  <a:pt x="3102" y="678"/>
                  <a:pt x="3118" y="653"/>
                  <a:pt x="3130" y="639"/>
                </a:cubicBezTo>
                <a:cubicBezTo>
                  <a:pt x="3142" y="624"/>
                  <a:pt x="3157" y="607"/>
                  <a:pt x="3158" y="601"/>
                </a:cubicBezTo>
                <a:cubicBezTo>
                  <a:pt x="3158" y="595"/>
                  <a:pt x="3157" y="589"/>
                  <a:pt x="3156" y="588"/>
                </a:cubicBezTo>
                <a:cubicBezTo>
                  <a:pt x="3156" y="587"/>
                  <a:pt x="3156" y="582"/>
                  <a:pt x="3153" y="578"/>
                </a:cubicBezTo>
                <a:cubicBezTo>
                  <a:pt x="3150" y="574"/>
                  <a:pt x="3147" y="576"/>
                  <a:pt x="3136" y="584"/>
                </a:cubicBezTo>
                <a:cubicBezTo>
                  <a:pt x="3126" y="593"/>
                  <a:pt x="3111" y="601"/>
                  <a:pt x="3100" y="611"/>
                </a:cubicBezTo>
                <a:cubicBezTo>
                  <a:pt x="3088" y="621"/>
                  <a:pt x="3066" y="655"/>
                  <a:pt x="3066" y="655"/>
                </a:cubicBezTo>
                <a:cubicBezTo>
                  <a:pt x="3066" y="655"/>
                  <a:pt x="3070" y="644"/>
                  <a:pt x="3074" y="636"/>
                </a:cubicBezTo>
                <a:cubicBezTo>
                  <a:pt x="3078" y="628"/>
                  <a:pt x="3088" y="609"/>
                  <a:pt x="3097" y="595"/>
                </a:cubicBezTo>
                <a:cubicBezTo>
                  <a:pt x="3106" y="581"/>
                  <a:pt x="3122" y="553"/>
                  <a:pt x="3121" y="545"/>
                </a:cubicBezTo>
                <a:cubicBezTo>
                  <a:pt x="3120" y="538"/>
                  <a:pt x="3115" y="533"/>
                  <a:pt x="3115" y="533"/>
                </a:cubicBezTo>
                <a:cubicBezTo>
                  <a:pt x="3115" y="533"/>
                  <a:pt x="3112" y="527"/>
                  <a:pt x="3106" y="525"/>
                </a:cubicBezTo>
                <a:cubicBezTo>
                  <a:pt x="3099" y="523"/>
                  <a:pt x="3099" y="528"/>
                  <a:pt x="3083" y="542"/>
                </a:cubicBezTo>
                <a:cubicBezTo>
                  <a:pt x="3068" y="556"/>
                  <a:pt x="3045" y="584"/>
                  <a:pt x="3035" y="596"/>
                </a:cubicBezTo>
                <a:cubicBezTo>
                  <a:pt x="3024" y="608"/>
                  <a:pt x="3007" y="657"/>
                  <a:pt x="3004" y="658"/>
                </a:cubicBezTo>
                <a:cubicBezTo>
                  <a:pt x="3001" y="658"/>
                  <a:pt x="3008" y="616"/>
                  <a:pt x="3011" y="599"/>
                </a:cubicBezTo>
                <a:cubicBezTo>
                  <a:pt x="3014" y="582"/>
                  <a:pt x="3024" y="559"/>
                  <a:pt x="3030" y="548"/>
                </a:cubicBezTo>
                <a:cubicBezTo>
                  <a:pt x="3036" y="537"/>
                  <a:pt x="3041" y="509"/>
                  <a:pt x="3040" y="504"/>
                </a:cubicBezTo>
                <a:cubicBezTo>
                  <a:pt x="3038" y="498"/>
                  <a:pt x="3035" y="497"/>
                  <a:pt x="3035" y="497"/>
                </a:cubicBezTo>
                <a:cubicBezTo>
                  <a:pt x="3035" y="497"/>
                  <a:pt x="3033" y="492"/>
                  <a:pt x="3030" y="490"/>
                </a:cubicBezTo>
                <a:cubicBezTo>
                  <a:pt x="3027" y="487"/>
                  <a:pt x="3020" y="487"/>
                  <a:pt x="3017" y="491"/>
                </a:cubicBezTo>
                <a:cubicBezTo>
                  <a:pt x="3014" y="496"/>
                  <a:pt x="2998" y="530"/>
                  <a:pt x="2986" y="547"/>
                </a:cubicBezTo>
                <a:cubicBezTo>
                  <a:pt x="2974" y="565"/>
                  <a:pt x="2971" y="574"/>
                  <a:pt x="2968" y="584"/>
                </a:cubicBezTo>
                <a:cubicBezTo>
                  <a:pt x="2965" y="595"/>
                  <a:pt x="2951" y="655"/>
                  <a:pt x="2951" y="655"/>
                </a:cubicBezTo>
                <a:cubicBezTo>
                  <a:pt x="2951" y="655"/>
                  <a:pt x="2938" y="621"/>
                  <a:pt x="2930" y="614"/>
                </a:cubicBezTo>
                <a:cubicBezTo>
                  <a:pt x="2922" y="607"/>
                  <a:pt x="2919" y="609"/>
                  <a:pt x="2916" y="608"/>
                </a:cubicBezTo>
                <a:cubicBezTo>
                  <a:pt x="2914" y="608"/>
                  <a:pt x="2904" y="606"/>
                  <a:pt x="2901" y="613"/>
                </a:cubicBezTo>
                <a:cubicBezTo>
                  <a:pt x="2899" y="620"/>
                  <a:pt x="2910" y="653"/>
                  <a:pt x="2909" y="681"/>
                </a:cubicBezTo>
                <a:cubicBezTo>
                  <a:pt x="2909" y="708"/>
                  <a:pt x="2898" y="715"/>
                  <a:pt x="2891" y="743"/>
                </a:cubicBezTo>
                <a:cubicBezTo>
                  <a:pt x="2883" y="771"/>
                  <a:pt x="2911" y="843"/>
                  <a:pt x="2912" y="848"/>
                </a:cubicBezTo>
                <a:cubicBezTo>
                  <a:pt x="2912" y="854"/>
                  <a:pt x="2911" y="856"/>
                  <a:pt x="2887" y="882"/>
                </a:cubicBezTo>
                <a:cubicBezTo>
                  <a:pt x="2863" y="908"/>
                  <a:pt x="2745" y="1019"/>
                  <a:pt x="2716" y="1026"/>
                </a:cubicBezTo>
                <a:cubicBezTo>
                  <a:pt x="2686" y="1034"/>
                  <a:pt x="2584" y="1069"/>
                  <a:pt x="2584" y="1069"/>
                </a:cubicBezTo>
                <a:cubicBezTo>
                  <a:pt x="2584" y="1069"/>
                  <a:pt x="2566" y="986"/>
                  <a:pt x="2537" y="942"/>
                </a:cubicBezTo>
                <a:cubicBezTo>
                  <a:pt x="2508" y="899"/>
                  <a:pt x="2456" y="883"/>
                  <a:pt x="2452" y="877"/>
                </a:cubicBezTo>
                <a:cubicBezTo>
                  <a:pt x="2447" y="871"/>
                  <a:pt x="2451" y="822"/>
                  <a:pt x="2429" y="771"/>
                </a:cubicBezTo>
                <a:cubicBezTo>
                  <a:pt x="2408" y="721"/>
                  <a:pt x="2371" y="689"/>
                  <a:pt x="2371" y="689"/>
                </a:cubicBezTo>
                <a:cubicBezTo>
                  <a:pt x="2371" y="689"/>
                  <a:pt x="2387" y="653"/>
                  <a:pt x="2397" y="638"/>
                </a:cubicBezTo>
                <a:cubicBezTo>
                  <a:pt x="2406" y="622"/>
                  <a:pt x="2452" y="590"/>
                  <a:pt x="2468" y="582"/>
                </a:cubicBezTo>
                <a:cubicBezTo>
                  <a:pt x="2484" y="573"/>
                  <a:pt x="2519" y="576"/>
                  <a:pt x="2556" y="587"/>
                </a:cubicBezTo>
                <a:cubicBezTo>
                  <a:pt x="2593" y="599"/>
                  <a:pt x="2594" y="581"/>
                  <a:pt x="2604" y="553"/>
                </a:cubicBezTo>
                <a:cubicBezTo>
                  <a:pt x="2614" y="526"/>
                  <a:pt x="2609" y="513"/>
                  <a:pt x="2609" y="513"/>
                </a:cubicBezTo>
                <a:cubicBezTo>
                  <a:pt x="2609" y="513"/>
                  <a:pt x="2609" y="513"/>
                  <a:pt x="2617" y="507"/>
                </a:cubicBezTo>
                <a:cubicBezTo>
                  <a:pt x="2624" y="502"/>
                  <a:pt x="2622" y="497"/>
                  <a:pt x="2621" y="490"/>
                </a:cubicBezTo>
                <a:cubicBezTo>
                  <a:pt x="2620" y="483"/>
                  <a:pt x="2614" y="483"/>
                  <a:pt x="2613" y="479"/>
                </a:cubicBezTo>
                <a:cubicBezTo>
                  <a:pt x="2613" y="475"/>
                  <a:pt x="2627" y="469"/>
                  <a:pt x="2630" y="462"/>
                </a:cubicBezTo>
                <a:cubicBezTo>
                  <a:pt x="2634" y="456"/>
                  <a:pt x="2628" y="450"/>
                  <a:pt x="2627" y="442"/>
                </a:cubicBezTo>
                <a:cubicBezTo>
                  <a:pt x="2625" y="433"/>
                  <a:pt x="2629" y="425"/>
                  <a:pt x="2638" y="423"/>
                </a:cubicBezTo>
                <a:cubicBezTo>
                  <a:pt x="2647" y="420"/>
                  <a:pt x="2674" y="415"/>
                  <a:pt x="2673" y="401"/>
                </a:cubicBezTo>
                <a:cubicBezTo>
                  <a:pt x="2672" y="387"/>
                  <a:pt x="2643" y="335"/>
                  <a:pt x="2638" y="326"/>
                </a:cubicBezTo>
                <a:cubicBezTo>
                  <a:pt x="2633" y="318"/>
                  <a:pt x="2632" y="294"/>
                  <a:pt x="2643" y="277"/>
                </a:cubicBezTo>
                <a:cubicBezTo>
                  <a:pt x="2653" y="259"/>
                  <a:pt x="2651" y="233"/>
                  <a:pt x="2643" y="212"/>
                </a:cubicBezTo>
                <a:cubicBezTo>
                  <a:pt x="2636" y="191"/>
                  <a:pt x="2598" y="83"/>
                  <a:pt x="2534" y="56"/>
                </a:cubicBezTo>
                <a:cubicBezTo>
                  <a:pt x="2399" y="0"/>
                  <a:pt x="2211" y="71"/>
                  <a:pt x="2218" y="256"/>
                </a:cubicBezTo>
                <a:cubicBezTo>
                  <a:pt x="2221" y="329"/>
                  <a:pt x="2227" y="346"/>
                  <a:pt x="2222" y="383"/>
                </a:cubicBezTo>
                <a:cubicBezTo>
                  <a:pt x="2217" y="420"/>
                  <a:pt x="2206" y="459"/>
                  <a:pt x="2206" y="459"/>
                </a:cubicBezTo>
                <a:cubicBezTo>
                  <a:pt x="2206" y="459"/>
                  <a:pt x="2186" y="463"/>
                  <a:pt x="2140" y="467"/>
                </a:cubicBezTo>
                <a:cubicBezTo>
                  <a:pt x="2094" y="470"/>
                  <a:pt x="2053" y="485"/>
                  <a:pt x="2046" y="488"/>
                </a:cubicBezTo>
                <a:cubicBezTo>
                  <a:pt x="2039" y="490"/>
                  <a:pt x="1988" y="472"/>
                  <a:pt x="1905" y="464"/>
                </a:cubicBezTo>
                <a:cubicBezTo>
                  <a:pt x="1821" y="456"/>
                  <a:pt x="1705" y="486"/>
                  <a:pt x="1689" y="485"/>
                </a:cubicBezTo>
                <a:cubicBezTo>
                  <a:pt x="1674" y="484"/>
                  <a:pt x="1658" y="479"/>
                  <a:pt x="1643" y="485"/>
                </a:cubicBezTo>
                <a:cubicBezTo>
                  <a:pt x="1627" y="491"/>
                  <a:pt x="1617" y="508"/>
                  <a:pt x="1591" y="524"/>
                </a:cubicBezTo>
                <a:cubicBezTo>
                  <a:pt x="1566" y="539"/>
                  <a:pt x="1474" y="587"/>
                  <a:pt x="1389" y="676"/>
                </a:cubicBezTo>
                <a:cubicBezTo>
                  <a:pt x="1339" y="728"/>
                  <a:pt x="1294" y="784"/>
                  <a:pt x="1264" y="821"/>
                </a:cubicBezTo>
                <a:cubicBezTo>
                  <a:pt x="1264" y="821"/>
                  <a:pt x="1264" y="821"/>
                  <a:pt x="1264" y="821"/>
                </a:cubicBezTo>
                <a:cubicBezTo>
                  <a:pt x="1251" y="837"/>
                  <a:pt x="1226" y="845"/>
                  <a:pt x="1216" y="849"/>
                </a:cubicBezTo>
                <a:cubicBezTo>
                  <a:pt x="1200" y="860"/>
                  <a:pt x="1183" y="867"/>
                  <a:pt x="1167" y="877"/>
                </a:cubicBezTo>
                <a:cubicBezTo>
                  <a:pt x="1153" y="885"/>
                  <a:pt x="1140" y="894"/>
                  <a:pt x="1125" y="900"/>
                </a:cubicBezTo>
                <a:cubicBezTo>
                  <a:pt x="1120" y="904"/>
                  <a:pt x="1115" y="907"/>
                  <a:pt x="1109" y="911"/>
                </a:cubicBezTo>
                <a:cubicBezTo>
                  <a:pt x="1102" y="915"/>
                  <a:pt x="1093" y="918"/>
                  <a:pt x="1085" y="921"/>
                </a:cubicBezTo>
                <a:cubicBezTo>
                  <a:pt x="1078" y="924"/>
                  <a:pt x="1070" y="926"/>
                  <a:pt x="1063" y="929"/>
                </a:cubicBezTo>
                <a:cubicBezTo>
                  <a:pt x="1058" y="932"/>
                  <a:pt x="1054" y="934"/>
                  <a:pt x="1049" y="937"/>
                </a:cubicBezTo>
                <a:cubicBezTo>
                  <a:pt x="1040" y="941"/>
                  <a:pt x="1031" y="943"/>
                  <a:pt x="1021" y="948"/>
                </a:cubicBezTo>
                <a:cubicBezTo>
                  <a:pt x="1017" y="950"/>
                  <a:pt x="1015" y="952"/>
                  <a:pt x="1012" y="954"/>
                </a:cubicBezTo>
                <a:cubicBezTo>
                  <a:pt x="1010" y="955"/>
                  <a:pt x="1009" y="956"/>
                  <a:pt x="1008" y="956"/>
                </a:cubicBezTo>
                <a:cubicBezTo>
                  <a:pt x="1004" y="960"/>
                  <a:pt x="1008" y="965"/>
                  <a:pt x="1010" y="969"/>
                </a:cubicBezTo>
                <a:cubicBezTo>
                  <a:pt x="1016" y="978"/>
                  <a:pt x="1033" y="971"/>
                  <a:pt x="1039" y="969"/>
                </a:cubicBezTo>
                <a:cubicBezTo>
                  <a:pt x="1048" y="966"/>
                  <a:pt x="1058" y="961"/>
                  <a:pt x="1066" y="959"/>
                </a:cubicBezTo>
                <a:cubicBezTo>
                  <a:pt x="1073" y="958"/>
                  <a:pt x="1079" y="957"/>
                  <a:pt x="1085" y="956"/>
                </a:cubicBezTo>
                <a:cubicBezTo>
                  <a:pt x="1093" y="953"/>
                  <a:pt x="1103" y="947"/>
                  <a:pt x="1112" y="950"/>
                </a:cubicBezTo>
                <a:cubicBezTo>
                  <a:pt x="1113" y="952"/>
                  <a:pt x="1113" y="955"/>
                  <a:pt x="1113" y="958"/>
                </a:cubicBezTo>
                <a:cubicBezTo>
                  <a:pt x="1095" y="976"/>
                  <a:pt x="1076" y="984"/>
                  <a:pt x="1059" y="995"/>
                </a:cubicBezTo>
                <a:cubicBezTo>
                  <a:pt x="1050" y="1002"/>
                  <a:pt x="1041" y="1009"/>
                  <a:pt x="1033" y="1016"/>
                </a:cubicBezTo>
                <a:cubicBezTo>
                  <a:pt x="1025" y="1020"/>
                  <a:pt x="1017" y="1025"/>
                  <a:pt x="1009" y="1030"/>
                </a:cubicBezTo>
                <a:cubicBezTo>
                  <a:pt x="1005" y="1033"/>
                  <a:pt x="1002" y="1035"/>
                  <a:pt x="998" y="1038"/>
                </a:cubicBezTo>
                <a:cubicBezTo>
                  <a:pt x="987" y="1045"/>
                  <a:pt x="975" y="1052"/>
                  <a:pt x="984" y="1067"/>
                </a:cubicBezTo>
                <a:cubicBezTo>
                  <a:pt x="993" y="1081"/>
                  <a:pt x="1010" y="1064"/>
                  <a:pt x="1019" y="1059"/>
                </a:cubicBezTo>
                <a:cubicBezTo>
                  <a:pt x="1032" y="1053"/>
                  <a:pt x="1046" y="1042"/>
                  <a:pt x="1059" y="1035"/>
                </a:cubicBezTo>
                <a:cubicBezTo>
                  <a:pt x="1069" y="1030"/>
                  <a:pt x="1079" y="1027"/>
                  <a:pt x="1089" y="1021"/>
                </a:cubicBezTo>
                <a:cubicBezTo>
                  <a:pt x="1097" y="1016"/>
                  <a:pt x="1112" y="1001"/>
                  <a:pt x="1120" y="1002"/>
                </a:cubicBezTo>
                <a:cubicBezTo>
                  <a:pt x="1121" y="1005"/>
                  <a:pt x="1121" y="1007"/>
                  <a:pt x="1122" y="1009"/>
                </a:cubicBezTo>
                <a:cubicBezTo>
                  <a:pt x="1120" y="1015"/>
                  <a:pt x="1111" y="1024"/>
                  <a:pt x="1106" y="1029"/>
                </a:cubicBezTo>
                <a:cubicBezTo>
                  <a:pt x="1097" y="1038"/>
                  <a:pt x="1088" y="1047"/>
                  <a:pt x="1079" y="1056"/>
                </a:cubicBezTo>
                <a:cubicBezTo>
                  <a:pt x="1072" y="1062"/>
                  <a:pt x="1069" y="1070"/>
                  <a:pt x="1065" y="1077"/>
                </a:cubicBezTo>
                <a:cubicBezTo>
                  <a:pt x="1059" y="1087"/>
                  <a:pt x="1047" y="1104"/>
                  <a:pt x="1038" y="1111"/>
                </a:cubicBezTo>
                <a:cubicBezTo>
                  <a:pt x="1034" y="1116"/>
                  <a:pt x="1030" y="1121"/>
                  <a:pt x="1026" y="1125"/>
                </a:cubicBezTo>
                <a:cubicBezTo>
                  <a:pt x="1017" y="1134"/>
                  <a:pt x="1008" y="1144"/>
                  <a:pt x="1015" y="1154"/>
                </a:cubicBezTo>
                <a:cubicBezTo>
                  <a:pt x="1017" y="1157"/>
                  <a:pt x="1019" y="1157"/>
                  <a:pt x="1021" y="1158"/>
                </a:cubicBezTo>
                <a:cubicBezTo>
                  <a:pt x="1034" y="1165"/>
                  <a:pt x="1041" y="1152"/>
                  <a:pt x="1053" y="1142"/>
                </a:cubicBezTo>
                <a:cubicBezTo>
                  <a:pt x="1059" y="1137"/>
                  <a:pt x="1063" y="1130"/>
                  <a:pt x="1069" y="1125"/>
                </a:cubicBezTo>
                <a:cubicBezTo>
                  <a:pt x="1076" y="1117"/>
                  <a:pt x="1082" y="1110"/>
                  <a:pt x="1089" y="1103"/>
                </a:cubicBezTo>
                <a:cubicBezTo>
                  <a:pt x="1092" y="1100"/>
                  <a:pt x="1095" y="1097"/>
                  <a:pt x="1098" y="1094"/>
                </a:cubicBezTo>
                <a:cubicBezTo>
                  <a:pt x="1100" y="1091"/>
                  <a:pt x="1102" y="1088"/>
                  <a:pt x="1105" y="1085"/>
                </a:cubicBezTo>
                <a:cubicBezTo>
                  <a:pt x="1111" y="1078"/>
                  <a:pt x="1117" y="1071"/>
                  <a:pt x="1124" y="1064"/>
                </a:cubicBezTo>
                <a:cubicBezTo>
                  <a:pt x="1132" y="1056"/>
                  <a:pt x="1139" y="1046"/>
                  <a:pt x="1147" y="1040"/>
                </a:cubicBezTo>
                <a:cubicBezTo>
                  <a:pt x="1151" y="1044"/>
                  <a:pt x="1153" y="1048"/>
                  <a:pt x="1153" y="1051"/>
                </a:cubicBezTo>
                <a:cubicBezTo>
                  <a:pt x="1142" y="1068"/>
                  <a:pt x="1130" y="1084"/>
                  <a:pt x="1118" y="1100"/>
                </a:cubicBezTo>
                <a:cubicBezTo>
                  <a:pt x="1114" y="1108"/>
                  <a:pt x="1111" y="1116"/>
                  <a:pt x="1107" y="1123"/>
                </a:cubicBezTo>
                <a:cubicBezTo>
                  <a:pt x="1101" y="1135"/>
                  <a:pt x="1092" y="1146"/>
                  <a:pt x="1086" y="1158"/>
                </a:cubicBezTo>
                <a:cubicBezTo>
                  <a:pt x="1082" y="1167"/>
                  <a:pt x="1067" y="1193"/>
                  <a:pt x="1082" y="1196"/>
                </a:cubicBezTo>
                <a:cubicBezTo>
                  <a:pt x="1097" y="1200"/>
                  <a:pt x="1117" y="1171"/>
                  <a:pt x="1126" y="1156"/>
                </a:cubicBezTo>
                <a:cubicBezTo>
                  <a:pt x="1132" y="1144"/>
                  <a:pt x="1143" y="1135"/>
                  <a:pt x="1150" y="1123"/>
                </a:cubicBezTo>
                <a:cubicBezTo>
                  <a:pt x="1164" y="1099"/>
                  <a:pt x="1184" y="1071"/>
                  <a:pt x="1205" y="1053"/>
                </a:cubicBezTo>
                <a:cubicBezTo>
                  <a:pt x="1210" y="1049"/>
                  <a:pt x="1214" y="1045"/>
                  <a:pt x="1218" y="1040"/>
                </a:cubicBezTo>
                <a:cubicBezTo>
                  <a:pt x="1223" y="1038"/>
                  <a:pt x="1227" y="1035"/>
                  <a:pt x="1232" y="1033"/>
                </a:cubicBezTo>
                <a:cubicBezTo>
                  <a:pt x="1234" y="1031"/>
                  <a:pt x="1236" y="1029"/>
                  <a:pt x="1238" y="1029"/>
                </a:cubicBezTo>
                <a:cubicBezTo>
                  <a:pt x="1238" y="1029"/>
                  <a:pt x="1238" y="1030"/>
                  <a:pt x="1238" y="1030"/>
                </a:cubicBezTo>
                <a:cubicBezTo>
                  <a:pt x="1240" y="1040"/>
                  <a:pt x="1234" y="1050"/>
                  <a:pt x="1232" y="1060"/>
                </a:cubicBezTo>
                <a:cubicBezTo>
                  <a:pt x="1226" y="1080"/>
                  <a:pt x="1218" y="1098"/>
                  <a:pt x="1217" y="1118"/>
                </a:cubicBezTo>
                <a:cubicBezTo>
                  <a:pt x="1217" y="1127"/>
                  <a:pt x="1216" y="1143"/>
                  <a:pt x="1228" y="1150"/>
                </a:cubicBezTo>
                <a:cubicBezTo>
                  <a:pt x="1235" y="1154"/>
                  <a:pt x="1241" y="1140"/>
                  <a:pt x="1244" y="1134"/>
                </a:cubicBezTo>
                <a:cubicBezTo>
                  <a:pt x="1246" y="1128"/>
                  <a:pt x="1249" y="1121"/>
                  <a:pt x="1252" y="1114"/>
                </a:cubicBezTo>
                <a:cubicBezTo>
                  <a:pt x="1255" y="1107"/>
                  <a:pt x="1259" y="1100"/>
                  <a:pt x="1263" y="1094"/>
                </a:cubicBezTo>
                <a:cubicBezTo>
                  <a:pt x="1265" y="1087"/>
                  <a:pt x="1266" y="1079"/>
                  <a:pt x="1268" y="1072"/>
                </a:cubicBezTo>
                <a:cubicBezTo>
                  <a:pt x="1270" y="1065"/>
                  <a:pt x="1272" y="1058"/>
                  <a:pt x="1274" y="1051"/>
                </a:cubicBezTo>
                <a:cubicBezTo>
                  <a:pt x="1278" y="1043"/>
                  <a:pt x="1284" y="1035"/>
                  <a:pt x="1286" y="1027"/>
                </a:cubicBezTo>
                <a:cubicBezTo>
                  <a:pt x="1289" y="1017"/>
                  <a:pt x="1292" y="1007"/>
                  <a:pt x="1295" y="997"/>
                </a:cubicBezTo>
                <a:cubicBezTo>
                  <a:pt x="1297" y="989"/>
                  <a:pt x="1300" y="981"/>
                  <a:pt x="1303" y="974"/>
                </a:cubicBezTo>
                <a:cubicBezTo>
                  <a:pt x="1307" y="975"/>
                  <a:pt x="1336" y="904"/>
                  <a:pt x="1342" y="893"/>
                </a:cubicBezTo>
                <a:cubicBezTo>
                  <a:pt x="1342" y="892"/>
                  <a:pt x="1341" y="891"/>
                  <a:pt x="1341" y="890"/>
                </a:cubicBezTo>
                <a:cubicBezTo>
                  <a:pt x="1376" y="864"/>
                  <a:pt x="1416" y="833"/>
                  <a:pt x="1443" y="816"/>
                </a:cubicBezTo>
                <a:cubicBezTo>
                  <a:pt x="1491" y="786"/>
                  <a:pt x="1578" y="749"/>
                  <a:pt x="1632" y="729"/>
                </a:cubicBezTo>
                <a:cubicBezTo>
                  <a:pt x="1686" y="708"/>
                  <a:pt x="1722" y="676"/>
                  <a:pt x="1722" y="676"/>
                </a:cubicBezTo>
                <a:cubicBezTo>
                  <a:pt x="1722" y="676"/>
                  <a:pt x="1729" y="680"/>
                  <a:pt x="1749" y="695"/>
                </a:cubicBezTo>
                <a:cubicBezTo>
                  <a:pt x="1769" y="709"/>
                  <a:pt x="1834" y="723"/>
                  <a:pt x="1843" y="724"/>
                </a:cubicBezTo>
                <a:cubicBezTo>
                  <a:pt x="1843" y="724"/>
                  <a:pt x="1800" y="781"/>
                  <a:pt x="1719" y="900"/>
                </a:cubicBezTo>
                <a:cubicBezTo>
                  <a:pt x="1639" y="1019"/>
                  <a:pt x="1580" y="1204"/>
                  <a:pt x="1529" y="1309"/>
                </a:cubicBezTo>
                <a:cubicBezTo>
                  <a:pt x="1519" y="1330"/>
                  <a:pt x="1509" y="1348"/>
                  <a:pt x="1500" y="1362"/>
                </a:cubicBezTo>
                <a:close/>
                <a:moveTo>
                  <a:pt x="326" y="2993"/>
                </a:moveTo>
                <a:cubicBezTo>
                  <a:pt x="325" y="2993"/>
                  <a:pt x="323" y="2993"/>
                  <a:pt x="323" y="2993"/>
                </a:cubicBezTo>
                <a:cubicBezTo>
                  <a:pt x="323" y="2993"/>
                  <a:pt x="339" y="2968"/>
                  <a:pt x="326" y="2993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A64BD020-7386-1409-2574-191BBE2CBC0A}"/>
              </a:ext>
            </a:extLst>
          </p:cNvPr>
          <p:cNvSpPr>
            <a:spLocks noEditPoints="1"/>
          </p:cNvSpPr>
          <p:nvPr/>
        </p:nvSpPr>
        <p:spPr bwMode="auto">
          <a:xfrm>
            <a:off x="7796124" y="3296392"/>
            <a:ext cx="345052" cy="542381"/>
          </a:xfrm>
          <a:custGeom>
            <a:avLst/>
            <a:gdLst>
              <a:gd name="T0" fmla="*/ 3 w 223"/>
              <a:gd name="T1" fmla="*/ 196 h 351"/>
              <a:gd name="T2" fmla="*/ 10 w 223"/>
              <a:gd name="T3" fmla="*/ 177 h 351"/>
              <a:gd name="T4" fmla="*/ 53 w 223"/>
              <a:gd name="T5" fmla="*/ 157 h 351"/>
              <a:gd name="T6" fmla="*/ 76 w 223"/>
              <a:gd name="T7" fmla="*/ 97 h 351"/>
              <a:gd name="T8" fmla="*/ 90 w 223"/>
              <a:gd name="T9" fmla="*/ 88 h 351"/>
              <a:gd name="T10" fmla="*/ 90 w 223"/>
              <a:gd name="T11" fmla="*/ 88 h 351"/>
              <a:gd name="T12" fmla="*/ 119 w 223"/>
              <a:gd name="T13" fmla="*/ 88 h 351"/>
              <a:gd name="T14" fmla="*/ 119 w 223"/>
              <a:gd name="T15" fmla="*/ 88 h 351"/>
              <a:gd name="T16" fmla="*/ 125 w 223"/>
              <a:gd name="T17" fmla="*/ 89 h 351"/>
              <a:gd name="T18" fmla="*/ 184 w 223"/>
              <a:gd name="T19" fmla="*/ 118 h 351"/>
              <a:gd name="T20" fmla="*/ 190 w 223"/>
              <a:gd name="T21" fmla="*/ 123 h 351"/>
              <a:gd name="T22" fmla="*/ 219 w 223"/>
              <a:gd name="T23" fmla="*/ 167 h 351"/>
              <a:gd name="T24" fmla="*/ 215 w 223"/>
              <a:gd name="T25" fmla="*/ 187 h 351"/>
              <a:gd name="T26" fmla="*/ 207 w 223"/>
              <a:gd name="T27" fmla="*/ 190 h 351"/>
              <a:gd name="T28" fmla="*/ 195 w 223"/>
              <a:gd name="T29" fmla="*/ 183 h 351"/>
              <a:gd name="T30" fmla="*/ 167 w 223"/>
              <a:gd name="T31" fmla="*/ 143 h 351"/>
              <a:gd name="T32" fmla="*/ 134 w 223"/>
              <a:gd name="T33" fmla="*/ 126 h 351"/>
              <a:gd name="T34" fmla="*/ 135 w 223"/>
              <a:gd name="T35" fmla="*/ 131 h 351"/>
              <a:gd name="T36" fmla="*/ 148 w 223"/>
              <a:gd name="T37" fmla="*/ 190 h 351"/>
              <a:gd name="T38" fmla="*/ 138 w 223"/>
              <a:gd name="T39" fmla="*/ 222 h 351"/>
              <a:gd name="T40" fmla="*/ 87 w 223"/>
              <a:gd name="T41" fmla="*/ 273 h 351"/>
              <a:gd name="T42" fmla="*/ 59 w 223"/>
              <a:gd name="T43" fmla="*/ 342 h 351"/>
              <a:gd name="T44" fmla="*/ 46 w 223"/>
              <a:gd name="T45" fmla="*/ 351 h 351"/>
              <a:gd name="T46" fmla="*/ 40 w 223"/>
              <a:gd name="T47" fmla="*/ 350 h 351"/>
              <a:gd name="T48" fmla="*/ 32 w 223"/>
              <a:gd name="T49" fmla="*/ 331 h 351"/>
              <a:gd name="T50" fmla="*/ 61 w 223"/>
              <a:gd name="T51" fmla="*/ 258 h 351"/>
              <a:gd name="T52" fmla="*/ 63 w 223"/>
              <a:gd name="T53" fmla="*/ 254 h 351"/>
              <a:gd name="T54" fmla="*/ 72 w 223"/>
              <a:gd name="T55" fmla="*/ 242 h 351"/>
              <a:gd name="T56" fmla="*/ 97 w 223"/>
              <a:gd name="T57" fmla="*/ 203 h 351"/>
              <a:gd name="T58" fmla="*/ 86 w 223"/>
              <a:gd name="T59" fmla="*/ 152 h 351"/>
              <a:gd name="T60" fmla="*/ 78 w 223"/>
              <a:gd name="T61" fmla="*/ 173 h 351"/>
              <a:gd name="T62" fmla="*/ 71 w 223"/>
              <a:gd name="T63" fmla="*/ 181 h 351"/>
              <a:gd name="T64" fmla="*/ 22 w 223"/>
              <a:gd name="T65" fmla="*/ 203 h 351"/>
              <a:gd name="T66" fmla="*/ 16 w 223"/>
              <a:gd name="T67" fmla="*/ 205 h 351"/>
              <a:gd name="T68" fmla="*/ 3 w 223"/>
              <a:gd name="T69" fmla="*/ 196 h 351"/>
              <a:gd name="T70" fmla="*/ 82 w 223"/>
              <a:gd name="T71" fmla="*/ 73 h 351"/>
              <a:gd name="T72" fmla="*/ 119 w 223"/>
              <a:gd name="T73" fmla="*/ 36 h 351"/>
              <a:gd name="T74" fmla="*/ 82 w 223"/>
              <a:gd name="T75" fmla="*/ 0 h 351"/>
              <a:gd name="T76" fmla="*/ 46 w 223"/>
              <a:gd name="T77" fmla="*/ 36 h 351"/>
              <a:gd name="T78" fmla="*/ 82 w 223"/>
              <a:gd name="T79" fmla="*/ 73 h 351"/>
              <a:gd name="T80" fmla="*/ 153 w 223"/>
              <a:gd name="T81" fmla="*/ 225 h 351"/>
              <a:gd name="T82" fmla="*/ 147 w 223"/>
              <a:gd name="T83" fmla="*/ 232 h 351"/>
              <a:gd name="T84" fmla="*/ 123 w 223"/>
              <a:gd name="T85" fmla="*/ 256 h 351"/>
              <a:gd name="T86" fmla="*/ 133 w 223"/>
              <a:gd name="T87" fmla="*/ 281 h 351"/>
              <a:gd name="T88" fmla="*/ 138 w 223"/>
              <a:gd name="T89" fmla="*/ 288 h 351"/>
              <a:gd name="T90" fmla="*/ 180 w 223"/>
              <a:gd name="T91" fmla="*/ 345 h 351"/>
              <a:gd name="T92" fmla="*/ 192 w 223"/>
              <a:gd name="T93" fmla="*/ 351 h 351"/>
              <a:gd name="T94" fmla="*/ 201 w 223"/>
              <a:gd name="T95" fmla="*/ 348 h 351"/>
              <a:gd name="T96" fmla="*/ 204 w 223"/>
              <a:gd name="T97" fmla="*/ 328 h 351"/>
              <a:gd name="T98" fmla="*/ 162 w 223"/>
              <a:gd name="T99" fmla="*/ 272 h 351"/>
              <a:gd name="T100" fmla="*/ 153 w 223"/>
              <a:gd name="T101" fmla="*/ 225 h 351"/>
              <a:gd name="T102" fmla="*/ 153 w 223"/>
              <a:gd name="T103" fmla="*/ 225 h 351"/>
              <a:gd name="T104" fmla="*/ 153 w 223"/>
              <a:gd name="T105" fmla="*/ 225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3" h="351">
                <a:moveTo>
                  <a:pt x="3" y="196"/>
                </a:moveTo>
                <a:cubicBezTo>
                  <a:pt x="0" y="189"/>
                  <a:pt x="3" y="180"/>
                  <a:pt x="10" y="177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76" y="97"/>
                  <a:pt x="76" y="97"/>
                  <a:pt x="76" y="97"/>
                </a:cubicBezTo>
                <a:cubicBezTo>
                  <a:pt x="78" y="91"/>
                  <a:pt x="84" y="88"/>
                  <a:pt x="90" y="88"/>
                </a:cubicBezTo>
                <a:cubicBezTo>
                  <a:pt x="90" y="88"/>
                  <a:pt x="90" y="88"/>
                  <a:pt x="90" y="8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121" y="88"/>
                  <a:pt x="123" y="88"/>
                  <a:pt x="125" y="89"/>
                </a:cubicBezTo>
                <a:cubicBezTo>
                  <a:pt x="184" y="118"/>
                  <a:pt x="184" y="118"/>
                  <a:pt x="184" y="118"/>
                </a:cubicBezTo>
                <a:cubicBezTo>
                  <a:pt x="186" y="119"/>
                  <a:pt x="188" y="121"/>
                  <a:pt x="190" y="123"/>
                </a:cubicBezTo>
                <a:cubicBezTo>
                  <a:pt x="219" y="167"/>
                  <a:pt x="219" y="167"/>
                  <a:pt x="219" y="167"/>
                </a:cubicBezTo>
                <a:cubicBezTo>
                  <a:pt x="223" y="174"/>
                  <a:pt x="222" y="183"/>
                  <a:pt x="215" y="187"/>
                </a:cubicBezTo>
                <a:cubicBezTo>
                  <a:pt x="212" y="189"/>
                  <a:pt x="209" y="190"/>
                  <a:pt x="207" y="190"/>
                </a:cubicBezTo>
                <a:cubicBezTo>
                  <a:pt x="202" y="190"/>
                  <a:pt x="197" y="188"/>
                  <a:pt x="195" y="183"/>
                </a:cubicBezTo>
                <a:cubicBezTo>
                  <a:pt x="167" y="143"/>
                  <a:pt x="167" y="143"/>
                  <a:pt x="167" y="143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35" y="129"/>
                  <a:pt x="135" y="131"/>
                  <a:pt x="135" y="131"/>
                </a:cubicBezTo>
                <a:cubicBezTo>
                  <a:pt x="139" y="153"/>
                  <a:pt x="145" y="181"/>
                  <a:pt x="148" y="190"/>
                </a:cubicBezTo>
                <a:cubicBezTo>
                  <a:pt x="153" y="210"/>
                  <a:pt x="138" y="222"/>
                  <a:pt x="138" y="222"/>
                </a:cubicBezTo>
                <a:cubicBezTo>
                  <a:pt x="87" y="273"/>
                  <a:pt x="87" y="273"/>
                  <a:pt x="87" y="273"/>
                </a:cubicBezTo>
                <a:cubicBezTo>
                  <a:pt x="59" y="342"/>
                  <a:pt x="59" y="342"/>
                  <a:pt x="59" y="342"/>
                </a:cubicBezTo>
                <a:cubicBezTo>
                  <a:pt x="57" y="348"/>
                  <a:pt x="52" y="351"/>
                  <a:pt x="46" y="351"/>
                </a:cubicBezTo>
                <a:cubicBezTo>
                  <a:pt x="44" y="351"/>
                  <a:pt x="42" y="351"/>
                  <a:pt x="40" y="350"/>
                </a:cubicBezTo>
                <a:cubicBezTo>
                  <a:pt x="33" y="347"/>
                  <a:pt x="29" y="338"/>
                  <a:pt x="32" y="331"/>
                </a:cubicBezTo>
                <a:cubicBezTo>
                  <a:pt x="61" y="258"/>
                  <a:pt x="61" y="258"/>
                  <a:pt x="61" y="258"/>
                </a:cubicBezTo>
                <a:cubicBezTo>
                  <a:pt x="62" y="256"/>
                  <a:pt x="62" y="255"/>
                  <a:pt x="63" y="254"/>
                </a:cubicBezTo>
                <a:cubicBezTo>
                  <a:pt x="72" y="242"/>
                  <a:pt x="72" y="242"/>
                  <a:pt x="72" y="242"/>
                </a:cubicBezTo>
                <a:cubicBezTo>
                  <a:pt x="97" y="203"/>
                  <a:pt x="97" y="203"/>
                  <a:pt x="97" y="203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78" y="173"/>
                  <a:pt x="78" y="173"/>
                  <a:pt x="78" y="173"/>
                </a:cubicBezTo>
                <a:cubicBezTo>
                  <a:pt x="77" y="177"/>
                  <a:pt x="74" y="180"/>
                  <a:pt x="71" y="181"/>
                </a:cubicBezTo>
                <a:cubicBezTo>
                  <a:pt x="22" y="203"/>
                  <a:pt x="22" y="203"/>
                  <a:pt x="22" y="203"/>
                </a:cubicBezTo>
                <a:cubicBezTo>
                  <a:pt x="20" y="204"/>
                  <a:pt x="18" y="205"/>
                  <a:pt x="16" y="205"/>
                </a:cubicBezTo>
                <a:cubicBezTo>
                  <a:pt x="11" y="205"/>
                  <a:pt x="6" y="201"/>
                  <a:pt x="3" y="196"/>
                </a:cubicBezTo>
                <a:close/>
                <a:moveTo>
                  <a:pt x="82" y="73"/>
                </a:moveTo>
                <a:cubicBezTo>
                  <a:pt x="102" y="73"/>
                  <a:pt x="119" y="56"/>
                  <a:pt x="119" y="36"/>
                </a:cubicBezTo>
                <a:cubicBezTo>
                  <a:pt x="119" y="16"/>
                  <a:pt x="102" y="0"/>
                  <a:pt x="82" y="0"/>
                </a:cubicBezTo>
                <a:cubicBezTo>
                  <a:pt x="62" y="0"/>
                  <a:pt x="46" y="16"/>
                  <a:pt x="46" y="36"/>
                </a:cubicBezTo>
                <a:cubicBezTo>
                  <a:pt x="46" y="56"/>
                  <a:pt x="62" y="73"/>
                  <a:pt x="82" y="73"/>
                </a:cubicBezTo>
                <a:close/>
                <a:moveTo>
                  <a:pt x="153" y="225"/>
                </a:moveTo>
                <a:cubicBezTo>
                  <a:pt x="151" y="228"/>
                  <a:pt x="148" y="231"/>
                  <a:pt x="147" y="232"/>
                </a:cubicBezTo>
                <a:cubicBezTo>
                  <a:pt x="123" y="256"/>
                  <a:pt x="123" y="256"/>
                  <a:pt x="123" y="256"/>
                </a:cubicBezTo>
                <a:cubicBezTo>
                  <a:pt x="133" y="281"/>
                  <a:pt x="133" y="281"/>
                  <a:pt x="133" y="281"/>
                </a:cubicBezTo>
                <a:cubicBezTo>
                  <a:pt x="134" y="284"/>
                  <a:pt x="136" y="286"/>
                  <a:pt x="138" y="288"/>
                </a:cubicBezTo>
                <a:cubicBezTo>
                  <a:pt x="180" y="345"/>
                  <a:pt x="180" y="345"/>
                  <a:pt x="180" y="345"/>
                </a:cubicBezTo>
                <a:cubicBezTo>
                  <a:pt x="183" y="349"/>
                  <a:pt x="188" y="351"/>
                  <a:pt x="192" y="351"/>
                </a:cubicBezTo>
                <a:cubicBezTo>
                  <a:pt x="195" y="351"/>
                  <a:pt x="198" y="350"/>
                  <a:pt x="201" y="348"/>
                </a:cubicBezTo>
                <a:cubicBezTo>
                  <a:pt x="207" y="343"/>
                  <a:pt x="209" y="334"/>
                  <a:pt x="204" y="328"/>
                </a:cubicBezTo>
                <a:cubicBezTo>
                  <a:pt x="162" y="272"/>
                  <a:pt x="162" y="272"/>
                  <a:pt x="162" y="272"/>
                </a:cubicBezTo>
                <a:cubicBezTo>
                  <a:pt x="153" y="225"/>
                  <a:pt x="153" y="225"/>
                  <a:pt x="153" y="225"/>
                </a:cubicBezTo>
                <a:close/>
                <a:moveTo>
                  <a:pt x="153" y="225"/>
                </a:moveTo>
                <a:cubicBezTo>
                  <a:pt x="153" y="225"/>
                  <a:pt x="153" y="225"/>
                  <a:pt x="153" y="225"/>
                </a:cubicBezTo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E611E50-6A8F-2D70-D47C-53F60C8FEC82}"/>
              </a:ext>
            </a:extLst>
          </p:cNvPr>
          <p:cNvGrpSpPr/>
          <p:nvPr/>
        </p:nvGrpSpPr>
        <p:grpSpPr>
          <a:xfrm>
            <a:off x="6771494" y="2404133"/>
            <a:ext cx="463008" cy="500490"/>
            <a:chOff x="6902450" y="3638551"/>
            <a:chExt cx="666750" cy="720725"/>
          </a:xfrm>
          <a:solidFill>
            <a:schemeClr val="bg1">
              <a:lumMod val="85000"/>
            </a:schemeClr>
          </a:solidFill>
        </p:grpSpPr>
        <p:sp>
          <p:nvSpPr>
            <p:cNvPr id="6" name="Oval 8">
              <a:extLst>
                <a:ext uri="{FF2B5EF4-FFF2-40B4-BE49-F238E27FC236}">
                  <a16:creationId xmlns:a16="http://schemas.microsoft.com/office/drawing/2014/main" id="{A0D3B12B-62F7-2B02-52D8-072AE72193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6112" y="3638551"/>
              <a:ext cx="150813" cy="150813"/>
            </a:xfrm>
            <a:prstGeom prst="ellipse">
              <a:avLst/>
            </a:pr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5FB988EB-18AD-3C8C-231D-E6EF12B47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625" y="4048126"/>
              <a:ext cx="282575" cy="134938"/>
            </a:xfrm>
            <a:custGeom>
              <a:avLst/>
              <a:gdLst>
                <a:gd name="T0" fmla="*/ 27 w 127"/>
                <a:gd name="T1" fmla="*/ 0 h 61"/>
                <a:gd name="T2" fmla="*/ 0 w 127"/>
                <a:gd name="T3" fmla="*/ 26 h 61"/>
                <a:gd name="T4" fmla="*/ 17 w 127"/>
                <a:gd name="T5" fmla="*/ 51 h 61"/>
                <a:gd name="T6" fmla="*/ 34 w 127"/>
                <a:gd name="T7" fmla="*/ 61 h 61"/>
                <a:gd name="T8" fmla="*/ 108 w 127"/>
                <a:gd name="T9" fmla="*/ 61 h 61"/>
                <a:gd name="T10" fmla="*/ 127 w 127"/>
                <a:gd name="T11" fmla="*/ 42 h 61"/>
                <a:gd name="T12" fmla="*/ 108 w 127"/>
                <a:gd name="T13" fmla="*/ 24 h 61"/>
                <a:gd name="T14" fmla="*/ 44 w 127"/>
                <a:gd name="T15" fmla="*/ 24 h 61"/>
                <a:gd name="T16" fmla="*/ 27 w 127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61">
                  <a:moveTo>
                    <a:pt x="27" y="0"/>
                  </a:moveTo>
                  <a:cubicBezTo>
                    <a:pt x="25" y="9"/>
                    <a:pt x="1" y="26"/>
                    <a:pt x="0" y="2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1" y="58"/>
                    <a:pt x="27" y="61"/>
                    <a:pt x="34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9" y="61"/>
                    <a:pt x="127" y="53"/>
                    <a:pt x="127" y="42"/>
                  </a:cubicBezTo>
                  <a:cubicBezTo>
                    <a:pt x="127" y="32"/>
                    <a:pt x="118" y="24"/>
                    <a:pt x="108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AF06A2AE-F188-BA80-0014-86E0E9C50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2450" y="3729038"/>
              <a:ext cx="549275" cy="630238"/>
            </a:xfrm>
            <a:custGeom>
              <a:avLst/>
              <a:gdLst>
                <a:gd name="T0" fmla="*/ 14 w 247"/>
                <a:gd name="T1" fmla="*/ 106 h 283"/>
                <a:gd name="T2" fmla="*/ 3 w 247"/>
                <a:gd name="T3" fmla="*/ 125 h 283"/>
                <a:gd name="T4" fmla="*/ 19 w 247"/>
                <a:gd name="T5" fmla="*/ 137 h 283"/>
                <a:gd name="T6" fmla="*/ 20 w 247"/>
                <a:gd name="T7" fmla="*/ 137 h 283"/>
                <a:gd name="T8" fmla="*/ 79 w 247"/>
                <a:gd name="T9" fmla="*/ 122 h 283"/>
                <a:gd name="T10" fmla="*/ 90 w 247"/>
                <a:gd name="T11" fmla="*/ 112 h 283"/>
                <a:gd name="T12" fmla="*/ 99 w 247"/>
                <a:gd name="T13" fmla="*/ 83 h 283"/>
                <a:gd name="T14" fmla="*/ 131 w 247"/>
                <a:gd name="T15" fmla="*/ 136 h 283"/>
                <a:gd name="T16" fmla="*/ 91 w 247"/>
                <a:gd name="T17" fmla="*/ 166 h 283"/>
                <a:gd name="T18" fmla="*/ 86 w 247"/>
                <a:gd name="T19" fmla="*/ 188 h 283"/>
                <a:gd name="T20" fmla="*/ 122 w 247"/>
                <a:gd name="T21" fmla="*/ 272 h 283"/>
                <a:gd name="T22" fmla="*/ 139 w 247"/>
                <a:gd name="T23" fmla="*/ 283 h 283"/>
                <a:gd name="T24" fmla="*/ 147 w 247"/>
                <a:gd name="T25" fmla="*/ 281 h 283"/>
                <a:gd name="T26" fmla="*/ 156 w 247"/>
                <a:gd name="T27" fmla="*/ 257 h 283"/>
                <a:gd name="T28" fmla="*/ 125 w 247"/>
                <a:gd name="T29" fmla="*/ 188 h 283"/>
                <a:gd name="T30" fmla="*/ 177 w 247"/>
                <a:gd name="T31" fmla="*/ 150 h 283"/>
                <a:gd name="T32" fmla="*/ 183 w 247"/>
                <a:gd name="T33" fmla="*/ 143 h 283"/>
                <a:gd name="T34" fmla="*/ 179 w 247"/>
                <a:gd name="T35" fmla="*/ 106 h 283"/>
                <a:gd name="T36" fmla="*/ 139 w 247"/>
                <a:gd name="T37" fmla="*/ 44 h 283"/>
                <a:gd name="T38" fmla="*/ 170 w 247"/>
                <a:gd name="T39" fmla="*/ 33 h 283"/>
                <a:gd name="T40" fmla="*/ 223 w 247"/>
                <a:gd name="T41" fmla="*/ 60 h 283"/>
                <a:gd name="T42" fmla="*/ 231 w 247"/>
                <a:gd name="T43" fmla="*/ 61 h 283"/>
                <a:gd name="T44" fmla="*/ 243 w 247"/>
                <a:gd name="T45" fmla="*/ 53 h 283"/>
                <a:gd name="T46" fmla="*/ 236 w 247"/>
                <a:gd name="T47" fmla="*/ 33 h 283"/>
                <a:gd name="T48" fmla="*/ 178 w 247"/>
                <a:gd name="T49" fmla="*/ 1 h 283"/>
                <a:gd name="T50" fmla="*/ 166 w 247"/>
                <a:gd name="T51" fmla="*/ 1 h 283"/>
                <a:gd name="T52" fmla="*/ 114 w 247"/>
                <a:gd name="T53" fmla="*/ 19 h 283"/>
                <a:gd name="T54" fmla="*/ 108 w 247"/>
                <a:gd name="T55" fmla="*/ 23 h 283"/>
                <a:gd name="T56" fmla="*/ 86 w 247"/>
                <a:gd name="T57" fmla="*/ 38 h 283"/>
                <a:gd name="T58" fmla="*/ 80 w 247"/>
                <a:gd name="T59" fmla="*/ 45 h 283"/>
                <a:gd name="T60" fmla="*/ 79 w 247"/>
                <a:gd name="T61" fmla="*/ 48 h 283"/>
                <a:gd name="T62" fmla="*/ 64 w 247"/>
                <a:gd name="T63" fmla="*/ 94 h 283"/>
                <a:gd name="T64" fmla="*/ 14 w 247"/>
                <a:gd name="T65" fmla="*/ 10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283">
                  <a:moveTo>
                    <a:pt x="14" y="106"/>
                  </a:moveTo>
                  <a:cubicBezTo>
                    <a:pt x="5" y="107"/>
                    <a:pt x="0" y="116"/>
                    <a:pt x="3" y="125"/>
                  </a:cubicBezTo>
                  <a:cubicBezTo>
                    <a:pt x="4" y="133"/>
                    <a:pt x="11" y="139"/>
                    <a:pt x="19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84" y="121"/>
                    <a:pt x="88" y="117"/>
                    <a:pt x="90" y="112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84" y="171"/>
                    <a:pt x="82" y="181"/>
                    <a:pt x="86" y="188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5" y="279"/>
                    <a:pt x="132" y="283"/>
                    <a:pt x="139" y="283"/>
                  </a:cubicBezTo>
                  <a:cubicBezTo>
                    <a:pt x="141" y="283"/>
                    <a:pt x="144" y="283"/>
                    <a:pt x="147" y="281"/>
                  </a:cubicBezTo>
                  <a:cubicBezTo>
                    <a:pt x="156" y="277"/>
                    <a:pt x="160" y="266"/>
                    <a:pt x="156" y="257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80" y="148"/>
                    <a:pt x="182" y="145"/>
                    <a:pt x="183" y="143"/>
                  </a:cubicBezTo>
                  <a:cubicBezTo>
                    <a:pt x="191" y="132"/>
                    <a:pt x="187" y="119"/>
                    <a:pt x="179" y="106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6" y="61"/>
                    <a:pt x="228" y="61"/>
                    <a:pt x="231" y="61"/>
                  </a:cubicBezTo>
                  <a:cubicBezTo>
                    <a:pt x="236" y="61"/>
                    <a:pt x="241" y="58"/>
                    <a:pt x="243" y="53"/>
                  </a:cubicBezTo>
                  <a:cubicBezTo>
                    <a:pt x="247" y="46"/>
                    <a:pt x="245" y="37"/>
                    <a:pt x="236" y="33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5" y="0"/>
                    <a:pt x="170" y="0"/>
                    <a:pt x="166" y="1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2" y="20"/>
                    <a:pt x="110" y="21"/>
                    <a:pt x="108" y="23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40"/>
                    <a:pt x="81" y="43"/>
                    <a:pt x="80" y="45"/>
                  </a:cubicBezTo>
                  <a:cubicBezTo>
                    <a:pt x="80" y="46"/>
                    <a:pt x="79" y="47"/>
                    <a:pt x="79" y="48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14" y="106"/>
                    <a:pt x="14" y="106"/>
                    <a:pt x="14" y="106"/>
                  </a:cubicBezTo>
                  <a:close/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AFAA014-C985-004A-6557-B278FA439A1D}"/>
              </a:ext>
            </a:extLst>
          </p:cNvPr>
          <p:cNvGrpSpPr/>
          <p:nvPr/>
        </p:nvGrpSpPr>
        <p:grpSpPr>
          <a:xfrm>
            <a:off x="5595492" y="3229410"/>
            <a:ext cx="510412" cy="456394"/>
            <a:chOff x="5514975" y="2330451"/>
            <a:chExt cx="735013" cy="657225"/>
          </a:xfrm>
          <a:solidFill>
            <a:schemeClr val="bg1">
              <a:lumMod val="85000"/>
            </a:schemeClr>
          </a:solidFill>
        </p:grpSpPr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4B2A6142-AD69-ED01-FA4A-E008BECEEE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2650" y="2709863"/>
              <a:ext cx="287338" cy="174625"/>
            </a:xfrm>
            <a:custGeom>
              <a:avLst/>
              <a:gdLst>
                <a:gd name="T0" fmla="*/ 52 w 129"/>
                <a:gd name="T1" fmla="*/ 35 h 79"/>
                <a:gd name="T2" fmla="*/ 24 w 129"/>
                <a:gd name="T3" fmla="*/ 0 h 79"/>
                <a:gd name="T4" fmla="*/ 10 w 129"/>
                <a:gd name="T5" fmla="*/ 18 h 79"/>
                <a:gd name="T6" fmla="*/ 0 w 129"/>
                <a:gd name="T7" fmla="*/ 23 h 79"/>
                <a:gd name="T8" fmla="*/ 29 w 129"/>
                <a:gd name="T9" fmla="*/ 60 h 79"/>
                <a:gd name="T10" fmla="*/ 39 w 129"/>
                <a:gd name="T11" fmla="*/ 66 h 79"/>
                <a:gd name="T12" fmla="*/ 107 w 129"/>
                <a:gd name="T13" fmla="*/ 79 h 79"/>
                <a:gd name="T14" fmla="*/ 111 w 129"/>
                <a:gd name="T15" fmla="*/ 79 h 79"/>
                <a:gd name="T16" fmla="*/ 127 w 129"/>
                <a:gd name="T17" fmla="*/ 66 h 79"/>
                <a:gd name="T18" fmla="*/ 114 w 129"/>
                <a:gd name="T19" fmla="*/ 47 h 79"/>
                <a:gd name="T20" fmla="*/ 52 w 129"/>
                <a:gd name="T21" fmla="*/ 35 h 79"/>
                <a:gd name="T22" fmla="*/ 114 w 129"/>
                <a:gd name="T23" fmla="*/ 47 h 79"/>
                <a:gd name="T24" fmla="*/ 114 w 129"/>
                <a:gd name="T25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79">
                  <a:moveTo>
                    <a:pt x="52" y="35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8"/>
                    <a:pt x="17" y="14"/>
                    <a:pt x="1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2" y="63"/>
                    <a:pt x="35" y="65"/>
                    <a:pt x="39" y="6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8" y="79"/>
                    <a:pt x="110" y="79"/>
                    <a:pt x="111" y="79"/>
                  </a:cubicBezTo>
                  <a:cubicBezTo>
                    <a:pt x="118" y="79"/>
                    <a:pt x="125" y="74"/>
                    <a:pt x="127" y="66"/>
                  </a:cubicBezTo>
                  <a:cubicBezTo>
                    <a:pt x="129" y="57"/>
                    <a:pt x="123" y="48"/>
                    <a:pt x="114" y="47"/>
                  </a:cubicBezTo>
                  <a:lnTo>
                    <a:pt x="52" y="35"/>
                  </a:lnTo>
                  <a:close/>
                  <a:moveTo>
                    <a:pt x="114" y="47"/>
                  </a:moveTo>
                  <a:cubicBezTo>
                    <a:pt x="114" y="47"/>
                    <a:pt x="114" y="47"/>
                    <a:pt x="114" y="47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8768CB8C-D9C9-87C0-BD53-F570E1A65B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4350" y="2330451"/>
              <a:ext cx="160338" cy="161925"/>
            </a:xfrm>
            <a:custGeom>
              <a:avLst/>
              <a:gdLst>
                <a:gd name="T0" fmla="*/ 0 w 72"/>
                <a:gd name="T1" fmla="*/ 36 h 73"/>
                <a:gd name="T2" fmla="*/ 36 w 72"/>
                <a:gd name="T3" fmla="*/ 0 h 73"/>
                <a:gd name="T4" fmla="*/ 72 w 72"/>
                <a:gd name="T5" fmla="*/ 36 h 73"/>
                <a:gd name="T6" fmla="*/ 36 w 72"/>
                <a:gd name="T7" fmla="*/ 73 h 73"/>
                <a:gd name="T8" fmla="*/ 0 w 72"/>
                <a:gd name="T9" fmla="*/ 36 h 73"/>
                <a:gd name="T10" fmla="*/ 0 w 72"/>
                <a:gd name="T11" fmla="*/ 36 h 73"/>
                <a:gd name="T12" fmla="*/ 0 w 72"/>
                <a:gd name="T1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3">
                  <a:moveTo>
                    <a:pt x="0" y="36"/>
                  </a:move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3"/>
                    <a:pt x="36" y="73"/>
                  </a:cubicBezTo>
                  <a:cubicBezTo>
                    <a:pt x="16" y="73"/>
                    <a:pt x="0" y="56"/>
                    <a:pt x="0" y="36"/>
                  </a:cubicBezTo>
                  <a:close/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20EB5C0C-19CD-AD2E-959C-7486D044FC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4975" y="2379663"/>
              <a:ext cx="541338" cy="608013"/>
            </a:xfrm>
            <a:custGeom>
              <a:avLst/>
              <a:gdLst>
                <a:gd name="T0" fmla="*/ 151 w 243"/>
                <a:gd name="T1" fmla="*/ 5 h 273"/>
                <a:gd name="T2" fmla="*/ 60 w 243"/>
                <a:gd name="T3" fmla="*/ 92 h 273"/>
                <a:gd name="T4" fmla="*/ 29 w 243"/>
                <a:gd name="T5" fmla="*/ 64 h 273"/>
                <a:gd name="T6" fmla="*/ 18 w 243"/>
                <a:gd name="T7" fmla="*/ 59 h 273"/>
                <a:gd name="T8" fmla="*/ 6 w 243"/>
                <a:gd name="T9" fmla="*/ 64 h 273"/>
                <a:gd name="T10" fmla="*/ 7 w 243"/>
                <a:gd name="T11" fmla="*/ 87 h 273"/>
                <a:gd name="T12" fmla="*/ 48 w 243"/>
                <a:gd name="T13" fmla="*/ 126 h 273"/>
                <a:gd name="T14" fmla="*/ 59 w 243"/>
                <a:gd name="T15" fmla="*/ 130 h 273"/>
                <a:gd name="T16" fmla="*/ 70 w 243"/>
                <a:gd name="T17" fmla="*/ 126 h 273"/>
                <a:gd name="T18" fmla="*/ 106 w 243"/>
                <a:gd name="T19" fmla="*/ 95 h 273"/>
                <a:gd name="T20" fmla="*/ 154 w 243"/>
                <a:gd name="T21" fmla="*/ 147 h 273"/>
                <a:gd name="T22" fmla="*/ 108 w 243"/>
                <a:gd name="T23" fmla="*/ 170 h 273"/>
                <a:gd name="T24" fmla="*/ 100 w 243"/>
                <a:gd name="T25" fmla="*/ 180 h 273"/>
                <a:gd name="T26" fmla="*/ 101 w 243"/>
                <a:gd name="T27" fmla="*/ 193 h 273"/>
                <a:gd name="T28" fmla="*/ 146 w 243"/>
                <a:gd name="T29" fmla="*/ 265 h 273"/>
                <a:gd name="T30" fmla="*/ 160 w 243"/>
                <a:gd name="T31" fmla="*/ 273 h 273"/>
                <a:gd name="T32" fmla="*/ 169 w 243"/>
                <a:gd name="T33" fmla="*/ 270 h 273"/>
                <a:gd name="T34" fmla="*/ 174 w 243"/>
                <a:gd name="T35" fmla="*/ 248 h 273"/>
                <a:gd name="T36" fmla="*/ 139 w 243"/>
                <a:gd name="T37" fmla="*/ 191 h 273"/>
                <a:gd name="T38" fmla="*/ 195 w 243"/>
                <a:gd name="T39" fmla="*/ 163 h 273"/>
                <a:gd name="T40" fmla="*/ 206 w 243"/>
                <a:gd name="T41" fmla="*/ 157 h 273"/>
                <a:gd name="T42" fmla="*/ 211 w 243"/>
                <a:gd name="T43" fmla="*/ 131 h 273"/>
                <a:gd name="T44" fmla="*/ 210 w 243"/>
                <a:gd name="T45" fmla="*/ 130 h 273"/>
                <a:gd name="T46" fmla="*/ 145 w 243"/>
                <a:gd name="T47" fmla="*/ 60 h 273"/>
                <a:gd name="T48" fmla="*/ 169 w 243"/>
                <a:gd name="T49" fmla="*/ 34 h 273"/>
                <a:gd name="T50" fmla="*/ 222 w 243"/>
                <a:gd name="T51" fmla="*/ 46 h 273"/>
                <a:gd name="T52" fmla="*/ 225 w 243"/>
                <a:gd name="T53" fmla="*/ 47 h 273"/>
                <a:gd name="T54" fmla="*/ 241 w 243"/>
                <a:gd name="T55" fmla="*/ 34 h 273"/>
                <a:gd name="T56" fmla="*/ 229 w 243"/>
                <a:gd name="T57" fmla="*/ 15 h 273"/>
                <a:gd name="T58" fmla="*/ 167 w 243"/>
                <a:gd name="T59" fmla="*/ 0 h 273"/>
                <a:gd name="T60" fmla="*/ 162 w 243"/>
                <a:gd name="T61" fmla="*/ 0 h 273"/>
                <a:gd name="T62" fmla="*/ 151 w 243"/>
                <a:gd name="T63" fmla="*/ 5 h 273"/>
                <a:gd name="T64" fmla="*/ 151 w 243"/>
                <a:gd name="T65" fmla="*/ 5 h 273"/>
                <a:gd name="T66" fmla="*/ 151 w 243"/>
                <a:gd name="T67" fmla="*/ 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3" h="273">
                  <a:moveTo>
                    <a:pt x="151" y="5"/>
                  </a:moveTo>
                  <a:cubicBezTo>
                    <a:pt x="137" y="19"/>
                    <a:pt x="60" y="92"/>
                    <a:pt x="60" y="92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6" y="61"/>
                    <a:pt x="22" y="59"/>
                    <a:pt x="18" y="59"/>
                  </a:cubicBezTo>
                  <a:cubicBezTo>
                    <a:pt x="13" y="59"/>
                    <a:pt x="9" y="61"/>
                    <a:pt x="6" y="64"/>
                  </a:cubicBezTo>
                  <a:cubicBezTo>
                    <a:pt x="0" y="71"/>
                    <a:pt x="0" y="81"/>
                    <a:pt x="7" y="87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51" y="128"/>
                    <a:pt x="55" y="130"/>
                    <a:pt x="59" y="130"/>
                  </a:cubicBezTo>
                  <a:cubicBezTo>
                    <a:pt x="63" y="130"/>
                    <a:pt x="67" y="129"/>
                    <a:pt x="70" y="126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4" y="172"/>
                    <a:pt x="101" y="176"/>
                    <a:pt x="100" y="180"/>
                  </a:cubicBezTo>
                  <a:cubicBezTo>
                    <a:pt x="98" y="185"/>
                    <a:pt x="99" y="189"/>
                    <a:pt x="101" y="193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49" y="270"/>
                    <a:pt x="154" y="273"/>
                    <a:pt x="160" y="273"/>
                  </a:cubicBezTo>
                  <a:cubicBezTo>
                    <a:pt x="163" y="273"/>
                    <a:pt x="166" y="272"/>
                    <a:pt x="169" y="270"/>
                  </a:cubicBezTo>
                  <a:cubicBezTo>
                    <a:pt x="176" y="266"/>
                    <a:pt x="179" y="255"/>
                    <a:pt x="174" y="248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95" y="163"/>
                    <a:pt x="195" y="163"/>
                    <a:pt x="195" y="163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16" y="152"/>
                    <a:pt x="218" y="139"/>
                    <a:pt x="211" y="131"/>
                  </a:cubicBezTo>
                  <a:cubicBezTo>
                    <a:pt x="211" y="131"/>
                    <a:pt x="211" y="130"/>
                    <a:pt x="210" y="130"/>
                  </a:cubicBezTo>
                  <a:cubicBezTo>
                    <a:pt x="189" y="106"/>
                    <a:pt x="167" y="83"/>
                    <a:pt x="145" y="60"/>
                  </a:cubicBezTo>
                  <a:cubicBezTo>
                    <a:pt x="148" y="56"/>
                    <a:pt x="165" y="38"/>
                    <a:pt x="169" y="34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23" y="47"/>
                    <a:pt x="224" y="47"/>
                    <a:pt x="225" y="47"/>
                  </a:cubicBezTo>
                  <a:cubicBezTo>
                    <a:pt x="233" y="47"/>
                    <a:pt x="239" y="42"/>
                    <a:pt x="241" y="34"/>
                  </a:cubicBezTo>
                  <a:cubicBezTo>
                    <a:pt x="243" y="26"/>
                    <a:pt x="238" y="17"/>
                    <a:pt x="229" y="1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5" y="0"/>
                    <a:pt x="164" y="0"/>
                    <a:pt x="162" y="0"/>
                  </a:cubicBezTo>
                  <a:cubicBezTo>
                    <a:pt x="158" y="0"/>
                    <a:pt x="155" y="1"/>
                    <a:pt x="151" y="5"/>
                  </a:cubicBezTo>
                  <a:close/>
                  <a:moveTo>
                    <a:pt x="151" y="5"/>
                  </a:moveTo>
                  <a:cubicBezTo>
                    <a:pt x="151" y="5"/>
                    <a:pt x="151" y="5"/>
                    <a:pt x="151" y="5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68C2588-C232-C414-2E41-1F15A083C89A}"/>
              </a:ext>
            </a:extLst>
          </p:cNvPr>
          <p:cNvGrpSpPr/>
          <p:nvPr/>
        </p:nvGrpSpPr>
        <p:grpSpPr>
          <a:xfrm>
            <a:off x="4612072" y="1966990"/>
            <a:ext cx="357178" cy="513719"/>
            <a:chOff x="4256087" y="1109663"/>
            <a:chExt cx="514350" cy="739775"/>
          </a:xfrm>
          <a:solidFill>
            <a:schemeClr val="bg1">
              <a:lumMod val="85000"/>
            </a:schemeClr>
          </a:solidFill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2DBA3C0D-2F2E-754A-C8B5-D3A21A5731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7" y="1130301"/>
              <a:ext cx="171450" cy="168275"/>
            </a:xfrm>
            <a:custGeom>
              <a:avLst/>
              <a:gdLst>
                <a:gd name="T0" fmla="*/ 39 w 77"/>
                <a:gd name="T1" fmla="*/ 76 h 76"/>
                <a:gd name="T2" fmla="*/ 52 w 77"/>
                <a:gd name="T3" fmla="*/ 74 h 76"/>
                <a:gd name="T4" fmla="*/ 73 w 77"/>
                <a:gd name="T5" fmla="*/ 53 h 76"/>
                <a:gd name="T6" fmla="*/ 72 w 77"/>
                <a:gd name="T7" fmla="*/ 22 h 76"/>
                <a:gd name="T8" fmla="*/ 48 w 77"/>
                <a:gd name="T9" fmla="*/ 3 h 76"/>
                <a:gd name="T10" fmla="*/ 17 w 77"/>
                <a:gd name="T11" fmla="*/ 8 h 76"/>
                <a:gd name="T12" fmla="*/ 2 w 77"/>
                <a:gd name="T13" fmla="*/ 34 h 76"/>
                <a:gd name="T14" fmla="*/ 11 w 77"/>
                <a:gd name="T15" fmla="*/ 64 h 76"/>
                <a:gd name="T16" fmla="*/ 39 w 77"/>
                <a:gd name="T17" fmla="*/ 76 h 76"/>
                <a:gd name="T18" fmla="*/ 39 w 77"/>
                <a:gd name="T19" fmla="*/ 76 h 76"/>
                <a:gd name="T20" fmla="*/ 39 w 77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76">
                  <a:moveTo>
                    <a:pt x="39" y="76"/>
                  </a:moveTo>
                  <a:cubicBezTo>
                    <a:pt x="43" y="76"/>
                    <a:pt x="48" y="75"/>
                    <a:pt x="52" y="74"/>
                  </a:cubicBezTo>
                  <a:cubicBezTo>
                    <a:pt x="62" y="70"/>
                    <a:pt x="69" y="62"/>
                    <a:pt x="73" y="53"/>
                  </a:cubicBezTo>
                  <a:cubicBezTo>
                    <a:pt x="77" y="43"/>
                    <a:pt x="77" y="31"/>
                    <a:pt x="72" y="22"/>
                  </a:cubicBezTo>
                  <a:cubicBezTo>
                    <a:pt x="67" y="12"/>
                    <a:pt x="58" y="5"/>
                    <a:pt x="48" y="3"/>
                  </a:cubicBezTo>
                  <a:cubicBezTo>
                    <a:pt x="38" y="0"/>
                    <a:pt x="26" y="2"/>
                    <a:pt x="17" y="8"/>
                  </a:cubicBezTo>
                  <a:cubicBezTo>
                    <a:pt x="9" y="14"/>
                    <a:pt x="3" y="24"/>
                    <a:pt x="2" y="34"/>
                  </a:cubicBezTo>
                  <a:cubicBezTo>
                    <a:pt x="0" y="45"/>
                    <a:pt x="4" y="56"/>
                    <a:pt x="11" y="64"/>
                  </a:cubicBezTo>
                  <a:cubicBezTo>
                    <a:pt x="18" y="71"/>
                    <a:pt x="28" y="76"/>
                    <a:pt x="39" y="76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7220C717-84B6-F8A5-3697-1DA17A4A34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6087" y="1109663"/>
              <a:ext cx="514350" cy="739775"/>
            </a:xfrm>
            <a:custGeom>
              <a:avLst/>
              <a:gdLst>
                <a:gd name="T0" fmla="*/ 7 w 231"/>
                <a:gd name="T1" fmla="*/ 4 h 332"/>
                <a:gd name="T2" fmla="*/ 7 w 231"/>
                <a:gd name="T3" fmla="*/ 4 h 332"/>
                <a:gd name="T4" fmla="*/ 3 w 231"/>
                <a:gd name="T5" fmla="*/ 21 h 332"/>
                <a:gd name="T6" fmla="*/ 50 w 231"/>
                <a:gd name="T7" fmla="*/ 108 h 332"/>
                <a:gd name="T8" fmla="*/ 43 w 231"/>
                <a:gd name="T9" fmla="*/ 121 h 332"/>
                <a:gd name="T10" fmla="*/ 29 w 231"/>
                <a:gd name="T11" fmla="*/ 172 h 332"/>
                <a:gd name="T12" fmla="*/ 25 w 231"/>
                <a:gd name="T13" fmla="*/ 197 h 332"/>
                <a:gd name="T14" fmla="*/ 24 w 231"/>
                <a:gd name="T15" fmla="*/ 208 h 332"/>
                <a:gd name="T16" fmla="*/ 24 w 231"/>
                <a:gd name="T17" fmla="*/ 219 h 332"/>
                <a:gd name="T18" fmla="*/ 23 w 231"/>
                <a:gd name="T19" fmla="*/ 222 h 332"/>
                <a:gd name="T20" fmla="*/ 17 w 231"/>
                <a:gd name="T21" fmla="*/ 238 h 332"/>
                <a:gd name="T22" fmla="*/ 10 w 231"/>
                <a:gd name="T23" fmla="*/ 264 h 332"/>
                <a:gd name="T24" fmla="*/ 6 w 231"/>
                <a:gd name="T25" fmla="*/ 312 h 332"/>
                <a:gd name="T26" fmla="*/ 21 w 231"/>
                <a:gd name="T27" fmla="*/ 327 h 332"/>
                <a:gd name="T28" fmla="*/ 31 w 231"/>
                <a:gd name="T29" fmla="*/ 326 h 332"/>
                <a:gd name="T30" fmla="*/ 48 w 231"/>
                <a:gd name="T31" fmla="*/ 315 h 332"/>
                <a:gd name="T32" fmla="*/ 57 w 231"/>
                <a:gd name="T33" fmla="*/ 300 h 332"/>
                <a:gd name="T34" fmla="*/ 48 w 231"/>
                <a:gd name="T35" fmla="*/ 279 h 332"/>
                <a:gd name="T36" fmla="*/ 59 w 231"/>
                <a:gd name="T37" fmla="*/ 255 h 332"/>
                <a:gd name="T38" fmla="*/ 65 w 231"/>
                <a:gd name="T39" fmla="*/ 256 h 332"/>
                <a:gd name="T40" fmla="*/ 69 w 231"/>
                <a:gd name="T41" fmla="*/ 272 h 332"/>
                <a:gd name="T42" fmla="*/ 76 w 231"/>
                <a:gd name="T43" fmla="*/ 296 h 332"/>
                <a:gd name="T44" fmla="*/ 81 w 231"/>
                <a:gd name="T45" fmla="*/ 308 h 332"/>
                <a:gd name="T46" fmla="*/ 85 w 231"/>
                <a:gd name="T47" fmla="*/ 313 h 332"/>
                <a:gd name="T48" fmla="*/ 87 w 231"/>
                <a:gd name="T49" fmla="*/ 316 h 332"/>
                <a:gd name="T50" fmla="*/ 87 w 231"/>
                <a:gd name="T51" fmla="*/ 316 h 332"/>
                <a:gd name="T52" fmla="*/ 87 w 231"/>
                <a:gd name="T53" fmla="*/ 316 h 332"/>
                <a:gd name="T54" fmla="*/ 91 w 231"/>
                <a:gd name="T55" fmla="*/ 321 h 332"/>
                <a:gd name="T56" fmla="*/ 112 w 231"/>
                <a:gd name="T57" fmla="*/ 331 h 332"/>
                <a:gd name="T58" fmla="*/ 136 w 231"/>
                <a:gd name="T59" fmla="*/ 330 h 332"/>
                <a:gd name="T60" fmla="*/ 176 w 231"/>
                <a:gd name="T61" fmla="*/ 314 h 332"/>
                <a:gd name="T62" fmla="*/ 184 w 231"/>
                <a:gd name="T63" fmla="*/ 304 h 332"/>
                <a:gd name="T64" fmla="*/ 178 w 231"/>
                <a:gd name="T65" fmla="*/ 287 h 332"/>
                <a:gd name="T66" fmla="*/ 170 w 231"/>
                <a:gd name="T67" fmla="*/ 284 h 332"/>
                <a:gd name="T68" fmla="*/ 165 w 231"/>
                <a:gd name="T69" fmla="*/ 284 h 332"/>
                <a:gd name="T70" fmla="*/ 161 w 231"/>
                <a:gd name="T71" fmla="*/ 286 h 332"/>
                <a:gd name="T72" fmla="*/ 153 w 231"/>
                <a:gd name="T73" fmla="*/ 289 h 332"/>
                <a:gd name="T74" fmla="*/ 142 w 231"/>
                <a:gd name="T75" fmla="*/ 293 h 332"/>
                <a:gd name="T76" fmla="*/ 129 w 231"/>
                <a:gd name="T77" fmla="*/ 296 h 332"/>
                <a:gd name="T78" fmla="*/ 117 w 231"/>
                <a:gd name="T79" fmla="*/ 296 h 332"/>
                <a:gd name="T80" fmla="*/ 112 w 231"/>
                <a:gd name="T81" fmla="*/ 280 h 332"/>
                <a:gd name="T82" fmla="*/ 109 w 231"/>
                <a:gd name="T83" fmla="*/ 254 h 332"/>
                <a:gd name="T84" fmla="*/ 107 w 231"/>
                <a:gd name="T85" fmla="*/ 229 h 332"/>
                <a:gd name="T86" fmla="*/ 111 w 231"/>
                <a:gd name="T87" fmla="*/ 211 h 332"/>
                <a:gd name="T88" fmla="*/ 111 w 231"/>
                <a:gd name="T89" fmla="*/ 192 h 332"/>
                <a:gd name="T90" fmla="*/ 114 w 231"/>
                <a:gd name="T91" fmla="*/ 166 h 332"/>
                <a:gd name="T92" fmla="*/ 122 w 231"/>
                <a:gd name="T93" fmla="*/ 137 h 332"/>
                <a:gd name="T94" fmla="*/ 221 w 231"/>
                <a:gd name="T95" fmla="*/ 101 h 332"/>
                <a:gd name="T96" fmla="*/ 222 w 231"/>
                <a:gd name="T97" fmla="*/ 100 h 332"/>
                <a:gd name="T98" fmla="*/ 229 w 231"/>
                <a:gd name="T99" fmla="*/ 84 h 332"/>
                <a:gd name="T100" fmla="*/ 213 w 231"/>
                <a:gd name="T101" fmla="*/ 76 h 332"/>
                <a:gd name="T102" fmla="*/ 115 w 231"/>
                <a:gd name="T103" fmla="*/ 100 h 332"/>
                <a:gd name="T104" fmla="*/ 80 w 231"/>
                <a:gd name="T105" fmla="*/ 86 h 332"/>
                <a:gd name="T106" fmla="*/ 26 w 231"/>
                <a:gd name="T107" fmla="*/ 8 h 332"/>
                <a:gd name="T108" fmla="*/ 7 w 231"/>
                <a:gd name="T109" fmla="*/ 4 h 332"/>
                <a:gd name="T110" fmla="*/ 7 w 231"/>
                <a:gd name="T111" fmla="*/ 4 h 332"/>
                <a:gd name="T112" fmla="*/ 7 w 231"/>
                <a:gd name="T113" fmla="*/ 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332">
                  <a:moveTo>
                    <a:pt x="7" y="4"/>
                  </a:moveTo>
                  <a:cubicBezTo>
                    <a:pt x="2" y="8"/>
                    <a:pt x="13" y="0"/>
                    <a:pt x="7" y="4"/>
                  </a:cubicBezTo>
                  <a:cubicBezTo>
                    <a:pt x="2" y="8"/>
                    <a:pt x="0" y="15"/>
                    <a:pt x="3" y="2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7" y="112"/>
                    <a:pt x="45" y="116"/>
                    <a:pt x="43" y="121"/>
                  </a:cubicBezTo>
                  <a:cubicBezTo>
                    <a:pt x="37" y="137"/>
                    <a:pt x="32" y="154"/>
                    <a:pt x="29" y="172"/>
                  </a:cubicBezTo>
                  <a:cubicBezTo>
                    <a:pt x="27" y="180"/>
                    <a:pt x="26" y="189"/>
                    <a:pt x="25" y="197"/>
                  </a:cubicBezTo>
                  <a:cubicBezTo>
                    <a:pt x="25" y="201"/>
                    <a:pt x="24" y="204"/>
                    <a:pt x="24" y="208"/>
                  </a:cubicBezTo>
                  <a:cubicBezTo>
                    <a:pt x="24" y="211"/>
                    <a:pt x="24" y="215"/>
                    <a:pt x="24" y="219"/>
                  </a:cubicBezTo>
                  <a:cubicBezTo>
                    <a:pt x="24" y="220"/>
                    <a:pt x="23" y="221"/>
                    <a:pt x="23" y="222"/>
                  </a:cubicBezTo>
                  <a:cubicBezTo>
                    <a:pt x="21" y="227"/>
                    <a:pt x="19" y="233"/>
                    <a:pt x="17" y="238"/>
                  </a:cubicBezTo>
                  <a:cubicBezTo>
                    <a:pt x="14" y="247"/>
                    <a:pt x="12" y="255"/>
                    <a:pt x="10" y="264"/>
                  </a:cubicBezTo>
                  <a:cubicBezTo>
                    <a:pt x="6" y="279"/>
                    <a:pt x="4" y="296"/>
                    <a:pt x="6" y="312"/>
                  </a:cubicBezTo>
                  <a:cubicBezTo>
                    <a:pt x="8" y="320"/>
                    <a:pt x="14" y="325"/>
                    <a:pt x="21" y="327"/>
                  </a:cubicBezTo>
                  <a:cubicBezTo>
                    <a:pt x="24" y="327"/>
                    <a:pt x="28" y="327"/>
                    <a:pt x="31" y="326"/>
                  </a:cubicBezTo>
                  <a:cubicBezTo>
                    <a:pt x="38" y="324"/>
                    <a:pt x="43" y="320"/>
                    <a:pt x="48" y="315"/>
                  </a:cubicBezTo>
                  <a:cubicBezTo>
                    <a:pt x="52" y="311"/>
                    <a:pt x="55" y="306"/>
                    <a:pt x="57" y="300"/>
                  </a:cubicBezTo>
                  <a:cubicBezTo>
                    <a:pt x="61" y="292"/>
                    <a:pt x="57" y="282"/>
                    <a:pt x="48" y="279"/>
                  </a:cubicBezTo>
                  <a:cubicBezTo>
                    <a:pt x="51" y="271"/>
                    <a:pt x="55" y="263"/>
                    <a:pt x="59" y="255"/>
                  </a:cubicBezTo>
                  <a:cubicBezTo>
                    <a:pt x="61" y="255"/>
                    <a:pt x="63" y="255"/>
                    <a:pt x="65" y="256"/>
                  </a:cubicBezTo>
                  <a:cubicBezTo>
                    <a:pt x="67" y="261"/>
                    <a:pt x="68" y="266"/>
                    <a:pt x="69" y="272"/>
                  </a:cubicBezTo>
                  <a:cubicBezTo>
                    <a:pt x="71" y="280"/>
                    <a:pt x="73" y="288"/>
                    <a:pt x="76" y="296"/>
                  </a:cubicBezTo>
                  <a:cubicBezTo>
                    <a:pt x="78" y="300"/>
                    <a:pt x="79" y="304"/>
                    <a:pt x="81" y="308"/>
                  </a:cubicBezTo>
                  <a:cubicBezTo>
                    <a:pt x="82" y="310"/>
                    <a:pt x="83" y="311"/>
                    <a:pt x="85" y="313"/>
                  </a:cubicBezTo>
                  <a:cubicBezTo>
                    <a:pt x="85" y="314"/>
                    <a:pt x="86" y="315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8" y="318"/>
                    <a:pt x="89" y="319"/>
                    <a:pt x="91" y="321"/>
                  </a:cubicBezTo>
                  <a:cubicBezTo>
                    <a:pt x="96" y="326"/>
                    <a:pt x="104" y="330"/>
                    <a:pt x="112" y="331"/>
                  </a:cubicBezTo>
                  <a:cubicBezTo>
                    <a:pt x="120" y="332"/>
                    <a:pt x="128" y="331"/>
                    <a:pt x="136" y="330"/>
                  </a:cubicBezTo>
                  <a:cubicBezTo>
                    <a:pt x="150" y="327"/>
                    <a:pt x="163" y="321"/>
                    <a:pt x="176" y="314"/>
                  </a:cubicBezTo>
                  <a:cubicBezTo>
                    <a:pt x="180" y="312"/>
                    <a:pt x="183" y="308"/>
                    <a:pt x="184" y="304"/>
                  </a:cubicBezTo>
                  <a:cubicBezTo>
                    <a:pt x="185" y="298"/>
                    <a:pt x="183" y="291"/>
                    <a:pt x="178" y="287"/>
                  </a:cubicBezTo>
                  <a:cubicBezTo>
                    <a:pt x="176" y="285"/>
                    <a:pt x="173" y="284"/>
                    <a:pt x="170" y="284"/>
                  </a:cubicBezTo>
                  <a:cubicBezTo>
                    <a:pt x="168" y="284"/>
                    <a:pt x="167" y="284"/>
                    <a:pt x="165" y="284"/>
                  </a:cubicBezTo>
                  <a:cubicBezTo>
                    <a:pt x="164" y="285"/>
                    <a:pt x="162" y="285"/>
                    <a:pt x="161" y="286"/>
                  </a:cubicBezTo>
                  <a:cubicBezTo>
                    <a:pt x="158" y="287"/>
                    <a:pt x="155" y="288"/>
                    <a:pt x="153" y="289"/>
                  </a:cubicBezTo>
                  <a:cubicBezTo>
                    <a:pt x="149" y="291"/>
                    <a:pt x="145" y="292"/>
                    <a:pt x="142" y="293"/>
                  </a:cubicBezTo>
                  <a:cubicBezTo>
                    <a:pt x="137" y="294"/>
                    <a:pt x="133" y="295"/>
                    <a:pt x="129" y="296"/>
                  </a:cubicBezTo>
                  <a:cubicBezTo>
                    <a:pt x="125" y="296"/>
                    <a:pt x="121" y="297"/>
                    <a:pt x="117" y="296"/>
                  </a:cubicBezTo>
                  <a:cubicBezTo>
                    <a:pt x="117" y="295"/>
                    <a:pt x="114" y="291"/>
                    <a:pt x="112" y="280"/>
                  </a:cubicBezTo>
                  <a:cubicBezTo>
                    <a:pt x="111" y="271"/>
                    <a:pt x="109" y="262"/>
                    <a:pt x="109" y="254"/>
                  </a:cubicBezTo>
                  <a:cubicBezTo>
                    <a:pt x="108" y="245"/>
                    <a:pt x="108" y="237"/>
                    <a:pt x="107" y="229"/>
                  </a:cubicBezTo>
                  <a:cubicBezTo>
                    <a:pt x="110" y="223"/>
                    <a:pt x="111" y="217"/>
                    <a:pt x="111" y="211"/>
                  </a:cubicBezTo>
                  <a:cubicBezTo>
                    <a:pt x="111" y="204"/>
                    <a:pt x="111" y="198"/>
                    <a:pt x="111" y="192"/>
                  </a:cubicBezTo>
                  <a:cubicBezTo>
                    <a:pt x="112" y="183"/>
                    <a:pt x="112" y="174"/>
                    <a:pt x="114" y="166"/>
                  </a:cubicBezTo>
                  <a:cubicBezTo>
                    <a:pt x="117" y="152"/>
                    <a:pt x="122" y="139"/>
                    <a:pt x="122" y="137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222" y="100"/>
                    <a:pt x="222" y="100"/>
                  </a:cubicBezTo>
                  <a:cubicBezTo>
                    <a:pt x="228" y="97"/>
                    <a:pt x="231" y="90"/>
                    <a:pt x="229" y="84"/>
                  </a:cubicBezTo>
                  <a:cubicBezTo>
                    <a:pt x="226" y="78"/>
                    <a:pt x="220" y="74"/>
                    <a:pt x="213" y="76"/>
                  </a:cubicBezTo>
                  <a:cubicBezTo>
                    <a:pt x="213" y="76"/>
                    <a:pt x="122" y="99"/>
                    <a:pt x="115" y="100"/>
                  </a:cubicBezTo>
                  <a:cubicBezTo>
                    <a:pt x="100" y="102"/>
                    <a:pt x="90" y="98"/>
                    <a:pt x="80" y="86"/>
                  </a:cubicBezTo>
                  <a:cubicBezTo>
                    <a:pt x="66" y="69"/>
                    <a:pt x="26" y="8"/>
                    <a:pt x="26" y="8"/>
                  </a:cubicBezTo>
                  <a:cubicBezTo>
                    <a:pt x="21" y="2"/>
                    <a:pt x="13" y="0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adFill>
              <a:gsLst>
                <a:gs pos="0">
                  <a:srgbClr val="FF66A7"/>
                </a:gs>
                <a:gs pos="100000">
                  <a:srgbClr val="706ED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Freeform 16">
            <a:extLst>
              <a:ext uri="{FF2B5EF4-FFF2-40B4-BE49-F238E27FC236}">
                <a16:creationId xmlns:a16="http://schemas.microsoft.com/office/drawing/2014/main" id="{177D9283-A12D-1A50-0D28-594400B2E7B6}"/>
              </a:ext>
            </a:extLst>
          </p:cNvPr>
          <p:cNvSpPr>
            <a:spLocks noEditPoints="1"/>
          </p:cNvSpPr>
          <p:nvPr/>
        </p:nvSpPr>
        <p:spPr bwMode="auto">
          <a:xfrm>
            <a:off x="4921700" y="3764247"/>
            <a:ext cx="1751069" cy="1741348"/>
          </a:xfrm>
          <a:custGeom>
            <a:avLst/>
            <a:gdLst>
              <a:gd name="T0" fmla="*/ 880 w 899"/>
              <a:gd name="T1" fmla="*/ 316 h 894"/>
              <a:gd name="T2" fmla="*/ 809 w 899"/>
              <a:gd name="T3" fmla="*/ 177 h 894"/>
              <a:gd name="T4" fmla="*/ 695 w 899"/>
              <a:gd name="T5" fmla="*/ 70 h 894"/>
              <a:gd name="T6" fmla="*/ 551 w 899"/>
              <a:gd name="T7" fmla="*/ 9 h 894"/>
              <a:gd name="T8" fmla="*/ 395 w 899"/>
              <a:gd name="T9" fmla="*/ 0 h 894"/>
              <a:gd name="T10" fmla="*/ 245 w 899"/>
              <a:gd name="T11" fmla="*/ 46 h 894"/>
              <a:gd name="T12" fmla="*/ 120 w 899"/>
              <a:gd name="T13" fmla="*/ 140 h 894"/>
              <a:gd name="T14" fmla="*/ 35 w 899"/>
              <a:gd name="T15" fmla="*/ 271 h 894"/>
              <a:gd name="T16" fmla="*/ 0 w 899"/>
              <a:gd name="T17" fmla="*/ 423 h 894"/>
              <a:gd name="T18" fmla="*/ 0 w 899"/>
              <a:gd name="T19" fmla="*/ 471 h 894"/>
              <a:gd name="T20" fmla="*/ 35 w 899"/>
              <a:gd name="T21" fmla="*/ 623 h 894"/>
              <a:gd name="T22" fmla="*/ 120 w 899"/>
              <a:gd name="T23" fmla="*/ 754 h 894"/>
              <a:gd name="T24" fmla="*/ 245 w 899"/>
              <a:gd name="T25" fmla="*/ 849 h 894"/>
              <a:gd name="T26" fmla="*/ 395 w 899"/>
              <a:gd name="T27" fmla="*/ 894 h 894"/>
              <a:gd name="T28" fmla="*/ 551 w 899"/>
              <a:gd name="T29" fmla="*/ 886 h 894"/>
              <a:gd name="T30" fmla="*/ 695 w 899"/>
              <a:gd name="T31" fmla="*/ 825 h 894"/>
              <a:gd name="T32" fmla="*/ 809 w 899"/>
              <a:gd name="T33" fmla="*/ 718 h 894"/>
              <a:gd name="T34" fmla="*/ 880 w 899"/>
              <a:gd name="T35" fmla="*/ 579 h 894"/>
              <a:gd name="T36" fmla="*/ 499 w 899"/>
              <a:gd name="T37" fmla="*/ 149 h 894"/>
              <a:gd name="T38" fmla="*/ 499 w 899"/>
              <a:gd name="T39" fmla="*/ 149 h 894"/>
              <a:gd name="T40" fmla="*/ 577 w 899"/>
              <a:gd name="T41" fmla="*/ 348 h 894"/>
              <a:gd name="T42" fmla="*/ 544 w 899"/>
              <a:gd name="T43" fmla="*/ 560 h 894"/>
              <a:gd name="T44" fmla="*/ 576 w 899"/>
              <a:gd name="T45" fmla="*/ 372 h 894"/>
              <a:gd name="T46" fmla="*/ 605 w 899"/>
              <a:gd name="T47" fmla="*/ 402 h 894"/>
              <a:gd name="T48" fmla="*/ 605 w 899"/>
              <a:gd name="T49" fmla="*/ 402 h 894"/>
              <a:gd name="T50" fmla="*/ 569 w 899"/>
              <a:gd name="T51" fmla="*/ 533 h 894"/>
              <a:gd name="T52" fmla="*/ 606 w 899"/>
              <a:gd name="T53" fmla="*/ 487 h 894"/>
              <a:gd name="T54" fmla="*/ 597 w 899"/>
              <a:gd name="T55" fmla="*/ 447 h 894"/>
              <a:gd name="T56" fmla="*/ 610 w 899"/>
              <a:gd name="T57" fmla="*/ 467 h 894"/>
              <a:gd name="T58" fmla="*/ 525 w 899"/>
              <a:gd name="T59" fmla="*/ 321 h 894"/>
              <a:gd name="T60" fmla="*/ 514 w 899"/>
              <a:gd name="T61" fmla="*/ 299 h 894"/>
              <a:gd name="T62" fmla="*/ 455 w 899"/>
              <a:gd name="T63" fmla="*/ 286 h 894"/>
              <a:gd name="T64" fmla="*/ 455 w 899"/>
              <a:gd name="T65" fmla="*/ 286 h 894"/>
              <a:gd name="T66" fmla="*/ 449 w 899"/>
              <a:gd name="T67" fmla="*/ 342 h 894"/>
              <a:gd name="T68" fmla="*/ 513 w 899"/>
              <a:gd name="T69" fmla="*/ 580 h 894"/>
              <a:gd name="T70" fmla="*/ 382 w 899"/>
              <a:gd name="T71" fmla="*/ 594 h 894"/>
              <a:gd name="T72" fmla="*/ 306 w 899"/>
              <a:gd name="T73" fmla="*/ 413 h 894"/>
              <a:gd name="T74" fmla="*/ 306 w 899"/>
              <a:gd name="T75" fmla="*/ 413 h 894"/>
              <a:gd name="T76" fmla="*/ 311 w 899"/>
              <a:gd name="T77" fmla="*/ 396 h 894"/>
              <a:gd name="T78" fmla="*/ 289 w 899"/>
              <a:gd name="T79" fmla="*/ 470 h 894"/>
              <a:gd name="T80" fmla="*/ 313 w 899"/>
              <a:gd name="T81" fmla="*/ 504 h 894"/>
              <a:gd name="T82" fmla="*/ 321 w 899"/>
              <a:gd name="T83" fmla="*/ 520 h 894"/>
              <a:gd name="T84" fmla="*/ 321 w 899"/>
              <a:gd name="T85" fmla="*/ 520 h 894"/>
              <a:gd name="T86" fmla="*/ 340 w 899"/>
              <a:gd name="T87" fmla="*/ 349 h 894"/>
              <a:gd name="T88" fmla="*/ 348 w 899"/>
              <a:gd name="T89" fmla="*/ 573 h 894"/>
              <a:gd name="T90" fmla="*/ 359 w 899"/>
              <a:gd name="T91" fmla="*/ 313 h 894"/>
              <a:gd name="T92" fmla="*/ 435 w 899"/>
              <a:gd name="T93" fmla="*/ 286 h 894"/>
              <a:gd name="T94" fmla="*/ 435 w 899"/>
              <a:gd name="T95" fmla="*/ 286 h 894"/>
              <a:gd name="T96" fmla="*/ 400 w 899"/>
              <a:gd name="T97" fmla="*/ 308 h 894"/>
              <a:gd name="T98" fmla="*/ 312 w 899"/>
              <a:gd name="T99" fmla="*/ 311 h 894"/>
              <a:gd name="T100" fmla="*/ 147 w 899"/>
              <a:gd name="T101" fmla="*/ 447 h 894"/>
              <a:gd name="T102" fmla="*/ 263 w 899"/>
              <a:gd name="T103" fmla="*/ 498 h 894"/>
              <a:gd name="T104" fmla="*/ 312 w 899"/>
              <a:gd name="T105" fmla="*/ 583 h 894"/>
              <a:gd name="T106" fmla="*/ 401 w 899"/>
              <a:gd name="T107" fmla="*/ 602 h 894"/>
              <a:gd name="T108" fmla="*/ 449 w 899"/>
              <a:gd name="T109" fmla="*/ 609 h 894"/>
              <a:gd name="T110" fmla="*/ 461 w 899"/>
              <a:gd name="T111" fmla="*/ 609 h 894"/>
              <a:gd name="T112" fmla="*/ 500 w 899"/>
              <a:gd name="T113" fmla="*/ 601 h 894"/>
              <a:gd name="T114" fmla="*/ 499 w 899"/>
              <a:gd name="T115" fmla="*/ 634 h 894"/>
              <a:gd name="T116" fmla="*/ 732 w 899"/>
              <a:gd name="T117" fmla="*/ 554 h 894"/>
              <a:gd name="T118" fmla="*/ 732 w 899"/>
              <a:gd name="T119" fmla="*/ 341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99" h="894">
                <a:moveTo>
                  <a:pt x="828" y="447"/>
                </a:moveTo>
                <a:cubicBezTo>
                  <a:pt x="828" y="443"/>
                  <a:pt x="828" y="440"/>
                  <a:pt x="828" y="436"/>
                </a:cubicBezTo>
                <a:cubicBezTo>
                  <a:pt x="899" y="423"/>
                  <a:pt x="899" y="423"/>
                  <a:pt x="899" y="423"/>
                </a:cubicBezTo>
                <a:cubicBezTo>
                  <a:pt x="880" y="316"/>
                  <a:pt x="880" y="316"/>
                  <a:pt x="880" y="316"/>
                </a:cubicBezTo>
                <a:cubicBezTo>
                  <a:pt x="809" y="328"/>
                  <a:pt x="809" y="328"/>
                  <a:pt x="809" y="328"/>
                </a:cubicBezTo>
                <a:cubicBezTo>
                  <a:pt x="806" y="321"/>
                  <a:pt x="804" y="314"/>
                  <a:pt x="801" y="307"/>
                </a:cubicBezTo>
                <a:cubicBezTo>
                  <a:pt x="864" y="271"/>
                  <a:pt x="864" y="271"/>
                  <a:pt x="864" y="271"/>
                </a:cubicBezTo>
                <a:cubicBezTo>
                  <a:pt x="809" y="177"/>
                  <a:pt x="809" y="177"/>
                  <a:pt x="809" y="177"/>
                </a:cubicBezTo>
                <a:cubicBezTo>
                  <a:pt x="746" y="213"/>
                  <a:pt x="746" y="213"/>
                  <a:pt x="746" y="213"/>
                </a:cubicBezTo>
                <a:cubicBezTo>
                  <a:pt x="742" y="207"/>
                  <a:pt x="737" y="201"/>
                  <a:pt x="732" y="195"/>
                </a:cubicBezTo>
                <a:cubicBezTo>
                  <a:pt x="778" y="140"/>
                  <a:pt x="778" y="140"/>
                  <a:pt x="778" y="140"/>
                </a:cubicBezTo>
                <a:cubicBezTo>
                  <a:pt x="695" y="70"/>
                  <a:pt x="695" y="70"/>
                  <a:pt x="695" y="70"/>
                </a:cubicBezTo>
                <a:cubicBezTo>
                  <a:pt x="648" y="125"/>
                  <a:pt x="648" y="125"/>
                  <a:pt x="648" y="125"/>
                </a:cubicBezTo>
                <a:cubicBezTo>
                  <a:pt x="642" y="121"/>
                  <a:pt x="635" y="117"/>
                  <a:pt x="629" y="114"/>
                </a:cubicBezTo>
                <a:cubicBezTo>
                  <a:pt x="653" y="46"/>
                  <a:pt x="653" y="46"/>
                  <a:pt x="653" y="46"/>
                </a:cubicBezTo>
                <a:cubicBezTo>
                  <a:pt x="551" y="9"/>
                  <a:pt x="551" y="9"/>
                  <a:pt x="551" y="9"/>
                </a:cubicBezTo>
                <a:cubicBezTo>
                  <a:pt x="526" y="76"/>
                  <a:pt x="526" y="76"/>
                  <a:pt x="526" y="76"/>
                </a:cubicBezTo>
                <a:cubicBezTo>
                  <a:pt x="519" y="75"/>
                  <a:pt x="511" y="74"/>
                  <a:pt x="504" y="73"/>
                </a:cubicBezTo>
                <a:cubicBezTo>
                  <a:pt x="504" y="0"/>
                  <a:pt x="504" y="0"/>
                  <a:pt x="504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5" y="73"/>
                  <a:pt x="395" y="73"/>
                  <a:pt x="395" y="73"/>
                </a:cubicBezTo>
                <a:cubicBezTo>
                  <a:pt x="387" y="74"/>
                  <a:pt x="380" y="75"/>
                  <a:pt x="372" y="76"/>
                </a:cubicBezTo>
                <a:cubicBezTo>
                  <a:pt x="348" y="9"/>
                  <a:pt x="348" y="9"/>
                  <a:pt x="348" y="9"/>
                </a:cubicBezTo>
                <a:cubicBezTo>
                  <a:pt x="245" y="46"/>
                  <a:pt x="245" y="46"/>
                  <a:pt x="245" y="46"/>
                </a:cubicBezTo>
                <a:cubicBezTo>
                  <a:pt x="270" y="114"/>
                  <a:pt x="270" y="114"/>
                  <a:pt x="270" y="114"/>
                </a:cubicBezTo>
                <a:cubicBezTo>
                  <a:pt x="263" y="117"/>
                  <a:pt x="257" y="121"/>
                  <a:pt x="250" y="125"/>
                </a:cubicBezTo>
                <a:cubicBezTo>
                  <a:pt x="204" y="70"/>
                  <a:pt x="204" y="70"/>
                  <a:pt x="204" y="7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67" y="195"/>
                  <a:pt x="167" y="195"/>
                  <a:pt x="167" y="195"/>
                </a:cubicBezTo>
                <a:cubicBezTo>
                  <a:pt x="162" y="201"/>
                  <a:pt x="157" y="207"/>
                  <a:pt x="152" y="213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35" y="271"/>
                  <a:pt x="35" y="271"/>
                  <a:pt x="35" y="271"/>
                </a:cubicBezTo>
                <a:cubicBezTo>
                  <a:pt x="97" y="307"/>
                  <a:pt x="97" y="307"/>
                  <a:pt x="97" y="307"/>
                </a:cubicBezTo>
                <a:cubicBezTo>
                  <a:pt x="95" y="314"/>
                  <a:pt x="92" y="321"/>
                  <a:pt x="90" y="328"/>
                </a:cubicBezTo>
                <a:cubicBezTo>
                  <a:pt x="19" y="316"/>
                  <a:pt x="19" y="316"/>
                  <a:pt x="19" y="316"/>
                </a:cubicBezTo>
                <a:cubicBezTo>
                  <a:pt x="0" y="423"/>
                  <a:pt x="0" y="423"/>
                  <a:pt x="0" y="423"/>
                </a:cubicBezTo>
                <a:cubicBezTo>
                  <a:pt x="71" y="436"/>
                  <a:pt x="71" y="436"/>
                  <a:pt x="71" y="436"/>
                </a:cubicBezTo>
                <a:cubicBezTo>
                  <a:pt x="71" y="440"/>
                  <a:pt x="71" y="443"/>
                  <a:pt x="71" y="447"/>
                </a:cubicBezTo>
                <a:cubicBezTo>
                  <a:pt x="71" y="451"/>
                  <a:pt x="71" y="455"/>
                  <a:pt x="71" y="459"/>
                </a:cubicBezTo>
                <a:cubicBezTo>
                  <a:pt x="0" y="471"/>
                  <a:pt x="0" y="471"/>
                  <a:pt x="0" y="471"/>
                </a:cubicBezTo>
                <a:cubicBezTo>
                  <a:pt x="19" y="579"/>
                  <a:pt x="19" y="579"/>
                  <a:pt x="19" y="579"/>
                </a:cubicBezTo>
                <a:cubicBezTo>
                  <a:pt x="90" y="566"/>
                  <a:pt x="90" y="566"/>
                  <a:pt x="90" y="566"/>
                </a:cubicBezTo>
                <a:cubicBezTo>
                  <a:pt x="92" y="573"/>
                  <a:pt x="95" y="580"/>
                  <a:pt x="97" y="587"/>
                </a:cubicBezTo>
                <a:cubicBezTo>
                  <a:pt x="35" y="623"/>
                  <a:pt x="35" y="623"/>
                  <a:pt x="35" y="623"/>
                </a:cubicBezTo>
                <a:cubicBezTo>
                  <a:pt x="90" y="718"/>
                  <a:pt x="90" y="718"/>
                  <a:pt x="90" y="718"/>
                </a:cubicBezTo>
                <a:cubicBezTo>
                  <a:pt x="152" y="682"/>
                  <a:pt x="152" y="682"/>
                  <a:pt x="152" y="682"/>
                </a:cubicBezTo>
                <a:cubicBezTo>
                  <a:pt x="157" y="688"/>
                  <a:pt x="162" y="694"/>
                  <a:pt x="167" y="699"/>
                </a:cubicBezTo>
                <a:cubicBezTo>
                  <a:pt x="120" y="754"/>
                  <a:pt x="120" y="754"/>
                  <a:pt x="120" y="754"/>
                </a:cubicBezTo>
                <a:cubicBezTo>
                  <a:pt x="204" y="825"/>
                  <a:pt x="204" y="825"/>
                  <a:pt x="204" y="825"/>
                </a:cubicBezTo>
                <a:cubicBezTo>
                  <a:pt x="250" y="769"/>
                  <a:pt x="250" y="769"/>
                  <a:pt x="250" y="769"/>
                </a:cubicBezTo>
                <a:cubicBezTo>
                  <a:pt x="257" y="773"/>
                  <a:pt x="263" y="777"/>
                  <a:pt x="270" y="781"/>
                </a:cubicBezTo>
                <a:cubicBezTo>
                  <a:pt x="245" y="849"/>
                  <a:pt x="245" y="849"/>
                  <a:pt x="245" y="849"/>
                </a:cubicBezTo>
                <a:cubicBezTo>
                  <a:pt x="348" y="886"/>
                  <a:pt x="348" y="886"/>
                  <a:pt x="348" y="886"/>
                </a:cubicBezTo>
                <a:cubicBezTo>
                  <a:pt x="372" y="818"/>
                  <a:pt x="372" y="818"/>
                  <a:pt x="372" y="818"/>
                </a:cubicBezTo>
                <a:cubicBezTo>
                  <a:pt x="380" y="820"/>
                  <a:pt x="387" y="821"/>
                  <a:pt x="395" y="822"/>
                </a:cubicBezTo>
                <a:cubicBezTo>
                  <a:pt x="395" y="894"/>
                  <a:pt x="395" y="894"/>
                  <a:pt x="395" y="894"/>
                </a:cubicBezTo>
                <a:cubicBezTo>
                  <a:pt x="504" y="894"/>
                  <a:pt x="504" y="894"/>
                  <a:pt x="504" y="894"/>
                </a:cubicBezTo>
                <a:cubicBezTo>
                  <a:pt x="504" y="822"/>
                  <a:pt x="504" y="822"/>
                  <a:pt x="504" y="822"/>
                </a:cubicBezTo>
                <a:cubicBezTo>
                  <a:pt x="511" y="821"/>
                  <a:pt x="519" y="820"/>
                  <a:pt x="526" y="818"/>
                </a:cubicBezTo>
                <a:cubicBezTo>
                  <a:pt x="551" y="886"/>
                  <a:pt x="551" y="886"/>
                  <a:pt x="551" y="886"/>
                </a:cubicBezTo>
                <a:cubicBezTo>
                  <a:pt x="653" y="848"/>
                  <a:pt x="653" y="848"/>
                  <a:pt x="653" y="848"/>
                </a:cubicBezTo>
                <a:cubicBezTo>
                  <a:pt x="629" y="781"/>
                  <a:pt x="629" y="781"/>
                  <a:pt x="629" y="781"/>
                </a:cubicBezTo>
                <a:cubicBezTo>
                  <a:pt x="635" y="777"/>
                  <a:pt x="642" y="773"/>
                  <a:pt x="648" y="769"/>
                </a:cubicBezTo>
                <a:cubicBezTo>
                  <a:pt x="695" y="825"/>
                  <a:pt x="695" y="825"/>
                  <a:pt x="695" y="825"/>
                </a:cubicBezTo>
                <a:cubicBezTo>
                  <a:pt x="778" y="754"/>
                  <a:pt x="778" y="754"/>
                  <a:pt x="778" y="754"/>
                </a:cubicBezTo>
                <a:cubicBezTo>
                  <a:pt x="732" y="699"/>
                  <a:pt x="732" y="699"/>
                  <a:pt x="732" y="699"/>
                </a:cubicBezTo>
                <a:cubicBezTo>
                  <a:pt x="737" y="694"/>
                  <a:pt x="742" y="688"/>
                  <a:pt x="746" y="682"/>
                </a:cubicBezTo>
                <a:cubicBezTo>
                  <a:pt x="809" y="718"/>
                  <a:pt x="809" y="718"/>
                  <a:pt x="809" y="718"/>
                </a:cubicBezTo>
                <a:cubicBezTo>
                  <a:pt x="864" y="623"/>
                  <a:pt x="864" y="623"/>
                  <a:pt x="864" y="623"/>
                </a:cubicBezTo>
                <a:cubicBezTo>
                  <a:pt x="801" y="587"/>
                  <a:pt x="801" y="587"/>
                  <a:pt x="801" y="587"/>
                </a:cubicBezTo>
                <a:cubicBezTo>
                  <a:pt x="804" y="580"/>
                  <a:pt x="806" y="573"/>
                  <a:pt x="809" y="566"/>
                </a:cubicBezTo>
                <a:cubicBezTo>
                  <a:pt x="880" y="579"/>
                  <a:pt x="880" y="579"/>
                  <a:pt x="880" y="579"/>
                </a:cubicBezTo>
                <a:cubicBezTo>
                  <a:pt x="899" y="471"/>
                  <a:pt x="899" y="471"/>
                  <a:pt x="899" y="471"/>
                </a:cubicBezTo>
                <a:cubicBezTo>
                  <a:pt x="828" y="459"/>
                  <a:pt x="828" y="459"/>
                  <a:pt x="828" y="459"/>
                </a:cubicBezTo>
                <a:cubicBezTo>
                  <a:pt x="828" y="455"/>
                  <a:pt x="828" y="451"/>
                  <a:pt x="828" y="447"/>
                </a:cubicBezTo>
                <a:close/>
                <a:moveTo>
                  <a:pt x="499" y="149"/>
                </a:moveTo>
                <a:cubicBezTo>
                  <a:pt x="572" y="161"/>
                  <a:pt x="637" y="200"/>
                  <a:pt x="683" y="255"/>
                </a:cubicBezTo>
                <a:cubicBezTo>
                  <a:pt x="586" y="311"/>
                  <a:pt x="586" y="311"/>
                  <a:pt x="586" y="311"/>
                </a:cubicBezTo>
                <a:cubicBezTo>
                  <a:pt x="562" y="287"/>
                  <a:pt x="532" y="270"/>
                  <a:pt x="499" y="261"/>
                </a:cubicBezTo>
                <a:lnTo>
                  <a:pt x="499" y="149"/>
                </a:lnTo>
                <a:close/>
                <a:moveTo>
                  <a:pt x="566" y="357"/>
                </a:moveTo>
                <a:cubicBezTo>
                  <a:pt x="562" y="352"/>
                  <a:pt x="558" y="348"/>
                  <a:pt x="554" y="343"/>
                </a:cubicBezTo>
                <a:cubicBezTo>
                  <a:pt x="564" y="333"/>
                  <a:pt x="564" y="333"/>
                  <a:pt x="564" y="333"/>
                </a:cubicBezTo>
                <a:cubicBezTo>
                  <a:pt x="568" y="338"/>
                  <a:pt x="573" y="343"/>
                  <a:pt x="577" y="348"/>
                </a:cubicBezTo>
                <a:lnTo>
                  <a:pt x="566" y="357"/>
                </a:lnTo>
                <a:close/>
                <a:moveTo>
                  <a:pt x="568" y="558"/>
                </a:moveTo>
                <a:cubicBezTo>
                  <a:pt x="563" y="562"/>
                  <a:pt x="558" y="567"/>
                  <a:pt x="553" y="571"/>
                </a:cubicBezTo>
                <a:cubicBezTo>
                  <a:pt x="544" y="560"/>
                  <a:pt x="544" y="560"/>
                  <a:pt x="544" y="560"/>
                </a:cubicBezTo>
                <a:cubicBezTo>
                  <a:pt x="548" y="556"/>
                  <a:pt x="553" y="552"/>
                  <a:pt x="557" y="548"/>
                </a:cubicBezTo>
                <a:lnTo>
                  <a:pt x="568" y="558"/>
                </a:lnTo>
                <a:close/>
                <a:moveTo>
                  <a:pt x="584" y="389"/>
                </a:moveTo>
                <a:cubicBezTo>
                  <a:pt x="582" y="383"/>
                  <a:pt x="579" y="377"/>
                  <a:pt x="576" y="372"/>
                </a:cubicBezTo>
                <a:cubicBezTo>
                  <a:pt x="588" y="365"/>
                  <a:pt x="588" y="365"/>
                  <a:pt x="588" y="365"/>
                </a:cubicBezTo>
                <a:cubicBezTo>
                  <a:pt x="592" y="371"/>
                  <a:pt x="595" y="377"/>
                  <a:pt x="598" y="383"/>
                </a:cubicBezTo>
                <a:lnTo>
                  <a:pt x="584" y="389"/>
                </a:lnTo>
                <a:close/>
                <a:moveTo>
                  <a:pt x="605" y="402"/>
                </a:moveTo>
                <a:cubicBezTo>
                  <a:pt x="606" y="408"/>
                  <a:pt x="608" y="415"/>
                  <a:pt x="609" y="422"/>
                </a:cubicBezTo>
                <a:cubicBezTo>
                  <a:pt x="595" y="424"/>
                  <a:pt x="595" y="424"/>
                  <a:pt x="595" y="424"/>
                </a:cubicBezTo>
                <a:cubicBezTo>
                  <a:pt x="594" y="418"/>
                  <a:pt x="592" y="412"/>
                  <a:pt x="591" y="406"/>
                </a:cubicBezTo>
                <a:lnTo>
                  <a:pt x="605" y="402"/>
                </a:lnTo>
                <a:close/>
                <a:moveTo>
                  <a:pt x="579" y="518"/>
                </a:moveTo>
                <a:cubicBezTo>
                  <a:pt x="591" y="525"/>
                  <a:pt x="591" y="525"/>
                  <a:pt x="591" y="525"/>
                </a:cubicBezTo>
                <a:cubicBezTo>
                  <a:pt x="588" y="531"/>
                  <a:pt x="584" y="536"/>
                  <a:pt x="580" y="542"/>
                </a:cubicBezTo>
                <a:cubicBezTo>
                  <a:pt x="569" y="533"/>
                  <a:pt x="569" y="533"/>
                  <a:pt x="569" y="533"/>
                </a:cubicBezTo>
                <a:cubicBezTo>
                  <a:pt x="572" y="528"/>
                  <a:pt x="576" y="523"/>
                  <a:pt x="579" y="518"/>
                </a:cubicBezTo>
                <a:close/>
                <a:moveTo>
                  <a:pt x="586" y="501"/>
                </a:moveTo>
                <a:cubicBezTo>
                  <a:pt x="589" y="495"/>
                  <a:pt x="590" y="490"/>
                  <a:pt x="592" y="484"/>
                </a:cubicBezTo>
                <a:cubicBezTo>
                  <a:pt x="606" y="487"/>
                  <a:pt x="606" y="487"/>
                  <a:pt x="606" y="487"/>
                </a:cubicBezTo>
                <a:cubicBezTo>
                  <a:pt x="604" y="494"/>
                  <a:pt x="602" y="500"/>
                  <a:pt x="600" y="507"/>
                </a:cubicBezTo>
                <a:lnTo>
                  <a:pt x="586" y="501"/>
                </a:lnTo>
                <a:close/>
                <a:moveTo>
                  <a:pt x="595" y="466"/>
                </a:moveTo>
                <a:cubicBezTo>
                  <a:pt x="596" y="460"/>
                  <a:pt x="597" y="453"/>
                  <a:pt x="597" y="447"/>
                </a:cubicBezTo>
                <a:cubicBezTo>
                  <a:pt x="597" y="446"/>
                  <a:pt x="596" y="444"/>
                  <a:pt x="596" y="442"/>
                </a:cubicBezTo>
                <a:cubicBezTo>
                  <a:pt x="611" y="442"/>
                  <a:pt x="611" y="442"/>
                  <a:pt x="611" y="442"/>
                </a:cubicBezTo>
                <a:cubicBezTo>
                  <a:pt x="611" y="444"/>
                  <a:pt x="611" y="445"/>
                  <a:pt x="611" y="447"/>
                </a:cubicBezTo>
                <a:cubicBezTo>
                  <a:pt x="611" y="454"/>
                  <a:pt x="611" y="461"/>
                  <a:pt x="610" y="467"/>
                </a:cubicBezTo>
                <a:lnTo>
                  <a:pt x="595" y="466"/>
                </a:lnTo>
                <a:close/>
                <a:moveTo>
                  <a:pt x="549" y="320"/>
                </a:moveTo>
                <a:cubicBezTo>
                  <a:pt x="540" y="331"/>
                  <a:pt x="540" y="331"/>
                  <a:pt x="540" y="331"/>
                </a:cubicBezTo>
                <a:cubicBezTo>
                  <a:pt x="535" y="327"/>
                  <a:pt x="530" y="324"/>
                  <a:pt x="525" y="321"/>
                </a:cubicBezTo>
                <a:cubicBezTo>
                  <a:pt x="532" y="308"/>
                  <a:pt x="532" y="308"/>
                  <a:pt x="532" y="308"/>
                </a:cubicBezTo>
                <a:cubicBezTo>
                  <a:pt x="538" y="312"/>
                  <a:pt x="543" y="315"/>
                  <a:pt x="549" y="320"/>
                </a:cubicBezTo>
                <a:close/>
                <a:moveTo>
                  <a:pt x="495" y="292"/>
                </a:moveTo>
                <a:cubicBezTo>
                  <a:pt x="501" y="294"/>
                  <a:pt x="508" y="296"/>
                  <a:pt x="514" y="299"/>
                </a:cubicBezTo>
                <a:cubicBezTo>
                  <a:pt x="508" y="312"/>
                  <a:pt x="508" y="312"/>
                  <a:pt x="508" y="312"/>
                </a:cubicBezTo>
                <a:cubicBezTo>
                  <a:pt x="503" y="310"/>
                  <a:pt x="497" y="308"/>
                  <a:pt x="491" y="306"/>
                </a:cubicBezTo>
                <a:lnTo>
                  <a:pt x="495" y="292"/>
                </a:lnTo>
                <a:close/>
                <a:moveTo>
                  <a:pt x="455" y="286"/>
                </a:moveTo>
                <a:cubicBezTo>
                  <a:pt x="462" y="286"/>
                  <a:pt x="469" y="286"/>
                  <a:pt x="475" y="288"/>
                </a:cubicBezTo>
                <a:cubicBezTo>
                  <a:pt x="473" y="302"/>
                  <a:pt x="473" y="302"/>
                  <a:pt x="473" y="302"/>
                </a:cubicBezTo>
                <a:cubicBezTo>
                  <a:pt x="467" y="301"/>
                  <a:pt x="461" y="300"/>
                  <a:pt x="455" y="300"/>
                </a:cubicBezTo>
                <a:lnTo>
                  <a:pt x="455" y="286"/>
                </a:lnTo>
                <a:close/>
                <a:moveTo>
                  <a:pt x="554" y="447"/>
                </a:moveTo>
                <a:cubicBezTo>
                  <a:pt x="554" y="505"/>
                  <a:pt x="507" y="552"/>
                  <a:pt x="449" y="552"/>
                </a:cubicBezTo>
                <a:cubicBezTo>
                  <a:pt x="391" y="552"/>
                  <a:pt x="344" y="505"/>
                  <a:pt x="344" y="447"/>
                </a:cubicBezTo>
                <a:cubicBezTo>
                  <a:pt x="344" y="389"/>
                  <a:pt x="391" y="342"/>
                  <a:pt x="449" y="342"/>
                </a:cubicBezTo>
                <a:cubicBezTo>
                  <a:pt x="507" y="342"/>
                  <a:pt x="554" y="389"/>
                  <a:pt x="554" y="447"/>
                </a:cubicBezTo>
                <a:close/>
                <a:moveTo>
                  <a:pt x="537" y="583"/>
                </a:moveTo>
                <a:cubicBezTo>
                  <a:pt x="531" y="587"/>
                  <a:pt x="525" y="590"/>
                  <a:pt x="519" y="593"/>
                </a:cubicBezTo>
                <a:cubicBezTo>
                  <a:pt x="513" y="580"/>
                  <a:pt x="513" y="580"/>
                  <a:pt x="513" y="580"/>
                </a:cubicBezTo>
                <a:cubicBezTo>
                  <a:pt x="518" y="578"/>
                  <a:pt x="524" y="575"/>
                  <a:pt x="529" y="571"/>
                </a:cubicBezTo>
                <a:lnTo>
                  <a:pt x="537" y="583"/>
                </a:lnTo>
                <a:close/>
                <a:moveTo>
                  <a:pt x="388" y="581"/>
                </a:moveTo>
                <a:cubicBezTo>
                  <a:pt x="382" y="594"/>
                  <a:pt x="382" y="594"/>
                  <a:pt x="382" y="594"/>
                </a:cubicBezTo>
                <a:cubicBezTo>
                  <a:pt x="376" y="592"/>
                  <a:pt x="370" y="588"/>
                  <a:pt x="364" y="585"/>
                </a:cubicBezTo>
                <a:cubicBezTo>
                  <a:pt x="372" y="573"/>
                  <a:pt x="372" y="573"/>
                  <a:pt x="372" y="573"/>
                </a:cubicBezTo>
                <a:cubicBezTo>
                  <a:pt x="377" y="576"/>
                  <a:pt x="382" y="579"/>
                  <a:pt x="388" y="581"/>
                </a:cubicBezTo>
                <a:close/>
                <a:moveTo>
                  <a:pt x="306" y="413"/>
                </a:moveTo>
                <a:cubicBezTo>
                  <a:pt x="305" y="419"/>
                  <a:pt x="303" y="425"/>
                  <a:pt x="303" y="431"/>
                </a:cubicBezTo>
                <a:cubicBezTo>
                  <a:pt x="288" y="430"/>
                  <a:pt x="288" y="430"/>
                  <a:pt x="288" y="430"/>
                </a:cubicBezTo>
                <a:cubicBezTo>
                  <a:pt x="289" y="423"/>
                  <a:pt x="290" y="416"/>
                  <a:pt x="292" y="410"/>
                </a:cubicBezTo>
                <a:lnTo>
                  <a:pt x="306" y="413"/>
                </a:lnTo>
                <a:close/>
                <a:moveTo>
                  <a:pt x="298" y="391"/>
                </a:moveTo>
                <a:cubicBezTo>
                  <a:pt x="300" y="384"/>
                  <a:pt x="303" y="378"/>
                  <a:pt x="306" y="372"/>
                </a:cubicBezTo>
                <a:cubicBezTo>
                  <a:pt x="319" y="379"/>
                  <a:pt x="319" y="379"/>
                  <a:pt x="319" y="379"/>
                </a:cubicBezTo>
                <a:cubicBezTo>
                  <a:pt x="316" y="384"/>
                  <a:pt x="313" y="390"/>
                  <a:pt x="311" y="396"/>
                </a:cubicBezTo>
                <a:lnTo>
                  <a:pt x="298" y="391"/>
                </a:lnTo>
                <a:close/>
                <a:moveTo>
                  <a:pt x="302" y="450"/>
                </a:moveTo>
                <a:cubicBezTo>
                  <a:pt x="302" y="456"/>
                  <a:pt x="303" y="462"/>
                  <a:pt x="303" y="468"/>
                </a:cubicBezTo>
                <a:cubicBezTo>
                  <a:pt x="289" y="470"/>
                  <a:pt x="289" y="470"/>
                  <a:pt x="289" y="470"/>
                </a:cubicBezTo>
                <a:cubicBezTo>
                  <a:pt x="288" y="464"/>
                  <a:pt x="288" y="457"/>
                  <a:pt x="288" y="450"/>
                </a:cubicBezTo>
                <a:lnTo>
                  <a:pt x="302" y="450"/>
                </a:lnTo>
                <a:close/>
                <a:moveTo>
                  <a:pt x="307" y="486"/>
                </a:moveTo>
                <a:cubicBezTo>
                  <a:pt x="309" y="492"/>
                  <a:pt x="311" y="498"/>
                  <a:pt x="313" y="504"/>
                </a:cubicBezTo>
                <a:cubicBezTo>
                  <a:pt x="300" y="509"/>
                  <a:pt x="300" y="509"/>
                  <a:pt x="300" y="509"/>
                </a:cubicBezTo>
                <a:cubicBezTo>
                  <a:pt x="297" y="503"/>
                  <a:pt x="295" y="496"/>
                  <a:pt x="293" y="490"/>
                </a:cubicBezTo>
                <a:lnTo>
                  <a:pt x="307" y="486"/>
                </a:lnTo>
                <a:close/>
                <a:moveTo>
                  <a:pt x="321" y="520"/>
                </a:moveTo>
                <a:cubicBezTo>
                  <a:pt x="324" y="525"/>
                  <a:pt x="328" y="531"/>
                  <a:pt x="331" y="535"/>
                </a:cubicBezTo>
                <a:cubicBezTo>
                  <a:pt x="320" y="544"/>
                  <a:pt x="320" y="544"/>
                  <a:pt x="320" y="544"/>
                </a:cubicBezTo>
                <a:cubicBezTo>
                  <a:pt x="316" y="539"/>
                  <a:pt x="312" y="533"/>
                  <a:pt x="309" y="527"/>
                </a:cubicBezTo>
                <a:lnTo>
                  <a:pt x="321" y="520"/>
                </a:lnTo>
                <a:close/>
                <a:moveTo>
                  <a:pt x="328" y="363"/>
                </a:moveTo>
                <a:cubicBezTo>
                  <a:pt x="316" y="355"/>
                  <a:pt x="316" y="355"/>
                  <a:pt x="316" y="355"/>
                </a:cubicBezTo>
                <a:cubicBezTo>
                  <a:pt x="320" y="349"/>
                  <a:pt x="325" y="344"/>
                  <a:pt x="329" y="339"/>
                </a:cubicBezTo>
                <a:cubicBezTo>
                  <a:pt x="340" y="349"/>
                  <a:pt x="340" y="349"/>
                  <a:pt x="340" y="349"/>
                </a:cubicBezTo>
                <a:cubicBezTo>
                  <a:pt x="336" y="353"/>
                  <a:pt x="332" y="358"/>
                  <a:pt x="328" y="363"/>
                </a:cubicBezTo>
                <a:close/>
                <a:moveTo>
                  <a:pt x="343" y="549"/>
                </a:moveTo>
                <a:cubicBezTo>
                  <a:pt x="347" y="554"/>
                  <a:pt x="352" y="558"/>
                  <a:pt x="357" y="562"/>
                </a:cubicBezTo>
                <a:cubicBezTo>
                  <a:pt x="348" y="573"/>
                  <a:pt x="348" y="573"/>
                  <a:pt x="348" y="573"/>
                </a:cubicBezTo>
                <a:cubicBezTo>
                  <a:pt x="342" y="569"/>
                  <a:pt x="337" y="564"/>
                  <a:pt x="333" y="559"/>
                </a:cubicBezTo>
                <a:lnTo>
                  <a:pt x="343" y="549"/>
                </a:lnTo>
                <a:close/>
                <a:moveTo>
                  <a:pt x="343" y="325"/>
                </a:moveTo>
                <a:cubicBezTo>
                  <a:pt x="349" y="320"/>
                  <a:pt x="354" y="316"/>
                  <a:pt x="359" y="313"/>
                </a:cubicBezTo>
                <a:cubicBezTo>
                  <a:pt x="368" y="325"/>
                  <a:pt x="368" y="325"/>
                  <a:pt x="368" y="325"/>
                </a:cubicBezTo>
                <a:cubicBezTo>
                  <a:pt x="362" y="328"/>
                  <a:pt x="358" y="332"/>
                  <a:pt x="353" y="336"/>
                </a:cubicBezTo>
                <a:lnTo>
                  <a:pt x="343" y="325"/>
                </a:lnTo>
                <a:close/>
                <a:moveTo>
                  <a:pt x="435" y="286"/>
                </a:moveTo>
                <a:cubicBezTo>
                  <a:pt x="436" y="301"/>
                  <a:pt x="436" y="301"/>
                  <a:pt x="436" y="301"/>
                </a:cubicBezTo>
                <a:cubicBezTo>
                  <a:pt x="430" y="301"/>
                  <a:pt x="424" y="302"/>
                  <a:pt x="418" y="303"/>
                </a:cubicBezTo>
                <a:cubicBezTo>
                  <a:pt x="415" y="289"/>
                  <a:pt x="415" y="289"/>
                  <a:pt x="415" y="289"/>
                </a:cubicBezTo>
                <a:cubicBezTo>
                  <a:pt x="422" y="288"/>
                  <a:pt x="428" y="287"/>
                  <a:pt x="435" y="286"/>
                </a:cubicBezTo>
                <a:close/>
                <a:moveTo>
                  <a:pt x="383" y="315"/>
                </a:moveTo>
                <a:cubicBezTo>
                  <a:pt x="377" y="302"/>
                  <a:pt x="377" y="302"/>
                  <a:pt x="377" y="302"/>
                </a:cubicBezTo>
                <a:cubicBezTo>
                  <a:pt x="383" y="299"/>
                  <a:pt x="389" y="297"/>
                  <a:pt x="396" y="295"/>
                </a:cubicBezTo>
                <a:cubicBezTo>
                  <a:pt x="400" y="308"/>
                  <a:pt x="400" y="308"/>
                  <a:pt x="400" y="308"/>
                </a:cubicBezTo>
                <a:cubicBezTo>
                  <a:pt x="395" y="310"/>
                  <a:pt x="389" y="313"/>
                  <a:pt x="383" y="315"/>
                </a:cubicBezTo>
                <a:close/>
                <a:moveTo>
                  <a:pt x="400" y="149"/>
                </a:moveTo>
                <a:cubicBezTo>
                  <a:pt x="400" y="261"/>
                  <a:pt x="400" y="261"/>
                  <a:pt x="400" y="261"/>
                </a:cubicBezTo>
                <a:cubicBezTo>
                  <a:pt x="366" y="270"/>
                  <a:pt x="336" y="287"/>
                  <a:pt x="312" y="311"/>
                </a:cubicBezTo>
                <a:cubicBezTo>
                  <a:pt x="216" y="255"/>
                  <a:pt x="216" y="255"/>
                  <a:pt x="216" y="255"/>
                </a:cubicBezTo>
                <a:cubicBezTo>
                  <a:pt x="261" y="200"/>
                  <a:pt x="326" y="161"/>
                  <a:pt x="400" y="149"/>
                </a:cubicBezTo>
                <a:close/>
                <a:moveTo>
                  <a:pt x="166" y="554"/>
                </a:moveTo>
                <a:cubicBezTo>
                  <a:pt x="154" y="520"/>
                  <a:pt x="147" y="485"/>
                  <a:pt x="147" y="447"/>
                </a:cubicBezTo>
                <a:cubicBezTo>
                  <a:pt x="147" y="410"/>
                  <a:pt x="154" y="374"/>
                  <a:pt x="166" y="341"/>
                </a:cubicBezTo>
                <a:cubicBezTo>
                  <a:pt x="263" y="397"/>
                  <a:pt x="263" y="397"/>
                  <a:pt x="263" y="397"/>
                </a:cubicBezTo>
                <a:cubicBezTo>
                  <a:pt x="259" y="413"/>
                  <a:pt x="256" y="430"/>
                  <a:pt x="256" y="447"/>
                </a:cubicBezTo>
                <a:cubicBezTo>
                  <a:pt x="256" y="465"/>
                  <a:pt x="259" y="482"/>
                  <a:pt x="263" y="498"/>
                </a:cubicBezTo>
                <a:lnTo>
                  <a:pt x="166" y="554"/>
                </a:lnTo>
                <a:close/>
                <a:moveTo>
                  <a:pt x="400" y="745"/>
                </a:moveTo>
                <a:cubicBezTo>
                  <a:pt x="326" y="733"/>
                  <a:pt x="261" y="695"/>
                  <a:pt x="216" y="639"/>
                </a:cubicBezTo>
                <a:cubicBezTo>
                  <a:pt x="312" y="583"/>
                  <a:pt x="312" y="583"/>
                  <a:pt x="312" y="583"/>
                </a:cubicBezTo>
                <a:cubicBezTo>
                  <a:pt x="336" y="607"/>
                  <a:pt x="366" y="625"/>
                  <a:pt x="400" y="634"/>
                </a:cubicBezTo>
                <a:lnTo>
                  <a:pt x="400" y="745"/>
                </a:lnTo>
                <a:close/>
                <a:moveTo>
                  <a:pt x="420" y="606"/>
                </a:moveTo>
                <a:cubicBezTo>
                  <a:pt x="414" y="605"/>
                  <a:pt x="407" y="604"/>
                  <a:pt x="401" y="602"/>
                </a:cubicBezTo>
                <a:cubicBezTo>
                  <a:pt x="405" y="588"/>
                  <a:pt x="405" y="588"/>
                  <a:pt x="405" y="588"/>
                </a:cubicBezTo>
                <a:cubicBezTo>
                  <a:pt x="411" y="590"/>
                  <a:pt x="417" y="591"/>
                  <a:pt x="423" y="592"/>
                </a:cubicBezTo>
                <a:lnTo>
                  <a:pt x="420" y="606"/>
                </a:lnTo>
                <a:close/>
                <a:moveTo>
                  <a:pt x="449" y="609"/>
                </a:moveTo>
                <a:cubicBezTo>
                  <a:pt x="446" y="609"/>
                  <a:pt x="443" y="609"/>
                  <a:pt x="441" y="609"/>
                </a:cubicBezTo>
                <a:cubicBezTo>
                  <a:pt x="441" y="594"/>
                  <a:pt x="441" y="594"/>
                  <a:pt x="441" y="594"/>
                </a:cubicBezTo>
                <a:cubicBezTo>
                  <a:pt x="447" y="595"/>
                  <a:pt x="454" y="595"/>
                  <a:pt x="460" y="594"/>
                </a:cubicBezTo>
                <a:cubicBezTo>
                  <a:pt x="461" y="609"/>
                  <a:pt x="461" y="609"/>
                  <a:pt x="461" y="609"/>
                </a:cubicBezTo>
                <a:cubicBezTo>
                  <a:pt x="457" y="609"/>
                  <a:pt x="453" y="609"/>
                  <a:pt x="449" y="609"/>
                </a:cubicBezTo>
                <a:close/>
                <a:moveTo>
                  <a:pt x="478" y="592"/>
                </a:moveTo>
                <a:cubicBezTo>
                  <a:pt x="484" y="591"/>
                  <a:pt x="490" y="589"/>
                  <a:pt x="496" y="587"/>
                </a:cubicBezTo>
                <a:cubicBezTo>
                  <a:pt x="500" y="601"/>
                  <a:pt x="500" y="601"/>
                  <a:pt x="500" y="601"/>
                </a:cubicBezTo>
                <a:cubicBezTo>
                  <a:pt x="494" y="603"/>
                  <a:pt x="487" y="605"/>
                  <a:pt x="481" y="606"/>
                </a:cubicBezTo>
                <a:lnTo>
                  <a:pt x="478" y="592"/>
                </a:lnTo>
                <a:close/>
                <a:moveTo>
                  <a:pt x="499" y="745"/>
                </a:moveTo>
                <a:cubicBezTo>
                  <a:pt x="499" y="634"/>
                  <a:pt x="499" y="634"/>
                  <a:pt x="499" y="634"/>
                </a:cubicBezTo>
                <a:cubicBezTo>
                  <a:pt x="532" y="625"/>
                  <a:pt x="562" y="607"/>
                  <a:pt x="586" y="583"/>
                </a:cubicBezTo>
                <a:cubicBezTo>
                  <a:pt x="683" y="639"/>
                  <a:pt x="683" y="639"/>
                  <a:pt x="683" y="639"/>
                </a:cubicBezTo>
                <a:cubicBezTo>
                  <a:pt x="637" y="695"/>
                  <a:pt x="572" y="733"/>
                  <a:pt x="499" y="745"/>
                </a:cubicBezTo>
                <a:close/>
                <a:moveTo>
                  <a:pt x="732" y="554"/>
                </a:moveTo>
                <a:cubicBezTo>
                  <a:pt x="636" y="498"/>
                  <a:pt x="636" y="498"/>
                  <a:pt x="636" y="498"/>
                </a:cubicBezTo>
                <a:cubicBezTo>
                  <a:pt x="640" y="482"/>
                  <a:pt x="642" y="465"/>
                  <a:pt x="642" y="447"/>
                </a:cubicBezTo>
                <a:cubicBezTo>
                  <a:pt x="642" y="430"/>
                  <a:pt x="640" y="413"/>
                  <a:pt x="636" y="397"/>
                </a:cubicBezTo>
                <a:cubicBezTo>
                  <a:pt x="732" y="341"/>
                  <a:pt x="732" y="341"/>
                  <a:pt x="732" y="341"/>
                </a:cubicBezTo>
                <a:cubicBezTo>
                  <a:pt x="745" y="374"/>
                  <a:pt x="752" y="410"/>
                  <a:pt x="752" y="447"/>
                </a:cubicBezTo>
                <a:cubicBezTo>
                  <a:pt x="752" y="485"/>
                  <a:pt x="745" y="520"/>
                  <a:pt x="732" y="554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>
            <a:extLst>
              <a:ext uri="{FF2B5EF4-FFF2-40B4-BE49-F238E27FC236}">
                <a16:creationId xmlns:a16="http://schemas.microsoft.com/office/drawing/2014/main" id="{88F59BC9-8E23-1518-C4CA-44B89C97AB84}"/>
              </a:ext>
            </a:extLst>
          </p:cNvPr>
          <p:cNvSpPr>
            <a:spLocks noEditPoints="1"/>
          </p:cNvSpPr>
          <p:nvPr/>
        </p:nvSpPr>
        <p:spPr bwMode="auto">
          <a:xfrm>
            <a:off x="6302003" y="2964392"/>
            <a:ext cx="1294208" cy="1284488"/>
          </a:xfrm>
          <a:custGeom>
            <a:avLst/>
            <a:gdLst>
              <a:gd name="T0" fmla="*/ 664 w 664"/>
              <a:gd name="T1" fmla="*/ 312 h 659"/>
              <a:gd name="T2" fmla="*/ 592 w 664"/>
              <a:gd name="T3" fmla="*/ 226 h 659"/>
              <a:gd name="T4" fmla="*/ 551 w 664"/>
              <a:gd name="T5" fmla="*/ 156 h 659"/>
              <a:gd name="T6" fmla="*/ 513 w 664"/>
              <a:gd name="T7" fmla="*/ 51 h 659"/>
              <a:gd name="T8" fmla="*/ 483 w 664"/>
              <a:gd name="T9" fmla="*/ 33 h 659"/>
              <a:gd name="T10" fmla="*/ 372 w 664"/>
              <a:gd name="T11" fmla="*/ 53 h 659"/>
              <a:gd name="T12" fmla="*/ 292 w 664"/>
              <a:gd name="T13" fmla="*/ 53 h 659"/>
              <a:gd name="T14" fmla="*/ 181 w 664"/>
              <a:gd name="T15" fmla="*/ 33 h 659"/>
              <a:gd name="T16" fmla="*/ 151 w 664"/>
              <a:gd name="T17" fmla="*/ 51 h 659"/>
              <a:gd name="T18" fmla="*/ 113 w 664"/>
              <a:gd name="T19" fmla="*/ 156 h 659"/>
              <a:gd name="T20" fmla="*/ 73 w 664"/>
              <a:gd name="T21" fmla="*/ 226 h 659"/>
              <a:gd name="T22" fmla="*/ 0 w 664"/>
              <a:gd name="T23" fmla="*/ 312 h 659"/>
              <a:gd name="T24" fmla="*/ 53 w 664"/>
              <a:gd name="T25" fmla="*/ 337 h 659"/>
              <a:gd name="T26" fmla="*/ 67 w 664"/>
              <a:gd name="T27" fmla="*/ 417 h 659"/>
              <a:gd name="T28" fmla="*/ 67 w 664"/>
              <a:gd name="T29" fmla="*/ 529 h 659"/>
              <a:gd name="T30" fmla="*/ 89 w 664"/>
              <a:gd name="T31" fmla="*/ 556 h 659"/>
              <a:gd name="T32" fmla="*/ 200 w 664"/>
              <a:gd name="T33" fmla="*/ 575 h 659"/>
              <a:gd name="T34" fmla="*/ 275 w 664"/>
              <a:gd name="T35" fmla="*/ 603 h 659"/>
              <a:gd name="T36" fmla="*/ 372 w 664"/>
              <a:gd name="T37" fmla="*/ 659 h 659"/>
              <a:gd name="T38" fmla="*/ 407 w 664"/>
              <a:gd name="T39" fmla="*/ 653 h 659"/>
              <a:gd name="T40" fmla="*/ 479 w 664"/>
              <a:gd name="T41" fmla="*/ 567 h 659"/>
              <a:gd name="T42" fmla="*/ 540 w 664"/>
              <a:gd name="T43" fmla="*/ 515 h 659"/>
              <a:gd name="T44" fmla="*/ 638 w 664"/>
              <a:gd name="T45" fmla="*/ 459 h 659"/>
              <a:gd name="T46" fmla="*/ 650 w 664"/>
              <a:gd name="T47" fmla="*/ 426 h 659"/>
              <a:gd name="T48" fmla="*/ 611 w 664"/>
              <a:gd name="T49" fmla="*/ 329 h 659"/>
              <a:gd name="T50" fmla="*/ 511 w 664"/>
              <a:gd name="T51" fmla="*/ 201 h 659"/>
              <a:gd name="T52" fmla="*/ 439 w 664"/>
              <a:gd name="T53" fmla="*/ 232 h 659"/>
              <a:gd name="T54" fmla="*/ 439 w 664"/>
              <a:gd name="T55" fmla="*/ 232 h 659"/>
              <a:gd name="T56" fmla="*/ 429 w 664"/>
              <a:gd name="T57" fmla="*/ 222 h 659"/>
              <a:gd name="T58" fmla="*/ 314 w 664"/>
              <a:gd name="T59" fmla="*/ 322 h 659"/>
              <a:gd name="T60" fmla="*/ 235 w 664"/>
              <a:gd name="T61" fmla="*/ 222 h 659"/>
              <a:gd name="T62" fmla="*/ 235 w 664"/>
              <a:gd name="T63" fmla="*/ 222 h 659"/>
              <a:gd name="T64" fmla="*/ 188 w 664"/>
              <a:gd name="T65" fmla="*/ 337 h 659"/>
              <a:gd name="T66" fmla="*/ 325 w 664"/>
              <a:gd name="T67" fmla="*/ 473 h 659"/>
              <a:gd name="T68" fmla="*/ 340 w 664"/>
              <a:gd name="T69" fmla="*/ 347 h 659"/>
              <a:gd name="T70" fmla="*/ 340 w 664"/>
              <a:gd name="T71" fmla="*/ 347 h 659"/>
              <a:gd name="T72" fmla="*/ 476 w 664"/>
              <a:gd name="T73" fmla="*/ 337 h 659"/>
              <a:gd name="T74" fmla="*/ 311 w 664"/>
              <a:gd name="T75" fmla="*/ 110 h 659"/>
              <a:gd name="T76" fmla="*/ 311 w 664"/>
              <a:gd name="T77" fmla="*/ 83 h 659"/>
              <a:gd name="T78" fmla="*/ 108 w 664"/>
              <a:gd name="T79" fmla="*/ 224 h 659"/>
              <a:gd name="T80" fmla="*/ 132 w 664"/>
              <a:gd name="T81" fmla="*/ 420 h 659"/>
              <a:gd name="T82" fmla="*/ 129 w 664"/>
              <a:gd name="T83" fmla="*/ 471 h 659"/>
              <a:gd name="T84" fmla="*/ 311 w 664"/>
              <a:gd name="T85" fmla="*/ 575 h 659"/>
              <a:gd name="T86" fmla="*/ 511 w 664"/>
              <a:gd name="T87" fmla="*/ 457 h 659"/>
              <a:gd name="T88" fmla="*/ 556 w 664"/>
              <a:gd name="T89" fmla="*/ 434 h 659"/>
              <a:gd name="T90" fmla="*/ 532 w 664"/>
              <a:gd name="T91" fmla="*/ 238 h 659"/>
              <a:gd name="T92" fmla="*/ 556 w 664"/>
              <a:gd name="T93" fmla="*/ 434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64" h="659">
                <a:moveTo>
                  <a:pt x="611" y="329"/>
                </a:moveTo>
                <a:cubicBezTo>
                  <a:pt x="611" y="326"/>
                  <a:pt x="611" y="324"/>
                  <a:pt x="611" y="321"/>
                </a:cubicBezTo>
                <a:cubicBezTo>
                  <a:pt x="664" y="312"/>
                  <a:pt x="664" y="312"/>
                  <a:pt x="664" y="312"/>
                </a:cubicBezTo>
                <a:cubicBezTo>
                  <a:pt x="650" y="232"/>
                  <a:pt x="650" y="232"/>
                  <a:pt x="650" y="232"/>
                </a:cubicBezTo>
                <a:cubicBezTo>
                  <a:pt x="597" y="242"/>
                  <a:pt x="597" y="242"/>
                  <a:pt x="597" y="242"/>
                </a:cubicBezTo>
                <a:cubicBezTo>
                  <a:pt x="595" y="236"/>
                  <a:pt x="594" y="231"/>
                  <a:pt x="592" y="226"/>
                </a:cubicBezTo>
                <a:cubicBezTo>
                  <a:pt x="638" y="199"/>
                  <a:pt x="638" y="199"/>
                  <a:pt x="638" y="199"/>
                </a:cubicBezTo>
                <a:cubicBezTo>
                  <a:pt x="597" y="129"/>
                  <a:pt x="597" y="129"/>
                  <a:pt x="597" y="129"/>
                </a:cubicBezTo>
                <a:cubicBezTo>
                  <a:pt x="551" y="156"/>
                  <a:pt x="551" y="156"/>
                  <a:pt x="551" y="156"/>
                </a:cubicBezTo>
                <a:cubicBezTo>
                  <a:pt x="548" y="152"/>
                  <a:pt x="544" y="148"/>
                  <a:pt x="540" y="143"/>
                </a:cubicBezTo>
                <a:cubicBezTo>
                  <a:pt x="575" y="103"/>
                  <a:pt x="575" y="103"/>
                  <a:pt x="575" y="103"/>
                </a:cubicBezTo>
                <a:cubicBezTo>
                  <a:pt x="513" y="51"/>
                  <a:pt x="513" y="51"/>
                  <a:pt x="513" y="51"/>
                </a:cubicBezTo>
                <a:cubicBezTo>
                  <a:pt x="479" y="92"/>
                  <a:pt x="479" y="92"/>
                  <a:pt x="479" y="92"/>
                </a:cubicBezTo>
                <a:cubicBezTo>
                  <a:pt x="474" y="89"/>
                  <a:pt x="469" y="86"/>
                  <a:pt x="464" y="83"/>
                </a:cubicBezTo>
                <a:cubicBezTo>
                  <a:pt x="483" y="33"/>
                  <a:pt x="483" y="33"/>
                  <a:pt x="483" y="33"/>
                </a:cubicBezTo>
                <a:cubicBezTo>
                  <a:pt x="407" y="6"/>
                  <a:pt x="407" y="6"/>
                  <a:pt x="407" y="6"/>
                </a:cubicBezTo>
                <a:cubicBezTo>
                  <a:pt x="389" y="56"/>
                  <a:pt x="389" y="56"/>
                  <a:pt x="389" y="56"/>
                </a:cubicBezTo>
                <a:cubicBezTo>
                  <a:pt x="383" y="55"/>
                  <a:pt x="378" y="54"/>
                  <a:pt x="372" y="53"/>
                </a:cubicBezTo>
                <a:cubicBezTo>
                  <a:pt x="372" y="0"/>
                  <a:pt x="372" y="0"/>
                  <a:pt x="37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292" y="53"/>
                  <a:pt x="292" y="53"/>
                  <a:pt x="292" y="53"/>
                </a:cubicBezTo>
                <a:cubicBezTo>
                  <a:pt x="286" y="54"/>
                  <a:pt x="281" y="55"/>
                  <a:pt x="275" y="56"/>
                </a:cubicBezTo>
                <a:cubicBezTo>
                  <a:pt x="257" y="6"/>
                  <a:pt x="257" y="6"/>
                  <a:pt x="257" y="6"/>
                </a:cubicBezTo>
                <a:cubicBezTo>
                  <a:pt x="181" y="33"/>
                  <a:pt x="181" y="33"/>
                  <a:pt x="181" y="33"/>
                </a:cubicBezTo>
                <a:cubicBezTo>
                  <a:pt x="200" y="83"/>
                  <a:pt x="200" y="83"/>
                  <a:pt x="200" y="83"/>
                </a:cubicBezTo>
                <a:cubicBezTo>
                  <a:pt x="195" y="86"/>
                  <a:pt x="190" y="89"/>
                  <a:pt x="185" y="92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0" y="147"/>
                  <a:pt x="116" y="152"/>
                  <a:pt x="113" y="156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26" y="199"/>
                  <a:pt x="26" y="199"/>
                  <a:pt x="26" y="199"/>
                </a:cubicBezTo>
                <a:cubicBezTo>
                  <a:pt x="73" y="226"/>
                  <a:pt x="73" y="226"/>
                  <a:pt x="73" y="226"/>
                </a:cubicBezTo>
                <a:cubicBezTo>
                  <a:pt x="70" y="231"/>
                  <a:pt x="69" y="236"/>
                  <a:pt x="67" y="242"/>
                </a:cubicBezTo>
                <a:cubicBezTo>
                  <a:pt x="14" y="232"/>
                  <a:pt x="14" y="232"/>
                  <a:pt x="14" y="232"/>
                </a:cubicBezTo>
                <a:cubicBezTo>
                  <a:pt x="0" y="312"/>
                  <a:pt x="0" y="312"/>
                  <a:pt x="0" y="312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3" y="324"/>
                  <a:pt x="53" y="326"/>
                  <a:pt x="53" y="329"/>
                </a:cubicBezTo>
                <a:cubicBezTo>
                  <a:pt x="53" y="332"/>
                  <a:pt x="53" y="335"/>
                  <a:pt x="53" y="337"/>
                </a:cubicBezTo>
                <a:cubicBezTo>
                  <a:pt x="0" y="347"/>
                  <a:pt x="0" y="347"/>
                  <a:pt x="0" y="347"/>
                </a:cubicBezTo>
                <a:cubicBezTo>
                  <a:pt x="14" y="426"/>
                  <a:pt x="14" y="426"/>
                  <a:pt x="14" y="426"/>
                </a:cubicBezTo>
                <a:cubicBezTo>
                  <a:pt x="67" y="417"/>
                  <a:pt x="67" y="417"/>
                  <a:pt x="67" y="417"/>
                </a:cubicBezTo>
                <a:cubicBezTo>
                  <a:pt x="69" y="422"/>
                  <a:pt x="70" y="427"/>
                  <a:pt x="73" y="432"/>
                </a:cubicBezTo>
                <a:cubicBezTo>
                  <a:pt x="26" y="459"/>
                  <a:pt x="26" y="459"/>
                  <a:pt x="26" y="459"/>
                </a:cubicBezTo>
                <a:cubicBezTo>
                  <a:pt x="67" y="529"/>
                  <a:pt x="67" y="529"/>
                  <a:pt x="67" y="529"/>
                </a:cubicBezTo>
                <a:cubicBezTo>
                  <a:pt x="113" y="502"/>
                  <a:pt x="113" y="502"/>
                  <a:pt x="113" y="502"/>
                </a:cubicBezTo>
                <a:cubicBezTo>
                  <a:pt x="116" y="507"/>
                  <a:pt x="120" y="511"/>
                  <a:pt x="124" y="515"/>
                </a:cubicBezTo>
                <a:cubicBezTo>
                  <a:pt x="89" y="556"/>
                  <a:pt x="89" y="556"/>
                  <a:pt x="89" y="556"/>
                </a:cubicBezTo>
                <a:cubicBezTo>
                  <a:pt x="151" y="608"/>
                  <a:pt x="151" y="608"/>
                  <a:pt x="151" y="608"/>
                </a:cubicBezTo>
                <a:cubicBezTo>
                  <a:pt x="185" y="567"/>
                  <a:pt x="185" y="567"/>
                  <a:pt x="185" y="567"/>
                </a:cubicBezTo>
                <a:cubicBezTo>
                  <a:pt x="190" y="570"/>
                  <a:pt x="195" y="572"/>
                  <a:pt x="200" y="575"/>
                </a:cubicBezTo>
                <a:cubicBezTo>
                  <a:pt x="181" y="625"/>
                  <a:pt x="181" y="625"/>
                  <a:pt x="181" y="625"/>
                </a:cubicBezTo>
                <a:cubicBezTo>
                  <a:pt x="257" y="653"/>
                  <a:pt x="257" y="653"/>
                  <a:pt x="257" y="653"/>
                </a:cubicBezTo>
                <a:cubicBezTo>
                  <a:pt x="275" y="603"/>
                  <a:pt x="275" y="603"/>
                  <a:pt x="275" y="603"/>
                </a:cubicBezTo>
                <a:cubicBezTo>
                  <a:pt x="281" y="604"/>
                  <a:pt x="286" y="605"/>
                  <a:pt x="292" y="606"/>
                </a:cubicBezTo>
                <a:cubicBezTo>
                  <a:pt x="292" y="659"/>
                  <a:pt x="292" y="659"/>
                  <a:pt x="292" y="659"/>
                </a:cubicBezTo>
                <a:cubicBezTo>
                  <a:pt x="372" y="659"/>
                  <a:pt x="372" y="659"/>
                  <a:pt x="372" y="659"/>
                </a:cubicBezTo>
                <a:cubicBezTo>
                  <a:pt x="372" y="606"/>
                  <a:pt x="372" y="606"/>
                  <a:pt x="372" y="606"/>
                </a:cubicBezTo>
                <a:cubicBezTo>
                  <a:pt x="378" y="605"/>
                  <a:pt x="383" y="604"/>
                  <a:pt x="389" y="603"/>
                </a:cubicBezTo>
                <a:cubicBezTo>
                  <a:pt x="407" y="653"/>
                  <a:pt x="407" y="653"/>
                  <a:pt x="407" y="653"/>
                </a:cubicBezTo>
                <a:cubicBezTo>
                  <a:pt x="483" y="625"/>
                  <a:pt x="483" y="625"/>
                  <a:pt x="483" y="625"/>
                </a:cubicBezTo>
                <a:cubicBezTo>
                  <a:pt x="464" y="575"/>
                  <a:pt x="464" y="575"/>
                  <a:pt x="464" y="575"/>
                </a:cubicBezTo>
                <a:cubicBezTo>
                  <a:pt x="469" y="572"/>
                  <a:pt x="474" y="570"/>
                  <a:pt x="479" y="567"/>
                </a:cubicBezTo>
                <a:cubicBezTo>
                  <a:pt x="513" y="608"/>
                  <a:pt x="513" y="608"/>
                  <a:pt x="513" y="608"/>
                </a:cubicBezTo>
                <a:cubicBezTo>
                  <a:pt x="575" y="556"/>
                  <a:pt x="575" y="556"/>
                  <a:pt x="575" y="556"/>
                </a:cubicBezTo>
                <a:cubicBezTo>
                  <a:pt x="540" y="515"/>
                  <a:pt x="540" y="515"/>
                  <a:pt x="540" y="515"/>
                </a:cubicBezTo>
                <a:cubicBezTo>
                  <a:pt x="544" y="511"/>
                  <a:pt x="548" y="507"/>
                  <a:pt x="551" y="502"/>
                </a:cubicBezTo>
                <a:cubicBezTo>
                  <a:pt x="597" y="529"/>
                  <a:pt x="597" y="529"/>
                  <a:pt x="597" y="529"/>
                </a:cubicBezTo>
                <a:cubicBezTo>
                  <a:pt x="638" y="459"/>
                  <a:pt x="638" y="459"/>
                  <a:pt x="638" y="459"/>
                </a:cubicBezTo>
                <a:cubicBezTo>
                  <a:pt x="592" y="432"/>
                  <a:pt x="592" y="432"/>
                  <a:pt x="592" y="432"/>
                </a:cubicBezTo>
                <a:cubicBezTo>
                  <a:pt x="594" y="427"/>
                  <a:pt x="595" y="422"/>
                  <a:pt x="597" y="417"/>
                </a:cubicBezTo>
                <a:cubicBezTo>
                  <a:pt x="650" y="426"/>
                  <a:pt x="650" y="426"/>
                  <a:pt x="650" y="426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11" y="337"/>
                  <a:pt x="611" y="337"/>
                  <a:pt x="611" y="337"/>
                </a:cubicBezTo>
                <a:cubicBezTo>
                  <a:pt x="611" y="335"/>
                  <a:pt x="611" y="332"/>
                  <a:pt x="611" y="329"/>
                </a:cubicBezTo>
                <a:close/>
                <a:moveTo>
                  <a:pt x="353" y="83"/>
                </a:moveTo>
                <a:cubicBezTo>
                  <a:pt x="428" y="89"/>
                  <a:pt x="494" y="129"/>
                  <a:pt x="535" y="188"/>
                </a:cubicBezTo>
                <a:cubicBezTo>
                  <a:pt x="511" y="201"/>
                  <a:pt x="511" y="201"/>
                  <a:pt x="511" y="201"/>
                </a:cubicBezTo>
                <a:cubicBezTo>
                  <a:pt x="475" y="151"/>
                  <a:pt x="418" y="116"/>
                  <a:pt x="353" y="110"/>
                </a:cubicBezTo>
                <a:lnTo>
                  <a:pt x="353" y="83"/>
                </a:lnTo>
                <a:close/>
                <a:moveTo>
                  <a:pt x="439" y="232"/>
                </a:moveTo>
                <a:cubicBezTo>
                  <a:pt x="461" y="256"/>
                  <a:pt x="475" y="287"/>
                  <a:pt x="476" y="322"/>
                </a:cubicBezTo>
                <a:cubicBezTo>
                  <a:pt x="350" y="322"/>
                  <a:pt x="350" y="322"/>
                  <a:pt x="350" y="322"/>
                </a:cubicBezTo>
                <a:lnTo>
                  <a:pt x="439" y="232"/>
                </a:lnTo>
                <a:close/>
                <a:moveTo>
                  <a:pt x="340" y="311"/>
                </a:moveTo>
                <a:cubicBezTo>
                  <a:pt x="340" y="185"/>
                  <a:pt x="340" y="185"/>
                  <a:pt x="340" y="185"/>
                </a:cubicBezTo>
                <a:cubicBezTo>
                  <a:pt x="374" y="187"/>
                  <a:pt x="405" y="200"/>
                  <a:pt x="429" y="222"/>
                </a:cubicBezTo>
                <a:lnTo>
                  <a:pt x="340" y="311"/>
                </a:lnTo>
                <a:close/>
                <a:moveTo>
                  <a:pt x="225" y="232"/>
                </a:moveTo>
                <a:cubicBezTo>
                  <a:pt x="314" y="322"/>
                  <a:pt x="314" y="322"/>
                  <a:pt x="314" y="322"/>
                </a:cubicBezTo>
                <a:cubicBezTo>
                  <a:pt x="188" y="322"/>
                  <a:pt x="188" y="322"/>
                  <a:pt x="188" y="322"/>
                </a:cubicBezTo>
                <a:cubicBezTo>
                  <a:pt x="190" y="287"/>
                  <a:pt x="203" y="256"/>
                  <a:pt x="225" y="232"/>
                </a:cubicBezTo>
                <a:close/>
                <a:moveTo>
                  <a:pt x="235" y="222"/>
                </a:moveTo>
                <a:cubicBezTo>
                  <a:pt x="259" y="200"/>
                  <a:pt x="290" y="187"/>
                  <a:pt x="325" y="185"/>
                </a:cubicBezTo>
                <a:cubicBezTo>
                  <a:pt x="325" y="311"/>
                  <a:pt x="325" y="311"/>
                  <a:pt x="325" y="311"/>
                </a:cubicBezTo>
                <a:lnTo>
                  <a:pt x="235" y="222"/>
                </a:lnTo>
                <a:close/>
                <a:moveTo>
                  <a:pt x="314" y="337"/>
                </a:moveTo>
                <a:cubicBezTo>
                  <a:pt x="225" y="426"/>
                  <a:pt x="225" y="426"/>
                  <a:pt x="225" y="426"/>
                </a:cubicBezTo>
                <a:cubicBezTo>
                  <a:pt x="203" y="402"/>
                  <a:pt x="189" y="371"/>
                  <a:pt x="188" y="337"/>
                </a:cubicBezTo>
                <a:lnTo>
                  <a:pt x="314" y="337"/>
                </a:lnTo>
                <a:close/>
                <a:moveTo>
                  <a:pt x="325" y="347"/>
                </a:moveTo>
                <a:cubicBezTo>
                  <a:pt x="325" y="473"/>
                  <a:pt x="325" y="473"/>
                  <a:pt x="325" y="473"/>
                </a:cubicBezTo>
                <a:cubicBezTo>
                  <a:pt x="290" y="472"/>
                  <a:pt x="259" y="458"/>
                  <a:pt x="235" y="436"/>
                </a:cubicBezTo>
                <a:lnTo>
                  <a:pt x="325" y="347"/>
                </a:lnTo>
                <a:close/>
                <a:moveTo>
                  <a:pt x="340" y="347"/>
                </a:moveTo>
                <a:cubicBezTo>
                  <a:pt x="429" y="436"/>
                  <a:pt x="429" y="436"/>
                  <a:pt x="429" y="436"/>
                </a:cubicBezTo>
                <a:cubicBezTo>
                  <a:pt x="405" y="458"/>
                  <a:pt x="374" y="472"/>
                  <a:pt x="340" y="473"/>
                </a:cubicBezTo>
                <a:lnTo>
                  <a:pt x="340" y="347"/>
                </a:lnTo>
                <a:close/>
                <a:moveTo>
                  <a:pt x="439" y="426"/>
                </a:moveTo>
                <a:cubicBezTo>
                  <a:pt x="350" y="337"/>
                  <a:pt x="350" y="337"/>
                  <a:pt x="350" y="337"/>
                </a:cubicBezTo>
                <a:cubicBezTo>
                  <a:pt x="476" y="337"/>
                  <a:pt x="476" y="337"/>
                  <a:pt x="476" y="337"/>
                </a:cubicBezTo>
                <a:cubicBezTo>
                  <a:pt x="475" y="371"/>
                  <a:pt x="461" y="402"/>
                  <a:pt x="439" y="426"/>
                </a:cubicBezTo>
                <a:close/>
                <a:moveTo>
                  <a:pt x="311" y="83"/>
                </a:moveTo>
                <a:cubicBezTo>
                  <a:pt x="311" y="110"/>
                  <a:pt x="311" y="110"/>
                  <a:pt x="311" y="110"/>
                </a:cubicBezTo>
                <a:cubicBezTo>
                  <a:pt x="246" y="116"/>
                  <a:pt x="189" y="151"/>
                  <a:pt x="153" y="201"/>
                </a:cubicBezTo>
                <a:cubicBezTo>
                  <a:pt x="129" y="188"/>
                  <a:pt x="129" y="188"/>
                  <a:pt x="129" y="188"/>
                </a:cubicBezTo>
                <a:cubicBezTo>
                  <a:pt x="170" y="129"/>
                  <a:pt x="236" y="89"/>
                  <a:pt x="311" y="83"/>
                </a:cubicBezTo>
                <a:close/>
                <a:moveTo>
                  <a:pt x="108" y="434"/>
                </a:moveTo>
                <a:cubicBezTo>
                  <a:pt x="93" y="402"/>
                  <a:pt x="85" y="367"/>
                  <a:pt x="85" y="329"/>
                </a:cubicBezTo>
                <a:cubicBezTo>
                  <a:pt x="85" y="292"/>
                  <a:pt x="93" y="256"/>
                  <a:pt x="108" y="224"/>
                </a:cubicBezTo>
                <a:cubicBezTo>
                  <a:pt x="132" y="238"/>
                  <a:pt x="132" y="238"/>
                  <a:pt x="132" y="238"/>
                </a:cubicBezTo>
                <a:cubicBezTo>
                  <a:pt x="119" y="266"/>
                  <a:pt x="112" y="297"/>
                  <a:pt x="112" y="329"/>
                </a:cubicBezTo>
                <a:cubicBezTo>
                  <a:pt x="112" y="362"/>
                  <a:pt x="119" y="393"/>
                  <a:pt x="132" y="420"/>
                </a:cubicBezTo>
                <a:lnTo>
                  <a:pt x="108" y="434"/>
                </a:lnTo>
                <a:close/>
                <a:moveTo>
                  <a:pt x="311" y="575"/>
                </a:moveTo>
                <a:cubicBezTo>
                  <a:pt x="236" y="569"/>
                  <a:pt x="170" y="529"/>
                  <a:pt x="129" y="471"/>
                </a:cubicBezTo>
                <a:cubicBezTo>
                  <a:pt x="153" y="457"/>
                  <a:pt x="153" y="457"/>
                  <a:pt x="153" y="457"/>
                </a:cubicBezTo>
                <a:cubicBezTo>
                  <a:pt x="189" y="507"/>
                  <a:pt x="246" y="542"/>
                  <a:pt x="311" y="548"/>
                </a:cubicBezTo>
                <a:lnTo>
                  <a:pt x="311" y="575"/>
                </a:lnTo>
                <a:close/>
                <a:moveTo>
                  <a:pt x="353" y="575"/>
                </a:moveTo>
                <a:cubicBezTo>
                  <a:pt x="353" y="548"/>
                  <a:pt x="353" y="548"/>
                  <a:pt x="353" y="548"/>
                </a:cubicBezTo>
                <a:cubicBezTo>
                  <a:pt x="418" y="542"/>
                  <a:pt x="475" y="507"/>
                  <a:pt x="511" y="457"/>
                </a:cubicBezTo>
                <a:cubicBezTo>
                  <a:pt x="535" y="471"/>
                  <a:pt x="535" y="471"/>
                  <a:pt x="535" y="471"/>
                </a:cubicBezTo>
                <a:cubicBezTo>
                  <a:pt x="494" y="529"/>
                  <a:pt x="428" y="569"/>
                  <a:pt x="353" y="575"/>
                </a:cubicBezTo>
                <a:close/>
                <a:moveTo>
                  <a:pt x="556" y="434"/>
                </a:moveTo>
                <a:cubicBezTo>
                  <a:pt x="532" y="420"/>
                  <a:pt x="532" y="420"/>
                  <a:pt x="532" y="420"/>
                </a:cubicBezTo>
                <a:cubicBezTo>
                  <a:pt x="545" y="393"/>
                  <a:pt x="552" y="362"/>
                  <a:pt x="552" y="329"/>
                </a:cubicBezTo>
                <a:cubicBezTo>
                  <a:pt x="552" y="297"/>
                  <a:pt x="545" y="266"/>
                  <a:pt x="532" y="238"/>
                </a:cubicBezTo>
                <a:cubicBezTo>
                  <a:pt x="556" y="224"/>
                  <a:pt x="556" y="224"/>
                  <a:pt x="556" y="224"/>
                </a:cubicBezTo>
                <a:cubicBezTo>
                  <a:pt x="571" y="256"/>
                  <a:pt x="579" y="292"/>
                  <a:pt x="579" y="329"/>
                </a:cubicBezTo>
                <a:cubicBezTo>
                  <a:pt x="579" y="367"/>
                  <a:pt x="571" y="402"/>
                  <a:pt x="556" y="434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>
            <a:extLst>
              <a:ext uri="{FF2B5EF4-FFF2-40B4-BE49-F238E27FC236}">
                <a16:creationId xmlns:a16="http://schemas.microsoft.com/office/drawing/2014/main" id="{FC917294-4E32-5EBE-E6EB-13E160691ACD}"/>
              </a:ext>
            </a:extLst>
          </p:cNvPr>
          <p:cNvSpPr>
            <a:spLocks noEditPoints="1"/>
          </p:cNvSpPr>
          <p:nvPr/>
        </p:nvSpPr>
        <p:spPr bwMode="auto">
          <a:xfrm>
            <a:off x="7336536" y="3886446"/>
            <a:ext cx="941495" cy="937329"/>
          </a:xfrm>
          <a:custGeom>
            <a:avLst/>
            <a:gdLst>
              <a:gd name="T0" fmla="*/ 431 w 483"/>
              <a:gd name="T1" fmla="*/ 165 h 481"/>
              <a:gd name="T2" fmla="*/ 435 w 483"/>
              <a:gd name="T3" fmla="*/ 95 h 481"/>
              <a:gd name="T4" fmla="*/ 394 w 483"/>
              <a:gd name="T5" fmla="*/ 105 h 481"/>
              <a:gd name="T6" fmla="*/ 374 w 483"/>
              <a:gd name="T7" fmla="*/ 38 h 481"/>
              <a:gd name="T8" fmla="*/ 338 w 483"/>
              <a:gd name="T9" fmla="*/ 61 h 481"/>
              <a:gd name="T10" fmla="*/ 296 w 483"/>
              <a:gd name="T11" fmla="*/ 5 h 481"/>
              <a:gd name="T12" fmla="*/ 271 w 483"/>
              <a:gd name="T13" fmla="*/ 39 h 481"/>
              <a:gd name="T14" fmla="*/ 212 w 483"/>
              <a:gd name="T15" fmla="*/ 0 h 481"/>
              <a:gd name="T16" fmla="*/ 200 w 483"/>
              <a:gd name="T17" fmla="*/ 41 h 481"/>
              <a:gd name="T18" fmla="*/ 132 w 483"/>
              <a:gd name="T19" fmla="*/ 25 h 481"/>
              <a:gd name="T20" fmla="*/ 135 w 483"/>
              <a:gd name="T21" fmla="*/ 68 h 481"/>
              <a:gd name="T22" fmla="*/ 65 w 483"/>
              <a:gd name="T23" fmla="*/ 76 h 481"/>
              <a:gd name="T24" fmla="*/ 82 w 483"/>
              <a:gd name="T25" fmla="*/ 115 h 481"/>
              <a:gd name="T26" fmla="*/ 19 w 483"/>
              <a:gd name="T27" fmla="*/ 146 h 481"/>
              <a:gd name="T28" fmla="*/ 48 w 483"/>
              <a:gd name="T29" fmla="*/ 177 h 481"/>
              <a:gd name="T30" fmla="*/ 0 w 483"/>
              <a:gd name="T31" fmla="*/ 228 h 481"/>
              <a:gd name="T32" fmla="*/ 38 w 483"/>
              <a:gd name="T33" fmla="*/ 241 h 481"/>
              <a:gd name="T34" fmla="*/ 0 w 483"/>
              <a:gd name="T35" fmla="*/ 254 h 481"/>
              <a:gd name="T36" fmla="*/ 48 w 483"/>
              <a:gd name="T37" fmla="*/ 305 h 481"/>
              <a:gd name="T38" fmla="*/ 19 w 483"/>
              <a:gd name="T39" fmla="*/ 335 h 481"/>
              <a:gd name="T40" fmla="*/ 82 w 483"/>
              <a:gd name="T41" fmla="*/ 367 h 481"/>
              <a:gd name="T42" fmla="*/ 65 w 483"/>
              <a:gd name="T43" fmla="*/ 406 h 481"/>
              <a:gd name="T44" fmla="*/ 135 w 483"/>
              <a:gd name="T45" fmla="*/ 414 h 481"/>
              <a:gd name="T46" fmla="*/ 132 w 483"/>
              <a:gd name="T47" fmla="*/ 456 h 481"/>
              <a:gd name="T48" fmla="*/ 200 w 483"/>
              <a:gd name="T49" fmla="*/ 440 h 481"/>
              <a:gd name="T50" fmla="*/ 212 w 483"/>
              <a:gd name="T51" fmla="*/ 481 h 481"/>
              <a:gd name="T52" fmla="*/ 271 w 483"/>
              <a:gd name="T53" fmla="*/ 442 h 481"/>
              <a:gd name="T54" fmla="*/ 296 w 483"/>
              <a:gd name="T55" fmla="*/ 476 h 481"/>
              <a:gd name="T56" fmla="*/ 338 w 483"/>
              <a:gd name="T57" fmla="*/ 420 h 481"/>
              <a:gd name="T58" fmla="*/ 374 w 483"/>
              <a:gd name="T59" fmla="*/ 444 h 481"/>
              <a:gd name="T60" fmla="*/ 394 w 483"/>
              <a:gd name="T61" fmla="*/ 376 h 481"/>
              <a:gd name="T62" fmla="*/ 435 w 483"/>
              <a:gd name="T63" fmla="*/ 386 h 481"/>
              <a:gd name="T64" fmla="*/ 431 w 483"/>
              <a:gd name="T65" fmla="*/ 316 h 481"/>
              <a:gd name="T66" fmla="*/ 473 w 483"/>
              <a:gd name="T67" fmla="*/ 311 h 481"/>
              <a:gd name="T68" fmla="*/ 445 w 483"/>
              <a:gd name="T69" fmla="*/ 247 h 481"/>
              <a:gd name="T70" fmla="*/ 445 w 483"/>
              <a:gd name="T71" fmla="*/ 235 h 481"/>
              <a:gd name="T72" fmla="*/ 473 w 483"/>
              <a:gd name="T73" fmla="*/ 170 h 481"/>
              <a:gd name="T74" fmla="*/ 271 w 483"/>
              <a:gd name="T75" fmla="*/ 405 h 481"/>
              <a:gd name="T76" fmla="*/ 328 w 483"/>
              <a:gd name="T77" fmla="*/ 270 h 481"/>
              <a:gd name="T78" fmla="*/ 271 w 483"/>
              <a:gd name="T79" fmla="*/ 405 h 481"/>
              <a:gd name="T80" fmla="*/ 287 w 483"/>
              <a:gd name="T81" fmla="*/ 241 h 481"/>
              <a:gd name="T82" fmla="*/ 196 w 483"/>
              <a:gd name="T83" fmla="*/ 241 h 481"/>
              <a:gd name="T84" fmla="*/ 77 w 483"/>
              <a:gd name="T85" fmla="*/ 270 h 481"/>
              <a:gd name="T86" fmla="*/ 212 w 483"/>
              <a:gd name="T87" fmla="*/ 327 h 481"/>
              <a:gd name="T88" fmla="*/ 77 w 483"/>
              <a:gd name="T89" fmla="*/ 270 h 481"/>
              <a:gd name="T90" fmla="*/ 212 w 483"/>
              <a:gd name="T91" fmla="*/ 155 h 481"/>
              <a:gd name="T92" fmla="*/ 77 w 483"/>
              <a:gd name="T93" fmla="*/ 211 h 481"/>
              <a:gd name="T94" fmla="*/ 406 w 483"/>
              <a:gd name="T95" fmla="*/ 211 h 481"/>
              <a:gd name="T96" fmla="*/ 271 w 483"/>
              <a:gd name="T97" fmla="*/ 155 h 481"/>
              <a:gd name="T98" fmla="*/ 406 w 483"/>
              <a:gd name="T99" fmla="*/ 211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83" h="481">
                <a:moveTo>
                  <a:pt x="435" y="177"/>
                </a:moveTo>
                <a:cubicBezTo>
                  <a:pt x="434" y="173"/>
                  <a:pt x="432" y="169"/>
                  <a:pt x="431" y="165"/>
                </a:cubicBezTo>
                <a:cubicBezTo>
                  <a:pt x="464" y="146"/>
                  <a:pt x="464" y="146"/>
                  <a:pt x="464" y="146"/>
                </a:cubicBezTo>
                <a:cubicBezTo>
                  <a:pt x="435" y="95"/>
                  <a:pt x="435" y="95"/>
                  <a:pt x="435" y="95"/>
                </a:cubicBezTo>
                <a:cubicBezTo>
                  <a:pt x="401" y="115"/>
                  <a:pt x="401" y="115"/>
                  <a:pt x="401" y="115"/>
                </a:cubicBezTo>
                <a:cubicBezTo>
                  <a:pt x="399" y="111"/>
                  <a:pt x="396" y="108"/>
                  <a:pt x="394" y="105"/>
                </a:cubicBezTo>
                <a:cubicBezTo>
                  <a:pt x="419" y="76"/>
                  <a:pt x="419" y="76"/>
                  <a:pt x="419" y="76"/>
                </a:cubicBezTo>
                <a:cubicBezTo>
                  <a:pt x="374" y="38"/>
                  <a:pt x="374" y="38"/>
                  <a:pt x="374" y="38"/>
                </a:cubicBezTo>
                <a:cubicBezTo>
                  <a:pt x="349" y="68"/>
                  <a:pt x="349" y="68"/>
                  <a:pt x="349" y="68"/>
                </a:cubicBezTo>
                <a:cubicBezTo>
                  <a:pt x="345" y="65"/>
                  <a:pt x="342" y="63"/>
                  <a:pt x="338" y="61"/>
                </a:cubicBezTo>
                <a:cubicBezTo>
                  <a:pt x="351" y="25"/>
                  <a:pt x="351" y="25"/>
                  <a:pt x="351" y="25"/>
                </a:cubicBezTo>
                <a:cubicBezTo>
                  <a:pt x="296" y="5"/>
                  <a:pt x="296" y="5"/>
                  <a:pt x="296" y="5"/>
                </a:cubicBezTo>
                <a:cubicBezTo>
                  <a:pt x="283" y="41"/>
                  <a:pt x="283" y="41"/>
                  <a:pt x="283" y="41"/>
                </a:cubicBezTo>
                <a:cubicBezTo>
                  <a:pt x="279" y="41"/>
                  <a:pt x="275" y="40"/>
                  <a:pt x="271" y="39"/>
                </a:cubicBezTo>
                <a:cubicBezTo>
                  <a:pt x="271" y="0"/>
                  <a:pt x="271" y="0"/>
                  <a:pt x="271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08" y="40"/>
                  <a:pt x="204" y="41"/>
                  <a:pt x="200" y="41"/>
                </a:cubicBezTo>
                <a:cubicBezTo>
                  <a:pt x="187" y="5"/>
                  <a:pt x="187" y="5"/>
                  <a:pt x="187" y="5"/>
                </a:cubicBezTo>
                <a:cubicBezTo>
                  <a:pt x="132" y="25"/>
                  <a:pt x="132" y="25"/>
                  <a:pt x="132" y="25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42" y="63"/>
                  <a:pt x="138" y="65"/>
                  <a:pt x="135" y="68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65" y="76"/>
                  <a:pt x="65" y="76"/>
                  <a:pt x="65" y="76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87" y="108"/>
                  <a:pt x="84" y="111"/>
                  <a:pt x="82" y="115"/>
                </a:cubicBezTo>
                <a:cubicBezTo>
                  <a:pt x="48" y="95"/>
                  <a:pt x="48" y="95"/>
                  <a:pt x="48" y="95"/>
                </a:cubicBezTo>
                <a:cubicBezTo>
                  <a:pt x="19" y="146"/>
                  <a:pt x="19" y="146"/>
                  <a:pt x="19" y="146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1" y="169"/>
                  <a:pt x="50" y="173"/>
                  <a:pt x="48" y="177"/>
                </a:cubicBezTo>
                <a:cubicBezTo>
                  <a:pt x="10" y="170"/>
                  <a:pt x="10" y="170"/>
                  <a:pt x="10" y="170"/>
                </a:cubicBezTo>
                <a:cubicBezTo>
                  <a:pt x="0" y="228"/>
                  <a:pt x="0" y="228"/>
                  <a:pt x="0" y="228"/>
                </a:cubicBezTo>
                <a:cubicBezTo>
                  <a:pt x="38" y="235"/>
                  <a:pt x="38" y="235"/>
                  <a:pt x="38" y="235"/>
                </a:cubicBezTo>
                <a:cubicBezTo>
                  <a:pt x="38" y="237"/>
                  <a:pt x="38" y="239"/>
                  <a:pt x="38" y="241"/>
                </a:cubicBezTo>
                <a:cubicBezTo>
                  <a:pt x="38" y="243"/>
                  <a:pt x="38" y="245"/>
                  <a:pt x="38" y="247"/>
                </a:cubicBezTo>
                <a:cubicBezTo>
                  <a:pt x="0" y="254"/>
                  <a:pt x="0" y="254"/>
                  <a:pt x="0" y="254"/>
                </a:cubicBezTo>
                <a:cubicBezTo>
                  <a:pt x="10" y="311"/>
                  <a:pt x="10" y="311"/>
                  <a:pt x="10" y="311"/>
                </a:cubicBezTo>
                <a:cubicBezTo>
                  <a:pt x="48" y="305"/>
                  <a:pt x="48" y="305"/>
                  <a:pt x="48" y="305"/>
                </a:cubicBezTo>
                <a:cubicBezTo>
                  <a:pt x="50" y="308"/>
                  <a:pt x="51" y="312"/>
                  <a:pt x="52" y="316"/>
                </a:cubicBezTo>
                <a:cubicBezTo>
                  <a:pt x="19" y="335"/>
                  <a:pt x="19" y="335"/>
                  <a:pt x="19" y="335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82" y="367"/>
                  <a:pt x="82" y="367"/>
                  <a:pt x="82" y="367"/>
                </a:cubicBezTo>
                <a:cubicBezTo>
                  <a:pt x="84" y="370"/>
                  <a:pt x="87" y="373"/>
                  <a:pt x="90" y="376"/>
                </a:cubicBezTo>
                <a:cubicBezTo>
                  <a:pt x="65" y="406"/>
                  <a:pt x="65" y="406"/>
                  <a:pt x="65" y="406"/>
                </a:cubicBezTo>
                <a:cubicBezTo>
                  <a:pt x="110" y="444"/>
                  <a:pt x="110" y="444"/>
                  <a:pt x="110" y="444"/>
                </a:cubicBezTo>
                <a:cubicBezTo>
                  <a:pt x="135" y="414"/>
                  <a:pt x="135" y="414"/>
                  <a:pt x="135" y="414"/>
                </a:cubicBezTo>
                <a:cubicBezTo>
                  <a:pt x="138" y="416"/>
                  <a:pt x="142" y="418"/>
                  <a:pt x="145" y="420"/>
                </a:cubicBezTo>
                <a:cubicBezTo>
                  <a:pt x="132" y="456"/>
                  <a:pt x="132" y="456"/>
                  <a:pt x="132" y="456"/>
                </a:cubicBezTo>
                <a:cubicBezTo>
                  <a:pt x="187" y="476"/>
                  <a:pt x="187" y="476"/>
                  <a:pt x="187" y="476"/>
                </a:cubicBezTo>
                <a:cubicBezTo>
                  <a:pt x="200" y="440"/>
                  <a:pt x="200" y="440"/>
                  <a:pt x="200" y="440"/>
                </a:cubicBezTo>
                <a:cubicBezTo>
                  <a:pt x="204" y="441"/>
                  <a:pt x="208" y="442"/>
                  <a:pt x="212" y="442"/>
                </a:cubicBezTo>
                <a:cubicBezTo>
                  <a:pt x="212" y="481"/>
                  <a:pt x="212" y="481"/>
                  <a:pt x="212" y="481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42"/>
                  <a:pt x="271" y="442"/>
                  <a:pt x="271" y="442"/>
                </a:cubicBezTo>
                <a:cubicBezTo>
                  <a:pt x="275" y="442"/>
                  <a:pt x="279" y="441"/>
                  <a:pt x="283" y="440"/>
                </a:cubicBezTo>
                <a:cubicBezTo>
                  <a:pt x="296" y="476"/>
                  <a:pt x="296" y="476"/>
                  <a:pt x="296" y="476"/>
                </a:cubicBezTo>
                <a:cubicBezTo>
                  <a:pt x="351" y="456"/>
                  <a:pt x="351" y="456"/>
                  <a:pt x="351" y="456"/>
                </a:cubicBezTo>
                <a:cubicBezTo>
                  <a:pt x="338" y="420"/>
                  <a:pt x="338" y="420"/>
                  <a:pt x="338" y="420"/>
                </a:cubicBezTo>
                <a:cubicBezTo>
                  <a:pt x="342" y="418"/>
                  <a:pt x="345" y="416"/>
                  <a:pt x="349" y="414"/>
                </a:cubicBezTo>
                <a:cubicBezTo>
                  <a:pt x="374" y="444"/>
                  <a:pt x="374" y="444"/>
                  <a:pt x="374" y="444"/>
                </a:cubicBezTo>
                <a:cubicBezTo>
                  <a:pt x="419" y="406"/>
                  <a:pt x="419" y="406"/>
                  <a:pt x="419" y="406"/>
                </a:cubicBezTo>
                <a:cubicBezTo>
                  <a:pt x="394" y="376"/>
                  <a:pt x="394" y="376"/>
                  <a:pt x="394" y="376"/>
                </a:cubicBezTo>
                <a:cubicBezTo>
                  <a:pt x="396" y="373"/>
                  <a:pt x="399" y="370"/>
                  <a:pt x="401" y="367"/>
                </a:cubicBezTo>
                <a:cubicBezTo>
                  <a:pt x="435" y="386"/>
                  <a:pt x="435" y="386"/>
                  <a:pt x="435" y="386"/>
                </a:cubicBezTo>
                <a:cubicBezTo>
                  <a:pt x="464" y="335"/>
                  <a:pt x="464" y="335"/>
                  <a:pt x="464" y="335"/>
                </a:cubicBezTo>
                <a:cubicBezTo>
                  <a:pt x="431" y="316"/>
                  <a:pt x="431" y="316"/>
                  <a:pt x="431" y="316"/>
                </a:cubicBezTo>
                <a:cubicBezTo>
                  <a:pt x="432" y="312"/>
                  <a:pt x="434" y="308"/>
                  <a:pt x="435" y="305"/>
                </a:cubicBezTo>
                <a:cubicBezTo>
                  <a:pt x="473" y="311"/>
                  <a:pt x="473" y="311"/>
                  <a:pt x="473" y="311"/>
                </a:cubicBezTo>
                <a:cubicBezTo>
                  <a:pt x="483" y="254"/>
                  <a:pt x="483" y="254"/>
                  <a:pt x="483" y="254"/>
                </a:cubicBezTo>
                <a:cubicBezTo>
                  <a:pt x="445" y="247"/>
                  <a:pt x="445" y="247"/>
                  <a:pt x="445" y="247"/>
                </a:cubicBezTo>
                <a:cubicBezTo>
                  <a:pt x="445" y="245"/>
                  <a:pt x="445" y="243"/>
                  <a:pt x="445" y="241"/>
                </a:cubicBezTo>
                <a:cubicBezTo>
                  <a:pt x="445" y="239"/>
                  <a:pt x="445" y="237"/>
                  <a:pt x="445" y="235"/>
                </a:cubicBezTo>
                <a:cubicBezTo>
                  <a:pt x="483" y="228"/>
                  <a:pt x="483" y="228"/>
                  <a:pt x="483" y="228"/>
                </a:cubicBezTo>
                <a:cubicBezTo>
                  <a:pt x="473" y="170"/>
                  <a:pt x="473" y="170"/>
                  <a:pt x="473" y="170"/>
                </a:cubicBezTo>
                <a:lnTo>
                  <a:pt x="435" y="177"/>
                </a:lnTo>
                <a:close/>
                <a:moveTo>
                  <a:pt x="271" y="405"/>
                </a:moveTo>
                <a:cubicBezTo>
                  <a:pt x="271" y="327"/>
                  <a:pt x="271" y="327"/>
                  <a:pt x="271" y="327"/>
                </a:cubicBezTo>
                <a:cubicBezTo>
                  <a:pt x="297" y="318"/>
                  <a:pt x="318" y="297"/>
                  <a:pt x="328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394" y="339"/>
                  <a:pt x="340" y="393"/>
                  <a:pt x="271" y="405"/>
                </a:cubicBezTo>
                <a:close/>
                <a:moveTo>
                  <a:pt x="242" y="195"/>
                </a:moveTo>
                <a:cubicBezTo>
                  <a:pt x="267" y="195"/>
                  <a:pt x="287" y="215"/>
                  <a:pt x="287" y="241"/>
                </a:cubicBezTo>
                <a:cubicBezTo>
                  <a:pt x="287" y="266"/>
                  <a:pt x="267" y="287"/>
                  <a:pt x="242" y="287"/>
                </a:cubicBezTo>
                <a:cubicBezTo>
                  <a:pt x="216" y="287"/>
                  <a:pt x="196" y="266"/>
                  <a:pt x="196" y="241"/>
                </a:cubicBezTo>
                <a:cubicBezTo>
                  <a:pt x="196" y="215"/>
                  <a:pt x="216" y="195"/>
                  <a:pt x="242" y="195"/>
                </a:cubicBezTo>
                <a:close/>
                <a:moveTo>
                  <a:pt x="77" y="270"/>
                </a:moveTo>
                <a:cubicBezTo>
                  <a:pt x="156" y="270"/>
                  <a:pt x="156" y="270"/>
                  <a:pt x="156" y="270"/>
                </a:cubicBezTo>
                <a:cubicBezTo>
                  <a:pt x="165" y="297"/>
                  <a:pt x="186" y="318"/>
                  <a:pt x="212" y="327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144" y="393"/>
                  <a:pt x="90" y="339"/>
                  <a:pt x="77" y="270"/>
                </a:cubicBezTo>
                <a:close/>
                <a:moveTo>
                  <a:pt x="212" y="76"/>
                </a:moveTo>
                <a:cubicBezTo>
                  <a:pt x="212" y="155"/>
                  <a:pt x="212" y="155"/>
                  <a:pt x="212" y="155"/>
                </a:cubicBezTo>
                <a:cubicBezTo>
                  <a:pt x="186" y="164"/>
                  <a:pt x="165" y="185"/>
                  <a:pt x="156" y="211"/>
                </a:cubicBezTo>
                <a:cubicBezTo>
                  <a:pt x="77" y="211"/>
                  <a:pt x="77" y="211"/>
                  <a:pt x="77" y="211"/>
                </a:cubicBezTo>
                <a:cubicBezTo>
                  <a:pt x="90" y="143"/>
                  <a:pt x="144" y="89"/>
                  <a:pt x="212" y="76"/>
                </a:cubicBezTo>
                <a:close/>
                <a:moveTo>
                  <a:pt x="406" y="211"/>
                </a:moveTo>
                <a:cubicBezTo>
                  <a:pt x="328" y="211"/>
                  <a:pt x="328" y="211"/>
                  <a:pt x="328" y="211"/>
                </a:cubicBezTo>
                <a:cubicBezTo>
                  <a:pt x="318" y="185"/>
                  <a:pt x="297" y="164"/>
                  <a:pt x="271" y="155"/>
                </a:cubicBezTo>
                <a:cubicBezTo>
                  <a:pt x="271" y="76"/>
                  <a:pt x="271" y="76"/>
                  <a:pt x="271" y="76"/>
                </a:cubicBezTo>
                <a:cubicBezTo>
                  <a:pt x="340" y="89"/>
                  <a:pt x="394" y="143"/>
                  <a:pt x="406" y="211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>
            <a:extLst>
              <a:ext uri="{FF2B5EF4-FFF2-40B4-BE49-F238E27FC236}">
                <a16:creationId xmlns:a16="http://schemas.microsoft.com/office/drawing/2014/main" id="{F4E4BE1D-4DAE-83AF-1193-C6EB4B773AB4}"/>
              </a:ext>
            </a:extLst>
          </p:cNvPr>
          <p:cNvSpPr>
            <a:spLocks noEditPoints="1"/>
          </p:cNvSpPr>
          <p:nvPr/>
        </p:nvSpPr>
        <p:spPr bwMode="auto">
          <a:xfrm>
            <a:off x="3906609" y="2557522"/>
            <a:ext cx="1558048" cy="1551105"/>
          </a:xfrm>
          <a:custGeom>
            <a:avLst/>
            <a:gdLst>
              <a:gd name="T0" fmla="*/ 713 w 800"/>
              <a:gd name="T1" fmla="*/ 273 h 796"/>
              <a:gd name="T2" fmla="*/ 720 w 800"/>
              <a:gd name="T3" fmla="*/ 157 h 796"/>
              <a:gd name="T4" fmla="*/ 651 w 800"/>
              <a:gd name="T5" fmla="*/ 174 h 796"/>
              <a:gd name="T6" fmla="*/ 618 w 800"/>
              <a:gd name="T7" fmla="*/ 62 h 796"/>
              <a:gd name="T8" fmla="*/ 560 w 800"/>
              <a:gd name="T9" fmla="*/ 101 h 796"/>
              <a:gd name="T10" fmla="*/ 490 w 800"/>
              <a:gd name="T11" fmla="*/ 8 h 796"/>
              <a:gd name="T12" fmla="*/ 448 w 800"/>
              <a:gd name="T13" fmla="*/ 65 h 796"/>
              <a:gd name="T14" fmla="*/ 351 w 800"/>
              <a:gd name="T15" fmla="*/ 0 h 796"/>
              <a:gd name="T16" fmla="*/ 331 w 800"/>
              <a:gd name="T17" fmla="*/ 68 h 796"/>
              <a:gd name="T18" fmla="*/ 218 w 800"/>
              <a:gd name="T19" fmla="*/ 41 h 796"/>
              <a:gd name="T20" fmla="*/ 223 w 800"/>
              <a:gd name="T21" fmla="*/ 111 h 796"/>
              <a:gd name="T22" fmla="*/ 107 w 800"/>
              <a:gd name="T23" fmla="*/ 125 h 796"/>
              <a:gd name="T24" fmla="*/ 135 w 800"/>
              <a:gd name="T25" fmla="*/ 189 h 796"/>
              <a:gd name="T26" fmla="*/ 31 w 800"/>
              <a:gd name="T27" fmla="*/ 241 h 796"/>
              <a:gd name="T28" fmla="*/ 80 w 800"/>
              <a:gd name="T29" fmla="*/ 292 h 796"/>
              <a:gd name="T30" fmla="*/ 0 w 800"/>
              <a:gd name="T31" fmla="*/ 377 h 796"/>
              <a:gd name="T32" fmla="*/ 63 w 800"/>
              <a:gd name="T33" fmla="*/ 398 h 796"/>
              <a:gd name="T34" fmla="*/ 0 w 800"/>
              <a:gd name="T35" fmla="*/ 419 h 796"/>
              <a:gd name="T36" fmla="*/ 80 w 800"/>
              <a:gd name="T37" fmla="*/ 504 h 796"/>
              <a:gd name="T38" fmla="*/ 31 w 800"/>
              <a:gd name="T39" fmla="*/ 555 h 796"/>
              <a:gd name="T40" fmla="*/ 135 w 800"/>
              <a:gd name="T41" fmla="*/ 607 h 796"/>
              <a:gd name="T42" fmla="*/ 107 w 800"/>
              <a:gd name="T43" fmla="*/ 671 h 796"/>
              <a:gd name="T44" fmla="*/ 223 w 800"/>
              <a:gd name="T45" fmla="*/ 685 h 796"/>
              <a:gd name="T46" fmla="*/ 218 w 800"/>
              <a:gd name="T47" fmla="*/ 755 h 796"/>
              <a:gd name="T48" fmla="*/ 331 w 800"/>
              <a:gd name="T49" fmla="*/ 728 h 796"/>
              <a:gd name="T50" fmla="*/ 351 w 800"/>
              <a:gd name="T51" fmla="*/ 796 h 796"/>
              <a:gd name="T52" fmla="*/ 448 w 800"/>
              <a:gd name="T53" fmla="*/ 731 h 796"/>
              <a:gd name="T54" fmla="*/ 490 w 800"/>
              <a:gd name="T55" fmla="*/ 788 h 796"/>
              <a:gd name="T56" fmla="*/ 560 w 800"/>
              <a:gd name="T57" fmla="*/ 695 h 796"/>
              <a:gd name="T58" fmla="*/ 618 w 800"/>
              <a:gd name="T59" fmla="*/ 734 h 796"/>
              <a:gd name="T60" fmla="*/ 651 w 800"/>
              <a:gd name="T61" fmla="*/ 622 h 796"/>
              <a:gd name="T62" fmla="*/ 720 w 800"/>
              <a:gd name="T63" fmla="*/ 639 h 796"/>
              <a:gd name="T64" fmla="*/ 713 w 800"/>
              <a:gd name="T65" fmla="*/ 523 h 796"/>
              <a:gd name="T66" fmla="*/ 783 w 800"/>
              <a:gd name="T67" fmla="*/ 515 h 796"/>
              <a:gd name="T68" fmla="*/ 737 w 800"/>
              <a:gd name="T69" fmla="*/ 408 h 796"/>
              <a:gd name="T70" fmla="*/ 737 w 800"/>
              <a:gd name="T71" fmla="*/ 388 h 796"/>
              <a:gd name="T72" fmla="*/ 783 w 800"/>
              <a:gd name="T73" fmla="*/ 281 h 796"/>
              <a:gd name="T74" fmla="*/ 674 w 800"/>
              <a:gd name="T75" fmla="*/ 398 h 796"/>
              <a:gd name="T76" fmla="*/ 126 w 800"/>
              <a:gd name="T77" fmla="*/ 398 h 796"/>
              <a:gd name="T78" fmla="*/ 674 w 800"/>
              <a:gd name="T79" fmla="*/ 398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00" h="796">
                <a:moveTo>
                  <a:pt x="720" y="292"/>
                </a:moveTo>
                <a:cubicBezTo>
                  <a:pt x="718" y="286"/>
                  <a:pt x="715" y="280"/>
                  <a:pt x="713" y="273"/>
                </a:cubicBezTo>
                <a:cubicBezTo>
                  <a:pt x="769" y="241"/>
                  <a:pt x="769" y="241"/>
                  <a:pt x="769" y="241"/>
                </a:cubicBezTo>
                <a:cubicBezTo>
                  <a:pt x="720" y="157"/>
                  <a:pt x="720" y="157"/>
                  <a:pt x="720" y="157"/>
                </a:cubicBezTo>
                <a:cubicBezTo>
                  <a:pt x="664" y="189"/>
                  <a:pt x="664" y="189"/>
                  <a:pt x="664" y="189"/>
                </a:cubicBezTo>
                <a:cubicBezTo>
                  <a:pt x="660" y="184"/>
                  <a:pt x="656" y="179"/>
                  <a:pt x="651" y="174"/>
                </a:cubicBezTo>
                <a:cubicBezTo>
                  <a:pt x="693" y="125"/>
                  <a:pt x="693" y="125"/>
                  <a:pt x="693" y="125"/>
                </a:cubicBezTo>
                <a:cubicBezTo>
                  <a:pt x="618" y="62"/>
                  <a:pt x="618" y="62"/>
                  <a:pt x="618" y="62"/>
                </a:cubicBezTo>
                <a:cubicBezTo>
                  <a:pt x="577" y="111"/>
                  <a:pt x="577" y="111"/>
                  <a:pt x="577" y="111"/>
                </a:cubicBezTo>
                <a:cubicBezTo>
                  <a:pt x="571" y="108"/>
                  <a:pt x="566" y="104"/>
                  <a:pt x="560" y="101"/>
                </a:cubicBezTo>
                <a:cubicBezTo>
                  <a:pt x="582" y="41"/>
                  <a:pt x="582" y="41"/>
                  <a:pt x="582" y="41"/>
                </a:cubicBezTo>
                <a:cubicBezTo>
                  <a:pt x="490" y="8"/>
                  <a:pt x="490" y="8"/>
                  <a:pt x="490" y="8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2" y="67"/>
                  <a:pt x="455" y="66"/>
                  <a:pt x="448" y="65"/>
                </a:cubicBezTo>
                <a:cubicBezTo>
                  <a:pt x="448" y="0"/>
                  <a:pt x="448" y="0"/>
                  <a:pt x="448" y="0"/>
                </a:cubicBezTo>
                <a:cubicBezTo>
                  <a:pt x="351" y="0"/>
                  <a:pt x="351" y="0"/>
                  <a:pt x="351" y="0"/>
                </a:cubicBezTo>
                <a:cubicBezTo>
                  <a:pt x="351" y="65"/>
                  <a:pt x="351" y="65"/>
                  <a:pt x="351" y="65"/>
                </a:cubicBezTo>
                <a:cubicBezTo>
                  <a:pt x="345" y="66"/>
                  <a:pt x="338" y="67"/>
                  <a:pt x="331" y="68"/>
                </a:cubicBezTo>
                <a:cubicBezTo>
                  <a:pt x="309" y="8"/>
                  <a:pt x="309" y="8"/>
                  <a:pt x="309" y="8"/>
                </a:cubicBezTo>
                <a:cubicBezTo>
                  <a:pt x="218" y="41"/>
                  <a:pt x="218" y="41"/>
                  <a:pt x="218" y="41"/>
                </a:cubicBezTo>
                <a:cubicBezTo>
                  <a:pt x="240" y="101"/>
                  <a:pt x="240" y="101"/>
                  <a:pt x="240" y="101"/>
                </a:cubicBezTo>
                <a:cubicBezTo>
                  <a:pt x="234" y="104"/>
                  <a:pt x="228" y="108"/>
                  <a:pt x="223" y="111"/>
                </a:cubicBezTo>
                <a:cubicBezTo>
                  <a:pt x="181" y="62"/>
                  <a:pt x="181" y="62"/>
                  <a:pt x="181" y="62"/>
                </a:cubicBezTo>
                <a:cubicBezTo>
                  <a:pt x="107" y="125"/>
                  <a:pt x="107" y="125"/>
                  <a:pt x="107" y="125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4" y="179"/>
                  <a:pt x="140" y="184"/>
                  <a:pt x="135" y="189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31" y="241"/>
                  <a:pt x="31" y="241"/>
                  <a:pt x="31" y="241"/>
                </a:cubicBezTo>
                <a:cubicBezTo>
                  <a:pt x="87" y="273"/>
                  <a:pt x="87" y="273"/>
                  <a:pt x="87" y="273"/>
                </a:cubicBezTo>
                <a:cubicBezTo>
                  <a:pt x="84" y="280"/>
                  <a:pt x="82" y="286"/>
                  <a:pt x="80" y="292"/>
                </a:cubicBezTo>
                <a:cubicBezTo>
                  <a:pt x="17" y="281"/>
                  <a:pt x="17" y="281"/>
                  <a:pt x="17" y="281"/>
                </a:cubicBezTo>
                <a:cubicBezTo>
                  <a:pt x="0" y="377"/>
                  <a:pt x="0" y="377"/>
                  <a:pt x="0" y="377"/>
                </a:cubicBezTo>
                <a:cubicBezTo>
                  <a:pt x="63" y="388"/>
                  <a:pt x="63" y="388"/>
                  <a:pt x="63" y="388"/>
                </a:cubicBezTo>
                <a:cubicBezTo>
                  <a:pt x="63" y="391"/>
                  <a:pt x="63" y="395"/>
                  <a:pt x="63" y="398"/>
                </a:cubicBezTo>
                <a:cubicBezTo>
                  <a:pt x="63" y="401"/>
                  <a:pt x="63" y="405"/>
                  <a:pt x="63" y="408"/>
                </a:cubicBezTo>
                <a:cubicBezTo>
                  <a:pt x="0" y="419"/>
                  <a:pt x="0" y="419"/>
                  <a:pt x="0" y="419"/>
                </a:cubicBezTo>
                <a:cubicBezTo>
                  <a:pt x="17" y="515"/>
                  <a:pt x="17" y="515"/>
                  <a:pt x="17" y="515"/>
                </a:cubicBezTo>
                <a:cubicBezTo>
                  <a:pt x="80" y="504"/>
                  <a:pt x="80" y="504"/>
                  <a:pt x="80" y="504"/>
                </a:cubicBezTo>
                <a:cubicBezTo>
                  <a:pt x="82" y="510"/>
                  <a:pt x="84" y="516"/>
                  <a:pt x="87" y="523"/>
                </a:cubicBezTo>
                <a:cubicBezTo>
                  <a:pt x="31" y="555"/>
                  <a:pt x="31" y="555"/>
                  <a:pt x="31" y="555"/>
                </a:cubicBezTo>
                <a:cubicBezTo>
                  <a:pt x="80" y="639"/>
                  <a:pt x="80" y="639"/>
                  <a:pt x="80" y="639"/>
                </a:cubicBezTo>
                <a:cubicBezTo>
                  <a:pt x="135" y="607"/>
                  <a:pt x="135" y="607"/>
                  <a:pt x="135" y="607"/>
                </a:cubicBezTo>
                <a:cubicBezTo>
                  <a:pt x="140" y="612"/>
                  <a:pt x="144" y="617"/>
                  <a:pt x="148" y="622"/>
                </a:cubicBezTo>
                <a:cubicBezTo>
                  <a:pt x="107" y="671"/>
                  <a:pt x="107" y="671"/>
                  <a:pt x="107" y="671"/>
                </a:cubicBezTo>
                <a:cubicBezTo>
                  <a:pt x="181" y="734"/>
                  <a:pt x="181" y="734"/>
                  <a:pt x="181" y="734"/>
                </a:cubicBezTo>
                <a:cubicBezTo>
                  <a:pt x="223" y="685"/>
                  <a:pt x="223" y="685"/>
                  <a:pt x="223" y="685"/>
                </a:cubicBezTo>
                <a:cubicBezTo>
                  <a:pt x="228" y="688"/>
                  <a:pt x="234" y="692"/>
                  <a:pt x="240" y="695"/>
                </a:cubicBezTo>
                <a:cubicBezTo>
                  <a:pt x="218" y="755"/>
                  <a:pt x="218" y="755"/>
                  <a:pt x="218" y="755"/>
                </a:cubicBezTo>
                <a:cubicBezTo>
                  <a:pt x="310" y="788"/>
                  <a:pt x="310" y="788"/>
                  <a:pt x="310" y="788"/>
                </a:cubicBezTo>
                <a:cubicBezTo>
                  <a:pt x="331" y="728"/>
                  <a:pt x="331" y="728"/>
                  <a:pt x="331" y="728"/>
                </a:cubicBezTo>
                <a:cubicBezTo>
                  <a:pt x="338" y="729"/>
                  <a:pt x="345" y="731"/>
                  <a:pt x="351" y="731"/>
                </a:cubicBezTo>
                <a:cubicBezTo>
                  <a:pt x="351" y="796"/>
                  <a:pt x="351" y="796"/>
                  <a:pt x="351" y="796"/>
                </a:cubicBezTo>
                <a:cubicBezTo>
                  <a:pt x="448" y="796"/>
                  <a:pt x="448" y="796"/>
                  <a:pt x="448" y="796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55" y="731"/>
                  <a:pt x="462" y="729"/>
                  <a:pt x="468" y="728"/>
                </a:cubicBezTo>
                <a:cubicBezTo>
                  <a:pt x="490" y="788"/>
                  <a:pt x="490" y="788"/>
                  <a:pt x="490" y="788"/>
                </a:cubicBezTo>
                <a:cubicBezTo>
                  <a:pt x="582" y="755"/>
                  <a:pt x="582" y="755"/>
                  <a:pt x="582" y="755"/>
                </a:cubicBezTo>
                <a:cubicBezTo>
                  <a:pt x="560" y="695"/>
                  <a:pt x="560" y="695"/>
                  <a:pt x="560" y="695"/>
                </a:cubicBezTo>
                <a:cubicBezTo>
                  <a:pt x="566" y="692"/>
                  <a:pt x="571" y="688"/>
                  <a:pt x="577" y="685"/>
                </a:cubicBezTo>
                <a:cubicBezTo>
                  <a:pt x="618" y="734"/>
                  <a:pt x="618" y="734"/>
                  <a:pt x="618" y="734"/>
                </a:cubicBezTo>
                <a:cubicBezTo>
                  <a:pt x="693" y="671"/>
                  <a:pt x="693" y="671"/>
                  <a:pt x="693" y="671"/>
                </a:cubicBezTo>
                <a:cubicBezTo>
                  <a:pt x="651" y="622"/>
                  <a:pt x="651" y="622"/>
                  <a:pt x="651" y="622"/>
                </a:cubicBezTo>
                <a:cubicBezTo>
                  <a:pt x="656" y="617"/>
                  <a:pt x="660" y="612"/>
                  <a:pt x="664" y="607"/>
                </a:cubicBezTo>
                <a:cubicBezTo>
                  <a:pt x="720" y="639"/>
                  <a:pt x="720" y="639"/>
                  <a:pt x="720" y="639"/>
                </a:cubicBezTo>
                <a:cubicBezTo>
                  <a:pt x="769" y="555"/>
                  <a:pt x="769" y="555"/>
                  <a:pt x="769" y="555"/>
                </a:cubicBezTo>
                <a:cubicBezTo>
                  <a:pt x="713" y="523"/>
                  <a:pt x="713" y="523"/>
                  <a:pt x="713" y="523"/>
                </a:cubicBezTo>
                <a:cubicBezTo>
                  <a:pt x="715" y="516"/>
                  <a:pt x="718" y="510"/>
                  <a:pt x="720" y="504"/>
                </a:cubicBezTo>
                <a:cubicBezTo>
                  <a:pt x="783" y="515"/>
                  <a:pt x="783" y="515"/>
                  <a:pt x="783" y="515"/>
                </a:cubicBezTo>
                <a:cubicBezTo>
                  <a:pt x="800" y="419"/>
                  <a:pt x="800" y="419"/>
                  <a:pt x="800" y="419"/>
                </a:cubicBezTo>
                <a:cubicBezTo>
                  <a:pt x="737" y="408"/>
                  <a:pt x="737" y="408"/>
                  <a:pt x="737" y="408"/>
                </a:cubicBezTo>
                <a:cubicBezTo>
                  <a:pt x="737" y="405"/>
                  <a:pt x="737" y="401"/>
                  <a:pt x="737" y="398"/>
                </a:cubicBezTo>
                <a:cubicBezTo>
                  <a:pt x="737" y="395"/>
                  <a:pt x="737" y="391"/>
                  <a:pt x="737" y="388"/>
                </a:cubicBezTo>
                <a:cubicBezTo>
                  <a:pt x="800" y="377"/>
                  <a:pt x="800" y="377"/>
                  <a:pt x="800" y="377"/>
                </a:cubicBezTo>
                <a:cubicBezTo>
                  <a:pt x="783" y="281"/>
                  <a:pt x="783" y="281"/>
                  <a:pt x="783" y="281"/>
                </a:cubicBezTo>
                <a:lnTo>
                  <a:pt x="720" y="292"/>
                </a:lnTo>
                <a:close/>
                <a:moveTo>
                  <a:pt x="674" y="398"/>
                </a:moveTo>
                <a:cubicBezTo>
                  <a:pt x="674" y="549"/>
                  <a:pt x="551" y="672"/>
                  <a:pt x="400" y="672"/>
                </a:cubicBezTo>
                <a:cubicBezTo>
                  <a:pt x="248" y="672"/>
                  <a:pt x="126" y="549"/>
                  <a:pt x="126" y="398"/>
                </a:cubicBezTo>
                <a:cubicBezTo>
                  <a:pt x="126" y="247"/>
                  <a:pt x="248" y="124"/>
                  <a:pt x="400" y="124"/>
                </a:cubicBezTo>
                <a:cubicBezTo>
                  <a:pt x="551" y="124"/>
                  <a:pt x="674" y="247"/>
                  <a:pt x="674" y="398"/>
                </a:cubicBezTo>
                <a:close/>
              </a:path>
            </a:pathLst>
          </a:cu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76B06DD-A2C6-40DB-6BB8-6BE4CB1139F5}"/>
              </a:ext>
            </a:extLst>
          </p:cNvPr>
          <p:cNvSpPr/>
          <p:nvPr/>
        </p:nvSpPr>
        <p:spPr>
          <a:xfrm>
            <a:off x="4342733" y="2996708"/>
            <a:ext cx="685800" cy="685800"/>
          </a:xfrm>
          <a:prstGeom prst="ellipse">
            <a:avLst/>
          </a:prstGeom>
          <a:gradFill>
            <a:gsLst>
              <a:gs pos="0">
                <a:srgbClr val="FF66A7"/>
              </a:gs>
              <a:gs pos="100000">
                <a:srgbClr val="706EDC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F489094-CE69-3ADA-047B-5BD705AA6290}"/>
              </a:ext>
            </a:extLst>
          </p:cNvPr>
          <p:cNvGrpSpPr/>
          <p:nvPr/>
        </p:nvGrpSpPr>
        <p:grpSpPr>
          <a:xfrm>
            <a:off x="8341089" y="3309349"/>
            <a:ext cx="2746182" cy="754330"/>
            <a:chOff x="101199" y="1886576"/>
            <a:chExt cx="2746182" cy="75433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97F75F-7B52-3C5D-E06A-0E479558440A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140D3A4-2263-5904-93EA-DE41BCDC01DF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1F58A27-381B-23E3-1FBE-B93CCE3D4AD0}"/>
              </a:ext>
            </a:extLst>
          </p:cNvPr>
          <p:cNvGrpSpPr/>
          <p:nvPr/>
        </p:nvGrpSpPr>
        <p:grpSpPr>
          <a:xfrm>
            <a:off x="7331942" y="2180178"/>
            <a:ext cx="2746182" cy="754330"/>
            <a:chOff x="101199" y="1886576"/>
            <a:chExt cx="2746182" cy="75433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3AA7270-DEDF-DD17-9F40-D3D52AFD3390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51CE958-DF3C-BC04-6C02-1A0D34D451F8}"/>
                </a:ext>
              </a:extLst>
            </p:cNvPr>
            <p:cNvSpPr txBox="1"/>
            <p:nvPr/>
          </p:nvSpPr>
          <p:spPr>
            <a:xfrm>
              <a:off x="101199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F0C2FC8-FEE3-C9C8-A98E-15618A4722EC}"/>
              </a:ext>
            </a:extLst>
          </p:cNvPr>
          <p:cNvGrpSpPr/>
          <p:nvPr/>
        </p:nvGrpSpPr>
        <p:grpSpPr>
          <a:xfrm>
            <a:off x="1679935" y="1846684"/>
            <a:ext cx="2746182" cy="754330"/>
            <a:chOff x="101199" y="1886576"/>
            <a:chExt cx="2746182" cy="75433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ADA34C8-5DD3-CAD7-1022-C9BE96CC08B3}"/>
                </a:ext>
              </a:extLst>
            </p:cNvPr>
            <p:cNvSpPr txBox="1"/>
            <p:nvPr/>
          </p:nvSpPr>
          <p:spPr>
            <a:xfrm>
              <a:off x="101199" y="2152503"/>
              <a:ext cx="274618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31A6942-1563-7312-5C6C-0C4A3A034360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5EA7F9B-F525-7909-4B54-F89B024A6720}"/>
              </a:ext>
            </a:extLst>
          </p:cNvPr>
          <p:cNvGrpSpPr/>
          <p:nvPr/>
        </p:nvGrpSpPr>
        <p:grpSpPr>
          <a:xfrm>
            <a:off x="1679935" y="4257756"/>
            <a:ext cx="3098400" cy="754330"/>
            <a:chOff x="-251019" y="1886576"/>
            <a:chExt cx="3098400" cy="75433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ABFABEA-B77F-194D-1DDC-E3BC27921BA0}"/>
                </a:ext>
              </a:extLst>
            </p:cNvPr>
            <p:cNvSpPr txBox="1"/>
            <p:nvPr/>
          </p:nvSpPr>
          <p:spPr>
            <a:xfrm>
              <a:off x="-251019" y="2152503"/>
              <a:ext cx="309840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 演示模板及素 材免费下载！</a:t>
              </a:r>
            </a:p>
            <a:p>
              <a:pPr algn="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6F0C50B-6529-642D-5988-1A1ABE116EB3}"/>
                </a:ext>
              </a:extLst>
            </p:cNvPr>
            <p:cNvSpPr txBox="1"/>
            <p:nvPr/>
          </p:nvSpPr>
          <p:spPr>
            <a:xfrm>
              <a:off x="82808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706EDC"/>
                      </a:gs>
                      <a:gs pos="100000">
                        <a:srgbClr val="FF66A7"/>
                      </a:gs>
                    </a:gsLst>
                    <a:lin ang="16200000" scaled="1"/>
                    <a:tileRect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75921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4124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1567</Words>
  <Application>Microsoft Office PowerPoint</Application>
  <PresentationFormat>宽屏</PresentationFormat>
  <Paragraphs>188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HarmonyOS Sans SC Light</vt:lpstr>
      <vt:lpstr>MiSans Heavy</vt:lpstr>
      <vt:lpstr>阿里巴巴普惠体 2.0 55 Regular</vt:lpstr>
      <vt:lpstr>阿里巴巴普惠体 2.0 65 Medium</vt:lpstr>
      <vt:lpstr>等线 Light</vt:lpstr>
      <vt:lpstr>胡晓波骚包体</vt:lpstr>
      <vt:lpstr>Arial</vt:lpstr>
      <vt:lpstr>等线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高考加油冲刺励志主题班会ppt模板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47</cp:revision>
  <dcterms:created xsi:type="dcterms:W3CDTF">2023-05-26T08:10:09Z</dcterms:created>
  <dcterms:modified xsi:type="dcterms:W3CDTF">2023-05-28T14:53:17Z</dcterms:modified>
</cp:coreProperties>
</file>