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6"/>
  </p:notesMasterIdLst>
  <p:handoutMasterIdLst>
    <p:handoutMasterId r:id="rId27"/>
  </p:handoutMasterIdLst>
  <p:sldIdLst>
    <p:sldId id="285" r:id="rId2"/>
    <p:sldId id="278" r:id="rId3"/>
    <p:sldId id="279" r:id="rId4"/>
    <p:sldId id="280" r:id="rId5"/>
    <p:sldId id="281" r:id="rId6"/>
    <p:sldId id="282" r:id="rId7"/>
    <p:sldId id="283" r:id="rId8"/>
    <p:sldId id="287" r:id="rId9"/>
    <p:sldId id="284" r:id="rId10"/>
    <p:sldId id="288" r:id="rId11"/>
    <p:sldId id="289" r:id="rId12"/>
    <p:sldId id="290" r:id="rId13"/>
    <p:sldId id="292" r:id="rId14"/>
    <p:sldId id="291" r:id="rId15"/>
    <p:sldId id="293" r:id="rId16"/>
    <p:sldId id="295" r:id="rId17"/>
    <p:sldId id="294" r:id="rId18"/>
    <p:sldId id="298" r:id="rId19"/>
    <p:sldId id="296" r:id="rId20"/>
    <p:sldId id="297" r:id="rId21"/>
    <p:sldId id="299" r:id="rId22"/>
    <p:sldId id="300" r:id="rId23"/>
    <p:sldId id="337" r:id="rId24"/>
    <p:sldId id="301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60" userDrawn="1">
          <p15:clr>
            <a:srgbClr val="A4A3A4"/>
          </p15:clr>
        </p15:guide>
        <p15:guide id="3" pos="733" userDrawn="1">
          <p15:clr>
            <a:srgbClr val="A4A3A4"/>
          </p15:clr>
        </p15:guide>
        <p15:guide id="4" pos="69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9B5B"/>
    <a:srgbClr val="5B8B52"/>
    <a:srgbClr val="51A0A1"/>
    <a:srgbClr val="E5FA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27" autoAdjust="0"/>
    <p:restoredTop sz="94660"/>
  </p:normalViewPr>
  <p:slideViewPr>
    <p:cSldViewPr snapToGrid="0">
      <p:cViewPr>
        <p:scale>
          <a:sx n="75" d="100"/>
          <a:sy n="75" d="100"/>
        </p:scale>
        <p:origin x="1194" y="1224"/>
      </p:cViewPr>
      <p:guideLst>
        <p:guide pos="3840"/>
        <p:guide orient="horz" pos="2160"/>
        <p:guide pos="733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96" d="100"/>
          <a:sy n="96" d="100"/>
        </p:scale>
        <p:origin x="3648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5B8B52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12CC-4C5B-A08E-B92A9924E08B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12CC-4C5B-A08E-B92A9924E08B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73</c:v>
                </c:pt>
                <c:pt idx="1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2CC-4C5B-A08E-B92A9924E0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  <c:spPr>
        <a:noFill/>
        <a:ln w="25371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 b="0" i="0" u="none" strike="noStrike" baseline="0">
          <a:solidFill>
            <a:srgbClr val="808080"/>
          </a:solidFill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5B8B52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0CEB-4B2E-8F28-68C22CF0B9A1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0CEB-4B2E-8F28-68C22CF0B9A1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87</c:v>
                </c:pt>
                <c:pt idx="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CEB-4B2E-8F28-68C22CF0B9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  <c:spPr>
        <a:noFill/>
        <a:ln w="25371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 b="0" i="0" u="none" strike="noStrike" baseline="0">
          <a:solidFill>
            <a:srgbClr val="808080"/>
          </a:solidFill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5B8B52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3819-444D-8F14-778AEEEB6015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3819-444D-8F14-778AEEEB6015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819-444D-8F14-778AEEEB60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  <c:spPr>
        <a:noFill/>
        <a:ln w="25371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 b="0" i="0" u="none" strike="noStrike" baseline="0">
          <a:solidFill>
            <a:srgbClr val="808080"/>
          </a:solidFill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5B8B52"/>
              </a:solidFill>
              <a:ln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B9CD-43D1-85E0-58453FDAEC78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B9CD-43D1-85E0-58453FDAEC78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20</c:v>
                </c:pt>
                <c:pt idx="1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9CD-43D1-85E0-58453FDAEC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  <c:spPr>
        <a:noFill/>
        <a:ln w="25371"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 b="0" i="0" u="none" strike="noStrike" baseline="0">
          <a:solidFill>
            <a:srgbClr val="808080"/>
          </a:solidFill>
          <a:latin typeface="+mn-lt"/>
          <a:ea typeface="+mn-ea"/>
          <a:cs typeface="+mn-ea"/>
          <a:sym typeface="+mn-lt"/>
        </a:defRPr>
      </a:pPr>
      <a:endParaRPr lang="zh-CN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2023/5/28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2023/5/28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20790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550158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24918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669053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71083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20402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3620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40847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9643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42536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76570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56387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092579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30888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105656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98184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67941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61962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20705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21135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81885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95927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28191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A5CDC6-41E9-48B0-894C-066ABB7B4974}" type="datetimeFigureOut">
              <a:rPr lang="zh-CN" altLang="en-US" smtClean="0"/>
              <a:t>2023/5/28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2176FD-E3C5-4B07-B54C-1046F022678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8C48F78D-E338-FA6D-C7D2-86056807E819}"/>
              </a:ext>
            </a:extLst>
          </p:cNvPr>
          <p:cNvSpPr txBox="1"/>
          <p:nvPr userDrawn="1"/>
        </p:nvSpPr>
        <p:spPr>
          <a:xfrm>
            <a:off x="7270764" y="6764297"/>
            <a:ext cx="704836" cy="1231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00" dirty="0">
                <a:solidFill>
                  <a:schemeClr val="bg1"/>
                </a:solidFill>
              </a:rPr>
              <a:t>51PPT模板网，幻灯片演示模板及素材免费下载！</a:t>
            </a:r>
          </a:p>
          <a:p>
            <a:r>
              <a:rPr lang="zh-CN" altLang="en-US" sz="100" dirty="0">
                <a:solidFill>
                  <a:schemeClr val="bg1"/>
                </a:solidFill>
              </a:rPr>
              <a:t>51PPT模板网 唯一访问网址：www.51pptmoban.com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A5CDC6-41E9-48B0-894C-066ABB7B4974}" type="datetimeFigureOut">
              <a:rPr lang="zh-CN" altLang="en-US" smtClean="0"/>
              <a:t>2023/5/28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2176FD-E3C5-4B07-B54C-1046F022678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1FC1A497-B463-C67F-563C-3D62768B503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5095944" cy="2076948"/>
          </a:xfrm>
          <a:custGeom>
            <a:avLst/>
            <a:gdLst>
              <a:gd name="connsiteX0" fmla="*/ 0 w 5095944"/>
              <a:gd name="connsiteY0" fmla="*/ 0 h 2076948"/>
              <a:gd name="connsiteX1" fmla="*/ 5095944 w 5095944"/>
              <a:gd name="connsiteY1" fmla="*/ 0 h 2076948"/>
              <a:gd name="connsiteX2" fmla="*/ 5095944 w 5095944"/>
              <a:gd name="connsiteY2" fmla="*/ 2076948 h 2076948"/>
              <a:gd name="connsiteX3" fmla="*/ 0 w 5095944"/>
              <a:gd name="connsiteY3" fmla="*/ 2076948 h 207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95944" h="2076948">
                <a:moveTo>
                  <a:pt x="0" y="0"/>
                </a:moveTo>
                <a:lnTo>
                  <a:pt x="5095944" y="0"/>
                </a:lnTo>
                <a:lnTo>
                  <a:pt x="5095944" y="2076948"/>
                </a:lnTo>
                <a:lnTo>
                  <a:pt x="0" y="2076948"/>
                </a:lnTo>
                <a:close/>
              </a:path>
            </a:pathLst>
          </a:cu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321759C8-D36D-8A1A-F836-7880A4A1BFCE}"/>
              </a:ext>
            </a:extLst>
          </p:cNvPr>
          <p:cNvGrpSpPr/>
          <p:nvPr userDrawn="1"/>
        </p:nvGrpSpPr>
        <p:grpSpPr>
          <a:xfrm>
            <a:off x="8679362" y="5112851"/>
            <a:ext cx="4815043" cy="3702704"/>
            <a:chOff x="730251" y="2797176"/>
            <a:chExt cx="1003301" cy="771525"/>
          </a:xfrm>
        </p:grpSpPr>
        <p:sp>
          <p:nvSpPr>
            <p:cNvPr id="9" name="Freeform 719">
              <a:extLst>
                <a:ext uri="{FF2B5EF4-FFF2-40B4-BE49-F238E27FC236}">
                  <a16:creationId xmlns:a16="http://schemas.microsoft.com/office/drawing/2014/main" id="{27189B14-7720-31E4-0F15-DBB4FA298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Freeform 720">
              <a:extLst>
                <a:ext uri="{FF2B5EF4-FFF2-40B4-BE49-F238E27FC236}">
                  <a16:creationId xmlns:a16="http://schemas.microsoft.com/office/drawing/2014/main" id="{0328A99F-9B1C-4F76-B1BD-62AB6DF5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Freeform 28">
              <a:extLst>
                <a:ext uri="{FF2B5EF4-FFF2-40B4-BE49-F238E27FC236}">
                  <a16:creationId xmlns:a16="http://schemas.microsoft.com/office/drawing/2014/main" id="{D6123D02-19D7-1B22-9CCD-C58DA60D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Freeform 721">
              <a:extLst>
                <a:ext uri="{FF2B5EF4-FFF2-40B4-BE49-F238E27FC236}">
                  <a16:creationId xmlns:a16="http://schemas.microsoft.com/office/drawing/2014/main" id="{2ACB8A6C-4692-6FCE-11FB-4B836F20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Freeform 724">
              <a:extLst>
                <a:ext uri="{FF2B5EF4-FFF2-40B4-BE49-F238E27FC236}">
                  <a16:creationId xmlns:a16="http://schemas.microsoft.com/office/drawing/2014/main" id="{4C1E79E5-4C91-85FD-ABC0-1B66C4BE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Freeform 725">
              <a:extLst>
                <a:ext uri="{FF2B5EF4-FFF2-40B4-BE49-F238E27FC236}">
                  <a16:creationId xmlns:a16="http://schemas.microsoft.com/office/drawing/2014/main" id="{39877440-EB60-6A6A-16F8-3B4FA50F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Freeform 726">
              <a:extLst>
                <a:ext uri="{FF2B5EF4-FFF2-40B4-BE49-F238E27FC236}">
                  <a16:creationId xmlns:a16="http://schemas.microsoft.com/office/drawing/2014/main" id="{708939FA-B3B6-8FE4-202C-8107F5E1D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Freeform 727">
              <a:extLst>
                <a:ext uri="{FF2B5EF4-FFF2-40B4-BE49-F238E27FC236}">
                  <a16:creationId xmlns:a16="http://schemas.microsoft.com/office/drawing/2014/main" id="{07C9EA54-67D1-F450-9B01-47102A81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Freeform 728">
              <a:extLst>
                <a:ext uri="{FF2B5EF4-FFF2-40B4-BE49-F238E27FC236}">
                  <a16:creationId xmlns:a16="http://schemas.microsoft.com/office/drawing/2014/main" id="{DBE70D53-F8B8-65C9-1EDC-F56C8BBCE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Freeform 729">
              <a:extLst>
                <a:ext uri="{FF2B5EF4-FFF2-40B4-BE49-F238E27FC236}">
                  <a16:creationId xmlns:a16="http://schemas.microsoft.com/office/drawing/2014/main" id="{4E4263DF-78D2-FCA5-E92C-99D08B82A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Freeform 730">
              <a:extLst>
                <a:ext uri="{FF2B5EF4-FFF2-40B4-BE49-F238E27FC236}">
                  <a16:creationId xmlns:a16="http://schemas.microsoft.com/office/drawing/2014/main" id="{6C83712D-5ABB-E608-49FD-486FC45E8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Freeform 731">
              <a:extLst>
                <a:ext uri="{FF2B5EF4-FFF2-40B4-BE49-F238E27FC236}">
                  <a16:creationId xmlns:a16="http://schemas.microsoft.com/office/drawing/2014/main" id="{4FF2C7DC-75F0-4E67-3732-F92404E7B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Freeform 732">
              <a:extLst>
                <a:ext uri="{FF2B5EF4-FFF2-40B4-BE49-F238E27FC236}">
                  <a16:creationId xmlns:a16="http://schemas.microsoft.com/office/drawing/2014/main" id="{D061F36B-3E76-EA40-076C-8066ACA1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Freeform 733">
              <a:extLst>
                <a:ext uri="{FF2B5EF4-FFF2-40B4-BE49-F238E27FC236}">
                  <a16:creationId xmlns:a16="http://schemas.microsoft.com/office/drawing/2014/main" id="{CA14E650-0714-40FB-2928-E0DA0952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Freeform 734">
              <a:extLst>
                <a:ext uri="{FF2B5EF4-FFF2-40B4-BE49-F238E27FC236}">
                  <a16:creationId xmlns:a16="http://schemas.microsoft.com/office/drawing/2014/main" id="{80BBE861-7FE8-06EF-29D4-EF95AEAD5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Freeform 735">
              <a:extLst>
                <a:ext uri="{FF2B5EF4-FFF2-40B4-BE49-F238E27FC236}">
                  <a16:creationId xmlns:a16="http://schemas.microsoft.com/office/drawing/2014/main" id="{42E8B750-6CBF-1BB5-4C12-9F9C5209B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Freeform 736">
              <a:extLst>
                <a:ext uri="{FF2B5EF4-FFF2-40B4-BE49-F238E27FC236}">
                  <a16:creationId xmlns:a16="http://schemas.microsoft.com/office/drawing/2014/main" id="{6940075B-2139-8218-D796-EF50EE02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Freeform 737">
              <a:extLst>
                <a:ext uri="{FF2B5EF4-FFF2-40B4-BE49-F238E27FC236}">
                  <a16:creationId xmlns:a16="http://schemas.microsoft.com/office/drawing/2014/main" id="{C136288B-EA3B-1C02-278D-593B0A247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Freeform 738">
              <a:extLst>
                <a:ext uri="{FF2B5EF4-FFF2-40B4-BE49-F238E27FC236}">
                  <a16:creationId xmlns:a16="http://schemas.microsoft.com/office/drawing/2014/main" id="{12F55737-4222-F893-E6A3-14BE935F7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Freeform 739">
              <a:extLst>
                <a:ext uri="{FF2B5EF4-FFF2-40B4-BE49-F238E27FC236}">
                  <a16:creationId xmlns:a16="http://schemas.microsoft.com/office/drawing/2014/main" id="{CE818AD4-2C8D-AB26-2B44-B546534AF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Freeform 740">
              <a:extLst>
                <a:ext uri="{FF2B5EF4-FFF2-40B4-BE49-F238E27FC236}">
                  <a16:creationId xmlns:a16="http://schemas.microsoft.com/office/drawing/2014/main" id="{4F71690A-5C59-D1CD-B340-75536E0B0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Freeform 741">
              <a:extLst>
                <a:ext uri="{FF2B5EF4-FFF2-40B4-BE49-F238E27FC236}">
                  <a16:creationId xmlns:a16="http://schemas.microsoft.com/office/drawing/2014/main" id="{B2221041-C72F-C40C-B2E0-437AD91D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Freeform 742">
              <a:extLst>
                <a:ext uri="{FF2B5EF4-FFF2-40B4-BE49-F238E27FC236}">
                  <a16:creationId xmlns:a16="http://schemas.microsoft.com/office/drawing/2014/main" id="{38A8BEF8-16E6-B7F3-0F2A-FE93EABFB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Freeform 743">
              <a:extLst>
                <a:ext uri="{FF2B5EF4-FFF2-40B4-BE49-F238E27FC236}">
                  <a16:creationId xmlns:a16="http://schemas.microsoft.com/office/drawing/2014/main" id="{86C0160F-65F7-1753-7A76-656DBF4A6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Freeform 744">
              <a:extLst>
                <a:ext uri="{FF2B5EF4-FFF2-40B4-BE49-F238E27FC236}">
                  <a16:creationId xmlns:a16="http://schemas.microsoft.com/office/drawing/2014/main" id="{85254352-8019-06ED-480A-FB920580A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Freeform 745">
              <a:extLst>
                <a:ext uri="{FF2B5EF4-FFF2-40B4-BE49-F238E27FC236}">
                  <a16:creationId xmlns:a16="http://schemas.microsoft.com/office/drawing/2014/main" id="{068621D7-C7AF-654B-E8BC-0C7D3C56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746">
              <a:extLst>
                <a:ext uri="{FF2B5EF4-FFF2-40B4-BE49-F238E27FC236}">
                  <a16:creationId xmlns:a16="http://schemas.microsoft.com/office/drawing/2014/main" id="{07D1E57C-0B9B-A3C7-3CBC-11E5B62E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Freeform 747">
              <a:extLst>
                <a:ext uri="{FF2B5EF4-FFF2-40B4-BE49-F238E27FC236}">
                  <a16:creationId xmlns:a16="http://schemas.microsoft.com/office/drawing/2014/main" id="{5A699813-384D-39B6-B2BB-BD647CB4B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Freeform 748">
              <a:extLst>
                <a:ext uri="{FF2B5EF4-FFF2-40B4-BE49-F238E27FC236}">
                  <a16:creationId xmlns:a16="http://schemas.microsoft.com/office/drawing/2014/main" id="{72E466CC-E890-A0EE-95D5-39C9FE56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Freeform 749">
              <a:extLst>
                <a:ext uri="{FF2B5EF4-FFF2-40B4-BE49-F238E27FC236}">
                  <a16:creationId xmlns:a16="http://schemas.microsoft.com/office/drawing/2014/main" id="{F4B6B742-A13A-3210-5F98-B2A2C09E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Freeform 750">
              <a:extLst>
                <a:ext uri="{FF2B5EF4-FFF2-40B4-BE49-F238E27FC236}">
                  <a16:creationId xmlns:a16="http://schemas.microsoft.com/office/drawing/2014/main" id="{225D1C98-9623-D32D-B053-D10E1A27B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Freeform 751">
              <a:extLst>
                <a:ext uri="{FF2B5EF4-FFF2-40B4-BE49-F238E27FC236}">
                  <a16:creationId xmlns:a16="http://schemas.microsoft.com/office/drawing/2014/main" id="{E5DCF6EC-C111-E7FD-A226-F8297E29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Freeform 752">
              <a:extLst>
                <a:ext uri="{FF2B5EF4-FFF2-40B4-BE49-F238E27FC236}">
                  <a16:creationId xmlns:a16="http://schemas.microsoft.com/office/drawing/2014/main" id="{0207E8DC-98E9-3A2E-F075-B02189A8F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753">
              <a:extLst>
                <a:ext uri="{FF2B5EF4-FFF2-40B4-BE49-F238E27FC236}">
                  <a16:creationId xmlns:a16="http://schemas.microsoft.com/office/drawing/2014/main" id="{3210E992-A0F2-77BE-CE8F-AEB672336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Freeform 754">
              <a:extLst>
                <a:ext uri="{FF2B5EF4-FFF2-40B4-BE49-F238E27FC236}">
                  <a16:creationId xmlns:a16="http://schemas.microsoft.com/office/drawing/2014/main" id="{EDCBD831-6E87-A733-FA15-F421662D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Freeform 755">
              <a:extLst>
                <a:ext uri="{FF2B5EF4-FFF2-40B4-BE49-F238E27FC236}">
                  <a16:creationId xmlns:a16="http://schemas.microsoft.com/office/drawing/2014/main" id="{A00CEA91-0C13-19E2-5106-0EB3F46A1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Freeform 756">
              <a:extLst>
                <a:ext uri="{FF2B5EF4-FFF2-40B4-BE49-F238E27FC236}">
                  <a16:creationId xmlns:a16="http://schemas.microsoft.com/office/drawing/2014/main" id="{E851FF04-8D3C-5B26-0C7B-1C553062B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Freeform 757">
              <a:extLst>
                <a:ext uri="{FF2B5EF4-FFF2-40B4-BE49-F238E27FC236}">
                  <a16:creationId xmlns:a16="http://schemas.microsoft.com/office/drawing/2014/main" id="{21619434-F439-29C4-0C1E-56ADB3F9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Freeform 758">
              <a:extLst>
                <a:ext uri="{FF2B5EF4-FFF2-40B4-BE49-F238E27FC236}">
                  <a16:creationId xmlns:a16="http://schemas.microsoft.com/office/drawing/2014/main" id="{C6B761D6-A556-9EE9-1F08-7BBCE1401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Freeform 759">
              <a:extLst>
                <a:ext uri="{FF2B5EF4-FFF2-40B4-BE49-F238E27FC236}">
                  <a16:creationId xmlns:a16="http://schemas.microsoft.com/office/drawing/2014/main" id="{33F37E1A-B770-5901-EF11-EC08B5C9E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49" name="图片 48">
            <a:extLst>
              <a:ext uri="{FF2B5EF4-FFF2-40B4-BE49-F238E27FC236}">
                <a16:creationId xmlns:a16="http://schemas.microsoft.com/office/drawing/2014/main" id="{74CF5A9B-F96E-5AE1-BEA5-3414294943F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45452" y="0"/>
            <a:ext cx="8346548" cy="2082781"/>
          </a:xfrm>
          <a:custGeom>
            <a:avLst/>
            <a:gdLst>
              <a:gd name="connsiteX0" fmla="*/ 0 w 8346548"/>
              <a:gd name="connsiteY0" fmla="*/ 0 h 2082781"/>
              <a:gd name="connsiteX1" fmla="*/ 8346548 w 8346548"/>
              <a:gd name="connsiteY1" fmla="*/ 0 h 2082781"/>
              <a:gd name="connsiteX2" fmla="*/ 8346548 w 8346548"/>
              <a:gd name="connsiteY2" fmla="*/ 2082781 h 2082781"/>
              <a:gd name="connsiteX3" fmla="*/ 0 w 8346548"/>
              <a:gd name="connsiteY3" fmla="*/ 2082781 h 2082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46548" h="2082781">
                <a:moveTo>
                  <a:pt x="0" y="0"/>
                </a:moveTo>
                <a:lnTo>
                  <a:pt x="8346548" y="0"/>
                </a:lnTo>
                <a:lnTo>
                  <a:pt x="8346548" y="2082781"/>
                </a:lnTo>
                <a:lnTo>
                  <a:pt x="0" y="2082781"/>
                </a:lnTo>
                <a:close/>
              </a:path>
            </a:pathLst>
          </a:custGeom>
        </p:spPr>
      </p:pic>
      <p:pic>
        <p:nvPicPr>
          <p:cNvPr id="50" name="图片 49">
            <a:extLst>
              <a:ext uri="{FF2B5EF4-FFF2-40B4-BE49-F238E27FC236}">
                <a16:creationId xmlns:a16="http://schemas.microsoft.com/office/drawing/2014/main" id="{FD56B4D5-C020-9CB2-676B-59CFAC615F7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564562" y="5344953"/>
            <a:ext cx="7627438" cy="1513047"/>
          </a:xfrm>
          <a:custGeom>
            <a:avLst/>
            <a:gdLst>
              <a:gd name="connsiteX0" fmla="*/ 0 w 7627438"/>
              <a:gd name="connsiteY0" fmla="*/ 0 h 1513047"/>
              <a:gd name="connsiteX1" fmla="*/ 7627438 w 7627438"/>
              <a:gd name="connsiteY1" fmla="*/ 0 h 1513047"/>
              <a:gd name="connsiteX2" fmla="*/ 7627438 w 7627438"/>
              <a:gd name="connsiteY2" fmla="*/ 1513047 h 1513047"/>
              <a:gd name="connsiteX3" fmla="*/ 0 w 7627438"/>
              <a:gd name="connsiteY3" fmla="*/ 1513047 h 151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7438" h="1513047">
                <a:moveTo>
                  <a:pt x="0" y="0"/>
                </a:moveTo>
                <a:lnTo>
                  <a:pt x="7627438" y="0"/>
                </a:lnTo>
                <a:lnTo>
                  <a:pt x="7627438" y="1513047"/>
                </a:lnTo>
                <a:lnTo>
                  <a:pt x="0" y="151304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3502232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1AFE160-7282-BA7B-DC43-792FD900F9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196EC2F-0988-4314-AD4B-24FF16D7B45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5/28/2023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2EE68457-16F3-7F1E-D920-8EBF00DA9D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AF5B8D72-A1BD-D419-0943-BF8B4903D2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665E627-733E-1347-8C88-7164729BF496}"/>
              </a:ext>
            </a:extLst>
          </p:cNvPr>
          <p:cNvGrpSpPr/>
          <p:nvPr userDrawn="1"/>
        </p:nvGrpSpPr>
        <p:grpSpPr>
          <a:xfrm>
            <a:off x="1" y="3360471"/>
            <a:ext cx="12193587" cy="3495943"/>
            <a:chOff x="0" y="2521079"/>
            <a:chExt cx="9144000" cy="2622421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7CDBE1A-6C67-C99C-A117-2F2E21DAA336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704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8" name="图片 7">
              <a:hlinkClick r:id="rId2"/>
              <a:extLst>
                <a:ext uri="{FF2B5EF4-FFF2-40B4-BE49-F238E27FC236}">
                  <a16:creationId xmlns:a16="http://schemas.microsoft.com/office/drawing/2014/main" id="{105DDB57-463F-114D-F518-2781934B90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521079"/>
              <a:ext cx="2762879" cy="6192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999337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FA5CDC6-41E9-48B0-894C-066ABB7B4974}" type="datetimeFigureOut">
              <a:rPr lang="zh-CN" altLang="en-US" smtClean="0"/>
              <a:t>2023/5/28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2176FD-E3C5-4B07-B54C-1046F022678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Freeform 315">
            <a:extLst>
              <a:ext uri="{FF2B5EF4-FFF2-40B4-BE49-F238E27FC236}">
                <a16:creationId xmlns:a16="http://schemas.microsoft.com/office/drawing/2014/main" id="{27A49B2F-2BD0-E997-CD59-2787E0CAF41F}"/>
              </a:ext>
            </a:extLst>
          </p:cNvPr>
          <p:cNvSpPr>
            <a:spLocks noEditPoints="1"/>
          </p:cNvSpPr>
          <p:nvPr/>
        </p:nvSpPr>
        <p:spPr bwMode="auto">
          <a:xfrm>
            <a:off x="3233678" y="2807009"/>
            <a:ext cx="6792686" cy="380073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73" name="文本框 272">
            <a:extLst>
              <a:ext uri="{FF2B5EF4-FFF2-40B4-BE49-F238E27FC236}">
                <a16:creationId xmlns:a16="http://schemas.microsoft.com/office/drawing/2014/main" id="{FE81E3FB-6857-A832-7FEB-135EC22C6BDE}"/>
              </a:ext>
            </a:extLst>
          </p:cNvPr>
          <p:cNvSpPr txBox="1"/>
          <p:nvPr/>
        </p:nvSpPr>
        <p:spPr>
          <a:xfrm>
            <a:off x="3233678" y="1577558"/>
            <a:ext cx="572464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6000" dirty="0">
                <a:gradFill>
                  <a:gsLst>
                    <a:gs pos="0">
                      <a:srgbClr val="669B5B"/>
                    </a:gs>
                    <a:gs pos="100000">
                      <a:srgbClr val="57844E"/>
                    </a:gs>
                  </a:gsLst>
                  <a:lin ang="5400000" scaled="1"/>
                </a:gradFill>
                <a:latin typeface="得意黑" pitchFamily="2" charset="-122"/>
                <a:ea typeface="得意黑" pitchFamily="2" charset="-122"/>
              </a:rPr>
              <a:t>刷迹小清新工作汇报</a:t>
            </a:r>
          </a:p>
        </p:txBody>
      </p:sp>
      <p:sp>
        <p:nvSpPr>
          <p:cNvPr id="793" name="任意多边形: 形状 792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4" name="任意多边形: 形状 793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455EA4DF-6BDF-680D-E1D4-03DC0B44501F}"/>
              </a:ext>
            </a:extLst>
          </p:cNvPr>
          <p:cNvSpPr>
            <a:spLocks/>
          </p:cNvSpPr>
          <p:nvPr/>
        </p:nvSpPr>
        <p:spPr bwMode="auto">
          <a:xfrm>
            <a:off x="3104354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5" name="任意多边形: 形状 794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3104354" y="-5361492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33" name="文本框 832">
            <a:extLst>
              <a:ext uri="{FF2B5EF4-FFF2-40B4-BE49-F238E27FC236}">
                <a16:creationId xmlns:a16="http://schemas.microsoft.com/office/drawing/2014/main" id="{0F8E3845-F640-66F8-12D8-516C7A830A78}"/>
              </a:ext>
            </a:extLst>
          </p:cNvPr>
          <p:cNvSpPr txBox="1"/>
          <p:nvPr/>
        </p:nvSpPr>
        <p:spPr>
          <a:xfrm>
            <a:off x="3625049" y="2843156"/>
            <a:ext cx="494190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</a:rPr>
              <a:t>Work Report Business Common PowerPoint Template</a:t>
            </a:r>
          </a:p>
        </p:txBody>
      </p:sp>
      <p:sp>
        <p:nvSpPr>
          <p:cNvPr id="838" name="文本框 837">
            <a:extLst>
              <a:ext uri="{FF2B5EF4-FFF2-40B4-BE49-F238E27FC236}">
                <a16:creationId xmlns:a16="http://schemas.microsoft.com/office/drawing/2014/main" id="{7D6E4B61-488E-CCEE-8057-1D07A47552BA}"/>
              </a:ext>
            </a:extLst>
          </p:cNvPr>
          <p:cNvSpPr txBox="1"/>
          <p:nvPr/>
        </p:nvSpPr>
        <p:spPr>
          <a:xfrm>
            <a:off x="3829050" y="3552539"/>
            <a:ext cx="4533900" cy="5500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>
                <a:solidFill>
                  <a:schemeClr val="bg1">
                    <a:lumMod val="50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grpSp>
        <p:nvGrpSpPr>
          <p:cNvPr id="839" name="组合 838">
            <a:extLst>
              <a:ext uri="{FF2B5EF4-FFF2-40B4-BE49-F238E27FC236}">
                <a16:creationId xmlns:a16="http://schemas.microsoft.com/office/drawing/2014/main" id="{3C5E4F0D-39DF-85D9-8676-3725E805D79F}"/>
              </a:ext>
            </a:extLst>
          </p:cNvPr>
          <p:cNvGrpSpPr/>
          <p:nvPr/>
        </p:nvGrpSpPr>
        <p:grpSpPr>
          <a:xfrm>
            <a:off x="3891456" y="4616150"/>
            <a:ext cx="4409087" cy="352553"/>
            <a:chOff x="4289813" y="5854702"/>
            <a:chExt cx="2380164" cy="352553"/>
          </a:xfrm>
        </p:grpSpPr>
        <p:sp>
          <p:nvSpPr>
            <p:cNvPr id="840" name="文本框 839">
              <a:extLst>
                <a:ext uri="{FF2B5EF4-FFF2-40B4-BE49-F238E27FC236}">
                  <a16:creationId xmlns:a16="http://schemas.microsoft.com/office/drawing/2014/main" id="{3CA97221-4587-65FE-030A-53A51E4EF221}"/>
                </a:ext>
              </a:extLst>
            </p:cNvPr>
            <p:cNvSpPr txBox="1"/>
            <p:nvPr/>
          </p:nvSpPr>
          <p:spPr>
            <a:xfrm>
              <a:off x="4289813" y="5868701"/>
              <a:ext cx="13122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841" name="文本框 840">
              <a:extLst>
                <a:ext uri="{FF2B5EF4-FFF2-40B4-BE49-F238E27FC236}">
                  <a16:creationId xmlns:a16="http://schemas.microsoft.com/office/drawing/2014/main" id="{5882B745-FADD-394F-3A0F-16FF04B4D810}"/>
                </a:ext>
              </a:extLst>
            </p:cNvPr>
            <p:cNvSpPr txBox="1"/>
            <p:nvPr/>
          </p:nvSpPr>
          <p:spPr>
            <a:xfrm>
              <a:off x="5576268" y="5854702"/>
              <a:ext cx="109370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2023.05.29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  <p:sp>
        <p:nvSpPr>
          <p:cNvPr id="842" name="任意多边形: 形状 841">
            <a:extLst>
              <a:ext uri="{FF2B5EF4-FFF2-40B4-BE49-F238E27FC236}">
                <a16:creationId xmlns:a16="http://schemas.microsoft.com/office/drawing/2014/main" id="{5C98F6E6-9B0D-ED58-2636-6CD3E89FE233}"/>
              </a:ext>
            </a:extLst>
          </p:cNvPr>
          <p:cNvSpPr>
            <a:spLocks/>
          </p:cNvSpPr>
          <p:nvPr/>
        </p:nvSpPr>
        <p:spPr bwMode="auto">
          <a:xfrm rot="8553058">
            <a:off x="-1181969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846" name="组合 845">
            <a:extLst>
              <a:ext uri="{FF2B5EF4-FFF2-40B4-BE49-F238E27FC236}">
                <a16:creationId xmlns:a16="http://schemas.microsoft.com/office/drawing/2014/main" id="{5C50DE29-DE80-7A24-23FC-1E36C063C5D8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847" name="Freeform 719">
              <a:extLst>
                <a:ext uri="{FF2B5EF4-FFF2-40B4-BE49-F238E27FC236}">
                  <a16:creationId xmlns:a16="http://schemas.microsoft.com/office/drawing/2014/main" id="{B3E58754-5E66-270E-E80A-1F37C046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8" name="Freeform 720">
              <a:extLst>
                <a:ext uri="{FF2B5EF4-FFF2-40B4-BE49-F238E27FC236}">
                  <a16:creationId xmlns:a16="http://schemas.microsoft.com/office/drawing/2014/main" id="{3B796E18-519D-C8F7-7EE9-83E20AD1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9" name="Freeform 28">
              <a:extLst>
                <a:ext uri="{FF2B5EF4-FFF2-40B4-BE49-F238E27FC236}">
                  <a16:creationId xmlns:a16="http://schemas.microsoft.com/office/drawing/2014/main" id="{64D5FAAF-E465-DD1B-816F-518563C4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0" name="Freeform 721">
              <a:extLst>
                <a:ext uri="{FF2B5EF4-FFF2-40B4-BE49-F238E27FC236}">
                  <a16:creationId xmlns:a16="http://schemas.microsoft.com/office/drawing/2014/main" id="{7D65E16C-5442-229F-7932-B071DA0D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1" name="Freeform 724">
              <a:extLst>
                <a:ext uri="{FF2B5EF4-FFF2-40B4-BE49-F238E27FC236}">
                  <a16:creationId xmlns:a16="http://schemas.microsoft.com/office/drawing/2014/main" id="{456E7D46-B026-7D4E-0B03-08CAE724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2" name="Freeform 725">
              <a:extLst>
                <a:ext uri="{FF2B5EF4-FFF2-40B4-BE49-F238E27FC236}">
                  <a16:creationId xmlns:a16="http://schemas.microsoft.com/office/drawing/2014/main" id="{8102FDFB-B419-E068-D1DF-66D04E98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3" name="Freeform 726">
              <a:extLst>
                <a:ext uri="{FF2B5EF4-FFF2-40B4-BE49-F238E27FC236}">
                  <a16:creationId xmlns:a16="http://schemas.microsoft.com/office/drawing/2014/main" id="{64B317D6-A76E-1B24-4FA6-720BC921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4" name="Freeform 727">
              <a:extLst>
                <a:ext uri="{FF2B5EF4-FFF2-40B4-BE49-F238E27FC236}">
                  <a16:creationId xmlns:a16="http://schemas.microsoft.com/office/drawing/2014/main" id="{59F04C1A-CF8D-614F-A3A3-EA4FED5A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5" name="Freeform 728">
              <a:extLst>
                <a:ext uri="{FF2B5EF4-FFF2-40B4-BE49-F238E27FC236}">
                  <a16:creationId xmlns:a16="http://schemas.microsoft.com/office/drawing/2014/main" id="{69EDF56B-DE1E-A02A-A72E-AB83D3974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Freeform 729">
              <a:extLst>
                <a:ext uri="{FF2B5EF4-FFF2-40B4-BE49-F238E27FC236}">
                  <a16:creationId xmlns:a16="http://schemas.microsoft.com/office/drawing/2014/main" id="{85E4D547-2643-0E01-FA74-7E73A70F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7" name="Freeform 730">
              <a:extLst>
                <a:ext uri="{FF2B5EF4-FFF2-40B4-BE49-F238E27FC236}">
                  <a16:creationId xmlns:a16="http://schemas.microsoft.com/office/drawing/2014/main" id="{98CEBA27-423B-7FBC-5C75-8E7685A4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8" name="Freeform 731">
              <a:extLst>
                <a:ext uri="{FF2B5EF4-FFF2-40B4-BE49-F238E27FC236}">
                  <a16:creationId xmlns:a16="http://schemas.microsoft.com/office/drawing/2014/main" id="{96896B9D-C700-682A-731C-82EC4673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9" name="Freeform 732">
              <a:extLst>
                <a:ext uri="{FF2B5EF4-FFF2-40B4-BE49-F238E27FC236}">
                  <a16:creationId xmlns:a16="http://schemas.microsoft.com/office/drawing/2014/main" id="{390AF5EC-B534-9013-001F-37C54508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0" name="Freeform 733">
              <a:extLst>
                <a:ext uri="{FF2B5EF4-FFF2-40B4-BE49-F238E27FC236}">
                  <a16:creationId xmlns:a16="http://schemas.microsoft.com/office/drawing/2014/main" id="{735135C2-60D7-4EFC-1E6B-26E0859A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1" name="Freeform 734">
              <a:extLst>
                <a:ext uri="{FF2B5EF4-FFF2-40B4-BE49-F238E27FC236}">
                  <a16:creationId xmlns:a16="http://schemas.microsoft.com/office/drawing/2014/main" id="{5877F5FC-AF9E-5BEF-49D9-46B7448F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2" name="Freeform 735">
              <a:extLst>
                <a:ext uri="{FF2B5EF4-FFF2-40B4-BE49-F238E27FC236}">
                  <a16:creationId xmlns:a16="http://schemas.microsoft.com/office/drawing/2014/main" id="{76F0D74F-F183-5D2D-5DFC-1B174B75F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3" name="Freeform 736">
              <a:extLst>
                <a:ext uri="{FF2B5EF4-FFF2-40B4-BE49-F238E27FC236}">
                  <a16:creationId xmlns:a16="http://schemas.microsoft.com/office/drawing/2014/main" id="{0DFB0E24-66EB-3A73-820E-447F5A41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4" name="Freeform 737">
              <a:extLst>
                <a:ext uri="{FF2B5EF4-FFF2-40B4-BE49-F238E27FC236}">
                  <a16:creationId xmlns:a16="http://schemas.microsoft.com/office/drawing/2014/main" id="{15FCE2D8-0624-A901-DB4E-D9D8A59D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5" name="Freeform 738">
              <a:extLst>
                <a:ext uri="{FF2B5EF4-FFF2-40B4-BE49-F238E27FC236}">
                  <a16:creationId xmlns:a16="http://schemas.microsoft.com/office/drawing/2014/main" id="{798D53B2-CE59-E972-40BB-89E10E21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6" name="Freeform 739">
              <a:extLst>
                <a:ext uri="{FF2B5EF4-FFF2-40B4-BE49-F238E27FC236}">
                  <a16:creationId xmlns:a16="http://schemas.microsoft.com/office/drawing/2014/main" id="{AC0F4D8C-5A51-238D-1C63-9B8A642A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7" name="Freeform 740">
              <a:extLst>
                <a:ext uri="{FF2B5EF4-FFF2-40B4-BE49-F238E27FC236}">
                  <a16:creationId xmlns:a16="http://schemas.microsoft.com/office/drawing/2014/main" id="{12EE37BB-F7F7-1EF4-94DC-B2F8BE29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8" name="Freeform 741">
              <a:extLst>
                <a:ext uri="{FF2B5EF4-FFF2-40B4-BE49-F238E27FC236}">
                  <a16:creationId xmlns:a16="http://schemas.microsoft.com/office/drawing/2014/main" id="{057E863D-696D-52C7-0532-46D9823D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9" name="Freeform 742">
              <a:extLst>
                <a:ext uri="{FF2B5EF4-FFF2-40B4-BE49-F238E27FC236}">
                  <a16:creationId xmlns:a16="http://schemas.microsoft.com/office/drawing/2014/main" id="{0C1C9EEA-6DF7-5F40-940D-4075C9BDE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0" name="Freeform 743">
              <a:extLst>
                <a:ext uri="{FF2B5EF4-FFF2-40B4-BE49-F238E27FC236}">
                  <a16:creationId xmlns:a16="http://schemas.microsoft.com/office/drawing/2014/main" id="{D44ADD7B-91B1-EC65-B071-C71A7E963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1" name="Freeform 744">
              <a:extLst>
                <a:ext uri="{FF2B5EF4-FFF2-40B4-BE49-F238E27FC236}">
                  <a16:creationId xmlns:a16="http://schemas.microsoft.com/office/drawing/2014/main" id="{88E91A9E-34D1-6AC8-F06F-7EDD3608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2" name="Freeform 745">
              <a:extLst>
                <a:ext uri="{FF2B5EF4-FFF2-40B4-BE49-F238E27FC236}">
                  <a16:creationId xmlns:a16="http://schemas.microsoft.com/office/drawing/2014/main" id="{9EA6ADF9-0758-B371-0450-4B3DDEA9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3" name="Freeform 746">
              <a:extLst>
                <a:ext uri="{FF2B5EF4-FFF2-40B4-BE49-F238E27FC236}">
                  <a16:creationId xmlns:a16="http://schemas.microsoft.com/office/drawing/2014/main" id="{A026016E-B81C-F1FB-A1DC-A1EADC235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4" name="Freeform 747">
              <a:extLst>
                <a:ext uri="{FF2B5EF4-FFF2-40B4-BE49-F238E27FC236}">
                  <a16:creationId xmlns:a16="http://schemas.microsoft.com/office/drawing/2014/main" id="{61D31077-4514-E41C-4F48-539D4C6F9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5" name="Freeform 748">
              <a:extLst>
                <a:ext uri="{FF2B5EF4-FFF2-40B4-BE49-F238E27FC236}">
                  <a16:creationId xmlns:a16="http://schemas.microsoft.com/office/drawing/2014/main" id="{850AE1C1-DEE1-C164-38B3-8CDA89C3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6" name="Freeform 749">
              <a:extLst>
                <a:ext uri="{FF2B5EF4-FFF2-40B4-BE49-F238E27FC236}">
                  <a16:creationId xmlns:a16="http://schemas.microsoft.com/office/drawing/2014/main" id="{9C402C07-78F1-3A1A-2262-C0190B07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7" name="Freeform 750">
              <a:extLst>
                <a:ext uri="{FF2B5EF4-FFF2-40B4-BE49-F238E27FC236}">
                  <a16:creationId xmlns:a16="http://schemas.microsoft.com/office/drawing/2014/main" id="{E2DCDF8F-6CCE-A5ED-E2C3-9D1E9A5E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8" name="Freeform 751">
              <a:extLst>
                <a:ext uri="{FF2B5EF4-FFF2-40B4-BE49-F238E27FC236}">
                  <a16:creationId xmlns:a16="http://schemas.microsoft.com/office/drawing/2014/main" id="{F0190ED8-BD49-96EF-97A9-3FEC4257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9" name="Freeform 752">
              <a:extLst>
                <a:ext uri="{FF2B5EF4-FFF2-40B4-BE49-F238E27FC236}">
                  <a16:creationId xmlns:a16="http://schemas.microsoft.com/office/drawing/2014/main" id="{32FAC40F-3661-EFD5-169C-0F534A43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0" name="Freeform 753">
              <a:extLst>
                <a:ext uri="{FF2B5EF4-FFF2-40B4-BE49-F238E27FC236}">
                  <a16:creationId xmlns:a16="http://schemas.microsoft.com/office/drawing/2014/main" id="{2277BD22-5AA4-8AC4-577E-CED161A1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1" name="Freeform 754">
              <a:extLst>
                <a:ext uri="{FF2B5EF4-FFF2-40B4-BE49-F238E27FC236}">
                  <a16:creationId xmlns:a16="http://schemas.microsoft.com/office/drawing/2014/main" id="{6FD30EF3-5DB4-050D-10E7-FF0903ED1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2" name="Freeform 755">
              <a:extLst>
                <a:ext uri="{FF2B5EF4-FFF2-40B4-BE49-F238E27FC236}">
                  <a16:creationId xmlns:a16="http://schemas.microsoft.com/office/drawing/2014/main" id="{B0E107F8-2888-F92F-13A3-A1C1A6FA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3" name="Freeform 756">
              <a:extLst>
                <a:ext uri="{FF2B5EF4-FFF2-40B4-BE49-F238E27FC236}">
                  <a16:creationId xmlns:a16="http://schemas.microsoft.com/office/drawing/2014/main" id="{333F2CA5-B8CC-7C5E-655F-1D9B8C446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4" name="Freeform 757">
              <a:extLst>
                <a:ext uri="{FF2B5EF4-FFF2-40B4-BE49-F238E27FC236}">
                  <a16:creationId xmlns:a16="http://schemas.microsoft.com/office/drawing/2014/main" id="{543B2BAA-09F6-B896-639A-4998E052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5" name="Freeform 758">
              <a:extLst>
                <a:ext uri="{FF2B5EF4-FFF2-40B4-BE49-F238E27FC236}">
                  <a16:creationId xmlns:a16="http://schemas.microsoft.com/office/drawing/2014/main" id="{092BB0F7-6505-BB82-75A8-93EF019A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6" name="Freeform 759">
              <a:extLst>
                <a:ext uri="{FF2B5EF4-FFF2-40B4-BE49-F238E27FC236}">
                  <a16:creationId xmlns:a16="http://schemas.microsoft.com/office/drawing/2014/main" id="{24FEBEB2-6AF6-D853-3CFD-E383FDDB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10124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4591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02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AutoShape 6">
            <a:extLst>
              <a:ext uri="{FF2B5EF4-FFF2-40B4-BE49-F238E27FC236}">
                <a16:creationId xmlns:a16="http://schemas.microsoft.com/office/drawing/2014/main" id="{D12F6820-94BB-F2BB-4D84-09C6B36790F7}"/>
              </a:ext>
            </a:extLst>
          </p:cNvPr>
          <p:cNvSpPr/>
          <p:nvPr/>
        </p:nvSpPr>
        <p:spPr bwMode="auto">
          <a:xfrm>
            <a:off x="4148902" y="1768585"/>
            <a:ext cx="3126472" cy="583608"/>
          </a:xfrm>
          <a:custGeom>
            <a:avLst/>
            <a:gdLst>
              <a:gd name="T0" fmla="*/ 2857188 w 21600"/>
              <a:gd name="T1" fmla="*/ 533400 h 21600"/>
              <a:gd name="T2" fmla="*/ 2857188 w 21600"/>
              <a:gd name="T3" fmla="*/ 533400 h 21600"/>
              <a:gd name="T4" fmla="*/ 2857188 w 21600"/>
              <a:gd name="T5" fmla="*/ 533400 h 21600"/>
              <a:gd name="T6" fmla="*/ 2857188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4" name="AutoShape 7">
            <a:extLst>
              <a:ext uri="{FF2B5EF4-FFF2-40B4-BE49-F238E27FC236}">
                <a16:creationId xmlns:a16="http://schemas.microsoft.com/office/drawing/2014/main" id="{58C67AC7-9280-A089-18A9-B0232C8F0847}"/>
              </a:ext>
            </a:extLst>
          </p:cNvPr>
          <p:cNvSpPr/>
          <p:nvPr/>
        </p:nvSpPr>
        <p:spPr bwMode="auto">
          <a:xfrm>
            <a:off x="7212844" y="1768585"/>
            <a:ext cx="805935" cy="583608"/>
          </a:xfrm>
          <a:custGeom>
            <a:avLst/>
            <a:gdLst>
              <a:gd name="T0" fmla="*/ 736520 w 21600"/>
              <a:gd name="T1" fmla="*/ 533400 h 21600"/>
              <a:gd name="T2" fmla="*/ 736520 w 21600"/>
              <a:gd name="T3" fmla="*/ 533400 h 21600"/>
              <a:gd name="T4" fmla="*/ 736520 w 21600"/>
              <a:gd name="T5" fmla="*/ 533400 h 21600"/>
              <a:gd name="T6" fmla="*/ 736520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" name="AutoShape 8">
            <a:extLst>
              <a:ext uri="{FF2B5EF4-FFF2-40B4-BE49-F238E27FC236}">
                <a16:creationId xmlns:a16="http://schemas.microsoft.com/office/drawing/2014/main" id="{1455164B-5B5B-166A-8B18-A9C68BB5018F}"/>
              </a:ext>
            </a:extLst>
          </p:cNvPr>
          <p:cNvSpPr/>
          <p:nvPr/>
        </p:nvSpPr>
        <p:spPr bwMode="auto">
          <a:xfrm rot="13500000">
            <a:off x="7832059" y="1891039"/>
            <a:ext cx="347386" cy="347386"/>
          </a:xfrm>
          <a:custGeom>
            <a:avLst/>
            <a:gdLst>
              <a:gd name="T0" fmla="*/ 317500 w 21600"/>
              <a:gd name="T1" fmla="*/ 317466 h 21600"/>
              <a:gd name="T2" fmla="*/ 317500 w 21600"/>
              <a:gd name="T3" fmla="*/ 317466 h 21600"/>
              <a:gd name="T4" fmla="*/ 317500 w 21600"/>
              <a:gd name="T5" fmla="*/ 317466 h 21600"/>
              <a:gd name="T6" fmla="*/ 317500 w 21600"/>
              <a:gd name="T7" fmla="*/ 317466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AutoShape 9">
            <a:extLst>
              <a:ext uri="{FF2B5EF4-FFF2-40B4-BE49-F238E27FC236}">
                <a16:creationId xmlns:a16="http://schemas.microsoft.com/office/drawing/2014/main" id="{073B0F27-FA30-ECD3-7185-87F7A48DDFAA}"/>
              </a:ext>
            </a:extLst>
          </p:cNvPr>
          <p:cNvSpPr/>
          <p:nvPr/>
        </p:nvSpPr>
        <p:spPr bwMode="auto">
          <a:xfrm>
            <a:off x="7460357" y="1960516"/>
            <a:ext cx="264013" cy="208431"/>
          </a:xfrm>
          <a:custGeom>
            <a:avLst/>
            <a:gdLst>
              <a:gd name="T0" fmla="*/ 241273 w 21600"/>
              <a:gd name="T1" fmla="*/ 190500 h 21600"/>
              <a:gd name="T2" fmla="*/ 241273 w 21600"/>
              <a:gd name="T3" fmla="*/ 190500 h 21600"/>
              <a:gd name="T4" fmla="*/ 241273 w 21600"/>
              <a:gd name="T5" fmla="*/ 190500 h 21600"/>
              <a:gd name="T6" fmla="*/ 241273 w 21600"/>
              <a:gd name="T7" fmla="*/ 1905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0782" y="15633"/>
                </a:moveTo>
                <a:cubicBezTo>
                  <a:pt x="11211" y="15633"/>
                  <a:pt x="11622" y="15565"/>
                  <a:pt x="12011" y="15416"/>
                </a:cubicBezTo>
                <a:cubicBezTo>
                  <a:pt x="12403" y="15272"/>
                  <a:pt x="12778" y="15084"/>
                  <a:pt x="13138" y="14855"/>
                </a:cubicBezTo>
                <a:cubicBezTo>
                  <a:pt x="13498" y="14626"/>
                  <a:pt x="13845" y="14361"/>
                  <a:pt x="14181" y="14073"/>
                </a:cubicBezTo>
                <a:cubicBezTo>
                  <a:pt x="14516" y="13774"/>
                  <a:pt x="14844" y="13471"/>
                  <a:pt x="15167" y="13160"/>
                </a:cubicBezTo>
                <a:cubicBezTo>
                  <a:pt x="16142" y="12226"/>
                  <a:pt x="17126" y="11306"/>
                  <a:pt x="18120" y="10410"/>
                </a:cubicBezTo>
                <a:cubicBezTo>
                  <a:pt x="19112" y="9515"/>
                  <a:pt x="20113" y="8616"/>
                  <a:pt x="21120" y="7714"/>
                </a:cubicBezTo>
                <a:cubicBezTo>
                  <a:pt x="21198" y="7640"/>
                  <a:pt x="21279" y="7570"/>
                  <a:pt x="21360" y="7496"/>
                </a:cubicBezTo>
                <a:cubicBezTo>
                  <a:pt x="21443" y="7429"/>
                  <a:pt x="21524" y="7347"/>
                  <a:pt x="21600" y="7250"/>
                </a:cubicBezTo>
                <a:lnTo>
                  <a:pt x="21600" y="19981"/>
                </a:lnTo>
                <a:cubicBezTo>
                  <a:pt x="21600" y="20416"/>
                  <a:pt x="21470" y="20800"/>
                  <a:pt x="21208" y="21118"/>
                </a:cubicBezTo>
                <a:cubicBezTo>
                  <a:pt x="20946" y="21438"/>
                  <a:pt x="20632" y="21599"/>
                  <a:pt x="20265" y="21599"/>
                </a:cubicBezTo>
                <a:lnTo>
                  <a:pt x="1346" y="21599"/>
                </a:lnTo>
                <a:cubicBezTo>
                  <a:pt x="979" y="21599"/>
                  <a:pt x="663" y="21438"/>
                  <a:pt x="396" y="21118"/>
                </a:cubicBezTo>
                <a:cubicBezTo>
                  <a:pt x="132" y="20803"/>
                  <a:pt x="0" y="20419"/>
                  <a:pt x="0" y="19981"/>
                </a:cubicBezTo>
                <a:lnTo>
                  <a:pt x="0" y="7250"/>
                </a:lnTo>
                <a:cubicBezTo>
                  <a:pt x="75" y="7347"/>
                  <a:pt x="156" y="7429"/>
                  <a:pt x="239" y="7496"/>
                </a:cubicBezTo>
                <a:cubicBezTo>
                  <a:pt x="320" y="7570"/>
                  <a:pt x="401" y="7640"/>
                  <a:pt x="479" y="7714"/>
                </a:cubicBezTo>
                <a:cubicBezTo>
                  <a:pt x="1488" y="8616"/>
                  <a:pt x="2487" y="9514"/>
                  <a:pt x="3481" y="10410"/>
                </a:cubicBezTo>
                <a:cubicBezTo>
                  <a:pt x="4473" y="11306"/>
                  <a:pt x="5457" y="12223"/>
                  <a:pt x="6434" y="13160"/>
                </a:cubicBezTo>
                <a:cubicBezTo>
                  <a:pt x="6738" y="13454"/>
                  <a:pt x="7058" y="13744"/>
                  <a:pt x="7394" y="14038"/>
                </a:cubicBezTo>
                <a:cubicBezTo>
                  <a:pt x="7729" y="14338"/>
                  <a:pt x="8079" y="14599"/>
                  <a:pt x="8437" y="14840"/>
                </a:cubicBezTo>
                <a:cubicBezTo>
                  <a:pt x="8797" y="15075"/>
                  <a:pt x="9174" y="15269"/>
                  <a:pt x="9568" y="15413"/>
                </a:cubicBezTo>
                <a:cubicBezTo>
                  <a:pt x="9965" y="15563"/>
                  <a:pt x="10371" y="15633"/>
                  <a:pt x="10782" y="15633"/>
                </a:cubicBezTo>
                <a:moveTo>
                  <a:pt x="10782" y="12413"/>
                </a:moveTo>
                <a:cubicBezTo>
                  <a:pt x="10540" y="12413"/>
                  <a:pt x="10278" y="12334"/>
                  <a:pt x="9996" y="12167"/>
                </a:cubicBezTo>
                <a:cubicBezTo>
                  <a:pt x="9715" y="12005"/>
                  <a:pt x="9441" y="11806"/>
                  <a:pt x="9171" y="11576"/>
                </a:cubicBezTo>
                <a:cubicBezTo>
                  <a:pt x="8900" y="11347"/>
                  <a:pt x="8638" y="11106"/>
                  <a:pt x="8380" y="10854"/>
                </a:cubicBezTo>
                <a:cubicBezTo>
                  <a:pt x="8121" y="10601"/>
                  <a:pt x="7896" y="10390"/>
                  <a:pt x="7700" y="10222"/>
                </a:cubicBezTo>
                <a:cubicBezTo>
                  <a:pt x="6752" y="9356"/>
                  <a:pt x="5819" y="8507"/>
                  <a:pt x="4891" y="7664"/>
                </a:cubicBezTo>
                <a:cubicBezTo>
                  <a:pt x="3966" y="6815"/>
                  <a:pt x="3023" y="5960"/>
                  <a:pt x="2061" y="5087"/>
                </a:cubicBezTo>
                <a:cubicBezTo>
                  <a:pt x="1882" y="4920"/>
                  <a:pt x="1672" y="4691"/>
                  <a:pt x="1434" y="4406"/>
                </a:cubicBezTo>
                <a:cubicBezTo>
                  <a:pt x="1194" y="4118"/>
                  <a:pt x="974" y="3804"/>
                  <a:pt x="766" y="3460"/>
                </a:cubicBezTo>
                <a:cubicBezTo>
                  <a:pt x="560" y="3110"/>
                  <a:pt x="384" y="2761"/>
                  <a:pt x="239" y="2405"/>
                </a:cubicBezTo>
                <a:cubicBezTo>
                  <a:pt x="95" y="2050"/>
                  <a:pt x="22" y="1724"/>
                  <a:pt x="22" y="1436"/>
                </a:cubicBezTo>
                <a:cubicBezTo>
                  <a:pt x="22" y="1051"/>
                  <a:pt x="164" y="713"/>
                  <a:pt x="443" y="425"/>
                </a:cubicBezTo>
                <a:cubicBezTo>
                  <a:pt x="727" y="143"/>
                  <a:pt x="1025" y="0"/>
                  <a:pt x="1346" y="0"/>
                </a:cubicBezTo>
                <a:lnTo>
                  <a:pt x="20265" y="0"/>
                </a:lnTo>
                <a:cubicBezTo>
                  <a:pt x="20583" y="0"/>
                  <a:pt x="20882" y="143"/>
                  <a:pt x="21161" y="425"/>
                </a:cubicBezTo>
                <a:cubicBezTo>
                  <a:pt x="21438" y="713"/>
                  <a:pt x="21577" y="1051"/>
                  <a:pt x="21577" y="1436"/>
                </a:cubicBezTo>
                <a:cubicBezTo>
                  <a:pt x="21577" y="1724"/>
                  <a:pt x="21504" y="2050"/>
                  <a:pt x="21360" y="2405"/>
                </a:cubicBezTo>
                <a:cubicBezTo>
                  <a:pt x="21215" y="2761"/>
                  <a:pt x="21039" y="3110"/>
                  <a:pt x="20833" y="3460"/>
                </a:cubicBezTo>
                <a:cubicBezTo>
                  <a:pt x="20627" y="3804"/>
                  <a:pt x="20402" y="4121"/>
                  <a:pt x="20165" y="4406"/>
                </a:cubicBezTo>
                <a:cubicBezTo>
                  <a:pt x="19927" y="4691"/>
                  <a:pt x="19717" y="4923"/>
                  <a:pt x="19538" y="5087"/>
                </a:cubicBezTo>
                <a:cubicBezTo>
                  <a:pt x="18578" y="5948"/>
                  <a:pt x="17633" y="6803"/>
                  <a:pt x="16708" y="7652"/>
                </a:cubicBezTo>
                <a:cubicBezTo>
                  <a:pt x="15782" y="8501"/>
                  <a:pt x="14844" y="9356"/>
                  <a:pt x="13899" y="10222"/>
                </a:cubicBezTo>
                <a:cubicBezTo>
                  <a:pt x="13703" y="10390"/>
                  <a:pt x="13481" y="10601"/>
                  <a:pt x="13226" y="10854"/>
                </a:cubicBezTo>
                <a:cubicBezTo>
                  <a:pt x="12971" y="11106"/>
                  <a:pt x="12709" y="11347"/>
                  <a:pt x="12435" y="11576"/>
                </a:cubicBezTo>
                <a:cubicBezTo>
                  <a:pt x="12161" y="11806"/>
                  <a:pt x="11884" y="12005"/>
                  <a:pt x="11603" y="12167"/>
                </a:cubicBezTo>
                <a:cubicBezTo>
                  <a:pt x="11321" y="12334"/>
                  <a:pt x="11064" y="12413"/>
                  <a:pt x="10829" y="12413"/>
                </a:cubicBezTo>
                <a:lnTo>
                  <a:pt x="10804" y="12413"/>
                </a:lnTo>
                <a:lnTo>
                  <a:pt x="10782" y="124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AutoShape 12">
            <a:extLst>
              <a:ext uri="{FF2B5EF4-FFF2-40B4-BE49-F238E27FC236}">
                <a16:creationId xmlns:a16="http://schemas.microsoft.com/office/drawing/2014/main" id="{7652FCD4-1FE5-F4CB-9CE5-196531DEC98C}"/>
              </a:ext>
            </a:extLst>
          </p:cNvPr>
          <p:cNvSpPr/>
          <p:nvPr/>
        </p:nvSpPr>
        <p:spPr bwMode="auto">
          <a:xfrm>
            <a:off x="7212845" y="3060860"/>
            <a:ext cx="805935" cy="583608"/>
          </a:xfrm>
          <a:custGeom>
            <a:avLst/>
            <a:gdLst>
              <a:gd name="T0" fmla="*/ 736519 w 21600"/>
              <a:gd name="T1" fmla="*/ 533400 h 21600"/>
              <a:gd name="T2" fmla="*/ 736519 w 21600"/>
              <a:gd name="T3" fmla="*/ 533400 h 21600"/>
              <a:gd name="T4" fmla="*/ 736519 w 21600"/>
              <a:gd name="T5" fmla="*/ 533400 h 21600"/>
              <a:gd name="T6" fmla="*/ 736519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AutoShape 13">
            <a:extLst>
              <a:ext uri="{FF2B5EF4-FFF2-40B4-BE49-F238E27FC236}">
                <a16:creationId xmlns:a16="http://schemas.microsoft.com/office/drawing/2014/main" id="{D04D3833-9AD7-B16A-4A87-8F12F55B6CCB}"/>
              </a:ext>
            </a:extLst>
          </p:cNvPr>
          <p:cNvSpPr/>
          <p:nvPr/>
        </p:nvSpPr>
        <p:spPr bwMode="auto">
          <a:xfrm rot="13500000">
            <a:off x="7832060" y="3183314"/>
            <a:ext cx="347386" cy="347386"/>
          </a:xfrm>
          <a:custGeom>
            <a:avLst/>
            <a:gdLst>
              <a:gd name="T0" fmla="*/ 317500 w 21600"/>
              <a:gd name="T1" fmla="*/ 317465 h 21600"/>
              <a:gd name="T2" fmla="*/ 317500 w 21600"/>
              <a:gd name="T3" fmla="*/ 317465 h 21600"/>
              <a:gd name="T4" fmla="*/ 317500 w 21600"/>
              <a:gd name="T5" fmla="*/ 317465 h 21600"/>
              <a:gd name="T6" fmla="*/ 317500 w 21600"/>
              <a:gd name="T7" fmla="*/ 317465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AutoShape 14">
            <a:extLst>
              <a:ext uri="{FF2B5EF4-FFF2-40B4-BE49-F238E27FC236}">
                <a16:creationId xmlns:a16="http://schemas.microsoft.com/office/drawing/2014/main" id="{349F7B80-0CF7-3D4D-0F33-3425D6014037}"/>
              </a:ext>
            </a:extLst>
          </p:cNvPr>
          <p:cNvSpPr/>
          <p:nvPr/>
        </p:nvSpPr>
        <p:spPr bwMode="auto">
          <a:xfrm>
            <a:off x="7493359" y="3211105"/>
            <a:ext cx="319595" cy="257065"/>
          </a:xfrm>
          <a:custGeom>
            <a:avLst/>
            <a:gdLst>
              <a:gd name="T0" fmla="*/ 292068 w 21600"/>
              <a:gd name="T1" fmla="*/ 234950 h 21600"/>
              <a:gd name="T2" fmla="*/ 292068 w 21600"/>
              <a:gd name="T3" fmla="*/ 234950 h 21600"/>
              <a:gd name="T4" fmla="*/ 292068 w 21600"/>
              <a:gd name="T5" fmla="*/ 234950 h 21600"/>
              <a:gd name="T6" fmla="*/ 292068 w 21600"/>
              <a:gd name="T7" fmla="*/ 23495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8611" y="9346"/>
                </a:moveTo>
                <a:cubicBezTo>
                  <a:pt x="19507" y="9887"/>
                  <a:pt x="20229" y="10667"/>
                  <a:pt x="20776" y="11686"/>
                </a:cubicBezTo>
                <a:cubicBezTo>
                  <a:pt x="21324" y="12708"/>
                  <a:pt x="21599" y="13846"/>
                  <a:pt x="21599" y="15107"/>
                </a:cubicBezTo>
                <a:cubicBezTo>
                  <a:pt x="21599" y="16005"/>
                  <a:pt x="21458" y="16846"/>
                  <a:pt x="21172" y="17629"/>
                </a:cubicBezTo>
                <a:cubicBezTo>
                  <a:pt x="20889" y="18409"/>
                  <a:pt x="20503" y="19097"/>
                  <a:pt x="20008" y="19690"/>
                </a:cubicBezTo>
                <a:cubicBezTo>
                  <a:pt x="19511" y="20281"/>
                  <a:pt x="18940" y="20747"/>
                  <a:pt x="18290" y="21090"/>
                </a:cubicBezTo>
                <a:cubicBezTo>
                  <a:pt x="17639" y="21427"/>
                  <a:pt x="16939" y="21600"/>
                  <a:pt x="16187" y="21600"/>
                </a:cubicBezTo>
                <a:lnTo>
                  <a:pt x="4490" y="21600"/>
                </a:lnTo>
                <a:cubicBezTo>
                  <a:pt x="3878" y="21600"/>
                  <a:pt x="3297" y="21458"/>
                  <a:pt x="2750" y="21176"/>
                </a:cubicBezTo>
                <a:cubicBezTo>
                  <a:pt x="2203" y="20900"/>
                  <a:pt x="1723" y="20511"/>
                  <a:pt x="1312" y="20022"/>
                </a:cubicBezTo>
                <a:cubicBezTo>
                  <a:pt x="904" y="19527"/>
                  <a:pt x="583" y="18954"/>
                  <a:pt x="350" y="18294"/>
                </a:cubicBezTo>
                <a:cubicBezTo>
                  <a:pt x="115" y="17641"/>
                  <a:pt x="0" y="16947"/>
                  <a:pt x="0" y="16210"/>
                </a:cubicBezTo>
                <a:cubicBezTo>
                  <a:pt x="0" y="15565"/>
                  <a:pt x="88" y="14957"/>
                  <a:pt x="268" y="14381"/>
                </a:cubicBezTo>
                <a:cubicBezTo>
                  <a:pt x="448" y="13809"/>
                  <a:pt x="696" y="13287"/>
                  <a:pt x="1010" y="12818"/>
                </a:cubicBezTo>
                <a:cubicBezTo>
                  <a:pt x="1324" y="12351"/>
                  <a:pt x="1694" y="11954"/>
                  <a:pt x="2119" y="11632"/>
                </a:cubicBezTo>
                <a:cubicBezTo>
                  <a:pt x="2544" y="11312"/>
                  <a:pt x="3004" y="11079"/>
                  <a:pt x="3503" y="10929"/>
                </a:cubicBezTo>
                <a:cubicBezTo>
                  <a:pt x="3249" y="10552"/>
                  <a:pt x="3055" y="10140"/>
                  <a:pt x="2916" y="9688"/>
                </a:cubicBezTo>
                <a:cubicBezTo>
                  <a:pt x="2779" y="9239"/>
                  <a:pt x="2712" y="8758"/>
                  <a:pt x="2712" y="8240"/>
                </a:cubicBezTo>
                <a:cubicBezTo>
                  <a:pt x="2712" y="7635"/>
                  <a:pt x="2805" y="7071"/>
                  <a:pt x="2992" y="6547"/>
                </a:cubicBezTo>
                <a:cubicBezTo>
                  <a:pt x="3179" y="6023"/>
                  <a:pt x="3434" y="5568"/>
                  <a:pt x="3755" y="5182"/>
                </a:cubicBezTo>
                <a:cubicBezTo>
                  <a:pt x="4077" y="4796"/>
                  <a:pt x="4456" y="4488"/>
                  <a:pt x="4893" y="4264"/>
                </a:cubicBezTo>
                <a:cubicBezTo>
                  <a:pt x="5330" y="4039"/>
                  <a:pt x="5800" y="3927"/>
                  <a:pt x="6307" y="3927"/>
                </a:cubicBezTo>
                <a:cubicBezTo>
                  <a:pt x="7171" y="3927"/>
                  <a:pt x="7922" y="4258"/>
                  <a:pt x="8558" y="4920"/>
                </a:cubicBezTo>
                <a:cubicBezTo>
                  <a:pt x="8697" y="4223"/>
                  <a:pt x="8932" y="3573"/>
                  <a:pt x="9264" y="2971"/>
                </a:cubicBezTo>
                <a:cubicBezTo>
                  <a:pt x="9597" y="2369"/>
                  <a:pt x="9993" y="1848"/>
                  <a:pt x="10449" y="1404"/>
                </a:cubicBezTo>
                <a:cubicBezTo>
                  <a:pt x="10905" y="964"/>
                  <a:pt x="11412" y="621"/>
                  <a:pt x="11976" y="374"/>
                </a:cubicBezTo>
                <a:cubicBezTo>
                  <a:pt x="12540" y="123"/>
                  <a:pt x="13142" y="0"/>
                  <a:pt x="13785" y="0"/>
                </a:cubicBezTo>
                <a:cubicBezTo>
                  <a:pt x="14519" y="0"/>
                  <a:pt x="15218" y="169"/>
                  <a:pt x="15875" y="509"/>
                </a:cubicBezTo>
                <a:cubicBezTo>
                  <a:pt x="16535" y="852"/>
                  <a:pt x="17109" y="1312"/>
                  <a:pt x="17594" y="1894"/>
                </a:cubicBezTo>
                <a:cubicBezTo>
                  <a:pt x="18081" y="2476"/>
                  <a:pt x="18465" y="3167"/>
                  <a:pt x="18748" y="3956"/>
                </a:cubicBezTo>
                <a:cubicBezTo>
                  <a:pt x="19031" y="4744"/>
                  <a:pt x="19173" y="5580"/>
                  <a:pt x="19173" y="6463"/>
                </a:cubicBezTo>
                <a:cubicBezTo>
                  <a:pt x="19173" y="6987"/>
                  <a:pt x="19125" y="7491"/>
                  <a:pt x="19024" y="7972"/>
                </a:cubicBezTo>
                <a:cubicBezTo>
                  <a:pt x="18923" y="8453"/>
                  <a:pt x="18784" y="8914"/>
                  <a:pt x="18611" y="934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AutoShape 15">
            <a:extLst>
              <a:ext uri="{FF2B5EF4-FFF2-40B4-BE49-F238E27FC236}">
                <a16:creationId xmlns:a16="http://schemas.microsoft.com/office/drawing/2014/main" id="{12CBCC22-0977-795D-4A01-584182137758}"/>
              </a:ext>
            </a:extLst>
          </p:cNvPr>
          <p:cNvSpPr/>
          <p:nvPr/>
        </p:nvSpPr>
        <p:spPr bwMode="auto">
          <a:xfrm>
            <a:off x="4148903" y="3060860"/>
            <a:ext cx="3126472" cy="583608"/>
          </a:xfrm>
          <a:custGeom>
            <a:avLst/>
            <a:gdLst>
              <a:gd name="T0" fmla="*/ 2857186 w 21600"/>
              <a:gd name="T1" fmla="*/ 533400 h 21600"/>
              <a:gd name="T2" fmla="*/ 2857186 w 21600"/>
              <a:gd name="T3" fmla="*/ 533400 h 21600"/>
              <a:gd name="T4" fmla="*/ 2857186 w 21600"/>
              <a:gd name="T5" fmla="*/ 533400 h 21600"/>
              <a:gd name="T6" fmla="*/ 2857186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3" name="AutoShape 18">
            <a:extLst>
              <a:ext uri="{FF2B5EF4-FFF2-40B4-BE49-F238E27FC236}">
                <a16:creationId xmlns:a16="http://schemas.microsoft.com/office/drawing/2014/main" id="{5B04524D-3B2B-F422-FBAD-9C9CEFE03B23}"/>
              </a:ext>
            </a:extLst>
          </p:cNvPr>
          <p:cNvSpPr/>
          <p:nvPr/>
        </p:nvSpPr>
        <p:spPr bwMode="auto">
          <a:xfrm>
            <a:off x="7212845" y="4346187"/>
            <a:ext cx="805935" cy="583608"/>
          </a:xfrm>
          <a:custGeom>
            <a:avLst/>
            <a:gdLst>
              <a:gd name="T0" fmla="*/ 736519 w 21600"/>
              <a:gd name="T1" fmla="*/ 533400 h 21600"/>
              <a:gd name="T2" fmla="*/ 736519 w 21600"/>
              <a:gd name="T3" fmla="*/ 533400 h 21600"/>
              <a:gd name="T4" fmla="*/ 736519 w 21600"/>
              <a:gd name="T5" fmla="*/ 533400 h 21600"/>
              <a:gd name="T6" fmla="*/ 736519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AutoShape 19">
            <a:extLst>
              <a:ext uri="{FF2B5EF4-FFF2-40B4-BE49-F238E27FC236}">
                <a16:creationId xmlns:a16="http://schemas.microsoft.com/office/drawing/2014/main" id="{DF6EDD36-292B-70D2-0CD3-DB553F4EA0CE}"/>
              </a:ext>
            </a:extLst>
          </p:cNvPr>
          <p:cNvSpPr/>
          <p:nvPr/>
        </p:nvSpPr>
        <p:spPr bwMode="auto">
          <a:xfrm rot="13500000">
            <a:off x="7832061" y="4468641"/>
            <a:ext cx="347386" cy="347386"/>
          </a:xfrm>
          <a:custGeom>
            <a:avLst/>
            <a:gdLst>
              <a:gd name="T0" fmla="*/ 317500 w 21600"/>
              <a:gd name="T1" fmla="*/ 317465 h 21600"/>
              <a:gd name="T2" fmla="*/ 317500 w 21600"/>
              <a:gd name="T3" fmla="*/ 317465 h 21600"/>
              <a:gd name="T4" fmla="*/ 317500 w 21600"/>
              <a:gd name="T5" fmla="*/ 317465 h 21600"/>
              <a:gd name="T6" fmla="*/ 317500 w 21600"/>
              <a:gd name="T7" fmla="*/ 317465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AutoShape 20">
            <a:extLst>
              <a:ext uri="{FF2B5EF4-FFF2-40B4-BE49-F238E27FC236}">
                <a16:creationId xmlns:a16="http://schemas.microsoft.com/office/drawing/2014/main" id="{0D9630EE-0652-93C4-2ECB-EA6E7D63B01C}"/>
              </a:ext>
            </a:extLst>
          </p:cNvPr>
          <p:cNvSpPr/>
          <p:nvPr/>
        </p:nvSpPr>
        <p:spPr bwMode="auto">
          <a:xfrm>
            <a:off x="7487280" y="4489484"/>
            <a:ext cx="305700" cy="305699"/>
          </a:xfrm>
          <a:custGeom>
            <a:avLst/>
            <a:gdLst>
              <a:gd name="T0" fmla="*/ 279370 w 21600"/>
              <a:gd name="T1" fmla="*/ 279400 h 21600"/>
              <a:gd name="T2" fmla="*/ 279370 w 21600"/>
              <a:gd name="T3" fmla="*/ 279400 h 21600"/>
              <a:gd name="T4" fmla="*/ 279370 w 21600"/>
              <a:gd name="T5" fmla="*/ 279400 h 21600"/>
              <a:gd name="T6" fmla="*/ 279370 w 21600"/>
              <a:gd name="T7" fmla="*/ 279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3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599" y="9409"/>
                  <a:pt x="21599" y="10002"/>
                </a:cubicBezTo>
                <a:cubicBezTo>
                  <a:pt x="21599" y="10265"/>
                  <a:pt x="21580" y="10519"/>
                  <a:pt x="21534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7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1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AutoShape 21">
            <a:extLst>
              <a:ext uri="{FF2B5EF4-FFF2-40B4-BE49-F238E27FC236}">
                <a16:creationId xmlns:a16="http://schemas.microsoft.com/office/drawing/2014/main" id="{401E5A2A-C60A-9E62-CA15-5DDB7DD86A14}"/>
              </a:ext>
            </a:extLst>
          </p:cNvPr>
          <p:cNvSpPr/>
          <p:nvPr/>
        </p:nvSpPr>
        <p:spPr bwMode="auto">
          <a:xfrm>
            <a:off x="4148903" y="4346187"/>
            <a:ext cx="3126472" cy="583608"/>
          </a:xfrm>
          <a:custGeom>
            <a:avLst/>
            <a:gdLst>
              <a:gd name="T0" fmla="*/ 2857186 w 21600"/>
              <a:gd name="T1" fmla="*/ 533400 h 21600"/>
              <a:gd name="T2" fmla="*/ 2857186 w 21600"/>
              <a:gd name="T3" fmla="*/ 533400 h 21600"/>
              <a:gd name="T4" fmla="*/ 2857186 w 21600"/>
              <a:gd name="T5" fmla="*/ 533400 h 21600"/>
              <a:gd name="T6" fmla="*/ 2857186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7" name="AutoShape 24">
            <a:extLst>
              <a:ext uri="{FF2B5EF4-FFF2-40B4-BE49-F238E27FC236}">
                <a16:creationId xmlns:a16="http://schemas.microsoft.com/office/drawing/2014/main" id="{5A389D4A-56E0-D973-C52A-B41879844073}"/>
              </a:ext>
            </a:extLst>
          </p:cNvPr>
          <p:cNvSpPr/>
          <p:nvPr/>
        </p:nvSpPr>
        <p:spPr bwMode="auto">
          <a:xfrm>
            <a:off x="4892308" y="2414723"/>
            <a:ext cx="3126472" cy="583608"/>
          </a:xfrm>
          <a:custGeom>
            <a:avLst/>
            <a:gdLst>
              <a:gd name="T0" fmla="*/ 2857625 w 21600"/>
              <a:gd name="T1" fmla="*/ 533400 h 21600"/>
              <a:gd name="T2" fmla="*/ 2857625 w 21600"/>
              <a:gd name="T3" fmla="*/ 533400 h 21600"/>
              <a:gd name="T4" fmla="*/ 2857625 w 21600"/>
              <a:gd name="T5" fmla="*/ 533400 h 21600"/>
              <a:gd name="T6" fmla="*/ 2857625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8" name="AutoShape 25">
            <a:extLst>
              <a:ext uri="{FF2B5EF4-FFF2-40B4-BE49-F238E27FC236}">
                <a16:creationId xmlns:a16="http://schemas.microsoft.com/office/drawing/2014/main" id="{2ABA7A7E-6872-64BD-B74E-8714ECB1E943}"/>
              </a:ext>
            </a:extLst>
          </p:cNvPr>
          <p:cNvSpPr/>
          <p:nvPr/>
        </p:nvSpPr>
        <p:spPr bwMode="auto">
          <a:xfrm>
            <a:off x="4148902" y="2414723"/>
            <a:ext cx="750353" cy="583608"/>
          </a:xfrm>
          <a:custGeom>
            <a:avLst/>
            <a:gdLst>
              <a:gd name="T0" fmla="*/ 685830 w 21600"/>
              <a:gd name="T1" fmla="*/ 533400 h 21600"/>
              <a:gd name="T2" fmla="*/ 685830 w 21600"/>
              <a:gd name="T3" fmla="*/ 533400 h 21600"/>
              <a:gd name="T4" fmla="*/ 685830 w 21600"/>
              <a:gd name="T5" fmla="*/ 533400 h 21600"/>
              <a:gd name="T6" fmla="*/ 685830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AutoShape 26">
            <a:extLst>
              <a:ext uri="{FF2B5EF4-FFF2-40B4-BE49-F238E27FC236}">
                <a16:creationId xmlns:a16="http://schemas.microsoft.com/office/drawing/2014/main" id="{CECA1B14-03D3-162F-BA59-2C2BD1240342}"/>
              </a:ext>
            </a:extLst>
          </p:cNvPr>
          <p:cNvSpPr/>
          <p:nvPr/>
        </p:nvSpPr>
        <p:spPr bwMode="auto">
          <a:xfrm rot="2700000">
            <a:off x="3983026" y="2530229"/>
            <a:ext cx="347386" cy="347386"/>
          </a:xfrm>
          <a:custGeom>
            <a:avLst/>
            <a:gdLst>
              <a:gd name="T0" fmla="*/ 317500 w 21600"/>
              <a:gd name="T1" fmla="*/ 317514 h 21600"/>
              <a:gd name="T2" fmla="*/ 317500 w 21600"/>
              <a:gd name="T3" fmla="*/ 317514 h 21600"/>
              <a:gd name="T4" fmla="*/ 317500 w 21600"/>
              <a:gd name="T5" fmla="*/ 317514 h 21600"/>
              <a:gd name="T6" fmla="*/ 317500 w 21600"/>
              <a:gd name="T7" fmla="*/ 317514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AutoShape 27">
            <a:extLst>
              <a:ext uri="{FF2B5EF4-FFF2-40B4-BE49-F238E27FC236}">
                <a16:creationId xmlns:a16="http://schemas.microsoft.com/office/drawing/2014/main" id="{9315288F-1897-4242-7C7F-2FFBC9BCDED0}"/>
              </a:ext>
            </a:extLst>
          </p:cNvPr>
          <p:cNvSpPr/>
          <p:nvPr/>
        </p:nvSpPr>
        <p:spPr bwMode="auto">
          <a:xfrm>
            <a:off x="4392072" y="2570178"/>
            <a:ext cx="264013" cy="277909"/>
          </a:xfrm>
          <a:custGeom>
            <a:avLst/>
            <a:gdLst>
              <a:gd name="T0" fmla="*/ 241311 w 21600"/>
              <a:gd name="T1" fmla="*/ 254000 h 21600"/>
              <a:gd name="T2" fmla="*/ 241311 w 21600"/>
              <a:gd name="T3" fmla="*/ 254000 h 21600"/>
              <a:gd name="T4" fmla="*/ 241311 w 21600"/>
              <a:gd name="T5" fmla="*/ 254000 h 21600"/>
              <a:gd name="T6" fmla="*/ 241311 w 21600"/>
              <a:gd name="T7" fmla="*/ 2540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21600" y="6949"/>
                </a:moveTo>
                <a:cubicBezTo>
                  <a:pt x="21600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lnTo>
                  <a:pt x="21600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29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AutoShape 30">
            <a:extLst>
              <a:ext uri="{FF2B5EF4-FFF2-40B4-BE49-F238E27FC236}">
                <a16:creationId xmlns:a16="http://schemas.microsoft.com/office/drawing/2014/main" id="{C848F9A7-93A4-C3FB-A07C-8DF041D8931F}"/>
              </a:ext>
            </a:extLst>
          </p:cNvPr>
          <p:cNvSpPr/>
          <p:nvPr/>
        </p:nvSpPr>
        <p:spPr bwMode="auto">
          <a:xfrm>
            <a:off x="4148902" y="3700050"/>
            <a:ext cx="750353" cy="583608"/>
          </a:xfrm>
          <a:custGeom>
            <a:avLst/>
            <a:gdLst>
              <a:gd name="T0" fmla="*/ 685830 w 21600"/>
              <a:gd name="T1" fmla="*/ 533400 h 21600"/>
              <a:gd name="T2" fmla="*/ 685830 w 21600"/>
              <a:gd name="T3" fmla="*/ 533400 h 21600"/>
              <a:gd name="T4" fmla="*/ 685830 w 21600"/>
              <a:gd name="T5" fmla="*/ 533400 h 21600"/>
              <a:gd name="T6" fmla="*/ 685830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AutoShape 31">
            <a:extLst>
              <a:ext uri="{FF2B5EF4-FFF2-40B4-BE49-F238E27FC236}">
                <a16:creationId xmlns:a16="http://schemas.microsoft.com/office/drawing/2014/main" id="{5F99A842-ADEB-D7AB-915C-A84E9986D985}"/>
              </a:ext>
            </a:extLst>
          </p:cNvPr>
          <p:cNvSpPr/>
          <p:nvPr/>
        </p:nvSpPr>
        <p:spPr bwMode="auto">
          <a:xfrm rot="2700000">
            <a:off x="3983026" y="3815556"/>
            <a:ext cx="347386" cy="347386"/>
          </a:xfrm>
          <a:custGeom>
            <a:avLst/>
            <a:gdLst>
              <a:gd name="T0" fmla="*/ 317500 w 21600"/>
              <a:gd name="T1" fmla="*/ 317514 h 21600"/>
              <a:gd name="T2" fmla="*/ 317500 w 21600"/>
              <a:gd name="T3" fmla="*/ 317514 h 21600"/>
              <a:gd name="T4" fmla="*/ 317500 w 21600"/>
              <a:gd name="T5" fmla="*/ 317514 h 21600"/>
              <a:gd name="T6" fmla="*/ 317500 w 21600"/>
              <a:gd name="T7" fmla="*/ 317514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3" name="AutoShape 32">
            <a:extLst>
              <a:ext uri="{FF2B5EF4-FFF2-40B4-BE49-F238E27FC236}">
                <a16:creationId xmlns:a16="http://schemas.microsoft.com/office/drawing/2014/main" id="{4D57E8FF-946F-C086-AAD2-C44AD29DF12D}"/>
              </a:ext>
            </a:extLst>
          </p:cNvPr>
          <p:cNvSpPr/>
          <p:nvPr/>
        </p:nvSpPr>
        <p:spPr bwMode="auto">
          <a:xfrm>
            <a:off x="4389467" y="3864190"/>
            <a:ext cx="264013" cy="264013"/>
          </a:xfrm>
          <a:custGeom>
            <a:avLst/>
            <a:gdLst>
              <a:gd name="T0" fmla="*/ 241311 w 21600"/>
              <a:gd name="T1" fmla="*/ 241300 h 21600"/>
              <a:gd name="T2" fmla="*/ 241311 w 21600"/>
              <a:gd name="T3" fmla="*/ 241300 h 21600"/>
              <a:gd name="T4" fmla="*/ 241311 w 21600"/>
              <a:gd name="T5" fmla="*/ 241300 h 21600"/>
              <a:gd name="T6" fmla="*/ 241311 w 21600"/>
              <a:gd name="T7" fmla="*/ 2413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7909" y="6866"/>
                </a:moveTo>
                <a:cubicBezTo>
                  <a:pt x="18209" y="7363"/>
                  <a:pt x="18439" y="7917"/>
                  <a:pt x="18600" y="8529"/>
                </a:cubicBezTo>
                <a:cubicBezTo>
                  <a:pt x="19045" y="8620"/>
                  <a:pt x="19512" y="8679"/>
                  <a:pt x="20005" y="8705"/>
                </a:cubicBezTo>
                <a:cubicBezTo>
                  <a:pt x="20498" y="8733"/>
                  <a:pt x="20957" y="8820"/>
                  <a:pt x="21381" y="8976"/>
                </a:cubicBezTo>
                <a:cubicBezTo>
                  <a:pt x="21526" y="9012"/>
                  <a:pt x="21600" y="9091"/>
                  <a:pt x="21600" y="9218"/>
                </a:cubicBezTo>
                <a:lnTo>
                  <a:pt x="21600" y="12409"/>
                </a:lnTo>
                <a:cubicBezTo>
                  <a:pt x="21600" y="12516"/>
                  <a:pt x="21464" y="12612"/>
                  <a:pt x="21197" y="12697"/>
                </a:cubicBezTo>
                <a:cubicBezTo>
                  <a:pt x="20931" y="12787"/>
                  <a:pt x="20622" y="12852"/>
                  <a:pt x="20268" y="12909"/>
                </a:cubicBezTo>
                <a:cubicBezTo>
                  <a:pt x="19917" y="12962"/>
                  <a:pt x="19574" y="13002"/>
                  <a:pt x="19240" y="13030"/>
                </a:cubicBezTo>
                <a:cubicBezTo>
                  <a:pt x="18903" y="13056"/>
                  <a:pt x="18682" y="13078"/>
                  <a:pt x="18574" y="13098"/>
                </a:cubicBezTo>
                <a:cubicBezTo>
                  <a:pt x="18447" y="13612"/>
                  <a:pt x="18237" y="14137"/>
                  <a:pt x="17937" y="14679"/>
                </a:cubicBezTo>
                <a:cubicBezTo>
                  <a:pt x="18433" y="15416"/>
                  <a:pt x="18982" y="16125"/>
                  <a:pt x="19577" y="16802"/>
                </a:cubicBezTo>
                <a:lnTo>
                  <a:pt x="19659" y="17006"/>
                </a:lnTo>
                <a:cubicBezTo>
                  <a:pt x="19659" y="17076"/>
                  <a:pt x="19535" y="17251"/>
                  <a:pt x="19285" y="17522"/>
                </a:cubicBezTo>
                <a:cubicBezTo>
                  <a:pt x="19036" y="17799"/>
                  <a:pt x="18756" y="18096"/>
                  <a:pt x="18439" y="18412"/>
                </a:cubicBezTo>
                <a:cubicBezTo>
                  <a:pt x="18121" y="18725"/>
                  <a:pt x="17821" y="19008"/>
                  <a:pt x="17538" y="19256"/>
                </a:cubicBezTo>
                <a:cubicBezTo>
                  <a:pt x="17252" y="19505"/>
                  <a:pt x="17068" y="19626"/>
                  <a:pt x="16988" y="19626"/>
                </a:cubicBezTo>
                <a:cubicBezTo>
                  <a:pt x="16968" y="19626"/>
                  <a:pt x="16850" y="19541"/>
                  <a:pt x="16629" y="19377"/>
                </a:cubicBezTo>
                <a:cubicBezTo>
                  <a:pt x="16408" y="19211"/>
                  <a:pt x="16164" y="19025"/>
                  <a:pt x="15895" y="18821"/>
                </a:cubicBezTo>
                <a:cubicBezTo>
                  <a:pt x="15629" y="18621"/>
                  <a:pt x="15377" y="18426"/>
                  <a:pt x="15136" y="18240"/>
                </a:cubicBezTo>
                <a:cubicBezTo>
                  <a:pt x="14898" y="18056"/>
                  <a:pt x="14745" y="17946"/>
                  <a:pt x="14683" y="17909"/>
                </a:cubicBezTo>
                <a:cubicBezTo>
                  <a:pt x="14419" y="18053"/>
                  <a:pt x="14156" y="18177"/>
                  <a:pt x="13890" y="18282"/>
                </a:cubicBezTo>
                <a:cubicBezTo>
                  <a:pt x="13623" y="18384"/>
                  <a:pt x="13354" y="18471"/>
                  <a:pt x="13082" y="18545"/>
                </a:cubicBezTo>
                <a:cubicBezTo>
                  <a:pt x="13065" y="18655"/>
                  <a:pt x="13040" y="18875"/>
                  <a:pt x="13009" y="19214"/>
                </a:cubicBezTo>
                <a:cubicBezTo>
                  <a:pt x="12978" y="19553"/>
                  <a:pt x="12932" y="19894"/>
                  <a:pt x="12878" y="20242"/>
                </a:cubicBezTo>
                <a:cubicBezTo>
                  <a:pt x="12825" y="20589"/>
                  <a:pt x="12762" y="20902"/>
                  <a:pt x="12692" y="21179"/>
                </a:cubicBezTo>
                <a:cubicBezTo>
                  <a:pt x="12618" y="21461"/>
                  <a:pt x="12522" y="21600"/>
                  <a:pt x="12405" y="21600"/>
                </a:cubicBezTo>
                <a:lnTo>
                  <a:pt x="9191" y="21600"/>
                </a:lnTo>
                <a:cubicBezTo>
                  <a:pt x="9063" y="21600"/>
                  <a:pt x="8978" y="21520"/>
                  <a:pt x="8933" y="21371"/>
                </a:cubicBezTo>
                <a:cubicBezTo>
                  <a:pt x="8805" y="20928"/>
                  <a:pt x="8721" y="20462"/>
                  <a:pt x="8678" y="19979"/>
                </a:cubicBezTo>
                <a:cubicBezTo>
                  <a:pt x="8630" y="19493"/>
                  <a:pt x="8582" y="19030"/>
                  <a:pt x="8528" y="18584"/>
                </a:cubicBezTo>
                <a:cubicBezTo>
                  <a:pt x="7976" y="18423"/>
                  <a:pt x="7446" y="18197"/>
                  <a:pt x="6942" y="17909"/>
                </a:cubicBezTo>
                <a:cubicBezTo>
                  <a:pt x="6568" y="18191"/>
                  <a:pt x="6202" y="18460"/>
                  <a:pt x="5843" y="18725"/>
                </a:cubicBezTo>
                <a:cubicBezTo>
                  <a:pt x="5480" y="18993"/>
                  <a:pt x="5123" y="19276"/>
                  <a:pt x="4772" y="19572"/>
                </a:cubicBezTo>
                <a:lnTo>
                  <a:pt x="4608" y="19626"/>
                </a:lnTo>
                <a:cubicBezTo>
                  <a:pt x="4554" y="19626"/>
                  <a:pt x="4387" y="19504"/>
                  <a:pt x="4107" y="19256"/>
                </a:cubicBezTo>
                <a:cubicBezTo>
                  <a:pt x="3826" y="19007"/>
                  <a:pt x="3534" y="18725"/>
                  <a:pt x="3231" y="18412"/>
                </a:cubicBezTo>
                <a:cubicBezTo>
                  <a:pt x="2928" y="18095"/>
                  <a:pt x="2653" y="17799"/>
                  <a:pt x="2404" y="17522"/>
                </a:cubicBezTo>
                <a:cubicBezTo>
                  <a:pt x="2155" y="17251"/>
                  <a:pt x="2030" y="17076"/>
                  <a:pt x="2030" y="17006"/>
                </a:cubicBezTo>
                <a:cubicBezTo>
                  <a:pt x="2030" y="16986"/>
                  <a:pt x="2104" y="16867"/>
                  <a:pt x="2248" y="16647"/>
                </a:cubicBezTo>
                <a:cubicBezTo>
                  <a:pt x="2393" y="16427"/>
                  <a:pt x="2563" y="16184"/>
                  <a:pt x="2758" y="15924"/>
                </a:cubicBezTo>
                <a:cubicBezTo>
                  <a:pt x="2951" y="15662"/>
                  <a:pt x="3141" y="15410"/>
                  <a:pt x="3328" y="15173"/>
                </a:cubicBezTo>
                <a:cubicBezTo>
                  <a:pt x="3512" y="14933"/>
                  <a:pt x="3631" y="14778"/>
                  <a:pt x="3687" y="14704"/>
                </a:cubicBezTo>
                <a:cubicBezTo>
                  <a:pt x="3387" y="14210"/>
                  <a:pt x="3158" y="13657"/>
                  <a:pt x="2996" y="13044"/>
                </a:cubicBezTo>
                <a:cubicBezTo>
                  <a:pt x="2535" y="12951"/>
                  <a:pt x="2061" y="12897"/>
                  <a:pt x="1577" y="12869"/>
                </a:cubicBezTo>
                <a:cubicBezTo>
                  <a:pt x="1093" y="12841"/>
                  <a:pt x="640" y="12751"/>
                  <a:pt x="215" y="12598"/>
                </a:cubicBezTo>
                <a:cubicBezTo>
                  <a:pt x="70" y="12561"/>
                  <a:pt x="0" y="12479"/>
                  <a:pt x="0" y="12352"/>
                </a:cubicBezTo>
                <a:lnTo>
                  <a:pt x="0" y="9162"/>
                </a:lnTo>
                <a:cubicBezTo>
                  <a:pt x="0" y="9055"/>
                  <a:pt x="135" y="8959"/>
                  <a:pt x="413" y="8874"/>
                </a:cubicBezTo>
                <a:cubicBezTo>
                  <a:pt x="688" y="8789"/>
                  <a:pt x="997" y="8716"/>
                  <a:pt x="1339" y="8665"/>
                </a:cubicBezTo>
                <a:cubicBezTo>
                  <a:pt x="1685" y="8611"/>
                  <a:pt x="2019" y="8569"/>
                  <a:pt x="2345" y="8544"/>
                </a:cubicBezTo>
                <a:cubicBezTo>
                  <a:pt x="2668" y="8515"/>
                  <a:pt x="2886" y="8493"/>
                  <a:pt x="2996" y="8473"/>
                </a:cubicBezTo>
                <a:cubicBezTo>
                  <a:pt x="3158" y="7925"/>
                  <a:pt x="3379" y="7397"/>
                  <a:pt x="3659" y="6895"/>
                </a:cubicBezTo>
                <a:cubicBezTo>
                  <a:pt x="3160" y="6155"/>
                  <a:pt x="2619" y="5446"/>
                  <a:pt x="2030" y="4771"/>
                </a:cubicBezTo>
                <a:lnTo>
                  <a:pt x="1937" y="4571"/>
                </a:lnTo>
                <a:cubicBezTo>
                  <a:pt x="1937" y="4497"/>
                  <a:pt x="2064" y="4322"/>
                  <a:pt x="2316" y="4048"/>
                </a:cubicBezTo>
                <a:cubicBezTo>
                  <a:pt x="2568" y="3775"/>
                  <a:pt x="2852" y="3478"/>
                  <a:pt x="3163" y="3162"/>
                </a:cubicBezTo>
                <a:cubicBezTo>
                  <a:pt x="3478" y="2848"/>
                  <a:pt x="3778" y="2569"/>
                  <a:pt x="4067" y="2320"/>
                </a:cubicBezTo>
                <a:cubicBezTo>
                  <a:pt x="4356" y="2072"/>
                  <a:pt x="4537" y="1945"/>
                  <a:pt x="4608" y="1945"/>
                </a:cubicBezTo>
                <a:cubicBezTo>
                  <a:pt x="4625" y="1945"/>
                  <a:pt x="4747" y="2030"/>
                  <a:pt x="4968" y="2196"/>
                </a:cubicBezTo>
                <a:cubicBezTo>
                  <a:pt x="5188" y="2363"/>
                  <a:pt x="5435" y="2549"/>
                  <a:pt x="5707" y="2750"/>
                </a:cubicBezTo>
                <a:cubicBezTo>
                  <a:pt x="5976" y="2953"/>
                  <a:pt x="6234" y="3148"/>
                  <a:pt x="6472" y="3331"/>
                </a:cubicBezTo>
                <a:cubicBezTo>
                  <a:pt x="6712" y="3515"/>
                  <a:pt x="6860" y="3628"/>
                  <a:pt x="6913" y="3662"/>
                </a:cubicBezTo>
                <a:cubicBezTo>
                  <a:pt x="7174" y="3517"/>
                  <a:pt x="7440" y="3399"/>
                  <a:pt x="7707" y="3303"/>
                </a:cubicBezTo>
                <a:cubicBezTo>
                  <a:pt x="7973" y="3210"/>
                  <a:pt x="8247" y="3119"/>
                  <a:pt x="8528" y="3029"/>
                </a:cubicBezTo>
                <a:cubicBezTo>
                  <a:pt x="8528" y="2922"/>
                  <a:pt x="8539" y="2699"/>
                  <a:pt x="8568" y="2363"/>
                </a:cubicBezTo>
                <a:cubicBezTo>
                  <a:pt x="8596" y="2032"/>
                  <a:pt x="8636" y="1694"/>
                  <a:pt x="8689" y="1352"/>
                </a:cubicBezTo>
                <a:cubicBezTo>
                  <a:pt x="8743" y="1010"/>
                  <a:pt x="8814" y="697"/>
                  <a:pt x="8899" y="417"/>
                </a:cubicBezTo>
                <a:cubicBezTo>
                  <a:pt x="8984" y="141"/>
                  <a:pt x="9083" y="0"/>
                  <a:pt x="9191" y="0"/>
                </a:cubicBezTo>
                <a:lnTo>
                  <a:pt x="12405" y="0"/>
                </a:lnTo>
                <a:cubicBezTo>
                  <a:pt x="12530" y="0"/>
                  <a:pt x="12618" y="67"/>
                  <a:pt x="12663" y="203"/>
                </a:cubicBezTo>
                <a:cubicBezTo>
                  <a:pt x="12771" y="643"/>
                  <a:pt x="12847" y="1106"/>
                  <a:pt x="12893" y="1595"/>
                </a:cubicBezTo>
                <a:cubicBezTo>
                  <a:pt x="12938" y="2083"/>
                  <a:pt x="13000" y="2560"/>
                  <a:pt x="13082" y="3029"/>
                </a:cubicBezTo>
                <a:cubicBezTo>
                  <a:pt x="13363" y="3100"/>
                  <a:pt x="13632" y="3184"/>
                  <a:pt x="13890" y="3283"/>
                </a:cubicBezTo>
                <a:cubicBezTo>
                  <a:pt x="14147" y="3385"/>
                  <a:pt x="14402" y="3512"/>
                  <a:pt x="14654" y="3662"/>
                </a:cubicBezTo>
                <a:cubicBezTo>
                  <a:pt x="14728" y="3611"/>
                  <a:pt x="14881" y="3489"/>
                  <a:pt x="15116" y="3303"/>
                </a:cubicBezTo>
                <a:cubicBezTo>
                  <a:pt x="15351" y="3119"/>
                  <a:pt x="15603" y="2925"/>
                  <a:pt x="15870" y="2721"/>
                </a:cubicBezTo>
                <a:cubicBezTo>
                  <a:pt x="16136" y="2521"/>
                  <a:pt x="16377" y="2340"/>
                  <a:pt x="16589" y="2182"/>
                </a:cubicBezTo>
                <a:cubicBezTo>
                  <a:pt x="16801" y="2024"/>
                  <a:pt x="16935" y="1945"/>
                  <a:pt x="16988" y="1945"/>
                </a:cubicBezTo>
                <a:cubicBezTo>
                  <a:pt x="17042" y="1945"/>
                  <a:pt x="17209" y="2072"/>
                  <a:pt x="17490" y="2320"/>
                </a:cubicBezTo>
                <a:cubicBezTo>
                  <a:pt x="17770" y="2569"/>
                  <a:pt x="18065" y="2849"/>
                  <a:pt x="18371" y="3162"/>
                </a:cubicBezTo>
                <a:cubicBezTo>
                  <a:pt x="18679" y="3478"/>
                  <a:pt x="18957" y="3774"/>
                  <a:pt x="19206" y="4048"/>
                </a:cubicBezTo>
                <a:cubicBezTo>
                  <a:pt x="19453" y="4322"/>
                  <a:pt x="19577" y="4497"/>
                  <a:pt x="19577" y="4571"/>
                </a:cubicBezTo>
                <a:cubicBezTo>
                  <a:pt x="19577" y="4605"/>
                  <a:pt x="19498" y="4735"/>
                  <a:pt x="19342" y="4955"/>
                </a:cubicBezTo>
                <a:cubicBezTo>
                  <a:pt x="19183" y="5175"/>
                  <a:pt x="19008" y="5415"/>
                  <a:pt x="18812" y="5678"/>
                </a:cubicBezTo>
                <a:cubicBezTo>
                  <a:pt x="18617" y="5937"/>
                  <a:pt x="18427" y="6189"/>
                  <a:pt x="18240" y="6429"/>
                </a:cubicBezTo>
                <a:cubicBezTo>
                  <a:pt x="18056" y="6666"/>
                  <a:pt x="17946" y="6813"/>
                  <a:pt x="17909" y="6866"/>
                </a:cubicBezTo>
                <a:moveTo>
                  <a:pt x="10805" y="14044"/>
                </a:moveTo>
                <a:cubicBezTo>
                  <a:pt x="11247" y="14044"/>
                  <a:pt x="11669" y="13956"/>
                  <a:pt x="12066" y="13779"/>
                </a:cubicBezTo>
                <a:cubicBezTo>
                  <a:pt x="12462" y="13606"/>
                  <a:pt x="12805" y="13369"/>
                  <a:pt x="13091" y="13070"/>
                </a:cubicBezTo>
                <a:cubicBezTo>
                  <a:pt x="13374" y="12773"/>
                  <a:pt x="13604" y="12429"/>
                  <a:pt x="13782" y="12031"/>
                </a:cubicBezTo>
                <a:cubicBezTo>
                  <a:pt x="13958" y="11633"/>
                  <a:pt x="14045" y="11215"/>
                  <a:pt x="14045" y="10774"/>
                </a:cubicBezTo>
                <a:cubicBezTo>
                  <a:pt x="14045" y="10334"/>
                  <a:pt x="13958" y="9919"/>
                  <a:pt x="13782" y="9529"/>
                </a:cubicBezTo>
                <a:cubicBezTo>
                  <a:pt x="13604" y="9142"/>
                  <a:pt x="13374" y="8801"/>
                  <a:pt x="13091" y="8502"/>
                </a:cubicBezTo>
                <a:cubicBezTo>
                  <a:pt x="12805" y="8205"/>
                  <a:pt x="12462" y="7974"/>
                  <a:pt x="12066" y="7807"/>
                </a:cubicBezTo>
                <a:cubicBezTo>
                  <a:pt x="11669" y="7640"/>
                  <a:pt x="11247" y="7556"/>
                  <a:pt x="10805" y="7556"/>
                </a:cubicBezTo>
                <a:cubicBezTo>
                  <a:pt x="10360" y="7556"/>
                  <a:pt x="9938" y="7641"/>
                  <a:pt x="9536" y="7807"/>
                </a:cubicBezTo>
                <a:cubicBezTo>
                  <a:pt x="9134" y="7974"/>
                  <a:pt x="8786" y="8205"/>
                  <a:pt x="8494" y="8502"/>
                </a:cubicBezTo>
                <a:cubicBezTo>
                  <a:pt x="8199" y="8801"/>
                  <a:pt x="7970" y="9142"/>
                  <a:pt x="7800" y="9529"/>
                </a:cubicBezTo>
                <a:cubicBezTo>
                  <a:pt x="7633" y="9919"/>
                  <a:pt x="7551" y="10334"/>
                  <a:pt x="7551" y="10774"/>
                </a:cubicBezTo>
                <a:cubicBezTo>
                  <a:pt x="7551" y="11215"/>
                  <a:pt x="7633" y="11633"/>
                  <a:pt x="7800" y="12031"/>
                </a:cubicBezTo>
                <a:cubicBezTo>
                  <a:pt x="7970" y="12429"/>
                  <a:pt x="8199" y="12773"/>
                  <a:pt x="8494" y="13070"/>
                </a:cubicBezTo>
                <a:cubicBezTo>
                  <a:pt x="8786" y="13369"/>
                  <a:pt x="9134" y="13606"/>
                  <a:pt x="9536" y="13779"/>
                </a:cubicBezTo>
                <a:cubicBezTo>
                  <a:pt x="9938" y="13956"/>
                  <a:pt x="10360" y="14044"/>
                  <a:pt x="10805" y="1404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AutoShape 33">
            <a:extLst>
              <a:ext uri="{FF2B5EF4-FFF2-40B4-BE49-F238E27FC236}">
                <a16:creationId xmlns:a16="http://schemas.microsoft.com/office/drawing/2014/main" id="{50FD9882-CBAB-C02D-057E-2F7F446A2056}"/>
              </a:ext>
            </a:extLst>
          </p:cNvPr>
          <p:cNvSpPr/>
          <p:nvPr/>
        </p:nvSpPr>
        <p:spPr bwMode="auto">
          <a:xfrm>
            <a:off x="4892308" y="3700050"/>
            <a:ext cx="3126472" cy="583608"/>
          </a:xfrm>
          <a:custGeom>
            <a:avLst/>
            <a:gdLst>
              <a:gd name="T0" fmla="*/ 2857625 w 21600"/>
              <a:gd name="T1" fmla="*/ 533400 h 21600"/>
              <a:gd name="T2" fmla="*/ 2857625 w 21600"/>
              <a:gd name="T3" fmla="*/ 533400 h 21600"/>
              <a:gd name="T4" fmla="*/ 2857625 w 21600"/>
              <a:gd name="T5" fmla="*/ 533400 h 21600"/>
              <a:gd name="T6" fmla="*/ 2857625 w 21600"/>
              <a:gd name="T7" fmla="*/ 5334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A17833F1-12A6-6139-AB76-56423A1C1EA8}"/>
              </a:ext>
            </a:extLst>
          </p:cNvPr>
          <p:cNvGrpSpPr/>
          <p:nvPr/>
        </p:nvGrpSpPr>
        <p:grpSpPr>
          <a:xfrm>
            <a:off x="4892308" y="1816187"/>
            <a:ext cx="6141008" cy="488403"/>
            <a:chOff x="203772" y="1823266"/>
            <a:chExt cx="6141008" cy="488403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3B17C3DE-E694-CAEA-6BB0-E8C1CACBE525}"/>
                </a:ext>
              </a:extLst>
            </p:cNvPr>
            <p:cNvSpPr txBox="1"/>
            <p:nvPr/>
          </p:nvSpPr>
          <p:spPr>
            <a:xfrm>
              <a:off x="3598598" y="1823266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A0996312-257D-C6FD-3F8B-3A35DA417415}"/>
                </a:ext>
              </a:extLst>
            </p:cNvPr>
            <p:cNvSpPr txBox="1"/>
            <p:nvPr/>
          </p:nvSpPr>
          <p:spPr>
            <a:xfrm>
              <a:off x="203772" y="1898190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C9694820-42F8-6D8D-10A5-26886179C389}"/>
              </a:ext>
            </a:extLst>
          </p:cNvPr>
          <p:cNvGrpSpPr/>
          <p:nvPr/>
        </p:nvGrpSpPr>
        <p:grpSpPr>
          <a:xfrm>
            <a:off x="4892308" y="3103793"/>
            <a:ext cx="6777178" cy="488403"/>
            <a:chOff x="203772" y="1823266"/>
            <a:chExt cx="6777178" cy="488403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D6721D9F-B22A-3DDF-750E-6AA3DBD960E8}"/>
                </a:ext>
              </a:extLst>
            </p:cNvPr>
            <p:cNvSpPr txBox="1"/>
            <p:nvPr/>
          </p:nvSpPr>
          <p:spPr>
            <a:xfrm>
              <a:off x="3598598" y="1823266"/>
              <a:ext cx="338235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 模板及素材免费下载！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 网 唯一 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www.51pptmoba n.com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3F1C02F7-D6FA-50BB-4412-71DB0CD3E5AE}"/>
                </a:ext>
              </a:extLst>
            </p:cNvPr>
            <p:cNvSpPr txBox="1"/>
            <p:nvPr/>
          </p:nvSpPr>
          <p:spPr>
            <a:xfrm>
              <a:off x="203772" y="1898190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7A22E342-28EF-AF49-C0A1-ABCF5B7972DD}"/>
              </a:ext>
            </a:extLst>
          </p:cNvPr>
          <p:cNvGrpSpPr/>
          <p:nvPr/>
        </p:nvGrpSpPr>
        <p:grpSpPr>
          <a:xfrm>
            <a:off x="4892308" y="4399570"/>
            <a:ext cx="6141008" cy="488403"/>
            <a:chOff x="203772" y="1823266"/>
            <a:chExt cx="6141008" cy="488403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7CD82EEC-437E-AB01-FFEE-3F1D9CBF2812}"/>
                </a:ext>
              </a:extLst>
            </p:cNvPr>
            <p:cNvSpPr txBox="1"/>
            <p:nvPr/>
          </p:nvSpPr>
          <p:spPr>
            <a:xfrm>
              <a:off x="3598598" y="1823266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74204B1B-AA4E-6F41-EADE-1F87F3D5CF4E}"/>
                </a:ext>
              </a:extLst>
            </p:cNvPr>
            <p:cNvSpPr txBox="1"/>
            <p:nvPr/>
          </p:nvSpPr>
          <p:spPr>
            <a:xfrm>
              <a:off x="203772" y="1898190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119EFF96-B900-76A6-ECA3-8F17AF7151D1}"/>
              </a:ext>
            </a:extLst>
          </p:cNvPr>
          <p:cNvGrpSpPr/>
          <p:nvPr/>
        </p:nvGrpSpPr>
        <p:grpSpPr>
          <a:xfrm>
            <a:off x="1128610" y="2463503"/>
            <a:ext cx="6487201" cy="488403"/>
            <a:chOff x="3090740" y="1823266"/>
            <a:chExt cx="6487201" cy="488403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260B4346-D915-08F1-0285-7071ACBF1804}"/>
                </a:ext>
              </a:extLst>
            </p:cNvPr>
            <p:cNvSpPr txBox="1"/>
            <p:nvPr/>
          </p:nvSpPr>
          <p:spPr>
            <a:xfrm>
              <a:off x="3090740" y="1823266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D5D7CD46-74FB-CE93-B34B-5FEAEE556DC7}"/>
                </a:ext>
              </a:extLst>
            </p:cNvPr>
            <p:cNvSpPr txBox="1"/>
            <p:nvPr/>
          </p:nvSpPr>
          <p:spPr>
            <a:xfrm>
              <a:off x="7558640" y="1898190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EB65D5D7-1AD4-30E5-541B-A690043E2D7D}"/>
              </a:ext>
            </a:extLst>
          </p:cNvPr>
          <p:cNvGrpSpPr/>
          <p:nvPr/>
        </p:nvGrpSpPr>
        <p:grpSpPr>
          <a:xfrm>
            <a:off x="1128610" y="3750562"/>
            <a:ext cx="6487201" cy="488403"/>
            <a:chOff x="3090740" y="1823266"/>
            <a:chExt cx="6487201" cy="488403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4BC048C6-06E6-F6D9-9F20-EE3067ABF9DA}"/>
                </a:ext>
              </a:extLst>
            </p:cNvPr>
            <p:cNvSpPr txBox="1"/>
            <p:nvPr/>
          </p:nvSpPr>
          <p:spPr>
            <a:xfrm>
              <a:off x="3090740" y="1823266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F9BE941C-3F05-9D53-AC9D-AFCD87C5FEF2}"/>
                </a:ext>
              </a:extLst>
            </p:cNvPr>
            <p:cNvSpPr txBox="1"/>
            <p:nvPr/>
          </p:nvSpPr>
          <p:spPr>
            <a:xfrm>
              <a:off x="7558640" y="1898190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24069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4591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02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Shape 2331">
            <a:extLst>
              <a:ext uri="{FF2B5EF4-FFF2-40B4-BE49-F238E27FC236}">
                <a16:creationId xmlns:a16="http://schemas.microsoft.com/office/drawing/2014/main" id="{E118247A-685A-05C0-5C7F-3D9583C0476A}"/>
              </a:ext>
            </a:extLst>
          </p:cNvPr>
          <p:cNvSpPr/>
          <p:nvPr/>
        </p:nvSpPr>
        <p:spPr>
          <a:xfrm>
            <a:off x="3940991" y="2359881"/>
            <a:ext cx="4310018" cy="2897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7" h="21600" extrusionOk="0">
                <a:moveTo>
                  <a:pt x="18847" y="15749"/>
                </a:moveTo>
                <a:lnTo>
                  <a:pt x="2701" y="15749"/>
                </a:lnTo>
                <a:lnTo>
                  <a:pt x="2701" y="1346"/>
                </a:lnTo>
                <a:lnTo>
                  <a:pt x="18847" y="1346"/>
                </a:lnTo>
                <a:cubicBezTo>
                  <a:pt x="18847" y="1346"/>
                  <a:pt x="18847" y="15749"/>
                  <a:pt x="18847" y="15749"/>
                </a:cubicBezTo>
                <a:close/>
                <a:moveTo>
                  <a:pt x="0" y="20510"/>
                </a:moveTo>
                <a:cubicBezTo>
                  <a:pt x="0" y="20510"/>
                  <a:pt x="-26" y="21600"/>
                  <a:pt x="1603" y="21600"/>
                </a:cubicBezTo>
                <a:cubicBezTo>
                  <a:pt x="2568" y="21600"/>
                  <a:pt x="6216" y="21600"/>
                  <a:pt x="9032" y="21600"/>
                </a:cubicBezTo>
                <a:cubicBezTo>
                  <a:pt x="9032" y="21600"/>
                  <a:pt x="10576" y="21600"/>
                  <a:pt x="12515" y="21600"/>
                </a:cubicBezTo>
                <a:cubicBezTo>
                  <a:pt x="15331" y="21600"/>
                  <a:pt x="18979" y="21600"/>
                  <a:pt x="19943" y="21600"/>
                </a:cubicBezTo>
                <a:cubicBezTo>
                  <a:pt x="21574" y="21600"/>
                  <a:pt x="21547" y="20510"/>
                  <a:pt x="21547" y="20510"/>
                </a:cubicBezTo>
                <a:lnTo>
                  <a:pt x="19418" y="16436"/>
                </a:lnTo>
                <a:cubicBezTo>
                  <a:pt x="19512" y="16224"/>
                  <a:pt x="19569" y="15977"/>
                  <a:pt x="19569" y="15711"/>
                </a:cubicBezTo>
                <a:lnTo>
                  <a:pt x="19569" y="1384"/>
                </a:lnTo>
                <a:cubicBezTo>
                  <a:pt x="19569" y="621"/>
                  <a:pt x="19123" y="0"/>
                  <a:pt x="18571" y="0"/>
                </a:cubicBezTo>
                <a:lnTo>
                  <a:pt x="2977" y="0"/>
                </a:lnTo>
                <a:cubicBezTo>
                  <a:pt x="2425" y="0"/>
                  <a:pt x="1979" y="621"/>
                  <a:pt x="1979" y="1384"/>
                </a:cubicBezTo>
                <a:lnTo>
                  <a:pt x="1979" y="15711"/>
                </a:lnTo>
                <a:cubicBezTo>
                  <a:pt x="1979" y="15978"/>
                  <a:pt x="2035" y="16224"/>
                  <a:pt x="2129" y="16436"/>
                </a:cubicBezTo>
                <a:cubicBezTo>
                  <a:pt x="2129" y="16436"/>
                  <a:pt x="0" y="20510"/>
                  <a:pt x="0" y="20510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" name="Shape 2332">
            <a:extLst>
              <a:ext uri="{FF2B5EF4-FFF2-40B4-BE49-F238E27FC236}">
                <a16:creationId xmlns:a16="http://schemas.microsoft.com/office/drawing/2014/main" id="{8005DC68-8BAB-26DC-270D-9834774914E8}"/>
              </a:ext>
            </a:extLst>
          </p:cNvPr>
          <p:cNvSpPr/>
          <p:nvPr/>
        </p:nvSpPr>
        <p:spPr>
          <a:xfrm>
            <a:off x="5719377" y="3227567"/>
            <a:ext cx="745984" cy="7528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5" h="21474" extrusionOk="0">
                <a:moveTo>
                  <a:pt x="2578" y="8409"/>
                </a:moveTo>
                <a:cubicBezTo>
                  <a:pt x="2578" y="5193"/>
                  <a:pt x="5174" y="2587"/>
                  <a:pt x="8376" y="2587"/>
                </a:cubicBezTo>
                <a:cubicBezTo>
                  <a:pt x="11580" y="2587"/>
                  <a:pt x="14435" y="5451"/>
                  <a:pt x="14435" y="8666"/>
                </a:cubicBezTo>
                <a:cubicBezTo>
                  <a:pt x="14435" y="11882"/>
                  <a:pt x="11838" y="14488"/>
                  <a:pt x="8635" y="14488"/>
                </a:cubicBezTo>
                <a:cubicBezTo>
                  <a:pt x="5431" y="14488"/>
                  <a:pt x="2578" y="11624"/>
                  <a:pt x="2578" y="8409"/>
                </a:cubicBezTo>
                <a:close/>
                <a:moveTo>
                  <a:pt x="20914" y="18167"/>
                </a:moveTo>
                <a:lnTo>
                  <a:pt x="15797" y="13032"/>
                </a:lnTo>
                <a:cubicBezTo>
                  <a:pt x="16568" y="11759"/>
                  <a:pt x="17013" y="10265"/>
                  <a:pt x="17013" y="8666"/>
                </a:cubicBezTo>
                <a:cubicBezTo>
                  <a:pt x="17013" y="4023"/>
                  <a:pt x="13004" y="0"/>
                  <a:pt x="8376" y="0"/>
                </a:cubicBezTo>
                <a:cubicBezTo>
                  <a:pt x="3750" y="0"/>
                  <a:pt x="0" y="3765"/>
                  <a:pt x="0" y="8409"/>
                </a:cubicBezTo>
                <a:cubicBezTo>
                  <a:pt x="0" y="13052"/>
                  <a:pt x="4008" y="17075"/>
                  <a:pt x="8635" y="17075"/>
                </a:cubicBezTo>
                <a:cubicBezTo>
                  <a:pt x="10173" y="17075"/>
                  <a:pt x="11614" y="16657"/>
                  <a:pt x="12852" y="15931"/>
                </a:cubicBezTo>
                <a:lnTo>
                  <a:pt x="17996" y="21094"/>
                </a:lnTo>
                <a:cubicBezTo>
                  <a:pt x="18500" y="21600"/>
                  <a:pt x="19317" y="21600"/>
                  <a:pt x="19819" y="21094"/>
                </a:cubicBezTo>
                <a:lnTo>
                  <a:pt x="21096" y="19815"/>
                </a:lnTo>
                <a:cubicBezTo>
                  <a:pt x="21600" y="19309"/>
                  <a:pt x="21417" y="18672"/>
                  <a:pt x="20914" y="18167"/>
                </a:cubicBez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>
              <a:solidFill>
                <a:schemeClr val="lt1"/>
              </a:solidFill>
              <a:cs typeface="+mn-ea"/>
              <a:sym typeface="+mn-lt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0AB1DD29-68B6-60E7-0449-71D398114F00}"/>
              </a:ext>
            </a:extLst>
          </p:cNvPr>
          <p:cNvCxnSpPr>
            <a:cxnSpLocks/>
          </p:cNvCxnSpPr>
          <p:nvPr/>
        </p:nvCxnSpPr>
        <p:spPr>
          <a:xfrm>
            <a:off x="3677446" y="2446929"/>
            <a:ext cx="974570" cy="585654"/>
          </a:xfrm>
          <a:prstGeom prst="line">
            <a:avLst/>
          </a:prstGeom>
          <a:ln>
            <a:solidFill>
              <a:srgbClr val="5B8B52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8DEF7C34-8C76-A313-0418-BB2847C7571F}"/>
              </a:ext>
            </a:extLst>
          </p:cNvPr>
          <p:cNvCxnSpPr>
            <a:cxnSpLocks/>
          </p:cNvCxnSpPr>
          <p:nvPr/>
        </p:nvCxnSpPr>
        <p:spPr>
          <a:xfrm flipV="1">
            <a:off x="3670184" y="3808869"/>
            <a:ext cx="981832" cy="752899"/>
          </a:xfrm>
          <a:prstGeom prst="line">
            <a:avLst/>
          </a:prstGeom>
          <a:ln>
            <a:solidFill>
              <a:srgbClr val="5B8B52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8B459B82-A05D-D0FD-2540-719C274F43F2}"/>
              </a:ext>
            </a:extLst>
          </p:cNvPr>
          <p:cNvCxnSpPr>
            <a:cxnSpLocks/>
          </p:cNvCxnSpPr>
          <p:nvPr/>
        </p:nvCxnSpPr>
        <p:spPr>
          <a:xfrm flipH="1">
            <a:off x="7476172" y="2471242"/>
            <a:ext cx="774837" cy="537028"/>
          </a:xfrm>
          <a:prstGeom prst="line">
            <a:avLst/>
          </a:prstGeom>
          <a:ln>
            <a:solidFill>
              <a:srgbClr val="5B8B52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B56BEA8E-CF64-6F3D-2B8D-07504EDA192B}"/>
              </a:ext>
            </a:extLst>
          </p:cNvPr>
          <p:cNvCxnSpPr>
            <a:cxnSpLocks/>
          </p:cNvCxnSpPr>
          <p:nvPr/>
        </p:nvCxnSpPr>
        <p:spPr>
          <a:xfrm flipH="1" flipV="1">
            <a:off x="7438567" y="3808869"/>
            <a:ext cx="981832" cy="563899"/>
          </a:xfrm>
          <a:prstGeom prst="line">
            <a:avLst/>
          </a:prstGeom>
          <a:ln>
            <a:solidFill>
              <a:srgbClr val="5B8B52"/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2A7E567B-909D-DC0F-21FD-26AF2D72E0B3}"/>
              </a:ext>
            </a:extLst>
          </p:cNvPr>
          <p:cNvGrpSpPr/>
          <p:nvPr/>
        </p:nvGrpSpPr>
        <p:grpSpPr>
          <a:xfrm>
            <a:off x="667657" y="1564641"/>
            <a:ext cx="3561860" cy="754330"/>
            <a:chOff x="-714479" y="1886576"/>
            <a:chExt cx="3561860" cy="754330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D767C7D-790D-E48B-410C-5C9779C0CF3B}"/>
                </a:ext>
              </a:extLst>
            </p:cNvPr>
            <p:cNvSpPr txBox="1"/>
            <p:nvPr/>
          </p:nvSpPr>
          <p:spPr>
            <a:xfrm>
              <a:off x="-714479" y="2152503"/>
              <a:ext cx="3561860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pPr algn="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 网 唯一 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 moban.com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FE36F88F-F546-2DE2-A9B8-81B282C29ADB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3566F95F-B9B7-1824-25AC-27265147CADE}"/>
              </a:ext>
            </a:extLst>
          </p:cNvPr>
          <p:cNvGrpSpPr/>
          <p:nvPr/>
        </p:nvGrpSpPr>
        <p:grpSpPr>
          <a:xfrm>
            <a:off x="8113898" y="1589285"/>
            <a:ext cx="2746182" cy="754330"/>
            <a:chOff x="101199" y="1886576"/>
            <a:chExt cx="2746182" cy="75433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6CA926E3-9EA9-D000-25F5-97D1E35A1251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568546B4-3178-D9B5-A5CD-5E261C37226F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10D6D10-FFDB-1989-870D-21061B0E13F9}"/>
              </a:ext>
            </a:extLst>
          </p:cNvPr>
          <p:cNvGrpSpPr/>
          <p:nvPr/>
        </p:nvGrpSpPr>
        <p:grpSpPr>
          <a:xfrm>
            <a:off x="1025419" y="4702694"/>
            <a:ext cx="2746182" cy="754330"/>
            <a:chOff x="101199" y="1886576"/>
            <a:chExt cx="2746182" cy="754330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1DC80A3A-B46A-6AD1-6391-050AB618A551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117240C2-E6C6-3B69-2BFD-62CFD2748ED5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FEB2EFCA-CD1E-57A0-D9BC-3B067E4F7F42}"/>
              </a:ext>
            </a:extLst>
          </p:cNvPr>
          <p:cNvGrpSpPr/>
          <p:nvPr/>
        </p:nvGrpSpPr>
        <p:grpSpPr>
          <a:xfrm>
            <a:off x="8477339" y="4561768"/>
            <a:ext cx="2746182" cy="754330"/>
            <a:chOff x="101199" y="1886576"/>
            <a:chExt cx="2746182" cy="754330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F6ACBE7-5A90-000A-E8DC-BAC7B58CE304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6A4F476-7DFE-322F-1E4A-420F1958C5AD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7417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4591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02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D0B29A29-2469-CDE7-A210-438B20A1503B}"/>
              </a:ext>
            </a:extLst>
          </p:cNvPr>
          <p:cNvSpPr>
            <a:spLocks/>
          </p:cNvSpPr>
          <p:nvPr/>
        </p:nvSpPr>
        <p:spPr bwMode="auto">
          <a:xfrm>
            <a:off x="1942065" y="2087624"/>
            <a:ext cx="1758554" cy="1983581"/>
          </a:xfrm>
          <a:custGeom>
            <a:avLst/>
            <a:gdLst>
              <a:gd name="T0" fmla="*/ 311 w 622"/>
              <a:gd name="T1" fmla="*/ 702 h 702"/>
              <a:gd name="T2" fmla="*/ 91 w 622"/>
              <a:gd name="T3" fmla="*/ 512 h 702"/>
              <a:gd name="T4" fmla="*/ 0 w 622"/>
              <a:gd name="T5" fmla="*/ 159 h 702"/>
              <a:gd name="T6" fmla="*/ 7 w 622"/>
              <a:gd name="T7" fmla="*/ 29 h 702"/>
              <a:gd name="T8" fmla="*/ 146 w 622"/>
              <a:gd name="T9" fmla="*/ 84 h 702"/>
              <a:gd name="T10" fmla="*/ 312 w 622"/>
              <a:gd name="T11" fmla="*/ 0 h 702"/>
              <a:gd name="T12" fmla="*/ 477 w 622"/>
              <a:gd name="T13" fmla="*/ 84 h 702"/>
              <a:gd name="T14" fmla="*/ 616 w 622"/>
              <a:gd name="T15" fmla="*/ 29 h 702"/>
              <a:gd name="T16" fmla="*/ 622 w 622"/>
              <a:gd name="T17" fmla="*/ 159 h 702"/>
              <a:gd name="T18" fmla="*/ 532 w 622"/>
              <a:gd name="T19" fmla="*/ 512 h 702"/>
              <a:gd name="T20" fmla="*/ 311 w 622"/>
              <a:gd name="T21" fmla="*/ 702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2" h="702">
                <a:moveTo>
                  <a:pt x="311" y="702"/>
                </a:moveTo>
                <a:cubicBezTo>
                  <a:pt x="225" y="675"/>
                  <a:pt x="147" y="607"/>
                  <a:pt x="91" y="512"/>
                </a:cubicBezTo>
                <a:cubicBezTo>
                  <a:pt x="33" y="412"/>
                  <a:pt x="0" y="287"/>
                  <a:pt x="0" y="159"/>
                </a:cubicBezTo>
                <a:cubicBezTo>
                  <a:pt x="0" y="123"/>
                  <a:pt x="3" y="71"/>
                  <a:pt x="7" y="29"/>
                </a:cubicBezTo>
                <a:cubicBezTo>
                  <a:pt x="44" y="64"/>
                  <a:pt x="94" y="84"/>
                  <a:pt x="146" y="84"/>
                </a:cubicBezTo>
                <a:cubicBezTo>
                  <a:pt x="212" y="84"/>
                  <a:pt x="273" y="52"/>
                  <a:pt x="312" y="0"/>
                </a:cubicBezTo>
                <a:cubicBezTo>
                  <a:pt x="350" y="52"/>
                  <a:pt x="412" y="84"/>
                  <a:pt x="477" y="84"/>
                </a:cubicBezTo>
                <a:cubicBezTo>
                  <a:pt x="529" y="84"/>
                  <a:pt x="578" y="64"/>
                  <a:pt x="616" y="29"/>
                </a:cubicBezTo>
                <a:cubicBezTo>
                  <a:pt x="620" y="71"/>
                  <a:pt x="622" y="124"/>
                  <a:pt x="622" y="159"/>
                </a:cubicBezTo>
                <a:cubicBezTo>
                  <a:pt x="622" y="287"/>
                  <a:pt x="590" y="412"/>
                  <a:pt x="532" y="512"/>
                </a:cubicBezTo>
                <a:cubicBezTo>
                  <a:pt x="475" y="607"/>
                  <a:pt x="397" y="675"/>
                  <a:pt x="311" y="702"/>
                </a:cubicBez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73ADE1E-C916-11A6-8318-F39B8108D35E}"/>
              </a:ext>
            </a:extLst>
          </p:cNvPr>
          <p:cNvGrpSpPr/>
          <p:nvPr/>
        </p:nvGrpSpPr>
        <p:grpSpPr>
          <a:xfrm>
            <a:off x="2344552" y="2573780"/>
            <a:ext cx="909638" cy="901304"/>
            <a:chOff x="8185151" y="600075"/>
            <a:chExt cx="1212850" cy="1201738"/>
          </a:xfrm>
        </p:grpSpPr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970B5AE-D8A8-1B51-28D9-FC33D736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828675"/>
              <a:ext cx="919163" cy="973138"/>
            </a:xfrm>
            <a:custGeom>
              <a:avLst/>
              <a:gdLst>
                <a:gd name="T0" fmla="*/ 123 w 245"/>
                <a:gd name="T1" fmla="*/ 0 h 259"/>
                <a:gd name="T2" fmla="*/ 0 w 245"/>
                <a:gd name="T3" fmla="*/ 155 h 259"/>
                <a:gd name="T4" fmla="*/ 0 w 245"/>
                <a:gd name="T5" fmla="*/ 246 h 259"/>
                <a:gd name="T6" fmla="*/ 16 w 245"/>
                <a:gd name="T7" fmla="*/ 259 h 259"/>
                <a:gd name="T8" fmla="*/ 96 w 245"/>
                <a:gd name="T9" fmla="*/ 259 h 259"/>
                <a:gd name="T10" fmla="*/ 96 w 245"/>
                <a:gd name="T11" fmla="*/ 167 h 259"/>
                <a:gd name="T12" fmla="*/ 151 w 245"/>
                <a:gd name="T13" fmla="*/ 167 h 259"/>
                <a:gd name="T14" fmla="*/ 151 w 245"/>
                <a:gd name="T15" fmla="*/ 259 h 259"/>
                <a:gd name="T16" fmla="*/ 230 w 245"/>
                <a:gd name="T17" fmla="*/ 259 h 259"/>
                <a:gd name="T18" fmla="*/ 245 w 245"/>
                <a:gd name="T19" fmla="*/ 246 h 259"/>
                <a:gd name="T20" fmla="*/ 245 w 245"/>
                <a:gd name="T21" fmla="*/ 144 h 259"/>
                <a:gd name="T22" fmla="*/ 123 w 245"/>
                <a:gd name="T23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" h="259">
                  <a:moveTo>
                    <a:pt x="123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53"/>
                    <a:pt x="7" y="259"/>
                    <a:pt x="16" y="259"/>
                  </a:cubicBezTo>
                  <a:cubicBezTo>
                    <a:pt x="96" y="259"/>
                    <a:pt x="96" y="259"/>
                    <a:pt x="96" y="259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151" y="167"/>
                    <a:pt x="151" y="167"/>
                    <a:pt x="151" y="167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8" y="259"/>
                    <a:pt x="245" y="253"/>
                    <a:pt x="245" y="246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37"/>
                    <a:pt x="123" y="0"/>
                    <a:pt x="123" y="0"/>
                  </a:cubicBezTo>
                  <a:close/>
                </a:path>
              </a:pathLst>
            </a:custGeom>
            <a:solidFill>
              <a:srgbClr val="5B8B52"/>
            </a:solidFill>
            <a:ln w="12700" cap="flat" cmpd="sng">
              <a:solidFill>
                <a:srgbClr val="5B8B52"/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006278CC-DE33-0C73-0071-77AF3AA6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1" y="600075"/>
              <a:ext cx="1212850" cy="811213"/>
            </a:xfrm>
            <a:custGeom>
              <a:avLst/>
              <a:gdLst>
                <a:gd name="T0" fmla="*/ 319 w 323"/>
                <a:gd name="T1" fmla="*/ 184 h 216"/>
                <a:gd name="T2" fmla="*/ 169 w 323"/>
                <a:gd name="T3" fmla="*/ 5 h 216"/>
                <a:gd name="T4" fmla="*/ 158 w 323"/>
                <a:gd name="T5" fmla="*/ 0 h 216"/>
                <a:gd name="T6" fmla="*/ 147 w 323"/>
                <a:gd name="T7" fmla="*/ 5 h 216"/>
                <a:gd name="T8" fmla="*/ 4 w 323"/>
                <a:gd name="T9" fmla="*/ 188 h 216"/>
                <a:gd name="T10" fmla="*/ 6 w 323"/>
                <a:gd name="T11" fmla="*/ 209 h 216"/>
                <a:gd name="T12" fmla="*/ 24 w 323"/>
                <a:gd name="T13" fmla="*/ 211 h 216"/>
                <a:gd name="T14" fmla="*/ 159 w 323"/>
                <a:gd name="T15" fmla="*/ 42 h 216"/>
                <a:gd name="T16" fmla="*/ 299 w 323"/>
                <a:gd name="T17" fmla="*/ 207 h 216"/>
                <a:gd name="T18" fmla="*/ 317 w 323"/>
                <a:gd name="T19" fmla="*/ 205 h 216"/>
                <a:gd name="T20" fmla="*/ 319 w 323"/>
                <a:gd name="T21" fmla="*/ 18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3" h="216">
                  <a:moveTo>
                    <a:pt x="319" y="184"/>
                  </a:moveTo>
                  <a:cubicBezTo>
                    <a:pt x="319" y="184"/>
                    <a:pt x="171" y="7"/>
                    <a:pt x="169" y="5"/>
                  </a:cubicBezTo>
                  <a:cubicBezTo>
                    <a:pt x="166" y="1"/>
                    <a:pt x="162" y="0"/>
                    <a:pt x="158" y="0"/>
                  </a:cubicBezTo>
                  <a:cubicBezTo>
                    <a:pt x="154" y="0"/>
                    <a:pt x="150" y="1"/>
                    <a:pt x="147" y="5"/>
                  </a:cubicBezTo>
                  <a:cubicBezTo>
                    <a:pt x="145" y="8"/>
                    <a:pt x="4" y="188"/>
                    <a:pt x="4" y="188"/>
                  </a:cubicBezTo>
                  <a:cubicBezTo>
                    <a:pt x="0" y="194"/>
                    <a:pt x="1" y="203"/>
                    <a:pt x="6" y="209"/>
                  </a:cubicBezTo>
                  <a:cubicBezTo>
                    <a:pt x="12" y="215"/>
                    <a:pt x="20" y="216"/>
                    <a:pt x="24" y="211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299" y="207"/>
                    <a:pt x="299" y="207"/>
                    <a:pt x="299" y="207"/>
                  </a:cubicBezTo>
                  <a:cubicBezTo>
                    <a:pt x="304" y="213"/>
                    <a:pt x="312" y="212"/>
                    <a:pt x="317" y="205"/>
                  </a:cubicBezTo>
                  <a:cubicBezTo>
                    <a:pt x="323" y="199"/>
                    <a:pt x="323" y="189"/>
                    <a:pt x="319" y="184"/>
                  </a:cubicBezTo>
                  <a:close/>
                </a:path>
              </a:pathLst>
            </a:custGeom>
            <a:solidFill>
              <a:srgbClr val="5B8B52"/>
            </a:solidFill>
            <a:ln w="12700" cap="flat" cmpd="sng">
              <a:solidFill>
                <a:srgbClr val="5B8B52"/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81888498-E37F-91D2-8679-48DAEE3321BD}"/>
              </a:ext>
            </a:extLst>
          </p:cNvPr>
          <p:cNvSpPr txBox="1"/>
          <p:nvPr/>
        </p:nvSpPr>
        <p:spPr>
          <a:xfrm>
            <a:off x="2614181" y="1638566"/>
            <a:ext cx="420628" cy="37702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01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6FF427E8-1CC9-D4C5-2B97-16D5D070C9A6}"/>
              </a:ext>
            </a:extLst>
          </p:cNvPr>
          <p:cNvSpPr>
            <a:spLocks/>
          </p:cNvSpPr>
          <p:nvPr/>
        </p:nvSpPr>
        <p:spPr bwMode="auto">
          <a:xfrm>
            <a:off x="4127756" y="2087624"/>
            <a:ext cx="1758554" cy="1983581"/>
          </a:xfrm>
          <a:custGeom>
            <a:avLst/>
            <a:gdLst>
              <a:gd name="T0" fmla="*/ 311 w 622"/>
              <a:gd name="T1" fmla="*/ 702 h 702"/>
              <a:gd name="T2" fmla="*/ 91 w 622"/>
              <a:gd name="T3" fmla="*/ 512 h 702"/>
              <a:gd name="T4" fmla="*/ 0 w 622"/>
              <a:gd name="T5" fmla="*/ 159 h 702"/>
              <a:gd name="T6" fmla="*/ 7 w 622"/>
              <a:gd name="T7" fmla="*/ 29 h 702"/>
              <a:gd name="T8" fmla="*/ 146 w 622"/>
              <a:gd name="T9" fmla="*/ 84 h 702"/>
              <a:gd name="T10" fmla="*/ 312 w 622"/>
              <a:gd name="T11" fmla="*/ 0 h 702"/>
              <a:gd name="T12" fmla="*/ 477 w 622"/>
              <a:gd name="T13" fmla="*/ 84 h 702"/>
              <a:gd name="T14" fmla="*/ 616 w 622"/>
              <a:gd name="T15" fmla="*/ 29 h 702"/>
              <a:gd name="T16" fmla="*/ 622 w 622"/>
              <a:gd name="T17" fmla="*/ 159 h 702"/>
              <a:gd name="T18" fmla="*/ 532 w 622"/>
              <a:gd name="T19" fmla="*/ 512 h 702"/>
              <a:gd name="T20" fmla="*/ 311 w 622"/>
              <a:gd name="T21" fmla="*/ 702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2" h="702">
                <a:moveTo>
                  <a:pt x="311" y="702"/>
                </a:moveTo>
                <a:cubicBezTo>
                  <a:pt x="225" y="675"/>
                  <a:pt x="147" y="607"/>
                  <a:pt x="91" y="512"/>
                </a:cubicBezTo>
                <a:cubicBezTo>
                  <a:pt x="33" y="412"/>
                  <a:pt x="0" y="287"/>
                  <a:pt x="0" y="159"/>
                </a:cubicBezTo>
                <a:cubicBezTo>
                  <a:pt x="0" y="123"/>
                  <a:pt x="3" y="71"/>
                  <a:pt x="7" y="29"/>
                </a:cubicBezTo>
                <a:cubicBezTo>
                  <a:pt x="44" y="64"/>
                  <a:pt x="94" y="84"/>
                  <a:pt x="146" y="84"/>
                </a:cubicBezTo>
                <a:cubicBezTo>
                  <a:pt x="212" y="84"/>
                  <a:pt x="273" y="52"/>
                  <a:pt x="312" y="0"/>
                </a:cubicBezTo>
                <a:cubicBezTo>
                  <a:pt x="350" y="52"/>
                  <a:pt x="412" y="84"/>
                  <a:pt x="477" y="84"/>
                </a:cubicBezTo>
                <a:cubicBezTo>
                  <a:pt x="529" y="84"/>
                  <a:pt x="578" y="64"/>
                  <a:pt x="616" y="29"/>
                </a:cubicBezTo>
                <a:cubicBezTo>
                  <a:pt x="620" y="71"/>
                  <a:pt x="622" y="124"/>
                  <a:pt x="622" y="159"/>
                </a:cubicBezTo>
                <a:cubicBezTo>
                  <a:pt x="622" y="287"/>
                  <a:pt x="590" y="412"/>
                  <a:pt x="532" y="512"/>
                </a:cubicBezTo>
                <a:cubicBezTo>
                  <a:pt x="475" y="607"/>
                  <a:pt x="397" y="675"/>
                  <a:pt x="311" y="702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A50560-1BD0-FFE4-A462-EE2C22AB2955}"/>
              </a:ext>
            </a:extLst>
          </p:cNvPr>
          <p:cNvGrpSpPr/>
          <p:nvPr/>
        </p:nvGrpSpPr>
        <p:grpSpPr>
          <a:xfrm>
            <a:off x="4412551" y="2563659"/>
            <a:ext cx="1104900" cy="921545"/>
            <a:chOff x="2760663" y="5032375"/>
            <a:chExt cx="1473200" cy="1228726"/>
          </a:xfrm>
        </p:grpSpPr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A381CBC2-C677-70F9-2E8B-EF9A9A8D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5856288"/>
              <a:ext cx="285750" cy="404813"/>
            </a:xfrm>
            <a:custGeom>
              <a:avLst/>
              <a:gdLst>
                <a:gd name="T0" fmla="*/ 76 w 76"/>
                <a:gd name="T1" fmla="*/ 103 h 108"/>
                <a:gd name="T2" fmla="*/ 62 w 76"/>
                <a:gd name="T3" fmla="*/ 108 h 108"/>
                <a:gd name="T4" fmla="*/ 13 w 76"/>
                <a:gd name="T5" fmla="*/ 108 h 108"/>
                <a:gd name="T6" fmla="*/ 0 w 76"/>
                <a:gd name="T7" fmla="*/ 103 h 108"/>
                <a:gd name="T8" fmla="*/ 0 w 76"/>
                <a:gd name="T9" fmla="*/ 5 h 108"/>
                <a:gd name="T10" fmla="*/ 13 w 76"/>
                <a:gd name="T11" fmla="*/ 0 h 108"/>
                <a:gd name="T12" fmla="*/ 62 w 76"/>
                <a:gd name="T13" fmla="*/ 0 h 108"/>
                <a:gd name="T14" fmla="*/ 76 w 76"/>
                <a:gd name="T15" fmla="*/ 5 h 108"/>
                <a:gd name="T16" fmla="*/ 76 w 76"/>
                <a:gd name="T17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08">
                  <a:moveTo>
                    <a:pt x="76" y="103"/>
                  </a:moveTo>
                  <a:cubicBezTo>
                    <a:pt x="76" y="106"/>
                    <a:pt x="70" y="108"/>
                    <a:pt x="62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6" y="108"/>
                    <a:pt x="0" y="106"/>
                    <a:pt x="0" y="10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6" y="0"/>
                    <a:pt x="1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0"/>
                    <a:pt x="76" y="2"/>
                    <a:pt x="76" y="5"/>
                  </a:cubicBezTo>
                  <a:lnTo>
                    <a:pt x="76" y="1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D533B367-5A21-BD89-79DF-55B915F2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1" y="5645150"/>
              <a:ext cx="284163" cy="615950"/>
            </a:xfrm>
            <a:custGeom>
              <a:avLst/>
              <a:gdLst>
                <a:gd name="T0" fmla="*/ 76 w 76"/>
                <a:gd name="T1" fmla="*/ 156 h 164"/>
                <a:gd name="T2" fmla="*/ 62 w 76"/>
                <a:gd name="T3" fmla="*/ 164 h 164"/>
                <a:gd name="T4" fmla="*/ 13 w 76"/>
                <a:gd name="T5" fmla="*/ 164 h 164"/>
                <a:gd name="T6" fmla="*/ 0 w 76"/>
                <a:gd name="T7" fmla="*/ 156 h 164"/>
                <a:gd name="T8" fmla="*/ 0 w 76"/>
                <a:gd name="T9" fmla="*/ 7 h 164"/>
                <a:gd name="T10" fmla="*/ 13 w 76"/>
                <a:gd name="T11" fmla="*/ 0 h 164"/>
                <a:gd name="T12" fmla="*/ 62 w 76"/>
                <a:gd name="T13" fmla="*/ 0 h 164"/>
                <a:gd name="T14" fmla="*/ 76 w 76"/>
                <a:gd name="T15" fmla="*/ 7 h 164"/>
                <a:gd name="T16" fmla="*/ 76 w 76"/>
                <a:gd name="T17" fmla="*/ 1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64">
                  <a:moveTo>
                    <a:pt x="76" y="156"/>
                  </a:moveTo>
                  <a:cubicBezTo>
                    <a:pt x="76" y="160"/>
                    <a:pt x="70" y="164"/>
                    <a:pt x="62" y="164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6" y="164"/>
                    <a:pt x="0" y="160"/>
                    <a:pt x="0" y="15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6" y="0"/>
                    <a:pt x="1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0"/>
                    <a:pt x="76" y="3"/>
                    <a:pt x="76" y="7"/>
                  </a:cubicBezTo>
                  <a:lnTo>
                    <a:pt x="76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81185326-5F71-7548-1B32-DD1F3B9B7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6" y="5397500"/>
              <a:ext cx="282575" cy="863600"/>
            </a:xfrm>
            <a:custGeom>
              <a:avLst/>
              <a:gdLst>
                <a:gd name="T0" fmla="*/ 75 w 75"/>
                <a:gd name="T1" fmla="*/ 219 h 230"/>
                <a:gd name="T2" fmla="*/ 62 w 75"/>
                <a:gd name="T3" fmla="*/ 230 h 230"/>
                <a:gd name="T4" fmla="*/ 13 w 75"/>
                <a:gd name="T5" fmla="*/ 230 h 230"/>
                <a:gd name="T6" fmla="*/ 0 w 75"/>
                <a:gd name="T7" fmla="*/ 219 h 230"/>
                <a:gd name="T8" fmla="*/ 0 w 75"/>
                <a:gd name="T9" fmla="*/ 10 h 230"/>
                <a:gd name="T10" fmla="*/ 13 w 75"/>
                <a:gd name="T11" fmla="*/ 0 h 230"/>
                <a:gd name="T12" fmla="*/ 62 w 75"/>
                <a:gd name="T13" fmla="*/ 0 h 230"/>
                <a:gd name="T14" fmla="*/ 75 w 75"/>
                <a:gd name="T15" fmla="*/ 10 h 230"/>
                <a:gd name="T16" fmla="*/ 75 w 75"/>
                <a:gd name="T17" fmla="*/ 21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30">
                  <a:moveTo>
                    <a:pt x="75" y="219"/>
                  </a:moveTo>
                  <a:cubicBezTo>
                    <a:pt x="75" y="225"/>
                    <a:pt x="70" y="230"/>
                    <a:pt x="62" y="230"/>
                  </a:cubicBezTo>
                  <a:cubicBezTo>
                    <a:pt x="13" y="230"/>
                    <a:pt x="13" y="230"/>
                    <a:pt x="13" y="230"/>
                  </a:cubicBezTo>
                  <a:cubicBezTo>
                    <a:pt x="6" y="230"/>
                    <a:pt x="0" y="225"/>
                    <a:pt x="0" y="21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6" y="0"/>
                    <a:pt x="1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0"/>
                    <a:pt x="75" y="4"/>
                    <a:pt x="75" y="10"/>
                  </a:cubicBezTo>
                  <a:lnTo>
                    <a:pt x="75" y="2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83963886-8048-267C-62DD-CE04F06F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288" y="5205413"/>
              <a:ext cx="282575" cy="1055688"/>
            </a:xfrm>
            <a:custGeom>
              <a:avLst/>
              <a:gdLst>
                <a:gd name="T0" fmla="*/ 75 w 75"/>
                <a:gd name="T1" fmla="*/ 268 h 281"/>
                <a:gd name="T2" fmla="*/ 62 w 75"/>
                <a:gd name="T3" fmla="*/ 281 h 281"/>
                <a:gd name="T4" fmla="*/ 13 w 75"/>
                <a:gd name="T5" fmla="*/ 281 h 281"/>
                <a:gd name="T6" fmla="*/ 0 w 75"/>
                <a:gd name="T7" fmla="*/ 268 h 281"/>
                <a:gd name="T8" fmla="*/ 0 w 75"/>
                <a:gd name="T9" fmla="*/ 13 h 281"/>
                <a:gd name="T10" fmla="*/ 13 w 75"/>
                <a:gd name="T11" fmla="*/ 0 h 281"/>
                <a:gd name="T12" fmla="*/ 62 w 75"/>
                <a:gd name="T13" fmla="*/ 0 h 281"/>
                <a:gd name="T14" fmla="*/ 75 w 75"/>
                <a:gd name="T15" fmla="*/ 13 h 281"/>
                <a:gd name="T16" fmla="*/ 75 w 75"/>
                <a:gd name="T17" fmla="*/ 26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81">
                  <a:moveTo>
                    <a:pt x="75" y="268"/>
                  </a:moveTo>
                  <a:cubicBezTo>
                    <a:pt x="75" y="275"/>
                    <a:pt x="69" y="281"/>
                    <a:pt x="62" y="281"/>
                  </a:cubicBezTo>
                  <a:cubicBezTo>
                    <a:pt x="13" y="281"/>
                    <a:pt x="13" y="281"/>
                    <a:pt x="13" y="281"/>
                  </a:cubicBezTo>
                  <a:cubicBezTo>
                    <a:pt x="6" y="281"/>
                    <a:pt x="0" y="275"/>
                    <a:pt x="0" y="26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9" y="0"/>
                    <a:pt x="75" y="6"/>
                    <a:pt x="75" y="13"/>
                  </a:cubicBezTo>
                  <a:lnTo>
                    <a:pt x="75" y="2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69DDCEA8-BEF0-2453-E24D-F1A137756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5116513"/>
              <a:ext cx="1063625" cy="682625"/>
            </a:xfrm>
            <a:custGeom>
              <a:avLst/>
              <a:gdLst>
                <a:gd name="T0" fmla="*/ 14 w 283"/>
                <a:gd name="T1" fmla="*/ 182 h 182"/>
                <a:gd name="T2" fmla="*/ 5 w 283"/>
                <a:gd name="T3" fmla="*/ 179 h 182"/>
                <a:gd name="T4" fmla="*/ 5 w 283"/>
                <a:gd name="T5" fmla="*/ 163 h 182"/>
                <a:gd name="T6" fmla="*/ 140 w 283"/>
                <a:gd name="T7" fmla="*/ 46 h 182"/>
                <a:gd name="T8" fmla="*/ 154 w 283"/>
                <a:gd name="T9" fmla="*/ 44 h 182"/>
                <a:gd name="T10" fmla="*/ 162 w 283"/>
                <a:gd name="T11" fmla="*/ 54 h 182"/>
                <a:gd name="T12" fmla="*/ 162 w 283"/>
                <a:gd name="T13" fmla="*/ 88 h 182"/>
                <a:gd name="T14" fmla="*/ 259 w 283"/>
                <a:gd name="T15" fmla="*/ 5 h 182"/>
                <a:gd name="T16" fmla="*/ 278 w 283"/>
                <a:gd name="T17" fmla="*/ 5 h 182"/>
                <a:gd name="T18" fmla="*/ 278 w 283"/>
                <a:gd name="T19" fmla="*/ 20 h 182"/>
                <a:gd name="T20" fmla="*/ 158 w 283"/>
                <a:gd name="T21" fmla="*/ 123 h 182"/>
                <a:gd name="T22" fmla="*/ 144 w 283"/>
                <a:gd name="T23" fmla="*/ 125 h 182"/>
                <a:gd name="T24" fmla="*/ 136 w 283"/>
                <a:gd name="T25" fmla="*/ 115 h 182"/>
                <a:gd name="T26" fmla="*/ 136 w 283"/>
                <a:gd name="T27" fmla="*/ 82 h 182"/>
                <a:gd name="T28" fmla="*/ 23 w 283"/>
                <a:gd name="T29" fmla="*/ 179 h 182"/>
                <a:gd name="T30" fmla="*/ 14 w 283"/>
                <a:gd name="T31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3" h="182">
                  <a:moveTo>
                    <a:pt x="14" y="182"/>
                  </a:moveTo>
                  <a:cubicBezTo>
                    <a:pt x="11" y="182"/>
                    <a:pt x="7" y="181"/>
                    <a:pt x="5" y="179"/>
                  </a:cubicBezTo>
                  <a:cubicBezTo>
                    <a:pt x="0" y="174"/>
                    <a:pt x="0" y="167"/>
                    <a:pt x="5" y="163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3" y="43"/>
                    <a:pt x="149" y="42"/>
                    <a:pt x="154" y="44"/>
                  </a:cubicBezTo>
                  <a:cubicBezTo>
                    <a:pt x="159" y="46"/>
                    <a:pt x="162" y="50"/>
                    <a:pt x="162" y="54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259" y="5"/>
                    <a:pt x="259" y="5"/>
                    <a:pt x="259" y="5"/>
                  </a:cubicBezTo>
                  <a:cubicBezTo>
                    <a:pt x="264" y="0"/>
                    <a:pt x="273" y="0"/>
                    <a:pt x="278" y="5"/>
                  </a:cubicBezTo>
                  <a:cubicBezTo>
                    <a:pt x="283" y="9"/>
                    <a:pt x="283" y="16"/>
                    <a:pt x="278" y="20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4" y="126"/>
                    <a:pt x="149" y="127"/>
                    <a:pt x="144" y="125"/>
                  </a:cubicBezTo>
                  <a:cubicBezTo>
                    <a:pt x="139" y="124"/>
                    <a:pt x="136" y="120"/>
                    <a:pt x="136" y="115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1" y="181"/>
                    <a:pt x="17" y="182"/>
                    <a:pt x="14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1D0933B7-7766-7A77-CD5C-5E0A8A386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6" y="5032375"/>
              <a:ext cx="282575" cy="244475"/>
            </a:xfrm>
            <a:custGeom>
              <a:avLst/>
              <a:gdLst>
                <a:gd name="T0" fmla="*/ 131 w 178"/>
                <a:gd name="T1" fmla="*/ 154 h 154"/>
                <a:gd name="T2" fmla="*/ 178 w 178"/>
                <a:gd name="T3" fmla="*/ 0 h 154"/>
                <a:gd name="T4" fmla="*/ 0 w 178"/>
                <a:gd name="T5" fmla="*/ 43 h 154"/>
                <a:gd name="T6" fmla="*/ 131 w 178"/>
                <a:gd name="T7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8" h="154">
                  <a:moveTo>
                    <a:pt x="131" y="154"/>
                  </a:moveTo>
                  <a:lnTo>
                    <a:pt x="178" y="0"/>
                  </a:lnTo>
                  <a:lnTo>
                    <a:pt x="0" y="43"/>
                  </a:lnTo>
                  <a:lnTo>
                    <a:pt x="131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E1FEF6F3-A6BC-39D3-43D9-4C90A2AE3C77}"/>
              </a:ext>
            </a:extLst>
          </p:cNvPr>
          <p:cNvSpPr txBox="1"/>
          <p:nvPr/>
        </p:nvSpPr>
        <p:spPr>
          <a:xfrm>
            <a:off x="4817234" y="1638566"/>
            <a:ext cx="420628" cy="37702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75A2E304-CC2A-BAD8-9F33-7810A871BB40}"/>
              </a:ext>
            </a:extLst>
          </p:cNvPr>
          <p:cNvSpPr>
            <a:spLocks/>
          </p:cNvSpPr>
          <p:nvPr/>
        </p:nvSpPr>
        <p:spPr bwMode="auto">
          <a:xfrm>
            <a:off x="6312547" y="2087624"/>
            <a:ext cx="1758554" cy="1983581"/>
          </a:xfrm>
          <a:custGeom>
            <a:avLst/>
            <a:gdLst>
              <a:gd name="T0" fmla="*/ 311 w 622"/>
              <a:gd name="T1" fmla="*/ 702 h 702"/>
              <a:gd name="T2" fmla="*/ 91 w 622"/>
              <a:gd name="T3" fmla="*/ 512 h 702"/>
              <a:gd name="T4" fmla="*/ 0 w 622"/>
              <a:gd name="T5" fmla="*/ 159 h 702"/>
              <a:gd name="T6" fmla="*/ 7 w 622"/>
              <a:gd name="T7" fmla="*/ 29 h 702"/>
              <a:gd name="T8" fmla="*/ 146 w 622"/>
              <a:gd name="T9" fmla="*/ 84 h 702"/>
              <a:gd name="T10" fmla="*/ 312 w 622"/>
              <a:gd name="T11" fmla="*/ 0 h 702"/>
              <a:gd name="T12" fmla="*/ 477 w 622"/>
              <a:gd name="T13" fmla="*/ 84 h 702"/>
              <a:gd name="T14" fmla="*/ 616 w 622"/>
              <a:gd name="T15" fmla="*/ 29 h 702"/>
              <a:gd name="T16" fmla="*/ 622 w 622"/>
              <a:gd name="T17" fmla="*/ 159 h 702"/>
              <a:gd name="T18" fmla="*/ 532 w 622"/>
              <a:gd name="T19" fmla="*/ 512 h 702"/>
              <a:gd name="T20" fmla="*/ 311 w 622"/>
              <a:gd name="T21" fmla="*/ 702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2" h="702">
                <a:moveTo>
                  <a:pt x="311" y="702"/>
                </a:moveTo>
                <a:cubicBezTo>
                  <a:pt x="225" y="675"/>
                  <a:pt x="147" y="607"/>
                  <a:pt x="91" y="512"/>
                </a:cubicBezTo>
                <a:cubicBezTo>
                  <a:pt x="33" y="412"/>
                  <a:pt x="0" y="287"/>
                  <a:pt x="0" y="159"/>
                </a:cubicBezTo>
                <a:cubicBezTo>
                  <a:pt x="0" y="123"/>
                  <a:pt x="3" y="71"/>
                  <a:pt x="7" y="29"/>
                </a:cubicBezTo>
                <a:cubicBezTo>
                  <a:pt x="44" y="64"/>
                  <a:pt x="94" y="84"/>
                  <a:pt x="146" y="84"/>
                </a:cubicBezTo>
                <a:cubicBezTo>
                  <a:pt x="212" y="84"/>
                  <a:pt x="273" y="52"/>
                  <a:pt x="312" y="0"/>
                </a:cubicBezTo>
                <a:cubicBezTo>
                  <a:pt x="350" y="52"/>
                  <a:pt x="412" y="84"/>
                  <a:pt x="477" y="84"/>
                </a:cubicBezTo>
                <a:cubicBezTo>
                  <a:pt x="529" y="84"/>
                  <a:pt x="578" y="64"/>
                  <a:pt x="616" y="29"/>
                </a:cubicBezTo>
                <a:cubicBezTo>
                  <a:pt x="620" y="71"/>
                  <a:pt x="622" y="124"/>
                  <a:pt x="622" y="159"/>
                </a:cubicBezTo>
                <a:cubicBezTo>
                  <a:pt x="622" y="287"/>
                  <a:pt x="590" y="412"/>
                  <a:pt x="532" y="512"/>
                </a:cubicBezTo>
                <a:cubicBezTo>
                  <a:pt x="475" y="607"/>
                  <a:pt x="397" y="675"/>
                  <a:pt x="311" y="702"/>
                </a:cubicBez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0DC6C3EA-D38E-C6C1-033D-191B211CCD2B}"/>
              </a:ext>
            </a:extLst>
          </p:cNvPr>
          <p:cNvGrpSpPr/>
          <p:nvPr/>
        </p:nvGrpSpPr>
        <p:grpSpPr>
          <a:xfrm>
            <a:off x="6674912" y="2530919"/>
            <a:ext cx="1051322" cy="987028"/>
            <a:chOff x="5554663" y="4919663"/>
            <a:chExt cx="1401763" cy="1316037"/>
          </a:xfrm>
        </p:grpSpPr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173CA42-4BAA-A136-7641-7429A530C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5438775"/>
              <a:ext cx="796925" cy="796925"/>
            </a:xfrm>
            <a:custGeom>
              <a:avLst/>
              <a:gdLst>
                <a:gd name="T0" fmla="*/ 190 w 212"/>
                <a:gd name="T1" fmla="*/ 93 h 212"/>
                <a:gd name="T2" fmla="*/ 188 w 212"/>
                <a:gd name="T3" fmla="*/ 82 h 212"/>
                <a:gd name="T4" fmla="*/ 205 w 212"/>
                <a:gd name="T5" fmla="*/ 67 h 212"/>
                <a:gd name="T6" fmla="*/ 195 w 212"/>
                <a:gd name="T7" fmla="*/ 48 h 212"/>
                <a:gd name="T8" fmla="*/ 173 w 212"/>
                <a:gd name="T9" fmla="*/ 53 h 212"/>
                <a:gd name="T10" fmla="*/ 165 w 212"/>
                <a:gd name="T11" fmla="*/ 44 h 212"/>
                <a:gd name="T12" fmla="*/ 172 w 212"/>
                <a:gd name="T13" fmla="*/ 23 h 212"/>
                <a:gd name="T14" fmla="*/ 163 w 212"/>
                <a:gd name="T15" fmla="*/ 17 h 212"/>
                <a:gd name="T16" fmla="*/ 154 w 212"/>
                <a:gd name="T17" fmla="*/ 12 h 212"/>
                <a:gd name="T18" fmla="*/ 138 w 212"/>
                <a:gd name="T19" fmla="*/ 27 h 212"/>
                <a:gd name="T20" fmla="*/ 127 w 212"/>
                <a:gd name="T21" fmla="*/ 23 h 212"/>
                <a:gd name="T22" fmla="*/ 122 w 212"/>
                <a:gd name="T23" fmla="*/ 1 h 212"/>
                <a:gd name="T24" fmla="*/ 101 w 212"/>
                <a:gd name="T25" fmla="*/ 0 h 212"/>
                <a:gd name="T26" fmla="*/ 94 w 212"/>
                <a:gd name="T27" fmla="*/ 22 h 212"/>
                <a:gd name="T28" fmla="*/ 83 w 212"/>
                <a:gd name="T29" fmla="*/ 24 h 212"/>
                <a:gd name="T30" fmla="*/ 68 w 212"/>
                <a:gd name="T31" fmla="*/ 8 h 212"/>
                <a:gd name="T32" fmla="*/ 49 w 212"/>
                <a:gd name="T33" fmla="*/ 17 h 212"/>
                <a:gd name="T34" fmla="*/ 54 w 212"/>
                <a:gd name="T35" fmla="*/ 39 h 212"/>
                <a:gd name="T36" fmla="*/ 45 w 212"/>
                <a:gd name="T37" fmla="*/ 47 h 212"/>
                <a:gd name="T38" fmla="*/ 24 w 212"/>
                <a:gd name="T39" fmla="*/ 40 h 212"/>
                <a:gd name="T40" fmla="*/ 17 w 212"/>
                <a:gd name="T41" fmla="*/ 49 h 212"/>
                <a:gd name="T42" fmla="*/ 12 w 212"/>
                <a:gd name="T43" fmla="*/ 58 h 212"/>
                <a:gd name="T44" fmla="*/ 28 w 212"/>
                <a:gd name="T45" fmla="*/ 75 h 212"/>
                <a:gd name="T46" fmla="*/ 24 w 212"/>
                <a:gd name="T47" fmla="*/ 86 h 212"/>
                <a:gd name="T48" fmla="*/ 2 w 212"/>
                <a:gd name="T49" fmla="*/ 90 h 212"/>
                <a:gd name="T50" fmla="*/ 1 w 212"/>
                <a:gd name="T51" fmla="*/ 111 h 212"/>
                <a:gd name="T52" fmla="*/ 23 w 212"/>
                <a:gd name="T53" fmla="*/ 118 h 212"/>
                <a:gd name="T54" fmla="*/ 25 w 212"/>
                <a:gd name="T55" fmla="*/ 129 h 212"/>
                <a:gd name="T56" fmla="*/ 8 w 212"/>
                <a:gd name="T57" fmla="*/ 145 h 212"/>
                <a:gd name="T58" fmla="*/ 18 w 212"/>
                <a:gd name="T59" fmla="*/ 164 h 212"/>
                <a:gd name="T60" fmla="*/ 40 w 212"/>
                <a:gd name="T61" fmla="*/ 158 h 212"/>
                <a:gd name="T62" fmla="*/ 48 w 212"/>
                <a:gd name="T63" fmla="*/ 167 h 212"/>
                <a:gd name="T64" fmla="*/ 41 w 212"/>
                <a:gd name="T65" fmla="*/ 189 h 212"/>
                <a:gd name="T66" fmla="*/ 49 w 212"/>
                <a:gd name="T67" fmla="*/ 195 h 212"/>
                <a:gd name="T68" fmla="*/ 59 w 212"/>
                <a:gd name="T69" fmla="*/ 200 h 212"/>
                <a:gd name="T70" fmla="*/ 76 w 212"/>
                <a:gd name="T71" fmla="*/ 184 h 212"/>
                <a:gd name="T72" fmla="*/ 87 w 212"/>
                <a:gd name="T73" fmla="*/ 188 h 212"/>
                <a:gd name="T74" fmla="*/ 91 w 212"/>
                <a:gd name="T75" fmla="*/ 210 h 212"/>
                <a:gd name="T76" fmla="*/ 112 w 212"/>
                <a:gd name="T77" fmla="*/ 211 h 212"/>
                <a:gd name="T78" fmla="*/ 119 w 212"/>
                <a:gd name="T79" fmla="*/ 189 h 212"/>
                <a:gd name="T80" fmla="*/ 130 w 212"/>
                <a:gd name="T81" fmla="*/ 187 h 212"/>
                <a:gd name="T82" fmla="*/ 146 w 212"/>
                <a:gd name="T83" fmla="*/ 204 h 212"/>
                <a:gd name="T84" fmla="*/ 165 w 212"/>
                <a:gd name="T85" fmla="*/ 194 h 212"/>
                <a:gd name="T86" fmla="*/ 159 w 212"/>
                <a:gd name="T87" fmla="*/ 172 h 212"/>
                <a:gd name="T88" fmla="*/ 168 w 212"/>
                <a:gd name="T89" fmla="*/ 164 h 212"/>
                <a:gd name="T90" fmla="*/ 189 w 212"/>
                <a:gd name="T91" fmla="*/ 171 h 212"/>
                <a:gd name="T92" fmla="*/ 195 w 212"/>
                <a:gd name="T93" fmla="*/ 163 h 212"/>
                <a:gd name="T94" fmla="*/ 201 w 212"/>
                <a:gd name="T95" fmla="*/ 153 h 212"/>
                <a:gd name="T96" fmla="*/ 185 w 212"/>
                <a:gd name="T97" fmla="*/ 137 h 212"/>
                <a:gd name="T98" fmla="*/ 189 w 212"/>
                <a:gd name="T99" fmla="*/ 126 h 212"/>
                <a:gd name="T100" fmla="*/ 211 w 212"/>
                <a:gd name="T101" fmla="*/ 121 h 212"/>
                <a:gd name="T102" fmla="*/ 212 w 212"/>
                <a:gd name="T103" fmla="*/ 100 h 212"/>
                <a:gd name="T104" fmla="*/ 190 w 212"/>
                <a:gd name="T105" fmla="*/ 93 h 212"/>
                <a:gd name="T106" fmla="*/ 163 w 212"/>
                <a:gd name="T107" fmla="*/ 142 h 212"/>
                <a:gd name="T108" fmla="*/ 70 w 212"/>
                <a:gd name="T109" fmla="*/ 163 h 212"/>
                <a:gd name="T110" fmla="*/ 49 w 212"/>
                <a:gd name="T111" fmla="*/ 70 h 212"/>
                <a:gd name="T112" fmla="*/ 143 w 212"/>
                <a:gd name="T113" fmla="*/ 49 h 212"/>
                <a:gd name="T114" fmla="*/ 163 w 212"/>
                <a:gd name="T115" fmla="*/ 14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2" h="212">
                  <a:moveTo>
                    <a:pt x="190" y="93"/>
                  </a:moveTo>
                  <a:cubicBezTo>
                    <a:pt x="190" y="89"/>
                    <a:pt x="189" y="86"/>
                    <a:pt x="188" y="82"/>
                  </a:cubicBezTo>
                  <a:cubicBezTo>
                    <a:pt x="205" y="67"/>
                    <a:pt x="205" y="67"/>
                    <a:pt x="205" y="67"/>
                  </a:cubicBezTo>
                  <a:cubicBezTo>
                    <a:pt x="202" y="60"/>
                    <a:pt x="199" y="54"/>
                    <a:pt x="195" y="48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0" y="50"/>
                    <a:pt x="168" y="47"/>
                    <a:pt x="165" y="44"/>
                  </a:cubicBezTo>
                  <a:cubicBezTo>
                    <a:pt x="172" y="23"/>
                    <a:pt x="172" y="23"/>
                    <a:pt x="172" y="23"/>
                  </a:cubicBezTo>
                  <a:cubicBezTo>
                    <a:pt x="169" y="21"/>
                    <a:pt x="166" y="19"/>
                    <a:pt x="163" y="17"/>
                  </a:cubicBezTo>
                  <a:cubicBezTo>
                    <a:pt x="160" y="15"/>
                    <a:pt x="157" y="13"/>
                    <a:pt x="154" y="12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4" y="26"/>
                    <a:pt x="130" y="24"/>
                    <a:pt x="127" y="23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15" y="0"/>
                    <a:pt x="108" y="0"/>
                    <a:pt x="101" y="0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0" y="23"/>
                    <a:pt x="87" y="23"/>
                    <a:pt x="83" y="2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1" y="10"/>
                    <a:pt x="55" y="13"/>
                    <a:pt x="49" y="17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1" y="42"/>
                    <a:pt x="48" y="44"/>
                    <a:pt x="45" y="47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43"/>
                    <a:pt x="19" y="46"/>
                    <a:pt x="17" y="49"/>
                  </a:cubicBezTo>
                  <a:cubicBezTo>
                    <a:pt x="15" y="52"/>
                    <a:pt x="14" y="55"/>
                    <a:pt x="12" y="58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8"/>
                    <a:pt x="25" y="82"/>
                    <a:pt x="24" y="86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97"/>
                    <a:pt x="0" y="104"/>
                    <a:pt x="1" y="111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4" y="122"/>
                    <a:pt x="24" y="126"/>
                    <a:pt x="25" y="129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1" y="151"/>
                    <a:pt x="14" y="158"/>
                    <a:pt x="18" y="164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3" y="161"/>
                    <a:pt x="45" y="164"/>
                    <a:pt x="48" y="167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4" y="191"/>
                    <a:pt x="46" y="193"/>
                    <a:pt x="49" y="195"/>
                  </a:cubicBezTo>
                  <a:cubicBezTo>
                    <a:pt x="52" y="197"/>
                    <a:pt x="56" y="199"/>
                    <a:pt x="59" y="200"/>
                  </a:cubicBezTo>
                  <a:cubicBezTo>
                    <a:pt x="76" y="184"/>
                    <a:pt x="76" y="184"/>
                    <a:pt x="76" y="184"/>
                  </a:cubicBezTo>
                  <a:cubicBezTo>
                    <a:pt x="79" y="186"/>
                    <a:pt x="83" y="187"/>
                    <a:pt x="87" y="188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98" y="212"/>
                    <a:pt x="105" y="212"/>
                    <a:pt x="112" y="211"/>
                  </a:cubicBezTo>
                  <a:cubicBezTo>
                    <a:pt x="119" y="189"/>
                    <a:pt x="119" y="189"/>
                    <a:pt x="119" y="189"/>
                  </a:cubicBezTo>
                  <a:cubicBezTo>
                    <a:pt x="123" y="189"/>
                    <a:pt x="127" y="188"/>
                    <a:pt x="130" y="187"/>
                  </a:cubicBezTo>
                  <a:cubicBezTo>
                    <a:pt x="146" y="204"/>
                    <a:pt x="146" y="204"/>
                    <a:pt x="146" y="204"/>
                  </a:cubicBezTo>
                  <a:cubicBezTo>
                    <a:pt x="152" y="201"/>
                    <a:pt x="159" y="198"/>
                    <a:pt x="165" y="194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62" y="169"/>
                    <a:pt x="165" y="167"/>
                    <a:pt x="168" y="164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91" y="169"/>
                    <a:pt x="193" y="166"/>
                    <a:pt x="195" y="163"/>
                  </a:cubicBezTo>
                  <a:cubicBezTo>
                    <a:pt x="197" y="160"/>
                    <a:pt x="199" y="156"/>
                    <a:pt x="201" y="153"/>
                  </a:cubicBezTo>
                  <a:cubicBezTo>
                    <a:pt x="185" y="137"/>
                    <a:pt x="185" y="137"/>
                    <a:pt x="185" y="137"/>
                  </a:cubicBezTo>
                  <a:cubicBezTo>
                    <a:pt x="187" y="133"/>
                    <a:pt x="188" y="129"/>
                    <a:pt x="189" y="126"/>
                  </a:cubicBezTo>
                  <a:cubicBezTo>
                    <a:pt x="211" y="121"/>
                    <a:pt x="211" y="121"/>
                    <a:pt x="211" y="121"/>
                  </a:cubicBezTo>
                  <a:cubicBezTo>
                    <a:pt x="212" y="114"/>
                    <a:pt x="212" y="107"/>
                    <a:pt x="212" y="100"/>
                  </a:cubicBezTo>
                  <a:lnTo>
                    <a:pt x="190" y="93"/>
                  </a:lnTo>
                  <a:close/>
                  <a:moveTo>
                    <a:pt x="163" y="142"/>
                  </a:moveTo>
                  <a:cubicBezTo>
                    <a:pt x="143" y="174"/>
                    <a:pt x="101" y="183"/>
                    <a:pt x="70" y="163"/>
                  </a:cubicBezTo>
                  <a:cubicBezTo>
                    <a:pt x="38" y="143"/>
                    <a:pt x="29" y="101"/>
                    <a:pt x="49" y="70"/>
                  </a:cubicBezTo>
                  <a:cubicBezTo>
                    <a:pt x="70" y="38"/>
                    <a:pt x="111" y="29"/>
                    <a:pt x="143" y="49"/>
                  </a:cubicBezTo>
                  <a:cubicBezTo>
                    <a:pt x="174" y="69"/>
                    <a:pt x="183" y="111"/>
                    <a:pt x="163" y="142"/>
                  </a:cubicBezTo>
                  <a:close/>
                </a:path>
              </a:pathLst>
            </a:custGeom>
            <a:solidFill>
              <a:srgbClr val="5B8B52"/>
            </a:solidFill>
            <a:ln w="12700" cap="flat" cmpd="sng">
              <a:solidFill>
                <a:srgbClr val="5B8B52"/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213BA4B7-1E58-E168-FAB7-B47736AE0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026" y="5364163"/>
              <a:ext cx="660400" cy="660400"/>
            </a:xfrm>
            <a:custGeom>
              <a:avLst/>
              <a:gdLst>
                <a:gd name="T0" fmla="*/ 156 w 176"/>
                <a:gd name="T1" fmla="*/ 88 h 176"/>
                <a:gd name="T2" fmla="*/ 176 w 176"/>
                <a:gd name="T3" fmla="*/ 75 h 176"/>
                <a:gd name="T4" fmla="*/ 172 w 176"/>
                <a:gd name="T5" fmla="*/ 58 h 176"/>
                <a:gd name="T6" fmla="*/ 147 w 176"/>
                <a:gd name="T7" fmla="*/ 55 h 176"/>
                <a:gd name="T8" fmla="*/ 138 w 176"/>
                <a:gd name="T9" fmla="*/ 43 h 176"/>
                <a:gd name="T10" fmla="*/ 144 w 176"/>
                <a:gd name="T11" fmla="*/ 20 h 176"/>
                <a:gd name="T12" fmla="*/ 136 w 176"/>
                <a:gd name="T13" fmla="*/ 14 h 176"/>
                <a:gd name="T14" fmla="*/ 128 w 176"/>
                <a:gd name="T15" fmla="*/ 10 h 176"/>
                <a:gd name="T16" fmla="*/ 109 w 176"/>
                <a:gd name="T17" fmla="*/ 24 h 176"/>
                <a:gd name="T18" fmla="*/ 94 w 176"/>
                <a:gd name="T19" fmla="*/ 21 h 176"/>
                <a:gd name="T20" fmla="*/ 81 w 176"/>
                <a:gd name="T21" fmla="*/ 0 h 176"/>
                <a:gd name="T22" fmla="*/ 64 w 176"/>
                <a:gd name="T23" fmla="*/ 4 h 176"/>
                <a:gd name="T24" fmla="*/ 61 w 176"/>
                <a:gd name="T25" fmla="*/ 27 h 176"/>
                <a:gd name="T26" fmla="*/ 45 w 176"/>
                <a:gd name="T27" fmla="*/ 37 h 176"/>
                <a:gd name="T28" fmla="*/ 21 w 176"/>
                <a:gd name="T29" fmla="*/ 31 h 176"/>
                <a:gd name="T30" fmla="*/ 14 w 176"/>
                <a:gd name="T31" fmla="*/ 41 h 176"/>
                <a:gd name="T32" fmla="*/ 12 w 176"/>
                <a:gd name="T33" fmla="*/ 44 h 176"/>
                <a:gd name="T34" fmla="*/ 26 w 176"/>
                <a:gd name="T35" fmla="*/ 62 h 176"/>
                <a:gd name="T36" fmla="*/ 21 w 176"/>
                <a:gd name="T37" fmla="*/ 85 h 176"/>
                <a:gd name="T38" fmla="*/ 0 w 176"/>
                <a:gd name="T39" fmla="*/ 98 h 176"/>
                <a:gd name="T40" fmla="*/ 3 w 176"/>
                <a:gd name="T41" fmla="*/ 111 h 176"/>
                <a:gd name="T42" fmla="*/ 26 w 176"/>
                <a:gd name="T43" fmla="*/ 114 h 176"/>
                <a:gd name="T44" fmla="*/ 41 w 176"/>
                <a:gd name="T45" fmla="*/ 137 h 176"/>
                <a:gd name="T46" fmla="*/ 36 w 176"/>
                <a:gd name="T47" fmla="*/ 160 h 176"/>
                <a:gd name="T48" fmla="*/ 41 w 176"/>
                <a:gd name="T49" fmla="*/ 164 h 176"/>
                <a:gd name="T50" fmla="*/ 46 w 176"/>
                <a:gd name="T51" fmla="*/ 167 h 176"/>
                <a:gd name="T52" fmla="*/ 65 w 176"/>
                <a:gd name="T53" fmla="*/ 152 h 176"/>
                <a:gd name="T54" fmla="*/ 92 w 176"/>
                <a:gd name="T55" fmla="*/ 156 h 176"/>
                <a:gd name="T56" fmla="*/ 104 w 176"/>
                <a:gd name="T57" fmla="*/ 176 h 176"/>
                <a:gd name="T58" fmla="*/ 117 w 176"/>
                <a:gd name="T59" fmla="*/ 173 h 176"/>
                <a:gd name="T60" fmla="*/ 120 w 176"/>
                <a:gd name="T61" fmla="*/ 149 h 176"/>
                <a:gd name="T62" fmla="*/ 139 w 176"/>
                <a:gd name="T63" fmla="*/ 134 h 176"/>
                <a:gd name="T64" fmla="*/ 162 w 176"/>
                <a:gd name="T65" fmla="*/ 139 h 176"/>
                <a:gd name="T66" fmla="*/ 163 w 176"/>
                <a:gd name="T67" fmla="*/ 137 h 176"/>
                <a:gd name="T68" fmla="*/ 169 w 176"/>
                <a:gd name="T69" fmla="*/ 126 h 176"/>
                <a:gd name="T70" fmla="*/ 154 w 176"/>
                <a:gd name="T71" fmla="*/ 106 h 176"/>
                <a:gd name="T72" fmla="*/ 156 w 176"/>
                <a:gd name="T73" fmla="*/ 88 h 176"/>
                <a:gd name="T74" fmla="*/ 131 w 176"/>
                <a:gd name="T75" fmla="*/ 116 h 176"/>
                <a:gd name="T76" fmla="*/ 61 w 176"/>
                <a:gd name="T77" fmla="*/ 131 h 176"/>
                <a:gd name="T78" fmla="*/ 46 w 176"/>
                <a:gd name="T79" fmla="*/ 61 h 176"/>
                <a:gd name="T80" fmla="*/ 116 w 176"/>
                <a:gd name="T81" fmla="*/ 46 h 176"/>
                <a:gd name="T82" fmla="*/ 131 w 176"/>
                <a:gd name="T83" fmla="*/ 11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" h="176">
                  <a:moveTo>
                    <a:pt x="156" y="88"/>
                  </a:moveTo>
                  <a:cubicBezTo>
                    <a:pt x="176" y="75"/>
                    <a:pt x="176" y="75"/>
                    <a:pt x="176" y="75"/>
                  </a:cubicBezTo>
                  <a:cubicBezTo>
                    <a:pt x="175" y="69"/>
                    <a:pt x="174" y="64"/>
                    <a:pt x="172" y="58"/>
                  </a:cubicBezTo>
                  <a:cubicBezTo>
                    <a:pt x="147" y="55"/>
                    <a:pt x="147" y="55"/>
                    <a:pt x="147" y="55"/>
                  </a:cubicBezTo>
                  <a:cubicBezTo>
                    <a:pt x="145" y="51"/>
                    <a:pt x="142" y="47"/>
                    <a:pt x="138" y="43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1" y="18"/>
                    <a:pt x="139" y="16"/>
                    <a:pt x="136" y="14"/>
                  </a:cubicBezTo>
                  <a:cubicBezTo>
                    <a:pt x="134" y="12"/>
                    <a:pt x="131" y="11"/>
                    <a:pt x="128" y="10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4" y="23"/>
                    <a:pt x="99" y="22"/>
                    <a:pt x="94" y="2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6" y="1"/>
                    <a:pt x="70" y="2"/>
                    <a:pt x="64" y="4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5" y="29"/>
                    <a:pt x="50" y="33"/>
                    <a:pt x="45" y="37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8" y="34"/>
                    <a:pt x="16" y="38"/>
                    <a:pt x="14" y="41"/>
                  </a:cubicBezTo>
                  <a:cubicBezTo>
                    <a:pt x="13" y="42"/>
                    <a:pt x="13" y="43"/>
                    <a:pt x="12" y="44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3" y="70"/>
                    <a:pt x="22" y="77"/>
                    <a:pt x="21" y="8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" y="103"/>
                    <a:pt x="1" y="107"/>
                    <a:pt x="3" y="111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9" y="122"/>
                    <a:pt x="34" y="130"/>
                    <a:pt x="41" y="137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7" y="161"/>
                    <a:pt x="39" y="163"/>
                    <a:pt x="41" y="164"/>
                  </a:cubicBezTo>
                  <a:cubicBezTo>
                    <a:pt x="42" y="165"/>
                    <a:pt x="44" y="166"/>
                    <a:pt x="46" y="167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74" y="155"/>
                    <a:pt x="83" y="157"/>
                    <a:pt x="92" y="15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9" y="175"/>
                    <a:pt x="113" y="174"/>
                    <a:pt x="117" y="173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7" y="145"/>
                    <a:pt x="133" y="140"/>
                    <a:pt x="139" y="134"/>
                  </a:cubicBezTo>
                  <a:cubicBezTo>
                    <a:pt x="162" y="139"/>
                    <a:pt x="162" y="139"/>
                    <a:pt x="162" y="139"/>
                  </a:cubicBezTo>
                  <a:cubicBezTo>
                    <a:pt x="162" y="138"/>
                    <a:pt x="163" y="138"/>
                    <a:pt x="163" y="137"/>
                  </a:cubicBezTo>
                  <a:cubicBezTo>
                    <a:pt x="165" y="133"/>
                    <a:pt x="167" y="130"/>
                    <a:pt x="169" y="12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6" y="100"/>
                    <a:pt x="156" y="94"/>
                    <a:pt x="156" y="88"/>
                  </a:cubicBezTo>
                  <a:close/>
                  <a:moveTo>
                    <a:pt x="131" y="116"/>
                  </a:moveTo>
                  <a:cubicBezTo>
                    <a:pt x="116" y="140"/>
                    <a:pt x="85" y="146"/>
                    <a:pt x="61" y="131"/>
                  </a:cubicBezTo>
                  <a:cubicBezTo>
                    <a:pt x="38" y="116"/>
                    <a:pt x="31" y="85"/>
                    <a:pt x="46" y="61"/>
                  </a:cubicBezTo>
                  <a:cubicBezTo>
                    <a:pt x="61" y="38"/>
                    <a:pt x="92" y="31"/>
                    <a:pt x="116" y="46"/>
                  </a:cubicBezTo>
                  <a:cubicBezTo>
                    <a:pt x="140" y="61"/>
                    <a:pt x="146" y="92"/>
                    <a:pt x="131" y="116"/>
                  </a:cubicBezTo>
                  <a:close/>
                </a:path>
              </a:pathLst>
            </a:custGeom>
            <a:solidFill>
              <a:srgbClr val="5B8B52"/>
            </a:solidFill>
            <a:ln w="12700" cap="flat" cmpd="sng">
              <a:solidFill>
                <a:srgbClr val="5B8B52"/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60A141AA-DE97-DE54-BA73-BB439CBC6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5863" y="4919663"/>
              <a:ext cx="492125" cy="504825"/>
            </a:xfrm>
            <a:custGeom>
              <a:avLst/>
              <a:gdLst>
                <a:gd name="T0" fmla="*/ 14 w 131"/>
                <a:gd name="T1" fmla="*/ 79 h 134"/>
                <a:gd name="T2" fmla="*/ 2 w 131"/>
                <a:gd name="T3" fmla="*/ 94 h 134"/>
                <a:gd name="T4" fmla="*/ 7 w 131"/>
                <a:gd name="T5" fmla="*/ 104 h 134"/>
                <a:gd name="T6" fmla="*/ 27 w 131"/>
                <a:gd name="T7" fmla="*/ 102 h 134"/>
                <a:gd name="T8" fmla="*/ 34 w 131"/>
                <a:gd name="T9" fmla="*/ 108 h 134"/>
                <a:gd name="T10" fmla="*/ 42 w 131"/>
                <a:gd name="T11" fmla="*/ 113 h 134"/>
                <a:gd name="T12" fmla="*/ 46 w 131"/>
                <a:gd name="T13" fmla="*/ 132 h 134"/>
                <a:gd name="T14" fmla="*/ 58 w 131"/>
                <a:gd name="T15" fmla="*/ 134 h 134"/>
                <a:gd name="T16" fmla="*/ 68 w 131"/>
                <a:gd name="T17" fmla="*/ 117 h 134"/>
                <a:gd name="T18" fmla="*/ 87 w 131"/>
                <a:gd name="T19" fmla="*/ 112 h 134"/>
                <a:gd name="T20" fmla="*/ 104 w 131"/>
                <a:gd name="T21" fmla="*/ 121 h 134"/>
                <a:gd name="T22" fmla="*/ 113 w 131"/>
                <a:gd name="T23" fmla="*/ 113 h 134"/>
                <a:gd name="T24" fmla="*/ 107 w 131"/>
                <a:gd name="T25" fmla="*/ 94 h 134"/>
                <a:gd name="T26" fmla="*/ 113 w 131"/>
                <a:gd name="T27" fmla="*/ 76 h 134"/>
                <a:gd name="T28" fmla="*/ 131 w 131"/>
                <a:gd name="T29" fmla="*/ 68 h 134"/>
                <a:gd name="T30" fmla="*/ 130 w 131"/>
                <a:gd name="T31" fmla="*/ 55 h 134"/>
                <a:gd name="T32" fmla="*/ 111 w 131"/>
                <a:gd name="T33" fmla="*/ 48 h 134"/>
                <a:gd name="T34" fmla="*/ 104 w 131"/>
                <a:gd name="T35" fmla="*/ 36 h 134"/>
                <a:gd name="T36" fmla="*/ 109 w 131"/>
                <a:gd name="T37" fmla="*/ 17 h 134"/>
                <a:gd name="T38" fmla="*/ 103 w 131"/>
                <a:gd name="T39" fmla="*/ 12 h 134"/>
                <a:gd name="T40" fmla="*/ 97 w 131"/>
                <a:gd name="T41" fmla="*/ 8 h 134"/>
                <a:gd name="T42" fmla="*/ 80 w 131"/>
                <a:gd name="T43" fmla="*/ 19 h 134"/>
                <a:gd name="T44" fmla="*/ 66 w 131"/>
                <a:gd name="T45" fmla="*/ 16 h 134"/>
                <a:gd name="T46" fmla="*/ 54 w 131"/>
                <a:gd name="T47" fmla="*/ 0 h 134"/>
                <a:gd name="T48" fmla="*/ 41 w 131"/>
                <a:gd name="T49" fmla="*/ 3 h 134"/>
                <a:gd name="T50" fmla="*/ 39 w 131"/>
                <a:gd name="T51" fmla="*/ 23 h 134"/>
                <a:gd name="T52" fmla="*/ 25 w 131"/>
                <a:gd name="T53" fmla="*/ 34 h 134"/>
                <a:gd name="T54" fmla="*/ 4 w 131"/>
                <a:gd name="T55" fmla="*/ 34 h 134"/>
                <a:gd name="T56" fmla="*/ 0 w 131"/>
                <a:gd name="T57" fmla="*/ 45 h 134"/>
                <a:gd name="T58" fmla="*/ 14 w 131"/>
                <a:gd name="T59" fmla="*/ 59 h 134"/>
                <a:gd name="T60" fmla="*/ 14 w 131"/>
                <a:gd name="T61" fmla="*/ 79 h 134"/>
                <a:gd name="T62" fmla="*/ 32 w 131"/>
                <a:gd name="T63" fmla="*/ 45 h 134"/>
                <a:gd name="T64" fmla="*/ 86 w 131"/>
                <a:gd name="T65" fmla="*/ 36 h 134"/>
                <a:gd name="T66" fmla="*/ 94 w 131"/>
                <a:gd name="T67" fmla="*/ 89 h 134"/>
                <a:gd name="T68" fmla="*/ 41 w 131"/>
                <a:gd name="T69" fmla="*/ 98 h 134"/>
                <a:gd name="T70" fmla="*/ 32 w 131"/>
                <a:gd name="T7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134">
                  <a:moveTo>
                    <a:pt x="14" y="79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3" y="97"/>
                    <a:pt x="5" y="101"/>
                    <a:pt x="7" y="104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9" y="104"/>
                    <a:pt x="31" y="106"/>
                    <a:pt x="34" y="108"/>
                  </a:cubicBezTo>
                  <a:cubicBezTo>
                    <a:pt x="37" y="110"/>
                    <a:pt x="39" y="111"/>
                    <a:pt x="42" y="113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50" y="133"/>
                    <a:pt x="54" y="134"/>
                    <a:pt x="58" y="134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75" y="117"/>
                    <a:pt x="81" y="115"/>
                    <a:pt x="87" y="112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8" y="118"/>
                    <a:pt x="111" y="116"/>
                    <a:pt x="113" y="113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10" y="88"/>
                    <a:pt x="112" y="82"/>
                    <a:pt x="113" y="76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1" y="64"/>
                    <a:pt x="131" y="59"/>
                    <a:pt x="130" y="55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09" y="44"/>
                    <a:pt x="107" y="40"/>
                    <a:pt x="104" y="36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7" y="15"/>
                    <a:pt x="105" y="13"/>
                    <a:pt x="103" y="12"/>
                  </a:cubicBezTo>
                  <a:cubicBezTo>
                    <a:pt x="101" y="11"/>
                    <a:pt x="99" y="9"/>
                    <a:pt x="97" y="8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6" y="17"/>
                    <a:pt x="71" y="16"/>
                    <a:pt x="66" y="1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0" y="1"/>
                    <a:pt x="45" y="2"/>
                    <a:pt x="41" y="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3" y="26"/>
                    <a:pt x="29" y="30"/>
                    <a:pt x="2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8"/>
                    <a:pt x="1" y="41"/>
                    <a:pt x="0" y="45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65"/>
                    <a:pt x="13" y="72"/>
                    <a:pt x="14" y="79"/>
                  </a:cubicBezTo>
                  <a:close/>
                  <a:moveTo>
                    <a:pt x="32" y="45"/>
                  </a:moveTo>
                  <a:cubicBezTo>
                    <a:pt x="45" y="28"/>
                    <a:pt x="69" y="24"/>
                    <a:pt x="86" y="36"/>
                  </a:cubicBezTo>
                  <a:cubicBezTo>
                    <a:pt x="103" y="49"/>
                    <a:pt x="106" y="72"/>
                    <a:pt x="94" y="89"/>
                  </a:cubicBezTo>
                  <a:cubicBezTo>
                    <a:pt x="82" y="106"/>
                    <a:pt x="58" y="110"/>
                    <a:pt x="41" y="98"/>
                  </a:cubicBezTo>
                  <a:cubicBezTo>
                    <a:pt x="24" y="86"/>
                    <a:pt x="20" y="62"/>
                    <a:pt x="32" y="45"/>
                  </a:cubicBezTo>
                  <a:close/>
                </a:path>
              </a:pathLst>
            </a:custGeom>
            <a:solidFill>
              <a:srgbClr val="5B8B52"/>
            </a:solidFill>
            <a:ln w="12700" cap="flat" cmpd="sng">
              <a:solidFill>
                <a:srgbClr val="5B8B52"/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8264E265-810B-D6CB-7A4E-6F9EAC2C2854}"/>
              </a:ext>
            </a:extLst>
          </p:cNvPr>
          <p:cNvSpPr txBox="1"/>
          <p:nvPr/>
        </p:nvSpPr>
        <p:spPr>
          <a:xfrm>
            <a:off x="7051231" y="1638566"/>
            <a:ext cx="420628" cy="37702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03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2" name="Freeform 6">
            <a:extLst>
              <a:ext uri="{FF2B5EF4-FFF2-40B4-BE49-F238E27FC236}">
                <a16:creationId xmlns:a16="http://schemas.microsoft.com/office/drawing/2014/main" id="{445C16B4-14E9-3D09-9985-45517B279B25}"/>
              </a:ext>
            </a:extLst>
          </p:cNvPr>
          <p:cNvSpPr>
            <a:spLocks/>
          </p:cNvSpPr>
          <p:nvPr/>
        </p:nvSpPr>
        <p:spPr bwMode="auto">
          <a:xfrm>
            <a:off x="8495793" y="2087624"/>
            <a:ext cx="1758554" cy="1983581"/>
          </a:xfrm>
          <a:custGeom>
            <a:avLst/>
            <a:gdLst>
              <a:gd name="T0" fmla="*/ 311 w 622"/>
              <a:gd name="T1" fmla="*/ 702 h 702"/>
              <a:gd name="T2" fmla="*/ 91 w 622"/>
              <a:gd name="T3" fmla="*/ 512 h 702"/>
              <a:gd name="T4" fmla="*/ 0 w 622"/>
              <a:gd name="T5" fmla="*/ 159 h 702"/>
              <a:gd name="T6" fmla="*/ 7 w 622"/>
              <a:gd name="T7" fmla="*/ 29 h 702"/>
              <a:gd name="T8" fmla="*/ 146 w 622"/>
              <a:gd name="T9" fmla="*/ 84 h 702"/>
              <a:gd name="T10" fmla="*/ 312 w 622"/>
              <a:gd name="T11" fmla="*/ 0 h 702"/>
              <a:gd name="T12" fmla="*/ 477 w 622"/>
              <a:gd name="T13" fmla="*/ 84 h 702"/>
              <a:gd name="T14" fmla="*/ 616 w 622"/>
              <a:gd name="T15" fmla="*/ 29 h 702"/>
              <a:gd name="T16" fmla="*/ 622 w 622"/>
              <a:gd name="T17" fmla="*/ 159 h 702"/>
              <a:gd name="T18" fmla="*/ 532 w 622"/>
              <a:gd name="T19" fmla="*/ 512 h 702"/>
              <a:gd name="T20" fmla="*/ 311 w 622"/>
              <a:gd name="T21" fmla="*/ 702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2" h="702">
                <a:moveTo>
                  <a:pt x="311" y="702"/>
                </a:moveTo>
                <a:cubicBezTo>
                  <a:pt x="225" y="675"/>
                  <a:pt x="147" y="607"/>
                  <a:pt x="91" y="512"/>
                </a:cubicBezTo>
                <a:cubicBezTo>
                  <a:pt x="33" y="412"/>
                  <a:pt x="0" y="287"/>
                  <a:pt x="0" y="159"/>
                </a:cubicBezTo>
                <a:cubicBezTo>
                  <a:pt x="0" y="123"/>
                  <a:pt x="3" y="71"/>
                  <a:pt x="7" y="29"/>
                </a:cubicBezTo>
                <a:cubicBezTo>
                  <a:pt x="44" y="64"/>
                  <a:pt x="94" y="84"/>
                  <a:pt x="146" y="84"/>
                </a:cubicBezTo>
                <a:cubicBezTo>
                  <a:pt x="212" y="84"/>
                  <a:pt x="273" y="52"/>
                  <a:pt x="312" y="0"/>
                </a:cubicBezTo>
                <a:cubicBezTo>
                  <a:pt x="350" y="52"/>
                  <a:pt x="412" y="84"/>
                  <a:pt x="477" y="84"/>
                </a:cubicBezTo>
                <a:cubicBezTo>
                  <a:pt x="529" y="84"/>
                  <a:pt x="578" y="64"/>
                  <a:pt x="616" y="29"/>
                </a:cubicBezTo>
                <a:cubicBezTo>
                  <a:pt x="620" y="71"/>
                  <a:pt x="622" y="124"/>
                  <a:pt x="622" y="159"/>
                </a:cubicBezTo>
                <a:cubicBezTo>
                  <a:pt x="622" y="287"/>
                  <a:pt x="590" y="412"/>
                  <a:pt x="532" y="512"/>
                </a:cubicBezTo>
                <a:cubicBezTo>
                  <a:pt x="475" y="607"/>
                  <a:pt x="397" y="675"/>
                  <a:pt x="311" y="702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87F7497-56A4-8869-5BAD-41E99F92BFCA}"/>
              </a:ext>
            </a:extLst>
          </p:cNvPr>
          <p:cNvGrpSpPr/>
          <p:nvPr/>
        </p:nvGrpSpPr>
        <p:grpSpPr>
          <a:xfrm>
            <a:off x="8882151" y="2514249"/>
            <a:ext cx="985838" cy="1020366"/>
            <a:chOff x="8116888" y="4364038"/>
            <a:chExt cx="1314450" cy="1360488"/>
          </a:xfrm>
        </p:grpSpPr>
        <p:sp>
          <p:nvSpPr>
            <p:cNvPr id="36" name="Freeform 21">
              <a:extLst>
                <a:ext uri="{FF2B5EF4-FFF2-40B4-BE49-F238E27FC236}">
                  <a16:creationId xmlns:a16="http://schemas.microsoft.com/office/drawing/2014/main" id="{E183209F-745C-2CFB-1A2D-E9E65D8A4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1851" y="4691063"/>
              <a:ext cx="652463" cy="728663"/>
            </a:xfrm>
            <a:custGeom>
              <a:avLst/>
              <a:gdLst>
                <a:gd name="T0" fmla="*/ 174 w 174"/>
                <a:gd name="T1" fmla="*/ 87 h 194"/>
                <a:gd name="T2" fmla="*/ 87 w 174"/>
                <a:gd name="T3" fmla="*/ 0 h 194"/>
                <a:gd name="T4" fmla="*/ 0 w 174"/>
                <a:gd name="T5" fmla="*/ 87 h 194"/>
                <a:gd name="T6" fmla="*/ 47 w 174"/>
                <a:gd name="T7" fmla="*/ 165 h 194"/>
                <a:gd name="T8" fmla="*/ 47 w 174"/>
                <a:gd name="T9" fmla="*/ 194 h 194"/>
                <a:gd name="T10" fmla="*/ 127 w 174"/>
                <a:gd name="T11" fmla="*/ 194 h 194"/>
                <a:gd name="T12" fmla="*/ 127 w 174"/>
                <a:gd name="T13" fmla="*/ 165 h 194"/>
                <a:gd name="T14" fmla="*/ 174 w 174"/>
                <a:gd name="T15" fmla="*/ 8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94">
                  <a:moveTo>
                    <a:pt x="174" y="87"/>
                  </a:moveTo>
                  <a:cubicBezTo>
                    <a:pt x="174" y="39"/>
                    <a:pt x="135" y="0"/>
                    <a:pt x="87" y="0"/>
                  </a:cubicBezTo>
                  <a:cubicBezTo>
                    <a:pt x="39" y="0"/>
                    <a:pt x="0" y="39"/>
                    <a:pt x="0" y="87"/>
                  </a:cubicBezTo>
                  <a:cubicBezTo>
                    <a:pt x="0" y="121"/>
                    <a:pt x="19" y="150"/>
                    <a:pt x="47" y="165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7" y="165"/>
                    <a:pt x="127" y="165"/>
                    <a:pt x="127" y="165"/>
                  </a:cubicBezTo>
                  <a:cubicBezTo>
                    <a:pt x="155" y="150"/>
                    <a:pt x="174" y="121"/>
                    <a:pt x="174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" name="Freeform 22">
              <a:extLst>
                <a:ext uri="{FF2B5EF4-FFF2-40B4-BE49-F238E27FC236}">
                  <a16:creationId xmlns:a16="http://schemas.microsoft.com/office/drawing/2014/main" id="{F9C76733-D9CD-E16A-E40A-5CFE8181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8063" y="5454650"/>
              <a:ext cx="300038" cy="52388"/>
            </a:xfrm>
            <a:custGeom>
              <a:avLst/>
              <a:gdLst>
                <a:gd name="T0" fmla="*/ 80 w 80"/>
                <a:gd name="T1" fmla="*/ 7 h 14"/>
                <a:gd name="T2" fmla="*/ 73 w 80"/>
                <a:gd name="T3" fmla="*/ 14 h 14"/>
                <a:gd name="T4" fmla="*/ 7 w 80"/>
                <a:gd name="T5" fmla="*/ 14 h 14"/>
                <a:gd name="T6" fmla="*/ 0 w 80"/>
                <a:gd name="T7" fmla="*/ 7 h 14"/>
                <a:gd name="T8" fmla="*/ 0 w 80"/>
                <a:gd name="T9" fmla="*/ 7 h 14"/>
                <a:gd name="T10" fmla="*/ 7 w 80"/>
                <a:gd name="T11" fmla="*/ 0 h 14"/>
                <a:gd name="T12" fmla="*/ 73 w 80"/>
                <a:gd name="T13" fmla="*/ 0 h 14"/>
                <a:gd name="T14" fmla="*/ 80 w 80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4">
                  <a:moveTo>
                    <a:pt x="80" y="7"/>
                  </a:moveTo>
                  <a:cubicBezTo>
                    <a:pt x="80" y="11"/>
                    <a:pt x="77" y="14"/>
                    <a:pt x="7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Freeform 23">
              <a:extLst>
                <a:ext uri="{FF2B5EF4-FFF2-40B4-BE49-F238E27FC236}">
                  <a16:creationId xmlns:a16="http://schemas.microsoft.com/office/drawing/2014/main" id="{7896D759-EBE3-578F-ADB1-845A05124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8063" y="5524500"/>
              <a:ext cx="300038" cy="53975"/>
            </a:xfrm>
            <a:custGeom>
              <a:avLst/>
              <a:gdLst>
                <a:gd name="T0" fmla="*/ 80 w 80"/>
                <a:gd name="T1" fmla="*/ 7 h 14"/>
                <a:gd name="T2" fmla="*/ 73 w 80"/>
                <a:gd name="T3" fmla="*/ 14 h 14"/>
                <a:gd name="T4" fmla="*/ 7 w 80"/>
                <a:gd name="T5" fmla="*/ 14 h 14"/>
                <a:gd name="T6" fmla="*/ 0 w 80"/>
                <a:gd name="T7" fmla="*/ 7 h 14"/>
                <a:gd name="T8" fmla="*/ 0 w 80"/>
                <a:gd name="T9" fmla="*/ 7 h 14"/>
                <a:gd name="T10" fmla="*/ 7 w 80"/>
                <a:gd name="T11" fmla="*/ 0 h 14"/>
                <a:gd name="T12" fmla="*/ 73 w 80"/>
                <a:gd name="T13" fmla="*/ 0 h 14"/>
                <a:gd name="T14" fmla="*/ 80 w 80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4">
                  <a:moveTo>
                    <a:pt x="80" y="7"/>
                  </a:moveTo>
                  <a:cubicBezTo>
                    <a:pt x="80" y="11"/>
                    <a:pt x="77" y="14"/>
                    <a:pt x="7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9" name="Freeform 24">
              <a:extLst>
                <a:ext uri="{FF2B5EF4-FFF2-40B4-BE49-F238E27FC236}">
                  <a16:creationId xmlns:a16="http://schemas.microsoft.com/office/drawing/2014/main" id="{B70E93E8-57EB-BD5B-070E-4A0AE7AE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1401" y="5595938"/>
              <a:ext cx="228600" cy="53975"/>
            </a:xfrm>
            <a:custGeom>
              <a:avLst/>
              <a:gdLst>
                <a:gd name="T0" fmla="*/ 61 w 61"/>
                <a:gd name="T1" fmla="*/ 7 h 14"/>
                <a:gd name="T2" fmla="*/ 56 w 61"/>
                <a:gd name="T3" fmla="*/ 14 h 14"/>
                <a:gd name="T4" fmla="*/ 5 w 61"/>
                <a:gd name="T5" fmla="*/ 14 h 14"/>
                <a:gd name="T6" fmla="*/ 0 w 61"/>
                <a:gd name="T7" fmla="*/ 7 h 14"/>
                <a:gd name="T8" fmla="*/ 0 w 61"/>
                <a:gd name="T9" fmla="*/ 7 h 14"/>
                <a:gd name="T10" fmla="*/ 5 w 61"/>
                <a:gd name="T11" fmla="*/ 0 h 14"/>
                <a:gd name="T12" fmla="*/ 56 w 61"/>
                <a:gd name="T13" fmla="*/ 0 h 14"/>
                <a:gd name="T14" fmla="*/ 61 w 61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4">
                  <a:moveTo>
                    <a:pt x="61" y="7"/>
                  </a:moveTo>
                  <a:cubicBezTo>
                    <a:pt x="61" y="11"/>
                    <a:pt x="59" y="14"/>
                    <a:pt x="5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1" y="3"/>
                    <a:pt x="6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0" name="Freeform 25">
              <a:extLst>
                <a:ext uri="{FF2B5EF4-FFF2-40B4-BE49-F238E27FC236}">
                  <a16:creationId xmlns:a16="http://schemas.microsoft.com/office/drawing/2014/main" id="{646F4C3D-F7D4-0448-A2F8-05987B08D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3788" y="5672138"/>
              <a:ext cx="120650" cy="52388"/>
            </a:xfrm>
            <a:custGeom>
              <a:avLst/>
              <a:gdLst>
                <a:gd name="T0" fmla="*/ 32 w 32"/>
                <a:gd name="T1" fmla="*/ 7 h 14"/>
                <a:gd name="T2" fmla="*/ 30 w 32"/>
                <a:gd name="T3" fmla="*/ 14 h 14"/>
                <a:gd name="T4" fmla="*/ 3 w 32"/>
                <a:gd name="T5" fmla="*/ 14 h 14"/>
                <a:gd name="T6" fmla="*/ 0 w 32"/>
                <a:gd name="T7" fmla="*/ 7 h 14"/>
                <a:gd name="T8" fmla="*/ 0 w 32"/>
                <a:gd name="T9" fmla="*/ 7 h 14"/>
                <a:gd name="T10" fmla="*/ 3 w 32"/>
                <a:gd name="T11" fmla="*/ 0 h 14"/>
                <a:gd name="T12" fmla="*/ 30 w 32"/>
                <a:gd name="T13" fmla="*/ 0 h 14"/>
                <a:gd name="T14" fmla="*/ 32 w 32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4">
                  <a:moveTo>
                    <a:pt x="32" y="7"/>
                  </a:moveTo>
                  <a:cubicBezTo>
                    <a:pt x="32" y="10"/>
                    <a:pt x="31" y="14"/>
                    <a:pt x="30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3"/>
                    <a:pt x="3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1" name="Freeform 26">
              <a:extLst>
                <a:ext uri="{FF2B5EF4-FFF2-40B4-BE49-F238E27FC236}">
                  <a16:creationId xmlns:a16="http://schemas.microsoft.com/office/drawing/2014/main" id="{94B757F4-3635-3FD4-DD04-237562C7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776" y="4364038"/>
              <a:ext cx="71438" cy="266700"/>
            </a:xfrm>
            <a:custGeom>
              <a:avLst/>
              <a:gdLst>
                <a:gd name="T0" fmla="*/ 19 w 19"/>
                <a:gd name="T1" fmla="*/ 63 h 71"/>
                <a:gd name="T2" fmla="*/ 9 w 19"/>
                <a:gd name="T3" fmla="*/ 71 h 71"/>
                <a:gd name="T4" fmla="*/ 9 w 19"/>
                <a:gd name="T5" fmla="*/ 71 h 71"/>
                <a:gd name="T6" fmla="*/ 0 w 19"/>
                <a:gd name="T7" fmla="*/ 63 h 71"/>
                <a:gd name="T8" fmla="*/ 0 w 19"/>
                <a:gd name="T9" fmla="*/ 8 h 71"/>
                <a:gd name="T10" fmla="*/ 9 w 19"/>
                <a:gd name="T11" fmla="*/ 0 h 71"/>
                <a:gd name="T12" fmla="*/ 9 w 19"/>
                <a:gd name="T13" fmla="*/ 0 h 71"/>
                <a:gd name="T14" fmla="*/ 19 w 19"/>
                <a:gd name="T15" fmla="*/ 8 h 71"/>
                <a:gd name="T16" fmla="*/ 19 w 19"/>
                <a:gd name="T17" fmla="*/ 6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71">
                  <a:moveTo>
                    <a:pt x="19" y="63"/>
                  </a:moveTo>
                  <a:cubicBezTo>
                    <a:pt x="19" y="67"/>
                    <a:pt x="15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4" y="71"/>
                    <a:pt x="0" y="67"/>
                    <a:pt x="0" y="6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5" y="0"/>
                    <a:pt x="19" y="4"/>
                    <a:pt x="19" y="8"/>
                  </a:cubicBezTo>
                  <a:lnTo>
                    <a:pt x="1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2" name="Freeform 27">
              <a:extLst>
                <a:ext uri="{FF2B5EF4-FFF2-40B4-BE49-F238E27FC236}">
                  <a16:creationId xmlns:a16="http://schemas.microsoft.com/office/drawing/2014/main" id="{3EFEE585-596A-FA78-9221-D33F3155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8" y="4556125"/>
              <a:ext cx="217488" cy="217488"/>
            </a:xfrm>
            <a:custGeom>
              <a:avLst/>
              <a:gdLst>
                <a:gd name="T0" fmla="*/ 55 w 58"/>
                <a:gd name="T1" fmla="*/ 42 h 58"/>
                <a:gd name="T2" fmla="*/ 54 w 58"/>
                <a:gd name="T3" fmla="*/ 54 h 58"/>
                <a:gd name="T4" fmla="*/ 54 w 58"/>
                <a:gd name="T5" fmla="*/ 54 h 58"/>
                <a:gd name="T6" fmla="*/ 42 w 58"/>
                <a:gd name="T7" fmla="*/ 55 h 58"/>
                <a:gd name="T8" fmla="*/ 3 w 58"/>
                <a:gd name="T9" fmla="*/ 16 h 58"/>
                <a:gd name="T10" fmla="*/ 4 w 58"/>
                <a:gd name="T11" fmla="*/ 4 h 58"/>
                <a:gd name="T12" fmla="*/ 4 w 58"/>
                <a:gd name="T13" fmla="*/ 4 h 58"/>
                <a:gd name="T14" fmla="*/ 16 w 58"/>
                <a:gd name="T15" fmla="*/ 3 h 58"/>
                <a:gd name="T16" fmla="*/ 55 w 58"/>
                <a:gd name="T17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8">
                  <a:moveTo>
                    <a:pt x="55" y="42"/>
                  </a:moveTo>
                  <a:cubicBezTo>
                    <a:pt x="58" y="45"/>
                    <a:pt x="58" y="50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0" y="57"/>
                    <a:pt x="45" y="58"/>
                    <a:pt x="42" y="5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13"/>
                    <a:pt x="0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0"/>
                    <a:pt x="13" y="0"/>
                    <a:pt x="16" y="3"/>
                  </a:cubicBezTo>
                  <a:lnTo>
                    <a:pt x="5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3" name="Freeform 28">
              <a:extLst>
                <a:ext uri="{FF2B5EF4-FFF2-40B4-BE49-F238E27FC236}">
                  <a16:creationId xmlns:a16="http://schemas.microsoft.com/office/drawing/2014/main" id="{BD280C5B-36D9-F276-14A4-A40E008B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863" y="4556125"/>
              <a:ext cx="217488" cy="217488"/>
            </a:xfrm>
            <a:custGeom>
              <a:avLst/>
              <a:gdLst>
                <a:gd name="T0" fmla="*/ 16 w 58"/>
                <a:gd name="T1" fmla="*/ 55 h 58"/>
                <a:gd name="T2" fmla="*/ 4 w 58"/>
                <a:gd name="T3" fmla="*/ 54 h 58"/>
                <a:gd name="T4" fmla="*/ 4 w 58"/>
                <a:gd name="T5" fmla="*/ 54 h 58"/>
                <a:gd name="T6" fmla="*/ 3 w 58"/>
                <a:gd name="T7" fmla="*/ 42 h 58"/>
                <a:gd name="T8" fmla="*/ 42 w 58"/>
                <a:gd name="T9" fmla="*/ 3 h 58"/>
                <a:gd name="T10" fmla="*/ 54 w 58"/>
                <a:gd name="T11" fmla="*/ 4 h 58"/>
                <a:gd name="T12" fmla="*/ 54 w 58"/>
                <a:gd name="T13" fmla="*/ 4 h 58"/>
                <a:gd name="T14" fmla="*/ 55 w 58"/>
                <a:gd name="T15" fmla="*/ 16 h 58"/>
                <a:gd name="T16" fmla="*/ 16 w 58"/>
                <a:gd name="T17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8">
                  <a:moveTo>
                    <a:pt x="16" y="55"/>
                  </a:moveTo>
                  <a:cubicBezTo>
                    <a:pt x="13" y="58"/>
                    <a:pt x="7" y="57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0" y="50"/>
                    <a:pt x="0" y="45"/>
                    <a:pt x="3" y="4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5" y="0"/>
                    <a:pt x="50" y="0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7" y="7"/>
                    <a:pt x="58" y="13"/>
                    <a:pt x="55" y="16"/>
                  </a:cubicBezTo>
                  <a:lnTo>
                    <a:pt x="16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4" name="Freeform 29">
              <a:extLst>
                <a:ext uri="{FF2B5EF4-FFF2-40B4-BE49-F238E27FC236}">
                  <a16:creationId xmlns:a16="http://schemas.microsoft.com/office/drawing/2014/main" id="{FE7FFEB4-4472-7F1E-BF67-A7E1B871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4638" y="5021263"/>
              <a:ext cx="266700" cy="68263"/>
            </a:xfrm>
            <a:custGeom>
              <a:avLst/>
              <a:gdLst>
                <a:gd name="T0" fmla="*/ 8 w 71"/>
                <a:gd name="T1" fmla="*/ 18 h 18"/>
                <a:gd name="T2" fmla="*/ 0 w 71"/>
                <a:gd name="T3" fmla="*/ 9 h 18"/>
                <a:gd name="T4" fmla="*/ 0 w 71"/>
                <a:gd name="T5" fmla="*/ 9 h 18"/>
                <a:gd name="T6" fmla="*/ 8 w 71"/>
                <a:gd name="T7" fmla="*/ 0 h 18"/>
                <a:gd name="T8" fmla="*/ 63 w 71"/>
                <a:gd name="T9" fmla="*/ 0 h 18"/>
                <a:gd name="T10" fmla="*/ 71 w 71"/>
                <a:gd name="T11" fmla="*/ 9 h 18"/>
                <a:gd name="T12" fmla="*/ 71 w 71"/>
                <a:gd name="T13" fmla="*/ 9 h 18"/>
                <a:gd name="T14" fmla="*/ 63 w 71"/>
                <a:gd name="T15" fmla="*/ 18 h 18"/>
                <a:gd name="T16" fmla="*/ 8 w 71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8">
                  <a:moveTo>
                    <a:pt x="8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0"/>
                    <a:pt x="71" y="4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14"/>
                    <a:pt x="68" y="18"/>
                    <a:pt x="63" y="18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33FBF611-7613-1ACF-78A7-FE7C0962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888" y="5021263"/>
              <a:ext cx="266700" cy="68263"/>
            </a:xfrm>
            <a:custGeom>
              <a:avLst/>
              <a:gdLst>
                <a:gd name="T0" fmla="*/ 63 w 71"/>
                <a:gd name="T1" fmla="*/ 0 h 18"/>
                <a:gd name="T2" fmla="*/ 71 w 71"/>
                <a:gd name="T3" fmla="*/ 9 h 18"/>
                <a:gd name="T4" fmla="*/ 71 w 71"/>
                <a:gd name="T5" fmla="*/ 9 h 18"/>
                <a:gd name="T6" fmla="*/ 63 w 71"/>
                <a:gd name="T7" fmla="*/ 18 h 18"/>
                <a:gd name="T8" fmla="*/ 8 w 71"/>
                <a:gd name="T9" fmla="*/ 18 h 18"/>
                <a:gd name="T10" fmla="*/ 0 w 71"/>
                <a:gd name="T11" fmla="*/ 9 h 18"/>
                <a:gd name="T12" fmla="*/ 0 w 71"/>
                <a:gd name="T13" fmla="*/ 9 h 18"/>
                <a:gd name="T14" fmla="*/ 8 w 71"/>
                <a:gd name="T15" fmla="*/ 0 h 18"/>
                <a:gd name="T16" fmla="*/ 63 w 7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8">
                  <a:moveTo>
                    <a:pt x="63" y="0"/>
                  </a:moveTo>
                  <a:cubicBezTo>
                    <a:pt x="68" y="0"/>
                    <a:pt x="71" y="4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14"/>
                    <a:pt x="68" y="18"/>
                    <a:pt x="63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447E6F2D-D9AE-E6A6-A3EF-F4793337C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3826" y="5281613"/>
              <a:ext cx="211138" cy="220663"/>
            </a:xfrm>
            <a:custGeom>
              <a:avLst/>
              <a:gdLst>
                <a:gd name="T0" fmla="*/ 53 w 56"/>
                <a:gd name="T1" fmla="*/ 43 h 59"/>
                <a:gd name="T2" fmla="*/ 52 w 56"/>
                <a:gd name="T3" fmla="*/ 56 h 59"/>
                <a:gd name="T4" fmla="*/ 52 w 56"/>
                <a:gd name="T5" fmla="*/ 56 h 59"/>
                <a:gd name="T6" fmla="*/ 40 w 56"/>
                <a:gd name="T7" fmla="*/ 56 h 59"/>
                <a:gd name="T8" fmla="*/ 3 w 56"/>
                <a:gd name="T9" fmla="*/ 15 h 59"/>
                <a:gd name="T10" fmla="*/ 4 w 56"/>
                <a:gd name="T11" fmla="*/ 3 h 59"/>
                <a:gd name="T12" fmla="*/ 4 w 56"/>
                <a:gd name="T13" fmla="*/ 3 h 59"/>
                <a:gd name="T14" fmla="*/ 16 w 56"/>
                <a:gd name="T15" fmla="*/ 3 h 59"/>
                <a:gd name="T16" fmla="*/ 53 w 56"/>
                <a:gd name="T17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59">
                  <a:moveTo>
                    <a:pt x="53" y="43"/>
                  </a:moveTo>
                  <a:cubicBezTo>
                    <a:pt x="56" y="47"/>
                    <a:pt x="56" y="52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48" y="59"/>
                    <a:pt x="43" y="59"/>
                    <a:pt x="40" y="5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7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0"/>
                    <a:pt x="13" y="0"/>
                    <a:pt x="16" y="3"/>
                  </a:cubicBezTo>
                  <a:lnTo>
                    <a:pt x="53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2A5310BE-E02B-9736-855B-5A3421C84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088" y="5281613"/>
              <a:ext cx="214313" cy="220663"/>
            </a:xfrm>
            <a:custGeom>
              <a:avLst/>
              <a:gdLst>
                <a:gd name="T0" fmla="*/ 16 w 57"/>
                <a:gd name="T1" fmla="*/ 56 h 59"/>
                <a:gd name="T2" fmla="*/ 4 w 57"/>
                <a:gd name="T3" fmla="*/ 55 h 59"/>
                <a:gd name="T4" fmla="*/ 4 w 57"/>
                <a:gd name="T5" fmla="*/ 55 h 59"/>
                <a:gd name="T6" fmla="*/ 3 w 57"/>
                <a:gd name="T7" fmla="*/ 43 h 59"/>
                <a:gd name="T8" fmla="*/ 40 w 57"/>
                <a:gd name="T9" fmla="*/ 3 h 59"/>
                <a:gd name="T10" fmla="*/ 52 w 57"/>
                <a:gd name="T11" fmla="*/ 4 h 59"/>
                <a:gd name="T12" fmla="*/ 52 w 57"/>
                <a:gd name="T13" fmla="*/ 4 h 59"/>
                <a:gd name="T14" fmla="*/ 54 w 57"/>
                <a:gd name="T15" fmla="*/ 16 h 59"/>
                <a:gd name="T16" fmla="*/ 16 w 57"/>
                <a:gd name="T17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9">
                  <a:moveTo>
                    <a:pt x="16" y="56"/>
                  </a:moveTo>
                  <a:cubicBezTo>
                    <a:pt x="13" y="59"/>
                    <a:pt x="7" y="59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0" y="52"/>
                    <a:pt x="0" y="46"/>
                    <a:pt x="3" y="4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3" y="0"/>
                    <a:pt x="49" y="0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6" y="7"/>
                    <a:pt x="57" y="12"/>
                    <a:pt x="54" y="16"/>
                  </a:cubicBezTo>
                  <a:lnTo>
                    <a:pt x="1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:a16="http://schemas.microsoft.com/office/drawing/2014/main" id="{F56F2E03-FE21-9A94-E536-6A4E0B2B344D}"/>
              </a:ext>
            </a:extLst>
          </p:cNvPr>
          <p:cNvSpPr txBox="1"/>
          <p:nvPr/>
        </p:nvSpPr>
        <p:spPr>
          <a:xfrm>
            <a:off x="9192986" y="1638566"/>
            <a:ext cx="420628" cy="37702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04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51060F12-8C6C-7947-9A28-7CAD702CD9F2}"/>
              </a:ext>
            </a:extLst>
          </p:cNvPr>
          <p:cNvGrpSpPr/>
          <p:nvPr/>
        </p:nvGrpSpPr>
        <p:grpSpPr>
          <a:xfrm>
            <a:off x="1949473" y="4315060"/>
            <a:ext cx="1743738" cy="962080"/>
            <a:chOff x="101199" y="1886576"/>
            <a:chExt cx="1743738" cy="962080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E2E114C3-D248-B0A3-9FC4-6B6AD84AD869}"/>
                </a:ext>
              </a:extLst>
            </p:cNvPr>
            <p:cNvSpPr txBox="1"/>
            <p:nvPr/>
          </p:nvSpPr>
          <p:spPr>
            <a:xfrm>
              <a:off x="101199" y="2152503"/>
              <a:ext cx="1743738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B8BEADBC-134F-32D4-7929-8219F120CB02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41FBD231-1BCC-17E9-C6AA-80E7B9FAC165}"/>
              </a:ext>
            </a:extLst>
          </p:cNvPr>
          <p:cNvGrpSpPr/>
          <p:nvPr/>
        </p:nvGrpSpPr>
        <p:grpSpPr>
          <a:xfrm>
            <a:off x="4155679" y="4315060"/>
            <a:ext cx="1743738" cy="962080"/>
            <a:chOff x="101199" y="1886576"/>
            <a:chExt cx="1743738" cy="962080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574FB1D-B3FE-58AF-BE23-D3E16B8AAEB9}"/>
                </a:ext>
              </a:extLst>
            </p:cNvPr>
            <p:cNvSpPr txBox="1"/>
            <p:nvPr/>
          </p:nvSpPr>
          <p:spPr>
            <a:xfrm>
              <a:off x="101199" y="2152503"/>
              <a:ext cx="1743738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F1D7A1C4-91CE-6450-AEE1-0E72FE508235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4CE7B83F-8E4E-9766-039B-4217DEDC886F}"/>
              </a:ext>
            </a:extLst>
          </p:cNvPr>
          <p:cNvGrpSpPr/>
          <p:nvPr/>
        </p:nvGrpSpPr>
        <p:grpSpPr>
          <a:xfrm>
            <a:off x="6361885" y="4315060"/>
            <a:ext cx="1743738" cy="1166173"/>
            <a:chOff x="101199" y="1886576"/>
            <a:chExt cx="1743738" cy="1166173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FCCAE8A8-2538-3A98-C9FA-1D1A77247609}"/>
                </a:ext>
              </a:extLst>
            </p:cNvPr>
            <p:cNvSpPr txBox="1"/>
            <p:nvPr/>
          </p:nvSpPr>
          <p:spPr>
            <a:xfrm>
              <a:off x="101199" y="2152503"/>
              <a:ext cx="1743738" cy="90024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 示模板及素材免费下载！</a:t>
              </a:r>
            </a:p>
            <a:p>
              <a:pPr algn="ct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 板网 唯一访问网址：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6381108B-6E21-43B5-AEE1-2E54178C3EEC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0C60B7F3-B269-6434-1BD4-3B403ED98179}"/>
              </a:ext>
            </a:extLst>
          </p:cNvPr>
          <p:cNvGrpSpPr/>
          <p:nvPr/>
        </p:nvGrpSpPr>
        <p:grpSpPr>
          <a:xfrm>
            <a:off x="8568091" y="4315060"/>
            <a:ext cx="1743738" cy="962080"/>
            <a:chOff x="101199" y="1886576"/>
            <a:chExt cx="1743738" cy="962080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7AFB9092-566B-00AD-EBE9-377F9017B633}"/>
                </a:ext>
              </a:extLst>
            </p:cNvPr>
            <p:cNvSpPr txBox="1"/>
            <p:nvPr/>
          </p:nvSpPr>
          <p:spPr>
            <a:xfrm>
              <a:off x="101199" y="2152503"/>
              <a:ext cx="1743738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8B992512-B0AB-1D8E-911D-D5AEEF3362BE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44908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任意多边形: 形状 794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4148626" y="-5275216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3" name="任意多边形: 形状 792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34" name="Freeform 315">
            <a:extLst>
              <a:ext uri="{FF2B5EF4-FFF2-40B4-BE49-F238E27FC236}">
                <a16:creationId xmlns:a16="http://schemas.microsoft.com/office/drawing/2014/main" id="{27A49B2F-2BD0-E997-CD59-2787E0CAF41F}"/>
              </a:ext>
            </a:extLst>
          </p:cNvPr>
          <p:cNvSpPr>
            <a:spLocks noEditPoints="1"/>
          </p:cNvSpPr>
          <p:nvPr/>
        </p:nvSpPr>
        <p:spPr bwMode="auto">
          <a:xfrm>
            <a:off x="3925545" y="3176690"/>
            <a:ext cx="5363236" cy="704834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4808582" y="761273"/>
            <a:ext cx="2821712" cy="2166672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365100" cy="4311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8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03</a:t>
              </a:r>
              <a:endParaRPr lang="zh-CN" altLang="en-US" sz="88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3955778" y="3275563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得意黑" pitchFamily="2" charset="-122"/>
                <a:ea typeface="得意黑" pitchFamily="2" charset="-122"/>
              </a:rPr>
              <a:t>单击此处添加标题文本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7395DB3-81F4-3B46-0189-0C74593A2A6F}"/>
              </a:ext>
            </a:extLst>
          </p:cNvPr>
          <p:cNvSpPr txBox="1"/>
          <p:nvPr/>
        </p:nvSpPr>
        <p:spPr>
          <a:xfrm>
            <a:off x="2173515" y="3984398"/>
            <a:ext cx="7844970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模板网，幻灯片演示模板 及素材免费下载！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模板网 唯一 访问网址：</a:t>
            </a: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www.51p ptmoban.com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DAA6E5E7-0851-17AA-FC16-D51907775B5D}"/>
              </a:ext>
            </a:extLst>
          </p:cNvPr>
          <p:cNvSpPr>
            <a:spLocks/>
          </p:cNvSpPr>
          <p:nvPr/>
        </p:nvSpPr>
        <p:spPr bwMode="auto">
          <a:xfrm>
            <a:off x="3871326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4A7A1B6A-C3E8-7FF4-8BAB-7749637EEFFD}"/>
              </a:ext>
            </a:extLst>
          </p:cNvPr>
          <p:cNvSpPr>
            <a:spLocks/>
          </p:cNvSpPr>
          <p:nvPr/>
        </p:nvSpPr>
        <p:spPr bwMode="auto">
          <a:xfrm rot="8553058">
            <a:off x="-414997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3524A7B-B4E0-7B3F-90AC-BE730B5F6DEC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7" name="Freeform 719">
              <a:extLst>
                <a:ext uri="{FF2B5EF4-FFF2-40B4-BE49-F238E27FC236}">
                  <a16:creationId xmlns:a16="http://schemas.microsoft.com/office/drawing/2014/main" id="{2B3C5DDE-7E15-3189-711E-64C81F4B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Freeform 720">
              <a:extLst>
                <a:ext uri="{FF2B5EF4-FFF2-40B4-BE49-F238E27FC236}">
                  <a16:creationId xmlns:a16="http://schemas.microsoft.com/office/drawing/2014/main" id="{2B274830-D5E5-8F72-CF8C-CF4482D3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D6FCF234-6A6F-BCAF-091B-B7478319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Freeform 721">
              <a:extLst>
                <a:ext uri="{FF2B5EF4-FFF2-40B4-BE49-F238E27FC236}">
                  <a16:creationId xmlns:a16="http://schemas.microsoft.com/office/drawing/2014/main" id="{0C3F16C3-808C-4999-272F-FF98A48CE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Freeform 724">
              <a:extLst>
                <a:ext uri="{FF2B5EF4-FFF2-40B4-BE49-F238E27FC236}">
                  <a16:creationId xmlns:a16="http://schemas.microsoft.com/office/drawing/2014/main" id="{182B3B63-4FF8-4C6A-0C4C-735BB8F8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Freeform 725">
              <a:extLst>
                <a:ext uri="{FF2B5EF4-FFF2-40B4-BE49-F238E27FC236}">
                  <a16:creationId xmlns:a16="http://schemas.microsoft.com/office/drawing/2014/main" id="{C378B068-6F3F-D2C0-D441-ECB562CC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Freeform 726">
              <a:extLst>
                <a:ext uri="{FF2B5EF4-FFF2-40B4-BE49-F238E27FC236}">
                  <a16:creationId xmlns:a16="http://schemas.microsoft.com/office/drawing/2014/main" id="{4495C35D-F749-F3C6-FE1A-DA469C31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Freeform 727">
              <a:extLst>
                <a:ext uri="{FF2B5EF4-FFF2-40B4-BE49-F238E27FC236}">
                  <a16:creationId xmlns:a16="http://schemas.microsoft.com/office/drawing/2014/main" id="{686AEDB2-3CA1-B922-1447-896CA68ED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Freeform 728">
              <a:extLst>
                <a:ext uri="{FF2B5EF4-FFF2-40B4-BE49-F238E27FC236}">
                  <a16:creationId xmlns:a16="http://schemas.microsoft.com/office/drawing/2014/main" id="{52F817B1-883F-1D53-D1AD-C88B2156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Freeform 729">
              <a:extLst>
                <a:ext uri="{FF2B5EF4-FFF2-40B4-BE49-F238E27FC236}">
                  <a16:creationId xmlns:a16="http://schemas.microsoft.com/office/drawing/2014/main" id="{752FC25A-AE63-7A68-67BB-443D5D06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Freeform 730">
              <a:extLst>
                <a:ext uri="{FF2B5EF4-FFF2-40B4-BE49-F238E27FC236}">
                  <a16:creationId xmlns:a16="http://schemas.microsoft.com/office/drawing/2014/main" id="{3E7ED353-7879-E954-3185-990ECB0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Freeform 731">
              <a:extLst>
                <a:ext uri="{FF2B5EF4-FFF2-40B4-BE49-F238E27FC236}">
                  <a16:creationId xmlns:a16="http://schemas.microsoft.com/office/drawing/2014/main" id="{F762785E-5742-A70A-F73E-DF341D83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Freeform 732">
              <a:extLst>
                <a:ext uri="{FF2B5EF4-FFF2-40B4-BE49-F238E27FC236}">
                  <a16:creationId xmlns:a16="http://schemas.microsoft.com/office/drawing/2014/main" id="{B0DD43DC-64D5-5E59-D33A-7EC8A48D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Freeform 733">
              <a:extLst>
                <a:ext uri="{FF2B5EF4-FFF2-40B4-BE49-F238E27FC236}">
                  <a16:creationId xmlns:a16="http://schemas.microsoft.com/office/drawing/2014/main" id="{A9FACDBE-7FB8-3C2A-6652-50AF9664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Freeform 734">
              <a:extLst>
                <a:ext uri="{FF2B5EF4-FFF2-40B4-BE49-F238E27FC236}">
                  <a16:creationId xmlns:a16="http://schemas.microsoft.com/office/drawing/2014/main" id="{AF16404D-17A4-0CD6-DD89-E6F4CA46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Freeform 735">
              <a:extLst>
                <a:ext uri="{FF2B5EF4-FFF2-40B4-BE49-F238E27FC236}">
                  <a16:creationId xmlns:a16="http://schemas.microsoft.com/office/drawing/2014/main" id="{2FA8D659-434B-D5F2-0B04-55B9DFDE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Freeform 736">
              <a:extLst>
                <a:ext uri="{FF2B5EF4-FFF2-40B4-BE49-F238E27FC236}">
                  <a16:creationId xmlns:a16="http://schemas.microsoft.com/office/drawing/2014/main" id="{7DA9CB71-1463-9553-46D5-B2E7FAA3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Freeform 737">
              <a:extLst>
                <a:ext uri="{FF2B5EF4-FFF2-40B4-BE49-F238E27FC236}">
                  <a16:creationId xmlns:a16="http://schemas.microsoft.com/office/drawing/2014/main" id="{17F6C3BD-B4FF-ED71-7A6C-A63436CC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Freeform 738">
              <a:extLst>
                <a:ext uri="{FF2B5EF4-FFF2-40B4-BE49-F238E27FC236}">
                  <a16:creationId xmlns:a16="http://schemas.microsoft.com/office/drawing/2014/main" id="{ACA6B43F-1CED-BFBD-C99C-D5ACF6FE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Freeform 739">
              <a:extLst>
                <a:ext uri="{FF2B5EF4-FFF2-40B4-BE49-F238E27FC236}">
                  <a16:creationId xmlns:a16="http://schemas.microsoft.com/office/drawing/2014/main" id="{D5CE50D1-EFDD-7B17-656A-B312C852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Freeform 740">
              <a:extLst>
                <a:ext uri="{FF2B5EF4-FFF2-40B4-BE49-F238E27FC236}">
                  <a16:creationId xmlns:a16="http://schemas.microsoft.com/office/drawing/2014/main" id="{8AB7801A-A7E6-E883-36FA-869FB1E3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Freeform 741">
              <a:extLst>
                <a:ext uri="{FF2B5EF4-FFF2-40B4-BE49-F238E27FC236}">
                  <a16:creationId xmlns:a16="http://schemas.microsoft.com/office/drawing/2014/main" id="{25857A6E-C209-CC21-C5C7-BA0D2742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Freeform 742">
              <a:extLst>
                <a:ext uri="{FF2B5EF4-FFF2-40B4-BE49-F238E27FC236}">
                  <a16:creationId xmlns:a16="http://schemas.microsoft.com/office/drawing/2014/main" id="{1FA270A1-550F-A923-FCB0-FA92BBB2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Freeform 743">
              <a:extLst>
                <a:ext uri="{FF2B5EF4-FFF2-40B4-BE49-F238E27FC236}">
                  <a16:creationId xmlns:a16="http://schemas.microsoft.com/office/drawing/2014/main" id="{70D74E5D-626C-341E-CF37-42D28B12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Freeform 744">
              <a:extLst>
                <a:ext uri="{FF2B5EF4-FFF2-40B4-BE49-F238E27FC236}">
                  <a16:creationId xmlns:a16="http://schemas.microsoft.com/office/drawing/2014/main" id="{8C2ADD24-E727-4C1E-5079-E3BEFD04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Freeform 745">
              <a:extLst>
                <a:ext uri="{FF2B5EF4-FFF2-40B4-BE49-F238E27FC236}">
                  <a16:creationId xmlns:a16="http://schemas.microsoft.com/office/drawing/2014/main" id="{D9BE8DC3-3740-7883-37FD-018DAADA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746">
              <a:extLst>
                <a:ext uri="{FF2B5EF4-FFF2-40B4-BE49-F238E27FC236}">
                  <a16:creationId xmlns:a16="http://schemas.microsoft.com/office/drawing/2014/main" id="{39487907-5C77-4D6E-8239-2DE88612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Freeform 747">
              <a:extLst>
                <a:ext uri="{FF2B5EF4-FFF2-40B4-BE49-F238E27FC236}">
                  <a16:creationId xmlns:a16="http://schemas.microsoft.com/office/drawing/2014/main" id="{FAB3C947-824D-1C4C-4917-B1800276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Freeform 748">
              <a:extLst>
                <a:ext uri="{FF2B5EF4-FFF2-40B4-BE49-F238E27FC236}">
                  <a16:creationId xmlns:a16="http://schemas.microsoft.com/office/drawing/2014/main" id="{F7E84FA7-A2B7-5F36-DAEA-5DA6B2F9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Freeform 749">
              <a:extLst>
                <a:ext uri="{FF2B5EF4-FFF2-40B4-BE49-F238E27FC236}">
                  <a16:creationId xmlns:a16="http://schemas.microsoft.com/office/drawing/2014/main" id="{40CC3140-C699-6263-CDC6-9256E5AC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Freeform 750">
              <a:extLst>
                <a:ext uri="{FF2B5EF4-FFF2-40B4-BE49-F238E27FC236}">
                  <a16:creationId xmlns:a16="http://schemas.microsoft.com/office/drawing/2014/main" id="{42F782E3-50E8-7F8C-4858-2AAD8F0B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Freeform 751">
              <a:extLst>
                <a:ext uri="{FF2B5EF4-FFF2-40B4-BE49-F238E27FC236}">
                  <a16:creationId xmlns:a16="http://schemas.microsoft.com/office/drawing/2014/main" id="{40011D2C-996A-43E8-9A9B-C3D02418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Freeform 752">
              <a:extLst>
                <a:ext uri="{FF2B5EF4-FFF2-40B4-BE49-F238E27FC236}">
                  <a16:creationId xmlns:a16="http://schemas.microsoft.com/office/drawing/2014/main" id="{F155040E-C573-4988-8018-1A5B95D0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753">
              <a:extLst>
                <a:ext uri="{FF2B5EF4-FFF2-40B4-BE49-F238E27FC236}">
                  <a16:creationId xmlns:a16="http://schemas.microsoft.com/office/drawing/2014/main" id="{BFD81449-1126-A058-6987-39737718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Freeform 754">
              <a:extLst>
                <a:ext uri="{FF2B5EF4-FFF2-40B4-BE49-F238E27FC236}">
                  <a16:creationId xmlns:a16="http://schemas.microsoft.com/office/drawing/2014/main" id="{0DAC4559-DAB5-84FA-C1C8-B74B5C76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Freeform 755">
              <a:extLst>
                <a:ext uri="{FF2B5EF4-FFF2-40B4-BE49-F238E27FC236}">
                  <a16:creationId xmlns:a16="http://schemas.microsoft.com/office/drawing/2014/main" id="{03B4950E-30FC-955D-2DF8-2D1D604B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Freeform 756">
              <a:extLst>
                <a:ext uri="{FF2B5EF4-FFF2-40B4-BE49-F238E27FC236}">
                  <a16:creationId xmlns:a16="http://schemas.microsoft.com/office/drawing/2014/main" id="{AB09CE8B-6E1F-B140-7583-025E144DB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Freeform 757">
              <a:extLst>
                <a:ext uri="{FF2B5EF4-FFF2-40B4-BE49-F238E27FC236}">
                  <a16:creationId xmlns:a16="http://schemas.microsoft.com/office/drawing/2014/main" id="{36F5AFB5-76B9-D619-5ECC-9715610D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Freeform 758">
              <a:extLst>
                <a:ext uri="{FF2B5EF4-FFF2-40B4-BE49-F238E27FC236}">
                  <a16:creationId xmlns:a16="http://schemas.microsoft.com/office/drawing/2014/main" id="{7C23A0E2-F4D5-5237-B812-592902C5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Freeform 759">
              <a:extLst>
                <a:ext uri="{FF2B5EF4-FFF2-40B4-BE49-F238E27FC236}">
                  <a16:creationId xmlns:a16="http://schemas.microsoft.com/office/drawing/2014/main" id="{2CD52F62-B33D-233B-C2DE-C5EF7DC4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438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1421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03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D3F3856B-D9CF-23F7-3DC0-0F0518E3A52E}"/>
              </a:ext>
            </a:extLst>
          </p:cNvPr>
          <p:cNvSpPr/>
          <p:nvPr/>
        </p:nvSpPr>
        <p:spPr>
          <a:xfrm>
            <a:off x="5435576" y="4131668"/>
            <a:ext cx="1320849" cy="1320849"/>
          </a:xfrm>
          <a:custGeom>
            <a:avLst/>
            <a:gdLst>
              <a:gd name="connsiteX0" fmla="*/ 0 w 1588409"/>
              <a:gd name="connsiteY0" fmla="*/ 794205 h 1588409"/>
              <a:gd name="connsiteX1" fmla="*/ 794205 w 1588409"/>
              <a:gd name="connsiteY1" fmla="*/ 0 h 1588409"/>
              <a:gd name="connsiteX2" fmla="*/ 1588410 w 1588409"/>
              <a:gd name="connsiteY2" fmla="*/ 794205 h 1588409"/>
              <a:gd name="connsiteX3" fmla="*/ 794205 w 1588409"/>
              <a:gd name="connsiteY3" fmla="*/ 1588410 h 1588409"/>
              <a:gd name="connsiteX4" fmla="*/ 0 w 1588409"/>
              <a:gd name="connsiteY4" fmla="*/ 794205 h 158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8409" h="1588409">
                <a:moveTo>
                  <a:pt x="0" y="794205"/>
                </a:moveTo>
                <a:cubicBezTo>
                  <a:pt x="0" y="355578"/>
                  <a:pt x="355578" y="0"/>
                  <a:pt x="794205" y="0"/>
                </a:cubicBezTo>
                <a:cubicBezTo>
                  <a:pt x="1232832" y="0"/>
                  <a:pt x="1588410" y="355578"/>
                  <a:pt x="1588410" y="794205"/>
                </a:cubicBezTo>
                <a:cubicBezTo>
                  <a:pt x="1588410" y="1232832"/>
                  <a:pt x="1232832" y="1588410"/>
                  <a:pt x="794205" y="1588410"/>
                </a:cubicBezTo>
                <a:cubicBezTo>
                  <a:pt x="355578" y="1588410"/>
                  <a:pt x="0" y="1232832"/>
                  <a:pt x="0" y="794205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</a:p>
        </p:txBody>
      </p:sp>
      <p:sp>
        <p:nvSpPr>
          <p:cNvPr id="5" name="Left Arrow 3">
            <a:extLst>
              <a:ext uri="{FF2B5EF4-FFF2-40B4-BE49-F238E27FC236}">
                <a16:creationId xmlns:a16="http://schemas.microsoft.com/office/drawing/2014/main" id="{D0C76CF8-FFD4-1EFB-B71E-347D37197C55}"/>
              </a:ext>
            </a:extLst>
          </p:cNvPr>
          <p:cNvSpPr/>
          <p:nvPr/>
        </p:nvSpPr>
        <p:spPr>
          <a:xfrm rot="10800000">
            <a:off x="3895152" y="4603872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42561C2B-1358-A918-2398-DAB7472E1AC4}"/>
              </a:ext>
            </a:extLst>
          </p:cNvPr>
          <p:cNvSpPr/>
          <p:nvPr/>
        </p:nvSpPr>
        <p:spPr>
          <a:xfrm>
            <a:off x="3432855" y="4422255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lvl="0"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b="0" kern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  <a:endParaRPr lang="zh-CN" altLang="en-US" b="0" kern="1200" dirty="0">
              <a:solidFill>
                <a:sysClr val="window" lastClr="FFFFFF"/>
              </a:solidFill>
              <a:cs typeface="+mn-ea"/>
              <a:sym typeface="+mn-lt"/>
            </a:endParaRPr>
          </a:p>
        </p:txBody>
      </p:sp>
      <p:sp>
        <p:nvSpPr>
          <p:cNvPr id="7" name="Left Arrow 5">
            <a:extLst>
              <a:ext uri="{FF2B5EF4-FFF2-40B4-BE49-F238E27FC236}">
                <a16:creationId xmlns:a16="http://schemas.microsoft.com/office/drawing/2014/main" id="{610BE8BC-172A-1B39-A46F-6FD33ACE94CF}"/>
              </a:ext>
            </a:extLst>
          </p:cNvPr>
          <p:cNvSpPr/>
          <p:nvPr/>
        </p:nvSpPr>
        <p:spPr>
          <a:xfrm rot="12600000">
            <a:off x="4092496" y="3867373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0D12FF1E-1A20-C3C6-FCE5-E5D739A1AB24}"/>
              </a:ext>
            </a:extLst>
          </p:cNvPr>
          <p:cNvSpPr/>
          <p:nvPr/>
        </p:nvSpPr>
        <p:spPr>
          <a:xfrm>
            <a:off x="3727713" y="3321831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0" name="Left Arrow 7">
            <a:extLst>
              <a:ext uri="{FF2B5EF4-FFF2-40B4-BE49-F238E27FC236}">
                <a16:creationId xmlns:a16="http://schemas.microsoft.com/office/drawing/2014/main" id="{80AC7AD3-534C-7464-2F4C-15B11010D1A6}"/>
              </a:ext>
            </a:extLst>
          </p:cNvPr>
          <p:cNvSpPr/>
          <p:nvPr/>
        </p:nvSpPr>
        <p:spPr>
          <a:xfrm rot="14400000">
            <a:off x="4631652" y="3328219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9E5E67D9-66FF-E1CE-3634-4622A285589F}"/>
              </a:ext>
            </a:extLst>
          </p:cNvPr>
          <p:cNvSpPr/>
          <p:nvPr/>
        </p:nvSpPr>
        <p:spPr>
          <a:xfrm>
            <a:off x="4533279" y="2516265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3" name="Left Arrow 9">
            <a:extLst>
              <a:ext uri="{FF2B5EF4-FFF2-40B4-BE49-F238E27FC236}">
                <a16:creationId xmlns:a16="http://schemas.microsoft.com/office/drawing/2014/main" id="{679D0775-B0D9-0BF3-CF30-DFF0ED13AC0C}"/>
              </a:ext>
            </a:extLst>
          </p:cNvPr>
          <p:cNvSpPr/>
          <p:nvPr/>
        </p:nvSpPr>
        <p:spPr>
          <a:xfrm rot="16200000">
            <a:off x="5368150" y="3130874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A7A3E685-FC64-9D44-374F-BBDF5D950AC7}"/>
              </a:ext>
            </a:extLst>
          </p:cNvPr>
          <p:cNvSpPr/>
          <p:nvPr/>
        </p:nvSpPr>
        <p:spPr>
          <a:xfrm>
            <a:off x="5633703" y="2221407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5" name="Left Arrow 11">
            <a:extLst>
              <a:ext uri="{FF2B5EF4-FFF2-40B4-BE49-F238E27FC236}">
                <a16:creationId xmlns:a16="http://schemas.microsoft.com/office/drawing/2014/main" id="{7BCD7DAF-596D-ED95-AC3C-6B2B712D5C13}"/>
              </a:ext>
            </a:extLst>
          </p:cNvPr>
          <p:cNvSpPr/>
          <p:nvPr/>
        </p:nvSpPr>
        <p:spPr>
          <a:xfrm rot="18000000">
            <a:off x="6104649" y="3328219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6" name="Freeform 12">
            <a:extLst>
              <a:ext uri="{FF2B5EF4-FFF2-40B4-BE49-F238E27FC236}">
                <a16:creationId xmlns:a16="http://schemas.microsoft.com/office/drawing/2014/main" id="{DFCBA3C3-381B-5408-0051-CDA235245583}"/>
              </a:ext>
            </a:extLst>
          </p:cNvPr>
          <p:cNvSpPr/>
          <p:nvPr/>
        </p:nvSpPr>
        <p:spPr>
          <a:xfrm>
            <a:off x="6734127" y="2516265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7" name="Left Arrow 13">
            <a:extLst>
              <a:ext uri="{FF2B5EF4-FFF2-40B4-BE49-F238E27FC236}">
                <a16:creationId xmlns:a16="http://schemas.microsoft.com/office/drawing/2014/main" id="{1EF7BF95-1313-7561-F078-D1AD237A58FB}"/>
              </a:ext>
            </a:extLst>
          </p:cNvPr>
          <p:cNvSpPr/>
          <p:nvPr/>
        </p:nvSpPr>
        <p:spPr>
          <a:xfrm rot="19800000">
            <a:off x="6643804" y="3867373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8" name="Freeform 14">
            <a:extLst>
              <a:ext uri="{FF2B5EF4-FFF2-40B4-BE49-F238E27FC236}">
                <a16:creationId xmlns:a16="http://schemas.microsoft.com/office/drawing/2014/main" id="{DAAD8BEE-5121-634D-9DC0-4190B471B8F3}"/>
              </a:ext>
            </a:extLst>
          </p:cNvPr>
          <p:cNvSpPr/>
          <p:nvPr/>
        </p:nvSpPr>
        <p:spPr>
          <a:xfrm>
            <a:off x="7539693" y="3321831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9" name="Left Arrow 15">
            <a:extLst>
              <a:ext uri="{FF2B5EF4-FFF2-40B4-BE49-F238E27FC236}">
                <a16:creationId xmlns:a16="http://schemas.microsoft.com/office/drawing/2014/main" id="{FACCE9F7-9D49-6BD8-4B0D-90F869CF640B}"/>
              </a:ext>
            </a:extLst>
          </p:cNvPr>
          <p:cNvSpPr/>
          <p:nvPr/>
        </p:nvSpPr>
        <p:spPr>
          <a:xfrm>
            <a:off x="6841149" y="4603872"/>
            <a:ext cx="1455699" cy="376441"/>
          </a:xfrm>
          <a:prstGeom prst="leftArrow">
            <a:avLst>
              <a:gd name="adj1" fmla="val 60000"/>
              <a:gd name="adj2" fmla="val 50000"/>
            </a:avLst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20" name="Freeform 16">
            <a:extLst>
              <a:ext uri="{FF2B5EF4-FFF2-40B4-BE49-F238E27FC236}">
                <a16:creationId xmlns:a16="http://schemas.microsoft.com/office/drawing/2014/main" id="{60546C56-5FF1-EB98-6CCE-0E4C3D596207}"/>
              </a:ext>
            </a:extLst>
          </p:cNvPr>
          <p:cNvSpPr/>
          <p:nvPr/>
        </p:nvSpPr>
        <p:spPr>
          <a:xfrm>
            <a:off x="7834551" y="4422255"/>
            <a:ext cx="924594" cy="739675"/>
          </a:xfrm>
          <a:custGeom>
            <a:avLst/>
            <a:gdLst>
              <a:gd name="connsiteX0" fmla="*/ 0 w 1111886"/>
              <a:gd name="connsiteY0" fmla="*/ 88951 h 889509"/>
              <a:gd name="connsiteX1" fmla="*/ 88951 w 1111886"/>
              <a:gd name="connsiteY1" fmla="*/ 0 h 889509"/>
              <a:gd name="connsiteX2" fmla="*/ 1022935 w 1111886"/>
              <a:gd name="connsiteY2" fmla="*/ 0 h 889509"/>
              <a:gd name="connsiteX3" fmla="*/ 1111886 w 1111886"/>
              <a:gd name="connsiteY3" fmla="*/ 88951 h 889509"/>
              <a:gd name="connsiteX4" fmla="*/ 1111886 w 1111886"/>
              <a:gd name="connsiteY4" fmla="*/ 800558 h 889509"/>
              <a:gd name="connsiteX5" fmla="*/ 1022935 w 1111886"/>
              <a:gd name="connsiteY5" fmla="*/ 889509 h 889509"/>
              <a:gd name="connsiteX6" fmla="*/ 88951 w 1111886"/>
              <a:gd name="connsiteY6" fmla="*/ 889509 h 889509"/>
              <a:gd name="connsiteX7" fmla="*/ 0 w 1111886"/>
              <a:gd name="connsiteY7" fmla="*/ 800558 h 889509"/>
              <a:gd name="connsiteX8" fmla="*/ 0 w 1111886"/>
              <a:gd name="connsiteY8" fmla="*/ 88951 h 88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886" h="889509">
                <a:moveTo>
                  <a:pt x="0" y="88951"/>
                </a:moveTo>
                <a:cubicBezTo>
                  <a:pt x="0" y="39825"/>
                  <a:pt x="39825" y="0"/>
                  <a:pt x="88951" y="0"/>
                </a:cubicBezTo>
                <a:lnTo>
                  <a:pt x="1022935" y="0"/>
                </a:lnTo>
                <a:cubicBezTo>
                  <a:pt x="1072061" y="0"/>
                  <a:pt x="1111886" y="39825"/>
                  <a:pt x="1111886" y="88951"/>
                </a:cubicBezTo>
                <a:lnTo>
                  <a:pt x="1111886" y="800558"/>
                </a:lnTo>
                <a:cubicBezTo>
                  <a:pt x="1111886" y="849684"/>
                  <a:pt x="1072061" y="889509"/>
                  <a:pt x="1022935" y="889509"/>
                </a:cubicBezTo>
                <a:lnTo>
                  <a:pt x="88951" y="889509"/>
                </a:lnTo>
                <a:cubicBezTo>
                  <a:pt x="39825" y="889509"/>
                  <a:pt x="0" y="849684"/>
                  <a:pt x="0" y="800558"/>
                </a:cubicBezTo>
                <a:lnTo>
                  <a:pt x="0" y="88951"/>
                </a:lnTo>
                <a:close/>
              </a:path>
            </a:pathLst>
          </a:custGeom>
          <a:solidFill>
            <a:srgbClr val="5B8B52"/>
          </a:solidFill>
          <a:ln w="38100" cap="flat" cmpd="sng" algn="ctr">
            <a:noFill/>
            <a:prstDash val="solid"/>
            <a:miter lim="800000"/>
          </a:ln>
          <a:effectLst/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52723" tIns="52723" rIns="52723" bIns="52723" numCol="1" spcCol="1270" anchor="ctr" anchorCtr="0">
            <a:noAutofit/>
          </a:bodyPr>
          <a:lstStyle/>
          <a:p>
            <a:pPr algn="ctr" defTabSz="6223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1200" dirty="0">
                <a:solidFill>
                  <a:sysClr val="window" lastClr="FFFFFF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E57A8288-E5F9-941F-FDEC-A2E73FA6ED5F}"/>
              </a:ext>
            </a:extLst>
          </p:cNvPr>
          <p:cNvSpPr txBox="1"/>
          <p:nvPr/>
        </p:nvSpPr>
        <p:spPr>
          <a:xfrm>
            <a:off x="8888827" y="4547890"/>
            <a:ext cx="2746182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EA76C44E-AE30-CC8B-C0F6-012BDAD279A5}"/>
              </a:ext>
            </a:extLst>
          </p:cNvPr>
          <p:cNvSpPr txBox="1"/>
          <p:nvPr/>
        </p:nvSpPr>
        <p:spPr>
          <a:xfrm>
            <a:off x="561601" y="4547890"/>
            <a:ext cx="2746182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113E27E1-8364-5983-6187-B74A4D9CC269}"/>
              </a:ext>
            </a:extLst>
          </p:cNvPr>
          <p:cNvSpPr txBox="1"/>
          <p:nvPr/>
        </p:nvSpPr>
        <p:spPr>
          <a:xfrm>
            <a:off x="8644553" y="3405148"/>
            <a:ext cx="2746182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4DA52DA4-CA70-739B-1B9C-812655DDF5F3}"/>
              </a:ext>
            </a:extLst>
          </p:cNvPr>
          <p:cNvSpPr txBox="1"/>
          <p:nvPr/>
        </p:nvSpPr>
        <p:spPr>
          <a:xfrm>
            <a:off x="877375" y="3405148"/>
            <a:ext cx="2746182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E9E14EED-F1B9-809B-6CF1-37E5983FFEBD}"/>
              </a:ext>
            </a:extLst>
          </p:cNvPr>
          <p:cNvSpPr txBox="1"/>
          <p:nvPr/>
        </p:nvSpPr>
        <p:spPr>
          <a:xfrm>
            <a:off x="7778567" y="2565698"/>
            <a:ext cx="2746182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B47A413-6FD4-7039-6A96-5A539AD5C992}"/>
              </a:ext>
            </a:extLst>
          </p:cNvPr>
          <p:cNvSpPr txBox="1"/>
          <p:nvPr/>
        </p:nvSpPr>
        <p:spPr>
          <a:xfrm>
            <a:off x="1667251" y="2565698"/>
            <a:ext cx="2746182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D238678E-6BAA-6E03-E400-5154CACB6E05}"/>
              </a:ext>
            </a:extLst>
          </p:cNvPr>
          <p:cNvSpPr txBox="1"/>
          <p:nvPr/>
        </p:nvSpPr>
        <p:spPr>
          <a:xfrm>
            <a:off x="3303173" y="1373172"/>
            <a:ext cx="5585654" cy="48840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dirty="0">
                <a:sym typeface="HarmonyOS Sans SC Light" panose="00000400000000000000" pitchFamily="2" charset="-122"/>
              </a:rPr>
              <a:t>... ...</a:t>
            </a:r>
            <a:r>
              <a:rPr lang="zh-CN" altLang="en-US" dirty="0">
                <a:sym typeface="HarmonyOS Sans SC Light" panose="00000400000000000000" pitchFamily="2" charset="-122"/>
              </a:rPr>
              <a:t> </a:t>
            </a:r>
            <a:r>
              <a:rPr lang="en-US" altLang="zh-CN" dirty="0">
                <a:sym typeface="HarmonyOS Sans SC Light" panose="00000400000000000000" pitchFamily="2" charset="-122"/>
              </a:rPr>
              <a:t>51P PT</a:t>
            </a:r>
            <a:r>
              <a:rPr lang="zh-CN" altLang="en-US" dirty="0">
                <a:sym typeface="HarmonyOS Sans SC Light" panose="00000400000000000000" pitchFamily="2" charset="-122"/>
              </a:rPr>
              <a:t>模板网，幻灯片演示模板及素材免费下载！</a:t>
            </a:r>
            <a:r>
              <a:rPr lang="en-US" altLang="zh-CN" dirty="0">
                <a:sym typeface="HarmonyOS Sans SC Light" panose="00000400000000000000" pitchFamily="2" charset="-122"/>
              </a:rPr>
              <a:t>51PPT</a:t>
            </a:r>
            <a:r>
              <a:rPr lang="zh-CN" altLang="en-US" dirty="0">
                <a:sym typeface="HarmonyOS Sans SC Light" panose="00000400000000000000" pitchFamily="2" charset="-122"/>
              </a:rPr>
              <a:t>模板网 唯一访 问网址：</a:t>
            </a:r>
            <a:r>
              <a:rPr lang="en-US" altLang="zh-CN" dirty="0">
                <a:sym typeface="HarmonyOS Sans SC Light" panose="00000400000000000000" pitchFamily="2" charset="-122"/>
              </a:rPr>
              <a:t>www.51pptm oban.com</a:t>
            </a:r>
          </a:p>
        </p:txBody>
      </p:sp>
    </p:spTree>
    <p:extLst>
      <p:ext uri="{BB962C8B-B14F-4D97-AF65-F5344CB8AC3E}">
        <p14:creationId xmlns:p14="http://schemas.microsoft.com/office/powerpoint/2010/main" val="432602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1421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03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AutoShape 5">
            <a:extLst>
              <a:ext uri="{FF2B5EF4-FFF2-40B4-BE49-F238E27FC236}">
                <a16:creationId xmlns:a16="http://schemas.microsoft.com/office/drawing/2014/main" id="{8F04AC40-24A5-4F7C-461C-0E2A7F92191D}"/>
              </a:ext>
            </a:extLst>
          </p:cNvPr>
          <p:cNvSpPr/>
          <p:nvPr/>
        </p:nvSpPr>
        <p:spPr bwMode="auto">
          <a:xfrm>
            <a:off x="2843931" y="2653616"/>
            <a:ext cx="1559252" cy="1550768"/>
          </a:xfrm>
          <a:custGeom>
            <a:avLst/>
            <a:gdLst>
              <a:gd name="T0" fmla="*/ 2147483647 w 20949"/>
              <a:gd name="T1" fmla="*/ 2147483647 h 21600"/>
              <a:gd name="T2" fmla="*/ 2147483647 w 20949"/>
              <a:gd name="T3" fmla="*/ 2147483647 h 21600"/>
              <a:gd name="T4" fmla="*/ 2147483647 w 20949"/>
              <a:gd name="T5" fmla="*/ 2147483647 h 21600"/>
              <a:gd name="T6" fmla="*/ 2147483647 w 20949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949" h="21600">
                <a:moveTo>
                  <a:pt x="6663" y="0"/>
                </a:moveTo>
                <a:cubicBezTo>
                  <a:pt x="4958" y="0"/>
                  <a:pt x="3252" y="674"/>
                  <a:pt x="1951" y="2023"/>
                </a:cubicBezTo>
                <a:cubicBezTo>
                  <a:pt x="-651" y="4720"/>
                  <a:pt x="-651" y="9093"/>
                  <a:pt x="1951" y="11790"/>
                </a:cubicBezTo>
                <a:lnTo>
                  <a:pt x="11413" y="21599"/>
                </a:lnTo>
                <a:lnTo>
                  <a:pt x="20949" y="11948"/>
                </a:lnTo>
                <a:lnTo>
                  <a:pt x="11373" y="2023"/>
                </a:lnTo>
                <a:cubicBezTo>
                  <a:pt x="10072" y="674"/>
                  <a:pt x="8368" y="0"/>
                  <a:pt x="6663" y="0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" name="AutoShape 7">
            <a:extLst>
              <a:ext uri="{FF2B5EF4-FFF2-40B4-BE49-F238E27FC236}">
                <a16:creationId xmlns:a16="http://schemas.microsoft.com/office/drawing/2014/main" id="{341D895E-2DAF-DC6F-65F0-686909772B43}"/>
              </a:ext>
            </a:extLst>
          </p:cNvPr>
          <p:cNvSpPr/>
          <p:nvPr/>
        </p:nvSpPr>
        <p:spPr bwMode="auto">
          <a:xfrm>
            <a:off x="3760140" y="3187223"/>
            <a:ext cx="1807816" cy="1605062"/>
          </a:xfrm>
          <a:custGeom>
            <a:avLst/>
            <a:gdLst>
              <a:gd name="T0" fmla="*/ 2147483647 w 21600"/>
              <a:gd name="T1" fmla="*/ 2147483647 h 20967"/>
              <a:gd name="T2" fmla="*/ 2147483647 w 21600"/>
              <a:gd name="T3" fmla="*/ 2147483647 h 20967"/>
              <a:gd name="T4" fmla="*/ 2147483647 w 21600"/>
              <a:gd name="T5" fmla="*/ 2147483647 h 20967"/>
              <a:gd name="T6" fmla="*/ 2147483647 w 21600"/>
              <a:gd name="T7" fmla="*/ 2147483647 h 209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0967">
                <a:moveTo>
                  <a:pt x="13348" y="0"/>
                </a:moveTo>
                <a:lnTo>
                  <a:pt x="8468" y="5332"/>
                </a:lnTo>
                <a:lnTo>
                  <a:pt x="8437" y="5298"/>
                </a:lnTo>
                <a:lnTo>
                  <a:pt x="0" y="14404"/>
                </a:lnTo>
                <a:lnTo>
                  <a:pt x="4265" y="19068"/>
                </a:lnTo>
                <a:cubicBezTo>
                  <a:pt x="6580" y="21599"/>
                  <a:pt x="10334" y="21600"/>
                  <a:pt x="12649" y="19068"/>
                </a:cubicBezTo>
                <a:cubicBezTo>
                  <a:pt x="12688" y="19025"/>
                  <a:pt x="12721" y="18978"/>
                  <a:pt x="12759" y="18934"/>
                </a:cubicBezTo>
                <a:cubicBezTo>
                  <a:pt x="12820" y="18877"/>
                  <a:pt x="12881" y="18821"/>
                  <a:pt x="12941" y="18763"/>
                </a:cubicBezTo>
                <a:cubicBezTo>
                  <a:pt x="13001" y="18703"/>
                  <a:pt x="13060" y="18642"/>
                  <a:pt x="13118" y="18580"/>
                </a:cubicBezTo>
                <a:lnTo>
                  <a:pt x="21599" y="9309"/>
                </a:lnTo>
                <a:lnTo>
                  <a:pt x="13348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5" name="AutoShape 9">
            <a:extLst>
              <a:ext uri="{FF2B5EF4-FFF2-40B4-BE49-F238E27FC236}">
                <a16:creationId xmlns:a16="http://schemas.microsoft.com/office/drawing/2014/main" id="{C11A4B14-9A37-11E6-10A6-81BA833297B5}"/>
              </a:ext>
            </a:extLst>
          </p:cNvPr>
          <p:cNvSpPr/>
          <p:nvPr/>
        </p:nvSpPr>
        <p:spPr bwMode="auto">
          <a:xfrm>
            <a:off x="4963936" y="2657009"/>
            <a:ext cx="1739100" cy="1553314"/>
          </a:xfrm>
          <a:custGeom>
            <a:avLst/>
            <a:gdLst>
              <a:gd name="T0" fmla="*/ 10800 w 21600"/>
              <a:gd name="T1" fmla="+- 0 10801 3"/>
              <a:gd name="T2" fmla="*/ 10801 h 21597"/>
              <a:gd name="T3" fmla="*/ 10800 w 21600"/>
              <a:gd name="T4" fmla="+- 0 10801 3"/>
              <a:gd name="T5" fmla="*/ 10801 h 21597"/>
              <a:gd name="T6" fmla="*/ 10800 w 21600"/>
              <a:gd name="T7" fmla="+- 0 10801 3"/>
              <a:gd name="T8" fmla="*/ 10801 h 21597"/>
              <a:gd name="T9" fmla="*/ 10800 w 21600"/>
              <a:gd name="T10" fmla="+- 0 10801 3"/>
              <a:gd name="T11" fmla="*/ 10801 h 21597"/>
            </a:gdLst>
            <a:ahLst/>
            <a:cxnLst>
              <a:cxn ang="0">
                <a:pos x="T0" y="T2"/>
              </a:cxn>
              <a:cxn ang="0">
                <a:pos x="T3" y="T5"/>
              </a:cxn>
              <a:cxn ang="0">
                <a:pos x="T6" y="T8"/>
              </a:cxn>
              <a:cxn ang="0">
                <a:pos x="T9" y="T11"/>
              </a:cxn>
            </a:cxnLst>
            <a:rect l="0" t="0" r="r" b="b"/>
            <a:pathLst>
              <a:path w="21600" h="21597">
                <a:moveTo>
                  <a:pt x="8272" y="1"/>
                </a:moveTo>
                <a:cubicBezTo>
                  <a:pt x="6968" y="34"/>
                  <a:pt x="5672" y="530"/>
                  <a:pt x="4594" y="1487"/>
                </a:cubicBezTo>
                <a:lnTo>
                  <a:pt x="0" y="6561"/>
                </a:lnTo>
                <a:lnTo>
                  <a:pt x="8849" y="17027"/>
                </a:lnTo>
                <a:lnTo>
                  <a:pt x="12932" y="21597"/>
                </a:lnTo>
                <a:lnTo>
                  <a:pt x="21599" y="11793"/>
                </a:lnTo>
                <a:lnTo>
                  <a:pt x="12977" y="2143"/>
                </a:lnTo>
                <a:cubicBezTo>
                  <a:pt x="12742" y="1879"/>
                  <a:pt x="12491" y="1643"/>
                  <a:pt x="12229" y="1431"/>
                </a:cubicBezTo>
                <a:cubicBezTo>
                  <a:pt x="11967" y="1220"/>
                  <a:pt x="11695" y="1033"/>
                  <a:pt x="11413" y="873"/>
                </a:cubicBezTo>
                <a:cubicBezTo>
                  <a:pt x="10609" y="370"/>
                  <a:pt x="9725" y="84"/>
                  <a:pt x="8832" y="16"/>
                </a:cubicBezTo>
                <a:cubicBezTo>
                  <a:pt x="8646" y="2"/>
                  <a:pt x="8459" y="-3"/>
                  <a:pt x="8272" y="1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s-E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AutoShape 11">
            <a:extLst>
              <a:ext uri="{FF2B5EF4-FFF2-40B4-BE49-F238E27FC236}">
                <a16:creationId xmlns:a16="http://schemas.microsoft.com/office/drawing/2014/main" id="{25FB782F-DA7D-8DA6-A9EF-5BF65F5DC458}"/>
              </a:ext>
            </a:extLst>
          </p:cNvPr>
          <p:cNvSpPr/>
          <p:nvPr/>
        </p:nvSpPr>
        <p:spPr bwMode="auto">
          <a:xfrm>
            <a:off x="6070173" y="3183829"/>
            <a:ext cx="1806967" cy="1604214"/>
          </a:xfrm>
          <a:custGeom>
            <a:avLst/>
            <a:gdLst>
              <a:gd name="T0" fmla="*/ 10800 w 21600"/>
              <a:gd name="T1" fmla="*/ 10483 h 20967"/>
              <a:gd name="T2" fmla="*/ 10800 w 21600"/>
              <a:gd name="T3" fmla="*/ 10483 h 20967"/>
              <a:gd name="T4" fmla="*/ 10800 w 21600"/>
              <a:gd name="T5" fmla="*/ 10483 h 20967"/>
              <a:gd name="T6" fmla="*/ 10800 w 21600"/>
              <a:gd name="T7" fmla="*/ 10483 h 20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0967">
                <a:moveTo>
                  <a:pt x="13348" y="0"/>
                </a:moveTo>
                <a:lnTo>
                  <a:pt x="8468" y="5332"/>
                </a:lnTo>
                <a:lnTo>
                  <a:pt x="8437" y="5298"/>
                </a:lnTo>
                <a:lnTo>
                  <a:pt x="0" y="14404"/>
                </a:lnTo>
                <a:lnTo>
                  <a:pt x="4265" y="19068"/>
                </a:lnTo>
                <a:cubicBezTo>
                  <a:pt x="6580" y="21599"/>
                  <a:pt x="10334" y="21599"/>
                  <a:pt x="12649" y="19068"/>
                </a:cubicBezTo>
                <a:cubicBezTo>
                  <a:pt x="12688" y="19025"/>
                  <a:pt x="12721" y="18978"/>
                  <a:pt x="12759" y="18934"/>
                </a:cubicBezTo>
                <a:cubicBezTo>
                  <a:pt x="12820" y="18877"/>
                  <a:pt x="12881" y="18821"/>
                  <a:pt x="12941" y="18763"/>
                </a:cubicBezTo>
                <a:cubicBezTo>
                  <a:pt x="13001" y="18703"/>
                  <a:pt x="13060" y="18642"/>
                  <a:pt x="13118" y="18580"/>
                </a:cubicBezTo>
                <a:lnTo>
                  <a:pt x="21599" y="9309"/>
                </a:lnTo>
                <a:lnTo>
                  <a:pt x="13348" y="0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7" name="AutoShape 13">
            <a:extLst>
              <a:ext uri="{FF2B5EF4-FFF2-40B4-BE49-F238E27FC236}">
                <a16:creationId xmlns:a16="http://schemas.microsoft.com/office/drawing/2014/main" id="{098AFC71-8D36-DA61-6237-7FDCC30B281C}"/>
              </a:ext>
            </a:extLst>
          </p:cNvPr>
          <p:cNvSpPr/>
          <p:nvPr/>
        </p:nvSpPr>
        <p:spPr bwMode="auto">
          <a:xfrm>
            <a:off x="7253610" y="2361786"/>
            <a:ext cx="1457451" cy="147611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3259" y="0"/>
                </a:moveTo>
                <a:cubicBezTo>
                  <a:pt x="1471" y="0"/>
                  <a:pt x="22" y="1433"/>
                  <a:pt x="23" y="3199"/>
                </a:cubicBezTo>
                <a:cubicBezTo>
                  <a:pt x="23" y="4966"/>
                  <a:pt x="1471" y="6397"/>
                  <a:pt x="3259" y="6397"/>
                </a:cubicBezTo>
                <a:lnTo>
                  <a:pt x="4654" y="6397"/>
                </a:lnTo>
                <a:lnTo>
                  <a:pt x="0" y="10992"/>
                </a:lnTo>
                <a:lnTo>
                  <a:pt x="10107" y="21543"/>
                </a:lnTo>
                <a:lnTo>
                  <a:pt x="15126" y="16585"/>
                </a:lnTo>
                <a:lnTo>
                  <a:pt x="15126" y="18399"/>
                </a:lnTo>
                <a:cubicBezTo>
                  <a:pt x="15126" y="20166"/>
                  <a:pt x="16574" y="21599"/>
                  <a:pt x="18363" y="21600"/>
                </a:cubicBezTo>
                <a:cubicBezTo>
                  <a:pt x="20151" y="21600"/>
                  <a:pt x="21600" y="20166"/>
                  <a:pt x="21599" y="18399"/>
                </a:cubicBezTo>
                <a:lnTo>
                  <a:pt x="21599" y="3320"/>
                </a:lnTo>
                <a:cubicBezTo>
                  <a:pt x="21599" y="3057"/>
                  <a:pt x="21557" y="2805"/>
                  <a:pt x="21499" y="2561"/>
                </a:cubicBezTo>
                <a:cubicBezTo>
                  <a:pt x="21498" y="2559"/>
                  <a:pt x="21499" y="2557"/>
                  <a:pt x="21499" y="2555"/>
                </a:cubicBezTo>
                <a:cubicBezTo>
                  <a:pt x="21348" y="1827"/>
                  <a:pt x="20946" y="1187"/>
                  <a:pt x="20386" y="730"/>
                </a:cubicBezTo>
                <a:cubicBezTo>
                  <a:pt x="19826" y="274"/>
                  <a:pt x="19109" y="0"/>
                  <a:pt x="18327" y="0"/>
                </a:cubicBezTo>
                <a:lnTo>
                  <a:pt x="3259" y="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s-E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516AA1AD-FDDC-F5F1-5E8C-581EF4B2DB64}"/>
              </a:ext>
            </a:extLst>
          </p:cNvPr>
          <p:cNvSpPr txBox="1"/>
          <p:nvPr/>
        </p:nvSpPr>
        <p:spPr>
          <a:xfrm rot="2655209">
            <a:off x="2689235" y="3169890"/>
            <a:ext cx="1761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CBB28D2-2C46-0180-3E33-70867E5DD721}"/>
              </a:ext>
            </a:extLst>
          </p:cNvPr>
          <p:cNvSpPr txBox="1"/>
          <p:nvPr/>
        </p:nvSpPr>
        <p:spPr>
          <a:xfrm rot="2655209">
            <a:off x="4915559" y="3169889"/>
            <a:ext cx="1761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1CE93AB2-C14C-62D9-5A2A-B2FFCD686B35}"/>
              </a:ext>
            </a:extLst>
          </p:cNvPr>
          <p:cNvSpPr txBox="1"/>
          <p:nvPr/>
        </p:nvSpPr>
        <p:spPr>
          <a:xfrm rot="18992240">
            <a:off x="3783928" y="3823547"/>
            <a:ext cx="1761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F8D07316-4856-624A-F103-1AF47D8981AD}"/>
              </a:ext>
            </a:extLst>
          </p:cNvPr>
          <p:cNvSpPr txBox="1"/>
          <p:nvPr/>
        </p:nvSpPr>
        <p:spPr>
          <a:xfrm rot="18992240">
            <a:off x="6188280" y="3823547"/>
            <a:ext cx="1761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关键词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32A8488F-139D-1F5F-7EF4-ADD31AA335D3}"/>
              </a:ext>
            </a:extLst>
          </p:cNvPr>
          <p:cNvSpPr txBox="1"/>
          <p:nvPr/>
        </p:nvSpPr>
        <p:spPr>
          <a:xfrm rot="18992240">
            <a:off x="7129524" y="2854416"/>
            <a:ext cx="17616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  <a:cs typeface="+mn-ea"/>
                <a:sym typeface="+mn-lt"/>
              </a:rPr>
              <a:t>关键词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CCDEC5EF-8B0E-438F-DECB-2D98F77106A2}"/>
              </a:ext>
            </a:extLst>
          </p:cNvPr>
          <p:cNvGrpSpPr/>
          <p:nvPr/>
        </p:nvGrpSpPr>
        <p:grpSpPr>
          <a:xfrm>
            <a:off x="3111463" y="4997640"/>
            <a:ext cx="2583440" cy="754330"/>
            <a:chOff x="-318652" y="1886576"/>
            <a:chExt cx="2583440" cy="754330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2FE50F19-4E92-E3BE-7C12-33CBDCBBE7ED}"/>
                </a:ext>
              </a:extLst>
            </p:cNvPr>
            <p:cNvSpPr txBox="1"/>
            <p:nvPr/>
          </p:nvSpPr>
          <p:spPr>
            <a:xfrm>
              <a:off x="-318652" y="2152503"/>
              <a:ext cx="2583440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5FD41C05-3466-4049-9277-0D339757EFCE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D2F2D452-A039-A6F0-04E1-D9D0B4D39388}"/>
              </a:ext>
            </a:extLst>
          </p:cNvPr>
          <p:cNvGrpSpPr/>
          <p:nvPr/>
        </p:nvGrpSpPr>
        <p:grpSpPr>
          <a:xfrm>
            <a:off x="5299532" y="4937698"/>
            <a:ext cx="3858982" cy="754330"/>
            <a:chOff x="-956423" y="1886576"/>
            <a:chExt cx="3858982" cy="754330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FE32399-EAF0-DC68-34BF-DEB7C8FEA462}"/>
                </a:ext>
              </a:extLst>
            </p:cNvPr>
            <p:cNvSpPr txBox="1"/>
            <p:nvPr/>
          </p:nvSpPr>
          <p:spPr>
            <a:xfrm>
              <a:off x="-956423" y="2152503"/>
              <a:ext cx="38589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模板网，幻灯片演示模板及 素材免费下载！</a:t>
              </a:r>
            </a:p>
            <a:p>
              <a:pPr algn="ct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 板网 唯一 访 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 oban.com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ED36F615-2CB7-42A4-8197-C3F9FD8231A6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CDA30DEE-25C0-2A0C-EE97-6F1828C53B72}"/>
              </a:ext>
            </a:extLst>
          </p:cNvPr>
          <p:cNvGrpSpPr/>
          <p:nvPr/>
        </p:nvGrpSpPr>
        <p:grpSpPr>
          <a:xfrm>
            <a:off x="4835130" y="1592620"/>
            <a:ext cx="2107784" cy="962080"/>
            <a:chOff x="-80824" y="1886576"/>
            <a:chExt cx="2107784" cy="962080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2A03DA43-68C8-A5BE-0101-20EFA269FF6E}"/>
                </a:ext>
              </a:extLst>
            </p:cNvPr>
            <p:cNvSpPr txBox="1"/>
            <p:nvPr/>
          </p:nvSpPr>
          <p:spPr>
            <a:xfrm>
              <a:off x="-80824" y="2152503"/>
              <a:ext cx="2107784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EDD0852-6934-1BEF-AECD-9D4B306F3BFA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CB6BF15D-4469-17BD-877B-2149A40AC4FE}"/>
              </a:ext>
            </a:extLst>
          </p:cNvPr>
          <p:cNvGrpSpPr/>
          <p:nvPr/>
        </p:nvGrpSpPr>
        <p:grpSpPr>
          <a:xfrm>
            <a:off x="2181008" y="1592620"/>
            <a:ext cx="2138076" cy="962080"/>
            <a:chOff x="-95970" y="1886576"/>
            <a:chExt cx="2138076" cy="962080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03C26085-3B8E-602F-63C2-F6AEBCEE03F6}"/>
                </a:ext>
              </a:extLst>
            </p:cNvPr>
            <p:cNvSpPr txBox="1"/>
            <p:nvPr/>
          </p:nvSpPr>
          <p:spPr>
            <a:xfrm>
              <a:off x="-95970" y="2152503"/>
              <a:ext cx="2138076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C3E94827-561B-195A-03CC-044B01B65A2D}"/>
                </a:ext>
              </a:extLst>
            </p:cNvPr>
            <p:cNvSpPr txBox="1"/>
            <p:nvPr/>
          </p:nvSpPr>
          <p:spPr>
            <a:xfrm>
              <a:off x="184434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40353092-B441-8978-8194-F47C85EF166B}"/>
              </a:ext>
            </a:extLst>
          </p:cNvPr>
          <p:cNvGrpSpPr/>
          <p:nvPr/>
        </p:nvGrpSpPr>
        <p:grpSpPr>
          <a:xfrm>
            <a:off x="8899957" y="2287354"/>
            <a:ext cx="2479243" cy="754330"/>
            <a:chOff x="76708" y="1886576"/>
            <a:chExt cx="2479243" cy="754330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12C8D1C-1376-B6DD-56C2-862C4E365B5C}"/>
                </a:ext>
              </a:extLst>
            </p:cNvPr>
            <p:cNvSpPr txBox="1"/>
            <p:nvPr/>
          </p:nvSpPr>
          <p:spPr>
            <a:xfrm>
              <a:off x="95469" y="2152503"/>
              <a:ext cx="24604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807906A6-AEC0-5BBF-F875-BF28B6F89454}"/>
                </a:ext>
              </a:extLst>
            </p:cNvPr>
            <p:cNvSpPr txBox="1"/>
            <p:nvPr/>
          </p:nvSpPr>
          <p:spPr>
            <a:xfrm>
              <a:off x="76708" y="1886576"/>
              <a:ext cx="157726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05093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1421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03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46" name="任意多边形: 形状 45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1D9DF5BF-32BE-AB3C-30D8-BB7839DC230E}"/>
              </a:ext>
            </a:extLst>
          </p:cNvPr>
          <p:cNvSpPr>
            <a:spLocks/>
          </p:cNvSpPr>
          <p:nvPr/>
        </p:nvSpPr>
        <p:spPr bwMode="auto">
          <a:xfrm rot="8553058">
            <a:off x="5776101" y="926603"/>
            <a:ext cx="6249843" cy="4798987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blipFill dpi="0" rotWithShape="0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8000"/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05388A9C-6F68-8C5D-2E6B-EB1C03FE1439}"/>
              </a:ext>
            </a:extLst>
          </p:cNvPr>
          <p:cNvGrpSpPr/>
          <p:nvPr/>
        </p:nvGrpSpPr>
        <p:grpSpPr>
          <a:xfrm>
            <a:off x="1197083" y="1843586"/>
            <a:ext cx="4797317" cy="3597513"/>
            <a:chOff x="76708" y="1886576"/>
            <a:chExt cx="4797317" cy="3597513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70BBBA1D-E44B-1102-616C-623158AC582C}"/>
                </a:ext>
              </a:extLst>
            </p:cNvPr>
            <p:cNvSpPr txBox="1"/>
            <p:nvPr/>
          </p:nvSpPr>
          <p:spPr>
            <a:xfrm>
              <a:off x="95468" y="2330530"/>
              <a:ext cx="3588385" cy="133818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1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1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1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1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1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000A35F2-37E0-1DF4-8CA3-C5B89067D2B8}"/>
                </a:ext>
              </a:extLst>
            </p:cNvPr>
            <p:cNvSpPr txBox="1"/>
            <p:nvPr/>
          </p:nvSpPr>
          <p:spPr>
            <a:xfrm>
              <a:off x="76708" y="1886576"/>
              <a:ext cx="2591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06C2051-C73D-B7F2-6B71-4B3E20B90FAC}"/>
                </a:ext>
              </a:extLst>
            </p:cNvPr>
            <p:cNvSpPr txBox="1"/>
            <p:nvPr/>
          </p:nvSpPr>
          <p:spPr>
            <a:xfrm>
              <a:off x="95468" y="3748357"/>
              <a:ext cx="4778557" cy="17357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marL="228600" indent="-228600">
                <a:lnSpc>
                  <a:spcPct val="200000"/>
                </a:lnSpc>
                <a:buFont typeface="+mj-lt"/>
                <a:buAutoNum type="arabicPeriod"/>
              </a:pPr>
              <a:r>
                <a:rPr lang="zh-CN" altLang="en-US" sz="1100" dirty="0"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100" dirty="0">
                  <a:sym typeface="HarmonyOS Sans SC Light" panose="00000400000000000000" pitchFamily="2" charset="-122"/>
                </a:rPr>
                <a:t>……</a:t>
              </a:r>
            </a:p>
            <a:p>
              <a:pPr marL="228600" indent="-228600">
                <a:lnSpc>
                  <a:spcPct val="200000"/>
                </a:lnSpc>
                <a:buFont typeface="+mj-lt"/>
                <a:buAutoNum type="arabicPeriod"/>
              </a:pPr>
              <a:r>
                <a:rPr lang="zh-CN" altLang="en-US" sz="1100" dirty="0"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100" dirty="0">
                  <a:sym typeface="HarmonyOS Sans SC Light" panose="00000400000000000000" pitchFamily="2" charset="-122"/>
                </a:rPr>
                <a:t>……</a:t>
              </a:r>
            </a:p>
            <a:p>
              <a:pPr marL="228600" indent="-228600">
                <a:lnSpc>
                  <a:spcPct val="200000"/>
                </a:lnSpc>
                <a:buFont typeface="+mj-lt"/>
                <a:buAutoNum type="arabicPeriod"/>
              </a:pPr>
              <a:r>
                <a:rPr lang="zh-CN" altLang="en-US" sz="1100" dirty="0"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100" dirty="0">
                  <a:sym typeface="HarmonyOS Sans SC Light" panose="00000400000000000000" pitchFamily="2" charset="-122"/>
                </a:rPr>
                <a:t>……</a:t>
              </a:r>
            </a:p>
            <a:p>
              <a:pPr marL="228600" indent="-228600">
                <a:lnSpc>
                  <a:spcPct val="200000"/>
                </a:lnSpc>
                <a:buFont typeface="+mj-lt"/>
                <a:buAutoNum type="arabicPeriod"/>
              </a:pPr>
              <a:r>
                <a:rPr lang="zh-CN" altLang="en-US" sz="1100" dirty="0">
                  <a:sym typeface="HarmonyOS Sans SC Light" panose="00000400000000000000" pitchFamily="2" charset="-122"/>
                </a:rPr>
                <a:t>此处添加详细文本描述，文字内容建议与标题相关尽量简洁生动</a:t>
              </a:r>
              <a:r>
                <a:rPr lang="en-US" altLang="zh-CN" sz="1100" dirty="0">
                  <a:sym typeface="HarmonyOS Sans SC Light" panose="00000400000000000000" pitchFamily="2" charset="-122"/>
                </a:rPr>
                <a:t>……</a:t>
              </a:r>
            </a:p>
            <a:p>
              <a:pPr marL="228600" indent="-228600">
                <a:lnSpc>
                  <a:spcPct val="200000"/>
                </a:lnSpc>
                <a:buFont typeface="+mj-lt"/>
                <a:buAutoNum type="arabicPeriod"/>
              </a:pPr>
              <a:endParaRPr lang="en-US" altLang="zh-CN" sz="1100" dirty="0">
                <a:sym typeface="HarmonyOS Sans SC Light" panose="000004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60128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1421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03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Freeform 81">
            <a:extLst>
              <a:ext uri="{FF2B5EF4-FFF2-40B4-BE49-F238E27FC236}">
                <a16:creationId xmlns:a16="http://schemas.microsoft.com/office/drawing/2014/main" id="{DBE6B865-78D2-95F5-DB8E-8888D9ABD452}"/>
              </a:ext>
            </a:extLst>
          </p:cNvPr>
          <p:cNvSpPr/>
          <p:nvPr/>
        </p:nvSpPr>
        <p:spPr>
          <a:xfrm rot="2539609">
            <a:off x="6841128" y="4242034"/>
            <a:ext cx="641231" cy="106841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32211"/>
                </a:moveTo>
                <a:lnTo>
                  <a:pt x="386650" y="32211"/>
                </a:ln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oval"/>
            <a:tailEnd type="oval"/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4" name="Freeform 82">
            <a:extLst>
              <a:ext uri="{FF2B5EF4-FFF2-40B4-BE49-F238E27FC236}">
                <a16:creationId xmlns:a16="http://schemas.microsoft.com/office/drawing/2014/main" id="{BCF5B556-7CEF-4B70-EE5F-F00B6A7ACA61}"/>
              </a:ext>
            </a:extLst>
          </p:cNvPr>
          <p:cNvSpPr/>
          <p:nvPr/>
        </p:nvSpPr>
        <p:spPr>
          <a:xfrm>
            <a:off x="7018449" y="3443414"/>
            <a:ext cx="701893" cy="106841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32211"/>
                </a:moveTo>
                <a:lnTo>
                  <a:pt x="423229" y="32211"/>
                </a:ln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oval"/>
            <a:tailEnd type="oval"/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5" name="Freeform 83">
            <a:extLst>
              <a:ext uri="{FF2B5EF4-FFF2-40B4-BE49-F238E27FC236}">
                <a16:creationId xmlns:a16="http://schemas.microsoft.com/office/drawing/2014/main" id="{A0638DBB-86B7-2F93-C497-28A1651FDFAB}"/>
              </a:ext>
            </a:extLst>
          </p:cNvPr>
          <p:cNvSpPr/>
          <p:nvPr/>
        </p:nvSpPr>
        <p:spPr>
          <a:xfrm rot="19060391">
            <a:off x="6841128" y="2644794"/>
            <a:ext cx="641231" cy="106841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32211"/>
                </a:moveTo>
                <a:lnTo>
                  <a:pt x="386650" y="32211"/>
                </a:ln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oval"/>
            <a:tailEnd type="oval"/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6" name="Freeform 85">
            <a:extLst>
              <a:ext uri="{FF2B5EF4-FFF2-40B4-BE49-F238E27FC236}">
                <a16:creationId xmlns:a16="http://schemas.microsoft.com/office/drawing/2014/main" id="{5BD8BD65-4008-DD74-C00D-2A67B760087C}"/>
              </a:ext>
            </a:extLst>
          </p:cNvPr>
          <p:cNvSpPr/>
          <p:nvPr/>
        </p:nvSpPr>
        <p:spPr>
          <a:xfrm>
            <a:off x="7242554" y="1564641"/>
            <a:ext cx="1096817" cy="109681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7" name="Freeform 87">
            <a:extLst>
              <a:ext uri="{FF2B5EF4-FFF2-40B4-BE49-F238E27FC236}">
                <a16:creationId xmlns:a16="http://schemas.microsoft.com/office/drawing/2014/main" id="{8F9E2FFD-281B-B058-872B-DFC3E65F0316}"/>
              </a:ext>
            </a:extLst>
          </p:cNvPr>
          <p:cNvSpPr/>
          <p:nvPr/>
        </p:nvSpPr>
        <p:spPr>
          <a:xfrm>
            <a:off x="7652001" y="2948426"/>
            <a:ext cx="1096817" cy="109681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Freeform 89">
            <a:extLst>
              <a:ext uri="{FF2B5EF4-FFF2-40B4-BE49-F238E27FC236}">
                <a16:creationId xmlns:a16="http://schemas.microsoft.com/office/drawing/2014/main" id="{316C7142-53C4-F5B2-F34B-8FA63EDD793B}"/>
              </a:ext>
            </a:extLst>
          </p:cNvPr>
          <p:cNvSpPr/>
          <p:nvPr/>
        </p:nvSpPr>
        <p:spPr>
          <a:xfrm>
            <a:off x="7242554" y="4355790"/>
            <a:ext cx="1096817" cy="109681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0" name="Freeform 109">
            <a:extLst>
              <a:ext uri="{FF2B5EF4-FFF2-40B4-BE49-F238E27FC236}">
                <a16:creationId xmlns:a16="http://schemas.microsoft.com/office/drawing/2014/main" id="{A9E4F17A-58FF-0E04-EE12-121C0F398A90}"/>
              </a:ext>
            </a:extLst>
          </p:cNvPr>
          <p:cNvSpPr/>
          <p:nvPr/>
        </p:nvSpPr>
        <p:spPr>
          <a:xfrm>
            <a:off x="5237412" y="2643426"/>
            <a:ext cx="1717173" cy="171716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noFill/>
          <a:ln w="508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Freeform 28">
            <a:extLst>
              <a:ext uri="{FF2B5EF4-FFF2-40B4-BE49-F238E27FC236}">
                <a16:creationId xmlns:a16="http://schemas.microsoft.com/office/drawing/2014/main" id="{D4FC974E-E62D-1CD4-5DA0-05CE9FFE4E18}"/>
              </a:ext>
            </a:extLst>
          </p:cNvPr>
          <p:cNvSpPr/>
          <p:nvPr/>
        </p:nvSpPr>
        <p:spPr>
          <a:xfrm rot="19060391" flipH="1">
            <a:off x="4651888" y="4242034"/>
            <a:ext cx="641231" cy="106841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32211"/>
                </a:moveTo>
                <a:lnTo>
                  <a:pt x="386650" y="32211"/>
                </a:ln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oval"/>
            <a:tailEnd type="oval"/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3" name="Freeform 29">
            <a:extLst>
              <a:ext uri="{FF2B5EF4-FFF2-40B4-BE49-F238E27FC236}">
                <a16:creationId xmlns:a16="http://schemas.microsoft.com/office/drawing/2014/main" id="{844928AE-D5EF-599B-34C5-B16468CE7FA3}"/>
              </a:ext>
            </a:extLst>
          </p:cNvPr>
          <p:cNvSpPr/>
          <p:nvPr/>
        </p:nvSpPr>
        <p:spPr>
          <a:xfrm flipH="1">
            <a:off x="4456841" y="3443414"/>
            <a:ext cx="701893" cy="106841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32211"/>
                </a:moveTo>
                <a:lnTo>
                  <a:pt x="423229" y="32211"/>
                </a:ln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oval"/>
            <a:tailEnd type="oval"/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4" name="Freeform 30">
            <a:extLst>
              <a:ext uri="{FF2B5EF4-FFF2-40B4-BE49-F238E27FC236}">
                <a16:creationId xmlns:a16="http://schemas.microsoft.com/office/drawing/2014/main" id="{C5AE9262-9B75-8483-ED20-A186E946AC1F}"/>
              </a:ext>
            </a:extLst>
          </p:cNvPr>
          <p:cNvSpPr/>
          <p:nvPr/>
        </p:nvSpPr>
        <p:spPr>
          <a:xfrm rot="2539609" flipH="1">
            <a:off x="4651888" y="2644794"/>
            <a:ext cx="641231" cy="106841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32211"/>
                </a:moveTo>
                <a:lnTo>
                  <a:pt x="386650" y="32211"/>
                </a:lnTo>
              </a:path>
            </a:pathLst>
          </a:custGeom>
          <a:noFill/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oval"/>
            <a:tailEnd type="oval"/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" name="Freeform 31">
            <a:extLst>
              <a:ext uri="{FF2B5EF4-FFF2-40B4-BE49-F238E27FC236}">
                <a16:creationId xmlns:a16="http://schemas.microsoft.com/office/drawing/2014/main" id="{0A96DF62-907D-54BE-C924-50E359DAD850}"/>
              </a:ext>
            </a:extLst>
          </p:cNvPr>
          <p:cNvSpPr/>
          <p:nvPr/>
        </p:nvSpPr>
        <p:spPr>
          <a:xfrm>
            <a:off x="3764647" y="1564641"/>
            <a:ext cx="1096817" cy="109681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Freeform 32">
            <a:extLst>
              <a:ext uri="{FF2B5EF4-FFF2-40B4-BE49-F238E27FC236}">
                <a16:creationId xmlns:a16="http://schemas.microsoft.com/office/drawing/2014/main" id="{C46F6D5C-9934-5EC8-7B73-17853369B4F9}"/>
              </a:ext>
            </a:extLst>
          </p:cNvPr>
          <p:cNvSpPr/>
          <p:nvPr/>
        </p:nvSpPr>
        <p:spPr>
          <a:xfrm>
            <a:off x="3402087" y="2948426"/>
            <a:ext cx="1096817" cy="109681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7" name="Freeform 33">
            <a:extLst>
              <a:ext uri="{FF2B5EF4-FFF2-40B4-BE49-F238E27FC236}">
                <a16:creationId xmlns:a16="http://schemas.microsoft.com/office/drawing/2014/main" id="{175FE269-1A82-E7FD-915B-965485C173FF}"/>
              </a:ext>
            </a:extLst>
          </p:cNvPr>
          <p:cNvSpPr/>
          <p:nvPr/>
        </p:nvSpPr>
        <p:spPr>
          <a:xfrm>
            <a:off x="3786134" y="4355790"/>
            <a:ext cx="1096817" cy="1096817"/>
          </a:xfrm>
          <a:custGeom>
            <a:avLst/>
            <a:gdLst>
              <a:gd name="connsiteX0" fmla="*/ 0 w 661361"/>
              <a:gd name="connsiteY0" fmla="*/ 330681 h 661361"/>
              <a:gd name="connsiteX1" fmla="*/ 96855 w 661361"/>
              <a:gd name="connsiteY1" fmla="*/ 96854 h 661361"/>
              <a:gd name="connsiteX2" fmla="*/ 330682 w 661361"/>
              <a:gd name="connsiteY2" fmla="*/ 0 h 661361"/>
              <a:gd name="connsiteX3" fmla="*/ 564509 w 661361"/>
              <a:gd name="connsiteY3" fmla="*/ 96855 h 661361"/>
              <a:gd name="connsiteX4" fmla="*/ 661363 w 661361"/>
              <a:gd name="connsiteY4" fmla="*/ 330682 h 661361"/>
              <a:gd name="connsiteX5" fmla="*/ 564509 w 661361"/>
              <a:gd name="connsiteY5" fmla="*/ 564509 h 661361"/>
              <a:gd name="connsiteX6" fmla="*/ 330682 w 661361"/>
              <a:gd name="connsiteY6" fmla="*/ 661363 h 661361"/>
              <a:gd name="connsiteX7" fmla="*/ 96855 w 661361"/>
              <a:gd name="connsiteY7" fmla="*/ 564509 h 661361"/>
              <a:gd name="connsiteX8" fmla="*/ 1 w 661361"/>
              <a:gd name="connsiteY8" fmla="*/ 330682 h 661361"/>
              <a:gd name="connsiteX9" fmla="*/ 0 w 661361"/>
              <a:gd name="connsiteY9" fmla="*/ 330681 h 661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361" h="661361">
                <a:moveTo>
                  <a:pt x="0" y="330681"/>
                </a:moveTo>
                <a:cubicBezTo>
                  <a:pt x="0" y="242979"/>
                  <a:pt x="34840" y="158869"/>
                  <a:pt x="96855" y="96854"/>
                </a:cubicBezTo>
                <a:cubicBezTo>
                  <a:pt x="158870" y="34839"/>
                  <a:pt x="242980" y="0"/>
                  <a:pt x="330682" y="0"/>
                </a:cubicBezTo>
                <a:cubicBezTo>
                  <a:pt x="418384" y="0"/>
                  <a:pt x="502494" y="34840"/>
                  <a:pt x="564509" y="96855"/>
                </a:cubicBezTo>
                <a:cubicBezTo>
                  <a:pt x="626524" y="158870"/>
                  <a:pt x="661363" y="242980"/>
                  <a:pt x="661363" y="330682"/>
                </a:cubicBezTo>
                <a:cubicBezTo>
                  <a:pt x="661363" y="418384"/>
                  <a:pt x="626523" y="502494"/>
                  <a:pt x="564509" y="564509"/>
                </a:cubicBezTo>
                <a:cubicBezTo>
                  <a:pt x="502494" y="626524"/>
                  <a:pt x="418384" y="661363"/>
                  <a:pt x="330682" y="661363"/>
                </a:cubicBezTo>
                <a:cubicBezTo>
                  <a:pt x="242980" y="661363"/>
                  <a:pt x="158870" y="626523"/>
                  <a:pt x="96855" y="564509"/>
                </a:cubicBezTo>
                <a:cubicBezTo>
                  <a:pt x="34840" y="502494"/>
                  <a:pt x="1" y="418384"/>
                  <a:pt x="1" y="330682"/>
                </a:cubicBezTo>
                <a:lnTo>
                  <a:pt x="0" y="330681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Freeform 62">
            <a:extLst>
              <a:ext uri="{FF2B5EF4-FFF2-40B4-BE49-F238E27FC236}">
                <a16:creationId xmlns:a16="http://schemas.microsoft.com/office/drawing/2014/main" id="{6D1D6088-A60B-4764-8EB2-D78DD500C710}"/>
              </a:ext>
            </a:extLst>
          </p:cNvPr>
          <p:cNvSpPr>
            <a:spLocks noEditPoints="1"/>
          </p:cNvSpPr>
          <p:nvPr/>
        </p:nvSpPr>
        <p:spPr bwMode="auto">
          <a:xfrm>
            <a:off x="4092778" y="1891010"/>
            <a:ext cx="440556" cy="444079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sp>
        <p:nvSpPr>
          <p:cNvPr id="19" name="Freeform 66">
            <a:extLst>
              <a:ext uri="{FF2B5EF4-FFF2-40B4-BE49-F238E27FC236}">
                <a16:creationId xmlns:a16="http://schemas.microsoft.com/office/drawing/2014/main" id="{6EA12B8D-89CB-84CC-823B-C82A55D1D178}"/>
              </a:ext>
            </a:extLst>
          </p:cNvPr>
          <p:cNvSpPr>
            <a:spLocks noEditPoints="1"/>
          </p:cNvSpPr>
          <p:nvPr/>
        </p:nvSpPr>
        <p:spPr bwMode="auto">
          <a:xfrm>
            <a:off x="3673611" y="3263393"/>
            <a:ext cx="563065" cy="436737"/>
          </a:xfrm>
          <a:custGeom>
            <a:avLst/>
            <a:gdLst/>
            <a:ahLst/>
            <a:cxnLst>
              <a:cxn ang="0">
                <a:pos x="29" y="41"/>
              </a:cxn>
              <a:cxn ang="0">
                <a:pos x="22" y="40"/>
              </a:cxn>
              <a:cxn ang="0">
                <a:pos x="11" y="45"/>
              </a:cxn>
              <a:cxn ang="0">
                <a:pos x="7" y="46"/>
              </a:cxn>
              <a:cxn ang="0">
                <a:pos x="7" y="46"/>
              </a:cxn>
              <a:cxn ang="0">
                <a:pos x="6" y="45"/>
              </a:cxn>
              <a:cxn ang="0">
                <a:pos x="6" y="43"/>
              </a:cxn>
              <a:cxn ang="0">
                <a:pos x="11" y="36"/>
              </a:cxn>
              <a:cxn ang="0">
                <a:pos x="0" y="20"/>
              </a:cxn>
              <a:cxn ang="0">
                <a:pos x="29" y="0"/>
              </a:cxn>
              <a:cxn ang="0">
                <a:pos x="57" y="20"/>
              </a:cxn>
              <a:cxn ang="0">
                <a:pos x="29" y="41"/>
              </a:cxn>
              <a:cxn ang="0">
                <a:pos x="62" y="47"/>
              </a:cxn>
              <a:cxn ang="0">
                <a:pos x="66" y="53"/>
              </a:cxn>
              <a:cxn ang="0">
                <a:pos x="67" y="55"/>
              </a:cxn>
              <a:cxn ang="0">
                <a:pos x="66" y="56"/>
              </a:cxn>
              <a:cxn ang="0">
                <a:pos x="62" y="55"/>
              </a:cxn>
              <a:cxn ang="0">
                <a:pos x="51" y="50"/>
              </a:cxn>
              <a:cxn ang="0">
                <a:pos x="44" y="51"/>
              </a:cxn>
              <a:cxn ang="0">
                <a:pos x="25" y="46"/>
              </a:cxn>
              <a:cxn ang="0">
                <a:pos x="29" y="46"/>
              </a:cxn>
              <a:cxn ang="0">
                <a:pos x="52" y="39"/>
              </a:cxn>
              <a:cxn ang="0">
                <a:pos x="62" y="20"/>
              </a:cxn>
              <a:cxn ang="0">
                <a:pos x="61" y="14"/>
              </a:cxn>
              <a:cxn ang="0">
                <a:pos x="72" y="30"/>
              </a:cxn>
              <a:cxn ang="0">
                <a:pos x="62" y="47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rgbClr val="5B8B5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5845B093-EFF8-F02A-2B19-93C2E0C09A93}"/>
              </a:ext>
            </a:extLst>
          </p:cNvPr>
          <p:cNvSpPr>
            <a:spLocks noEditPoints="1"/>
          </p:cNvSpPr>
          <p:nvPr/>
        </p:nvSpPr>
        <p:spPr bwMode="auto">
          <a:xfrm>
            <a:off x="4090847" y="4713481"/>
            <a:ext cx="487391" cy="381436"/>
          </a:xfrm>
          <a:custGeom>
            <a:avLst/>
            <a:gdLst/>
            <a:ahLst/>
            <a:cxnLst>
              <a:cxn ang="0">
                <a:pos x="64" y="48"/>
              </a:cxn>
              <a:cxn ang="0">
                <a:pos x="61" y="50"/>
              </a:cxn>
              <a:cxn ang="0">
                <a:pos x="2" y="50"/>
              </a:cxn>
              <a:cxn ang="0">
                <a:pos x="0" y="48"/>
              </a:cxn>
              <a:cxn ang="0">
                <a:pos x="0" y="43"/>
              </a:cxn>
              <a:cxn ang="0">
                <a:pos x="2" y="41"/>
              </a:cxn>
              <a:cxn ang="0">
                <a:pos x="61" y="41"/>
              </a:cxn>
              <a:cxn ang="0">
                <a:pos x="64" y="43"/>
              </a:cxn>
              <a:cxn ang="0">
                <a:pos x="64" y="48"/>
              </a:cxn>
              <a:cxn ang="0">
                <a:pos x="59" y="20"/>
              </a:cxn>
              <a:cxn ang="0">
                <a:pos x="57" y="23"/>
              </a:cxn>
              <a:cxn ang="0">
                <a:pos x="7" y="23"/>
              </a:cxn>
              <a:cxn ang="0">
                <a:pos x="4" y="20"/>
              </a:cxn>
              <a:cxn ang="0">
                <a:pos x="4" y="16"/>
              </a:cxn>
              <a:cxn ang="0">
                <a:pos x="7" y="13"/>
              </a:cxn>
              <a:cxn ang="0">
                <a:pos x="57" y="13"/>
              </a:cxn>
              <a:cxn ang="0">
                <a:pos x="59" y="16"/>
              </a:cxn>
              <a:cxn ang="0">
                <a:pos x="59" y="20"/>
              </a:cxn>
              <a:cxn ang="0">
                <a:pos x="50" y="34"/>
              </a:cxn>
              <a:cxn ang="0">
                <a:pos x="48" y="36"/>
              </a:cxn>
              <a:cxn ang="0">
                <a:pos x="16" y="36"/>
              </a:cxn>
              <a:cxn ang="0">
                <a:pos x="13" y="34"/>
              </a:cxn>
              <a:cxn ang="0">
                <a:pos x="13" y="29"/>
              </a:cxn>
              <a:cxn ang="0">
                <a:pos x="16" y="27"/>
              </a:cxn>
              <a:cxn ang="0">
                <a:pos x="48" y="27"/>
              </a:cxn>
              <a:cxn ang="0">
                <a:pos x="50" y="29"/>
              </a:cxn>
              <a:cxn ang="0">
                <a:pos x="50" y="34"/>
              </a:cxn>
              <a:cxn ang="0">
                <a:pos x="45" y="7"/>
              </a:cxn>
              <a:cxn ang="0">
                <a:pos x="43" y="9"/>
              </a:cxn>
              <a:cxn ang="0">
                <a:pos x="20" y="9"/>
              </a:cxn>
              <a:cxn ang="0">
                <a:pos x="18" y="7"/>
              </a:cxn>
              <a:cxn ang="0">
                <a:pos x="18" y="2"/>
              </a:cxn>
              <a:cxn ang="0">
                <a:pos x="20" y="0"/>
              </a:cxn>
              <a:cxn ang="0">
                <a:pos x="43" y="0"/>
              </a:cxn>
              <a:cxn ang="0">
                <a:pos x="45" y="2"/>
              </a:cxn>
              <a:cxn ang="0">
                <a:pos x="45" y="7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sp>
        <p:nvSpPr>
          <p:cNvPr id="21" name="Freeform 57">
            <a:extLst>
              <a:ext uri="{FF2B5EF4-FFF2-40B4-BE49-F238E27FC236}">
                <a16:creationId xmlns:a16="http://schemas.microsoft.com/office/drawing/2014/main" id="{433A42CD-6867-251B-BBB1-C59325D24171}"/>
              </a:ext>
            </a:extLst>
          </p:cNvPr>
          <p:cNvSpPr>
            <a:spLocks noEditPoints="1"/>
          </p:cNvSpPr>
          <p:nvPr/>
        </p:nvSpPr>
        <p:spPr bwMode="auto">
          <a:xfrm>
            <a:off x="7623297" y="1948166"/>
            <a:ext cx="378563" cy="335605"/>
          </a:xfrm>
          <a:custGeom>
            <a:avLst/>
            <a:gdLst/>
            <a:ahLst/>
            <a:cxnLst>
              <a:cxn ang="0">
                <a:pos x="7" y="9"/>
              </a:cxn>
              <a:cxn ang="0">
                <a:pos x="7" y="57"/>
              </a:cxn>
              <a:cxn ang="0">
                <a:pos x="6" y="58"/>
              </a:cxn>
              <a:cxn ang="0">
                <a:pos x="4" y="58"/>
              </a:cxn>
              <a:cxn ang="0">
                <a:pos x="2" y="57"/>
              </a:cxn>
              <a:cxn ang="0">
                <a:pos x="2" y="9"/>
              </a:cxn>
              <a:cxn ang="0">
                <a:pos x="0" y="4"/>
              </a:cxn>
              <a:cxn ang="0">
                <a:pos x="5" y="0"/>
              </a:cxn>
              <a:cxn ang="0">
                <a:pos x="10" y="4"/>
              </a:cxn>
              <a:cxn ang="0">
                <a:pos x="7" y="9"/>
              </a:cxn>
              <a:cxn ang="0">
                <a:pos x="65" y="36"/>
              </a:cxn>
              <a:cxn ang="0">
                <a:pos x="63" y="38"/>
              </a:cxn>
              <a:cxn ang="0">
                <a:pos x="49" y="43"/>
              </a:cxn>
              <a:cxn ang="0">
                <a:pos x="31" y="37"/>
              </a:cxn>
              <a:cxn ang="0">
                <a:pos x="13" y="43"/>
              </a:cxn>
              <a:cxn ang="0">
                <a:pos x="12" y="43"/>
              </a:cxn>
              <a:cxn ang="0">
                <a:pos x="10" y="41"/>
              </a:cxn>
              <a:cxn ang="0">
                <a:pos x="10" y="13"/>
              </a:cxn>
              <a:cxn ang="0">
                <a:pos x="11" y="11"/>
              </a:cxn>
              <a:cxn ang="0">
                <a:pos x="14" y="9"/>
              </a:cxn>
              <a:cxn ang="0">
                <a:pos x="30" y="4"/>
              </a:cxn>
              <a:cxn ang="0">
                <a:pos x="46" y="9"/>
              </a:cxn>
              <a:cxn ang="0">
                <a:pos x="49" y="10"/>
              </a:cxn>
              <a:cxn ang="0">
                <a:pos x="63" y="4"/>
              </a:cxn>
              <a:cxn ang="0">
                <a:pos x="65" y="7"/>
              </a:cxn>
              <a:cxn ang="0">
                <a:pos x="65" y="36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rgbClr val="5B8B5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sp>
        <p:nvSpPr>
          <p:cNvPr id="22" name="Freeform 131">
            <a:extLst>
              <a:ext uri="{FF2B5EF4-FFF2-40B4-BE49-F238E27FC236}">
                <a16:creationId xmlns:a16="http://schemas.microsoft.com/office/drawing/2014/main" id="{4426DEC0-A538-42C5-853E-D677D7B9E2C1}"/>
              </a:ext>
            </a:extLst>
          </p:cNvPr>
          <p:cNvSpPr>
            <a:spLocks/>
          </p:cNvSpPr>
          <p:nvPr/>
        </p:nvSpPr>
        <p:spPr bwMode="auto">
          <a:xfrm>
            <a:off x="7968087" y="3296187"/>
            <a:ext cx="428455" cy="434947"/>
          </a:xfrm>
          <a:custGeom>
            <a:avLst/>
            <a:gdLst/>
            <a:ahLst/>
            <a:cxnLst>
              <a:cxn ang="0">
                <a:pos x="61" y="49"/>
              </a:cxn>
              <a:cxn ang="0">
                <a:pos x="49" y="62"/>
              </a:cxn>
              <a:cxn ang="0">
                <a:pos x="36" y="49"/>
              </a:cxn>
              <a:cxn ang="0">
                <a:pos x="36" y="48"/>
              </a:cxn>
              <a:cxn ang="0">
                <a:pos x="21" y="41"/>
              </a:cxn>
              <a:cxn ang="0">
                <a:pos x="13" y="44"/>
              </a:cxn>
              <a:cxn ang="0">
                <a:pos x="0" y="31"/>
              </a:cxn>
              <a:cxn ang="0">
                <a:pos x="13" y="18"/>
              </a:cxn>
              <a:cxn ang="0">
                <a:pos x="21" y="22"/>
              </a:cxn>
              <a:cxn ang="0">
                <a:pos x="36" y="15"/>
              </a:cxn>
              <a:cxn ang="0">
                <a:pos x="36" y="13"/>
              </a:cxn>
              <a:cxn ang="0">
                <a:pos x="49" y="0"/>
              </a:cxn>
              <a:cxn ang="0">
                <a:pos x="61" y="13"/>
              </a:cxn>
              <a:cxn ang="0">
                <a:pos x="49" y="26"/>
              </a:cxn>
              <a:cxn ang="0">
                <a:pos x="40" y="23"/>
              </a:cxn>
              <a:cxn ang="0">
                <a:pos x="25" y="30"/>
              </a:cxn>
              <a:cxn ang="0">
                <a:pos x="25" y="31"/>
              </a:cxn>
              <a:cxn ang="0">
                <a:pos x="25" y="33"/>
              </a:cxn>
              <a:cxn ang="0">
                <a:pos x="40" y="40"/>
              </a:cxn>
              <a:cxn ang="0">
                <a:pos x="49" y="36"/>
              </a:cxn>
              <a:cxn ang="0">
                <a:pos x="61" y="49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sp>
        <p:nvSpPr>
          <p:cNvPr id="23" name="Freeform 5">
            <a:extLst>
              <a:ext uri="{FF2B5EF4-FFF2-40B4-BE49-F238E27FC236}">
                <a16:creationId xmlns:a16="http://schemas.microsoft.com/office/drawing/2014/main" id="{87D3C89B-4D0B-DBC8-00C8-74035F733C7A}"/>
              </a:ext>
            </a:extLst>
          </p:cNvPr>
          <p:cNvSpPr>
            <a:spLocks noEditPoints="1"/>
          </p:cNvSpPr>
          <p:nvPr/>
        </p:nvSpPr>
        <p:spPr bwMode="auto">
          <a:xfrm>
            <a:off x="7545812" y="4659049"/>
            <a:ext cx="490300" cy="490300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rgbClr val="5B8B5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sp>
        <p:nvSpPr>
          <p:cNvPr id="24" name="Freeform 42">
            <a:extLst>
              <a:ext uri="{FF2B5EF4-FFF2-40B4-BE49-F238E27FC236}">
                <a16:creationId xmlns:a16="http://schemas.microsoft.com/office/drawing/2014/main" id="{AAF53F8C-40AB-D669-D48F-89E22B740701}"/>
              </a:ext>
            </a:extLst>
          </p:cNvPr>
          <p:cNvSpPr>
            <a:spLocks noEditPoints="1"/>
          </p:cNvSpPr>
          <p:nvPr/>
        </p:nvSpPr>
        <p:spPr bwMode="auto">
          <a:xfrm>
            <a:off x="5719418" y="3177862"/>
            <a:ext cx="753164" cy="648293"/>
          </a:xfrm>
          <a:custGeom>
            <a:avLst/>
            <a:gdLst/>
            <a:ahLst/>
            <a:cxnLst>
              <a:cxn ang="0">
                <a:pos x="73" y="47"/>
              </a:cxn>
              <a:cxn ang="0">
                <a:pos x="67" y="53"/>
              </a:cxn>
              <a:cxn ang="0">
                <a:pos x="46" y="53"/>
              </a:cxn>
              <a:cxn ang="0">
                <a:pos x="48" y="60"/>
              </a:cxn>
              <a:cxn ang="0">
                <a:pos x="46" y="63"/>
              </a:cxn>
              <a:cxn ang="0">
                <a:pos x="26" y="63"/>
              </a:cxn>
              <a:cxn ang="0">
                <a:pos x="24" y="60"/>
              </a:cxn>
              <a:cxn ang="0">
                <a:pos x="26" y="53"/>
              </a:cxn>
              <a:cxn ang="0">
                <a:pos x="6" y="53"/>
              </a:cxn>
              <a:cxn ang="0">
                <a:pos x="0" y="47"/>
              </a:cxn>
              <a:cxn ang="0">
                <a:pos x="0" y="6"/>
              </a:cxn>
              <a:cxn ang="0">
                <a:pos x="6" y="0"/>
              </a:cxn>
              <a:cxn ang="0">
                <a:pos x="67" y="0"/>
              </a:cxn>
              <a:cxn ang="0">
                <a:pos x="73" y="6"/>
              </a:cxn>
              <a:cxn ang="0">
                <a:pos x="73" y="47"/>
              </a:cxn>
              <a:cxn ang="0">
                <a:pos x="68" y="6"/>
              </a:cxn>
              <a:cxn ang="0">
                <a:pos x="67" y="5"/>
              </a:cxn>
              <a:cxn ang="0">
                <a:pos x="6" y="5"/>
              </a:cxn>
              <a:cxn ang="0">
                <a:pos x="5" y="6"/>
              </a:cxn>
              <a:cxn ang="0">
                <a:pos x="5" y="37"/>
              </a:cxn>
              <a:cxn ang="0">
                <a:pos x="6" y="39"/>
              </a:cxn>
              <a:cxn ang="0">
                <a:pos x="67" y="39"/>
              </a:cxn>
              <a:cxn ang="0">
                <a:pos x="68" y="37"/>
              </a:cxn>
              <a:cxn ang="0">
                <a:pos x="68" y="6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rgbClr val="5B8B52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dirty="0"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0F2AA67F-9D38-03F3-B639-D516BB2675F3}"/>
              </a:ext>
            </a:extLst>
          </p:cNvPr>
          <p:cNvGrpSpPr/>
          <p:nvPr/>
        </p:nvGrpSpPr>
        <p:grpSpPr>
          <a:xfrm>
            <a:off x="927429" y="1637651"/>
            <a:ext cx="2746182" cy="754330"/>
            <a:chOff x="101199" y="1886576"/>
            <a:chExt cx="2746182" cy="754330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D330706D-9191-E3B6-DCAE-1B7FF564C851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7B73C7F-9E3B-C4F5-BACE-0FE938D66447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7ECCEE14-9537-9F8B-D53E-BD3988EE701D}"/>
              </a:ext>
            </a:extLst>
          </p:cNvPr>
          <p:cNvGrpSpPr/>
          <p:nvPr/>
        </p:nvGrpSpPr>
        <p:grpSpPr>
          <a:xfrm>
            <a:off x="8396542" y="1637651"/>
            <a:ext cx="2746182" cy="754330"/>
            <a:chOff x="101199" y="1886576"/>
            <a:chExt cx="2746182" cy="754330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86A68F7-7F35-87B0-EE1E-EEDB0ECDC869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35E8264C-EE45-AAC8-82A0-947EB9B2B44A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2CE5EC60-1C04-2913-F8BF-3A0AFC4EB9F4}"/>
              </a:ext>
            </a:extLst>
          </p:cNvPr>
          <p:cNvGrpSpPr/>
          <p:nvPr/>
        </p:nvGrpSpPr>
        <p:grpSpPr>
          <a:xfrm>
            <a:off x="545823" y="3185442"/>
            <a:ext cx="2746182" cy="754330"/>
            <a:chOff x="101199" y="1886576"/>
            <a:chExt cx="2746182" cy="75433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C056EB21-400D-547F-B7A5-870D630872F2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055B9343-CD10-2BB8-8BA3-8696DFF13CEF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36FE46F0-D875-755E-8BB7-B781F869BB3F}"/>
              </a:ext>
            </a:extLst>
          </p:cNvPr>
          <p:cNvGrpSpPr/>
          <p:nvPr/>
        </p:nvGrpSpPr>
        <p:grpSpPr>
          <a:xfrm>
            <a:off x="8853742" y="3185442"/>
            <a:ext cx="2746182" cy="754330"/>
            <a:chOff x="101199" y="1886576"/>
            <a:chExt cx="2746182" cy="754330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F253E8BA-7788-8CC0-848C-0EC8A0C51112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0B060E3B-8D65-94CE-4077-472B48B24CB7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53473649-3A29-AE5B-7703-4E9E6980E5DD}"/>
              </a:ext>
            </a:extLst>
          </p:cNvPr>
          <p:cNvGrpSpPr/>
          <p:nvPr/>
        </p:nvGrpSpPr>
        <p:grpSpPr>
          <a:xfrm>
            <a:off x="927429" y="4594510"/>
            <a:ext cx="2746182" cy="754330"/>
            <a:chOff x="101199" y="1886576"/>
            <a:chExt cx="2746182" cy="754330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A69E6655-FC20-E362-A250-9AA5BE68B090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4FB18C5A-9BD0-B3F1-BCAE-449A8B626BDB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ABFA3FB-7AB3-97A0-670F-A3DA9FABEDC6}"/>
              </a:ext>
            </a:extLst>
          </p:cNvPr>
          <p:cNvGrpSpPr/>
          <p:nvPr/>
        </p:nvGrpSpPr>
        <p:grpSpPr>
          <a:xfrm>
            <a:off x="8396542" y="4594510"/>
            <a:ext cx="2746182" cy="754330"/>
            <a:chOff x="101199" y="1886576"/>
            <a:chExt cx="2746182" cy="754330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81188E76-A359-43F3-7C3B-E8845DFE9E0E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895A101D-941C-CDE0-084F-3EC1D5349ED2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675255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任意多边形: 形状 794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4148626" y="-5275216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3" name="任意多边形: 形状 792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34" name="Freeform 315">
            <a:extLst>
              <a:ext uri="{FF2B5EF4-FFF2-40B4-BE49-F238E27FC236}">
                <a16:creationId xmlns:a16="http://schemas.microsoft.com/office/drawing/2014/main" id="{27A49B2F-2BD0-E997-CD59-2787E0CAF41F}"/>
              </a:ext>
            </a:extLst>
          </p:cNvPr>
          <p:cNvSpPr>
            <a:spLocks noEditPoints="1"/>
          </p:cNvSpPr>
          <p:nvPr/>
        </p:nvSpPr>
        <p:spPr bwMode="auto">
          <a:xfrm>
            <a:off x="3925545" y="3176690"/>
            <a:ext cx="5363236" cy="704834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4808582" y="761273"/>
            <a:ext cx="2821712" cy="2166672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369399" cy="4311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8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04</a:t>
              </a:r>
              <a:endParaRPr lang="zh-CN" altLang="en-US" sz="88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3955778" y="3275563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得意黑" pitchFamily="2" charset="-122"/>
                <a:ea typeface="得意黑" pitchFamily="2" charset="-122"/>
              </a:rPr>
              <a:t>单击此处添加标题文本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7395DB3-81F4-3B46-0189-0C74593A2A6F}"/>
              </a:ext>
            </a:extLst>
          </p:cNvPr>
          <p:cNvSpPr txBox="1"/>
          <p:nvPr/>
        </p:nvSpPr>
        <p:spPr>
          <a:xfrm>
            <a:off x="2173515" y="3984398"/>
            <a:ext cx="7844970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DAA6E5E7-0851-17AA-FC16-D51907775B5D}"/>
              </a:ext>
            </a:extLst>
          </p:cNvPr>
          <p:cNvSpPr>
            <a:spLocks/>
          </p:cNvSpPr>
          <p:nvPr/>
        </p:nvSpPr>
        <p:spPr bwMode="auto">
          <a:xfrm>
            <a:off x="3871326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4A7A1B6A-C3E8-7FF4-8BAB-7749637EEFFD}"/>
              </a:ext>
            </a:extLst>
          </p:cNvPr>
          <p:cNvSpPr>
            <a:spLocks/>
          </p:cNvSpPr>
          <p:nvPr/>
        </p:nvSpPr>
        <p:spPr bwMode="auto">
          <a:xfrm rot="8553058">
            <a:off x="-414997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3524A7B-B4E0-7B3F-90AC-BE730B5F6DEC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7" name="Freeform 719">
              <a:extLst>
                <a:ext uri="{FF2B5EF4-FFF2-40B4-BE49-F238E27FC236}">
                  <a16:creationId xmlns:a16="http://schemas.microsoft.com/office/drawing/2014/main" id="{2B3C5DDE-7E15-3189-711E-64C81F4B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Freeform 720">
              <a:extLst>
                <a:ext uri="{FF2B5EF4-FFF2-40B4-BE49-F238E27FC236}">
                  <a16:creationId xmlns:a16="http://schemas.microsoft.com/office/drawing/2014/main" id="{2B274830-D5E5-8F72-CF8C-CF4482D3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D6FCF234-6A6F-BCAF-091B-B7478319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Freeform 721">
              <a:extLst>
                <a:ext uri="{FF2B5EF4-FFF2-40B4-BE49-F238E27FC236}">
                  <a16:creationId xmlns:a16="http://schemas.microsoft.com/office/drawing/2014/main" id="{0C3F16C3-808C-4999-272F-FF98A48CE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Freeform 724">
              <a:extLst>
                <a:ext uri="{FF2B5EF4-FFF2-40B4-BE49-F238E27FC236}">
                  <a16:creationId xmlns:a16="http://schemas.microsoft.com/office/drawing/2014/main" id="{182B3B63-4FF8-4C6A-0C4C-735BB8F8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Freeform 725">
              <a:extLst>
                <a:ext uri="{FF2B5EF4-FFF2-40B4-BE49-F238E27FC236}">
                  <a16:creationId xmlns:a16="http://schemas.microsoft.com/office/drawing/2014/main" id="{C378B068-6F3F-D2C0-D441-ECB562CC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Freeform 726">
              <a:extLst>
                <a:ext uri="{FF2B5EF4-FFF2-40B4-BE49-F238E27FC236}">
                  <a16:creationId xmlns:a16="http://schemas.microsoft.com/office/drawing/2014/main" id="{4495C35D-F749-F3C6-FE1A-DA469C31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Freeform 727">
              <a:extLst>
                <a:ext uri="{FF2B5EF4-FFF2-40B4-BE49-F238E27FC236}">
                  <a16:creationId xmlns:a16="http://schemas.microsoft.com/office/drawing/2014/main" id="{686AEDB2-3CA1-B922-1447-896CA68ED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Freeform 728">
              <a:extLst>
                <a:ext uri="{FF2B5EF4-FFF2-40B4-BE49-F238E27FC236}">
                  <a16:creationId xmlns:a16="http://schemas.microsoft.com/office/drawing/2014/main" id="{52F817B1-883F-1D53-D1AD-C88B2156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Freeform 729">
              <a:extLst>
                <a:ext uri="{FF2B5EF4-FFF2-40B4-BE49-F238E27FC236}">
                  <a16:creationId xmlns:a16="http://schemas.microsoft.com/office/drawing/2014/main" id="{752FC25A-AE63-7A68-67BB-443D5D06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Freeform 730">
              <a:extLst>
                <a:ext uri="{FF2B5EF4-FFF2-40B4-BE49-F238E27FC236}">
                  <a16:creationId xmlns:a16="http://schemas.microsoft.com/office/drawing/2014/main" id="{3E7ED353-7879-E954-3185-990ECB0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Freeform 731">
              <a:extLst>
                <a:ext uri="{FF2B5EF4-FFF2-40B4-BE49-F238E27FC236}">
                  <a16:creationId xmlns:a16="http://schemas.microsoft.com/office/drawing/2014/main" id="{F762785E-5742-A70A-F73E-DF341D83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Freeform 732">
              <a:extLst>
                <a:ext uri="{FF2B5EF4-FFF2-40B4-BE49-F238E27FC236}">
                  <a16:creationId xmlns:a16="http://schemas.microsoft.com/office/drawing/2014/main" id="{B0DD43DC-64D5-5E59-D33A-7EC8A48D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Freeform 733">
              <a:extLst>
                <a:ext uri="{FF2B5EF4-FFF2-40B4-BE49-F238E27FC236}">
                  <a16:creationId xmlns:a16="http://schemas.microsoft.com/office/drawing/2014/main" id="{A9FACDBE-7FB8-3C2A-6652-50AF9664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Freeform 734">
              <a:extLst>
                <a:ext uri="{FF2B5EF4-FFF2-40B4-BE49-F238E27FC236}">
                  <a16:creationId xmlns:a16="http://schemas.microsoft.com/office/drawing/2014/main" id="{AF16404D-17A4-0CD6-DD89-E6F4CA46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Freeform 735">
              <a:extLst>
                <a:ext uri="{FF2B5EF4-FFF2-40B4-BE49-F238E27FC236}">
                  <a16:creationId xmlns:a16="http://schemas.microsoft.com/office/drawing/2014/main" id="{2FA8D659-434B-D5F2-0B04-55B9DFDE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Freeform 736">
              <a:extLst>
                <a:ext uri="{FF2B5EF4-FFF2-40B4-BE49-F238E27FC236}">
                  <a16:creationId xmlns:a16="http://schemas.microsoft.com/office/drawing/2014/main" id="{7DA9CB71-1463-9553-46D5-B2E7FAA3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Freeform 737">
              <a:extLst>
                <a:ext uri="{FF2B5EF4-FFF2-40B4-BE49-F238E27FC236}">
                  <a16:creationId xmlns:a16="http://schemas.microsoft.com/office/drawing/2014/main" id="{17F6C3BD-B4FF-ED71-7A6C-A63436CC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Freeform 738">
              <a:extLst>
                <a:ext uri="{FF2B5EF4-FFF2-40B4-BE49-F238E27FC236}">
                  <a16:creationId xmlns:a16="http://schemas.microsoft.com/office/drawing/2014/main" id="{ACA6B43F-1CED-BFBD-C99C-D5ACF6FE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Freeform 739">
              <a:extLst>
                <a:ext uri="{FF2B5EF4-FFF2-40B4-BE49-F238E27FC236}">
                  <a16:creationId xmlns:a16="http://schemas.microsoft.com/office/drawing/2014/main" id="{D5CE50D1-EFDD-7B17-656A-B312C852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Freeform 740">
              <a:extLst>
                <a:ext uri="{FF2B5EF4-FFF2-40B4-BE49-F238E27FC236}">
                  <a16:creationId xmlns:a16="http://schemas.microsoft.com/office/drawing/2014/main" id="{8AB7801A-A7E6-E883-36FA-869FB1E3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Freeform 741">
              <a:extLst>
                <a:ext uri="{FF2B5EF4-FFF2-40B4-BE49-F238E27FC236}">
                  <a16:creationId xmlns:a16="http://schemas.microsoft.com/office/drawing/2014/main" id="{25857A6E-C209-CC21-C5C7-BA0D2742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Freeform 742">
              <a:extLst>
                <a:ext uri="{FF2B5EF4-FFF2-40B4-BE49-F238E27FC236}">
                  <a16:creationId xmlns:a16="http://schemas.microsoft.com/office/drawing/2014/main" id="{1FA270A1-550F-A923-FCB0-FA92BBB2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Freeform 743">
              <a:extLst>
                <a:ext uri="{FF2B5EF4-FFF2-40B4-BE49-F238E27FC236}">
                  <a16:creationId xmlns:a16="http://schemas.microsoft.com/office/drawing/2014/main" id="{70D74E5D-626C-341E-CF37-42D28B12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Freeform 744">
              <a:extLst>
                <a:ext uri="{FF2B5EF4-FFF2-40B4-BE49-F238E27FC236}">
                  <a16:creationId xmlns:a16="http://schemas.microsoft.com/office/drawing/2014/main" id="{8C2ADD24-E727-4C1E-5079-E3BEFD04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Freeform 745">
              <a:extLst>
                <a:ext uri="{FF2B5EF4-FFF2-40B4-BE49-F238E27FC236}">
                  <a16:creationId xmlns:a16="http://schemas.microsoft.com/office/drawing/2014/main" id="{D9BE8DC3-3740-7883-37FD-018DAADA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746">
              <a:extLst>
                <a:ext uri="{FF2B5EF4-FFF2-40B4-BE49-F238E27FC236}">
                  <a16:creationId xmlns:a16="http://schemas.microsoft.com/office/drawing/2014/main" id="{39487907-5C77-4D6E-8239-2DE88612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Freeform 747">
              <a:extLst>
                <a:ext uri="{FF2B5EF4-FFF2-40B4-BE49-F238E27FC236}">
                  <a16:creationId xmlns:a16="http://schemas.microsoft.com/office/drawing/2014/main" id="{FAB3C947-824D-1C4C-4917-B1800276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Freeform 748">
              <a:extLst>
                <a:ext uri="{FF2B5EF4-FFF2-40B4-BE49-F238E27FC236}">
                  <a16:creationId xmlns:a16="http://schemas.microsoft.com/office/drawing/2014/main" id="{F7E84FA7-A2B7-5F36-DAEA-5DA6B2F9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Freeform 749">
              <a:extLst>
                <a:ext uri="{FF2B5EF4-FFF2-40B4-BE49-F238E27FC236}">
                  <a16:creationId xmlns:a16="http://schemas.microsoft.com/office/drawing/2014/main" id="{40CC3140-C699-6263-CDC6-9256E5AC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Freeform 750">
              <a:extLst>
                <a:ext uri="{FF2B5EF4-FFF2-40B4-BE49-F238E27FC236}">
                  <a16:creationId xmlns:a16="http://schemas.microsoft.com/office/drawing/2014/main" id="{42F782E3-50E8-7F8C-4858-2AAD8F0B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Freeform 751">
              <a:extLst>
                <a:ext uri="{FF2B5EF4-FFF2-40B4-BE49-F238E27FC236}">
                  <a16:creationId xmlns:a16="http://schemas.microsoft.com/office/drawing/2014/main" id="{40011D2C-996A-43E8-9A9B-C3D02418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Freeform 752">
              <a:extLst>
                <a:ext uri="{FF2B5EF4-FFF2-40B4-BE49-F238E27FC236}">
                  <a16:creationId xmlns:a16="http://schemas.microsoft.com/office/drawing/2014/main" id="{F155040E-C573-4988-8018-1A5B95D0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753">
              <a:extLst>
                <a:ext uri="{FF2B5EF4-FFF2-40B4-BE49-F238E27FC236}">
                  <a16:creationId xmlns:a16="http://schemas.microsoft.com/office/drawing/2014/main" id="{BFD81449-1126-A058-6987-39737718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Freeform 754">
              <a:extLst>
                <a:ext uri="{FF2B5EF4-FFF2-40B4-BE49-F238E27FC236}">
                  <a16:creationId xmlns:a16="http://schemas.microsoft.com/office/drawing/2014/main" id="{0DAC4559-DAB5-84FA-C1C8-B74B5C76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Freeform 755">
              <a:extLst>
                <a:ext uri="{FF2B5EF4-FFF2-40B4-BE49-F238E27FC236}">
                  <a16:creationId xmlns:a16="http://schemas.microsoft.com/office/drawing/2014/main" id="{03B4950E-30FC-955D-2DF8-2D1D604B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Freeform 756">
              <a:extLst>
                <a:ext uri="{FF2B5EF4-FFF2-40B4-BE49-F238E27FC236}">
                  <a16:creationId xmlns:a16="http://schemas.microsoft.com/office/drawing/2014/main" id="{AB09CE8B-6E1F-B140-7583-025E144DB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Freeform 757">
              <a:extLst>
                <a:ext uri="{FF2B5EF4-FFF2-40B4-BE49-F238E27FC236}">
                  <a16:creationId xmlns:a16="http://schemas.microsoft.com/office/drawing/2014/main" id="{36F5AFB5-76B9-D619-5ECC-9715610D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Freeform 758">
              <a:extLst>
                <a:ext uri="{FF2B5EF4-FFF2-40B4-BE49-F238E27FC236}">
                  <a16:creationId xmlns:a16="http://schemas.microsoft.com/office/drawing/2014/main" id="{7C23A0E2-F4D5-5237-B812-592902C5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Freeform 759">
              <a:extLst>
                <a:ext uri="{FF2B5EF4-FFF2-40B4-BE49-F238E27FC236}">
                  <a16:creationId xmlns:a16="http://schemas.microsoft.com/office/drawing/2014/main" id="{2CD52F62-B33D-233B-C2DE-C5EF7DC4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16156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5823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04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665131A5-7BAB-40EB-4661-A66631C61F8F}"/>
              </a:ext>
            </a:extLst>
          </p:cNvPr>
          <p:cNvGrpSpPr/>
          <p:nvPr/>
        </p:nvGrpSpPr>
        <p:grpSpPr>
          <a:xfrm>
            <a:off x="4278173" y="1912826"/>
            <a:ext cx="3670115" cy="1965482"/>
            <a:chOff x="4237832" y="2402897"/>
            <a:chExt cx="3670115" cy="1965482"/>
          </a:xfrm>
          <a:solidFill>
            <a:srgbClr val="51A0A1"/>
          </a:solidFill>
        </p:grpSpPr>
        <p:sp>
          <p:nvSpPr>
            <p:cNvPr id="4" name="Freeform 20">
              <a:extLst>
                <a:ext uri="{FF2B5EF4-FFF2-40B4-BE49-F238E27FC236}">
                  <a16:creationId xmlns:a16="http://schemas.microsoft.com/office/drawing/2014/main" id="{E20D7845-E2F8-0CD1-728F-182F4A55DC5C}"/>
                </a:ext>
              </a:extLst>
            </p:cNvPr>
            <p:cNvSpPr/>
            <p:nvPr/>
          </p:nvSpPr>
          <p:spPr bwMode="auto">
            <a:xfrm rot="16200000">
              <a:off x="5148264" y="1492465"/>
              <a:ext cx="1822450" cy="3643313"/>
            </a:xfrm>
            <a:custGeom>
              <a:avLst/>
              <a:gdLst>
                <a:gd name="T0" fmla="*/ 0 w 763"/>
                <a:gd name="T1" fmla="*/ 0 h 1525"/>
                <a:gd name="T2" fmla="*/ 0 w 763"/>
                <a:gd name="T3" fmla="*/ 138 h 1525"/>
                <a:gd name="T4" fmla="*/ 624 w 763"/>
                <a:gd name="T5" fmla="*/ 762 h 1525"/>
                <a:gd name="T6" fmla="*/ 0 w 763"/>
                <a:gd name="T7" fmla="*/ 1386 h 1525"/>
                <a:gd name="T8" fmla="*/ 0 w 763"/>
                <a:gd name="T9" fmla="*/ 1525 h 1525"/>
                <a:gd name="T10" fmla="*/ 763 w 763"/>
                <a:gd name="T11" fmla="*/ 762 h 1525"/>
                <a:gd name="T12" fmla="*/ 0 w 763"/>
                <a:gd name="T13" fmla="*/ 0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3" h="1525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345" y="138"/>
                    <a:pt x="624" y="418"/>
                    <a:pt x="624" y="762"/>
                  </a:cubicBezTo>
                  <a:cubicBezTo>
                    <a:pt x="624" y="1107"/>
                    <a:pt x="345" y="1386"/>
                    <a:pt x="0" y="1386"/>
                  </a:cubicBezTo>
                  <a:cubicBezTo>
                    <a:pt x="0" y="1525"/>
                    <a:pt x="0" y="1525"/>
                    <a:pt x="0" y="1525"/>
                  </a:cubicBezTo>
                  <a:cubicBezTo>
                    <a:pt x="421" y="1525"/>
                    <a:pt x="763" y="1183"/>
                    <a:pt x="763" y="762"/>
                  </a:cubicBezTo>
                  <a:cubicBezTo>
                    <a:pt x="763" y="341"/>
                    <a:pt x="421" y="0"/>
                    <a:pt x="0" y="0"/>
                  </a:cubicBezTo>
                  <a:close/>
                </a:path>
              </a:pathLst>
            </a:custGeom>
            <a:noFill/>
            <a:ln w="12700">
              <a:solidFill>
                <a:srgbClr val="5B8B52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grpSp>
          <p:nvGrpSpPr>
            <p:cNvPr id="5" name="Group 2">
              <a:extLst>
                <a:ext uri="{FF2B5EF4-FFF2-40B4-BE49-F238E27FC236}">
                  <a16:creationId xmlns:a16="http://schemas.microsoft.com/office/drawing/2014/main" id="{4CBE3D40-14F0-2529-300E-EFCDA09EADB7}"/>
                </a:ext>
              </a:extLst>
            </p:cNvPr>
            <p:cNvGrpSpPr/>
            <p:nvPr/>
          </p:nvGrpSpPr>
          <p:grpSpPr>
            <a:xfrm>
              <a:off x="7549359" y="4009567"/>
              <a:ext cx="358588" cy="358812"/>
              <a:chOff x="8135241" y="4045938"/>
              <a:chExt cx="358588" cy="358812"/>
            </a:xfrm>
            <a:grpFill/>
          </p:grpSpPr>
          <p:sp>
            <p:nvSpPr>
              <p:cNvPr id="6" name="Oval 1">
                <a:extLst>
                  <a:ext uri="{FF2B5EF4-FFF2-40B4-BE49-F238E27FC236}">
                    <a16:creationId xmlns:a16="http://schemas.microsoft.com/office/drawing/2014/main" id="{92D4740E-C20A-D36F-A406-7A250B436825}"/>
                  </a:ext>
                </a:extLst>
              </p:cNvPr>
              <p:cNvSpPr/>
              <p:nvPr/>
            </p:nvSpPr>
            <p:spPr>
              <a:xfrm>
                <a:off x="8135241" y="4045938"/>
                <a:ext cx="358588" cy="35881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5B8B52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7" name="Shape 389">
                <a:extLst>
                  <a:ext uri="{FF2B5EF4-FFF2-40B4-BE49-F238E27FC236}">
                    <a16:creationId xmlns:a16="http://schemas.microsoft.com/office/drawing/2014/main" id="{9731DBCD-EC75-B0E1-8F15-FB09E0880CCE}"/>
                  </a:ext>
                </a:extLst>
              </p:cNvPr>
              <p:cNvSpPr/>
              <p:nvPr/>
            </p:nvSpPr>
            <p:spPr>
              <a:xfrm>
                <a:off x="8220876" y="4139240"/>
                <a:ext cx="192080" cy="1690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041" y="15188"/>
                    </a:moveTo>
                    <a:cubicBezTo>
                      <a:pt x="8905" y="14174"/>
                      <a:pt x="8222" y="13317"/>
                      <a:pt x="8222" y="11485"/>
                    </a:cubicBezTo>
                    <a:cubicBezTo>
                      <a:pt x="8222" y="10385"/>
                      <a:pt x="8875" y="10744"/>
                      <a:pt x="9161" y="8730"/>
                    </a:cubicBezTo>
                    <a:cubicBezTo>
                      <a:pt x="9279" y="7894"/>
                      <a:pt x="9855" y="8716"/>
                      <a:pt x="9966" y="6808"/>
                    </a:cubicBezTo>
                    <a:cubicBezTo>
                      <a:pt x="9966" y="6047"/>
                      <a:pt x="9651" y="5858"/>
                      <a:pt x="9651" y="5858"/>
                    </a:cubicBezTo>
                    <a:cubicBezTo>
                      <a:pt x="9651" y="5858"/>
                      <a:pt x="9811" y="4733"/>
                      <a:pt x="9873" y="3867"/>
                    </a:cubicBezTo>
                    <a:cubicBezTo>
                      <a:pt x="9951" y="2788"/>
                      <a:pt x="9396" y="0"/>
                      <a:pt x="6431" y="0"/>
                    </a:cubicBezTo>
                    <a:cubicBezTo>
                      <a:pt x="3466" y="0"/>
                      <a:pt x="2909" y="2788"/>
                      <a:pt x="2987" y="3867"/>
                    </a:cubicBezTo>
                    <a:cubicBezTo>
                      <a:pt x="3050" y="4733"/>
                      <a:pt x="3210" y="5858"/>
                      <a:pt x="3210" y="5858"/>
                    </a:cubicBezTo>
                    <a:cubicBezTo>
                      <a:pt x="3210" y="5858"/>
                      <a:pt x="2895" y="6047"/>
                      <a:pt x="2895" y="6808"/>
                    </a:cubicBezTo>
                    <a:cubicBezTo>
                      <a:pt x="3005" y="8716"/>
                      <a:pt x="3582" y="7894"/>
                      <a:pt x="3700" y="8730"/>
                    </a:cubicBezTo>
                    <a:cubicBezTo>
                      <a:pt x="3987" y="10744"/>
                      <a:pt x="4639" y="10385"/>
                      <a:pt x="4639" y="11485"/>
                    </a:cubicBezTo>
                    <a:cubicBezTo>
                      <a:pt x="4639" y="13317"/>
                      <a:pt x="3956" y="14174"/>
                      <a:pt x="1819" y="15188"/>
                    </a:cubicBezTo>
                    <a:cubicBezTo>
                      <a:pt x="1169" y="15497"/>
                      <a:pt x="0" y="15976"/>
                      <a:pt x="0" y="17129"/>
                    </a:cubicBezTo>
                    <a:lnTo>
                      <a:pt x="0" y="21600"/>
                    </a:lnTo>
                    <a:lnTo>
                      <a:pt x="15005" y="21600"/>
                    </a:lnTo>
                    <a:cubicBezTo>
                      <a:pt x="15005" y="21600"/>
                      <a:pt x="15005" y="18955"/>
                      <a:pt x="15005" y="18248"/>
                    </a:cubicBezTo>
                    <a:cubicBezTo>
                      <a:pt x="15005" y="17196"/>
                      <a:pt x="13184" y="16207"/>
                      <a:pt x="11041" y="15188"/>
                    </a:cubicBezTo>
                    <a:close/>
                    <a:moveTo>
                      <a:pt x="21600" y="21600"/>
                    </a:moveTo>
                    <a:cubicBezTo>
                      <a:pt x="21600" y="21600"/>
                      <a:pt x="21557" y="16953"/>
                      <a:pt x="21307" y="16471"/>
                    </a:cubicBezTo>
                    <a:cubicBezTo>
                      <a:pt x="20935" y="15754"/>
                      <a:pt x="20071" y="15261"/>
                      <a:pt x="18463" y="14498"/>
                    </a:cubicBezTo>
                    <a:cubicBezTo>
                      <a:pt x="16861" y="13736"/>
                      <a:pt x="16349" y="13094"/>
                      <a:pt x="16349" y="11720"/>
                    </a:cubicBezTo>
                    <a:cubicBezTo>
                      <a:pt x="16349" y="10894"/>
                      <a:pt x="16838" y="11164"/>
                      <a:pt x="17053" y="9653"/>
                    </a:cubicBezTo>
                    <a:cubicBezTo>
                      <a:pt x="17142" y="9026"/>
                      <a:pt x="17574" y="9643"/>
                      <a:pt x="17657" y="8212"/>
                    </a:cubicBezTo>
                    <a:cubicBezTo>
                      <a:pt x="17657" y="7642"/>
                      <a:pt x="17420" y="7499"/>
                      <a:pt x="17420" y="7499"/>
                    </a:cubicBezTo>
                    <a:cubicBezTo>
                      <a:pt x="17420" y="7499"/>
                      <a:pt x="17541" y="6656"/>
                      <a:pt x="17588" y="6006"/>
                    </a:cubicBezTo>
                    <a:cubicBezTo>
                      <a:pt x="17646" y="5197"/>
                      <a:pt x="17229" y="3106"/>
                      <a:pt x="15005" y="3106"/>
                    </a:cubicBezTo>
                    <a:cubicBezTo>
                      <a:pt x="12781" y="3106"/>
                      <a:pt x="12365" y="5197"/>
                      <a:pt x="12422" y="6006"/>
                    </a:cubicBezTo>
                    <a:cubicBezTo>
                      <a:pt x="12469" y="6656"/>
                      <a:pt x="12589" y="7499"/>
                      <a:pt x="12589" y="7499"/>
                    </a:cubicBezTo>
                    <a:cubicBezTo>
                      <a:pt x="12589" y="7499"/>
                      <a:pt x="12353" y="7642"/>
                      <a:pt x="12353" y="8212"/>
                    </a:cubicBezTo>
                    <a:cubicBezTo>
                      <a:pt x="12437" y="9643"/>
                      <a:pt x="12868" y="9026"/>
                      <a:pt x="12957" y="9653"/>
                    </a:cubicBezTo>
                    <a:cubicBezTo>
                      <a:pt x="13173" y="11164"/>
                      <a:pt x="13662" y="10894"/>
                      <a:pt x="13662" y="11720"/>
                    </a:cubicBezTo>
                    <a:cubicBezTo>
                      <a:pt x="13662" y="12655"/>
                      <a:pt x="13424" y="13250"/>
                      <a:pt x="12768" y="13776"/>
                    </a:cubicBezTo>
                    <a:cubicBezTo>
                      <a:pt x="16268" y="15766"/>
                      <a:pt x="16737" y="16172"/>
                      <a:pt x="16737" y="17952"/>
                    </a:cubicBezTo>
                    <a:lnTo>
                      <a:pt x="16737" y="21600"/>
                    </a:lnTo>
                    <a:cubicBezTo>
                      <a:pt x="16737" y="216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5B8B52"/>
              </a:solidFill>
              <a:ln w="12700" cap="flat" cmpd="sng">
                <a:solidFill>
                  <a:srgbClr val="5B8B52"/>
                </a:solidFill>
                <a:prstDash val="solid"/>
                <a:miter lim="0"/>
              </a:ln>
              <a:effectLst/>
            </p:spPr>
            <p:txBody>
              <a:bodyPr lIns="0" tIns="0" rIns="0" bIns="0"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" name="Group 9">
            <a:extLst>
              <a:ext uri="{FF2B5EF4-FFF2-40B4-BE49-F238E27FC236}">
                <a16:creationId xmlns:a16="http://schemas.microsoft.com/office/drawing/2014/main" id="{D2CF6C85-C69A-B931-D2CF-BE52F2EC56A7}"/>
              </a:ext>
            </a:extLst>
          </p:cNvPr>
          <p:cNvGrpSpPr/>
          <p:nvPr/>
        </p:nvGrpSpPr>
        <p:grpSpPr>
          <a:xfrm>
            <a:off x="4940162" y="2574813"/>
            <a:ext cx="2319338" cy="1299738"/>
            <a:chOff x="4899821" y="3064884"/>
            <a:chExt cx="2319338" cy="1299738"/>
          </a:xfrm>
          <a:solidFill>
            <a:srgbClr val="51A0A1"/>
          </a:solidFill>
        </p:grpSpPr>
        <p:sp>
          <p:nvSpPr>
            <p:cNvPr id="10" name="Freeform 18">
              <a:extLst>
                <a:ext uri="{FF2B5EF4-FFF2-40B4-BE49-F238E27FC236}">
                  <a16:creationId xmlns:a16="http://schemas.microsoft.com/office/drawing/2014/main" id="{F56401C3-9670-47A9-1C60-561EB08948CA}"/>
                </a:ext>
              </a:extLst>
            </p:cNvPr>
            <p:cNvSpPr/>
            <p:nvPr/>
          </p:nvSpPr>
          <p:spPr bwMode="auto">
            <a:xfrm rot="16200000">
              <a:off x="5479259" y="2485446"/>
              <a:ext cx="1160462" cy="2319338"/>
            </a:xfrm>
            <a:custGeom>
              <a:avLst/>
              <a:gdLst>
                <a:gd name="T0" fmla="*/ 0 w 486"/>
                <a:gd name="T1" fmla="*/ 0 h 971"/>
                <a:gd name="T2" fmla="*/ 0 w 486"/>
                <a:gd name="T3" fmla="*/ 139 h 971"/>
                <a:gd name="T4" fmla="*/ 347 w 486"/>
                <a:gd name="T5" fmla="*/ 485 h 971"/>
                <a:gd name="T6" fmla="*/ 0 w 486"/>
                <a:gd name="T7" fmla="*/ 832 h 971"/>
                <a:gd name="T8" fmla="*/ 0 w 486"/>
                <a:gd name="T9" fmla="*/ 971 h 971"/>
                <a:gd name="T10" fmla="*/ 486 w 486"/>
                <a:gd name="T11" fmla="*/ 485 h 971"/>
                <a:gd name="T12" fmla="*/ 0 w 486"/>
                <a:gd name="T13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971">
                  <a:moveTo>
                    <a:pt x="0" y="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192" y="139"/>
                    <a:pt x="347" y="294"/>
                    <a:pt x="347" y="485"/>
                  </a:cubicBezTo>
                  <a:cubicBezTo>
                    <a:pt x="347" y="677"/>
                    <a:pt x="192" y="832"/>
                    <a:pt x="0" y="832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268" y="971"/>
                    <a:pt x="486" y="753"/>
                    <a:pt x="486" y="485"/>
                  </a:cubicBezTo>
                  <a:cubicBezTo>
                    <a:pt x="486" y="217"/>
                    <a:pt x="268" y="0"/>
                    <a:pt x="0" y="0"/>
                  </a:cubicBezTo>
                  <a:close/>
                </a:path>
              </a:pathLst>
            </a:custGeom>
            <a:solidFill>
              <a:srgbClr val="5B8B52"/>
            </a:solidFill>
            <a:ln w="12700" cap="flat" cmpd="sng">
              <a:solidFill>
                <a:srgbClr val="5B8B52"/>
              </a:solidFill>
              <a:prstDash val="solid"/>
              <a:miter lim="0"/>
            </a:ln>
            <a:effectLst/>
          </p:spPr>
          <p:txBody>
            <a:bodyPr lIns="0" tIns="0" rIns="0" bIns="0" anchor="ctr"/>
            <a:lstStyle/>
            <a:p>
              <a:pPr algn="ctr"/>
              <a:endParaRPr lang="id-ID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49E85DE2-E4D0-0333-F52F-F0CC560C64E7}"/>
                </a:ext>
              </a:extLst>
            </p:cNvPr>
            <p:cNvGrpSpPr/>
            <p:nvPr/>
          </p:nvGrpSpPr>
          <p:grpSpPr>
            <a:xfrm>
              <a:off x="6856526" y="4005810"/>
              <a:ext cx="358588" cy="358812"/>
              <a:chOff x="10220495" y="3189073"/>
              <a:chExt cx="358588" cy="358812"/>
            </a:xfrm>
            <a:grpFill/>
          </p:grpSpPr>
          <p:sp>
            <p:nvSpPr>
              <p:cNvPr id="13" name="Oval 20">
                <a:extLst>
                  <a:ext uri="{FF2B5EF4-FFF2-40B4-BE49-F238E27FC236}">
                    <a16:creationId xmlns:a16="http://schemas.microsoft.com/office/drawing/2014/main" id="{28C74D47-E697-D3BB-BD37-15A5BE663BAA}"/>
                  </a:ext>
                </a:extLst>
              </p:cNvPr>
              <p:cNvSpPr/>
              <p:nvPr/>
            </p:nvSpPr>
            <p:spPr>
              <a:xfrm>
                <a:off x="10220495" y="3189073"/>
                <a:ext cx="358588" cy="358812"/>
              </a:xfrm>
              <a:prstGeom prst="ellipse">
                <a:avLst/>
              </a:prstGeom>
              <a:solidFill>
                <a:srgbClr val="5B8B52"/>
              </a:solidFill>
              <a:ln w="12700" cap="flat" cmpd="sng">
                <a:solidFill>
                  <a:srgbClr val="5B8B52"/>
                </a:solidFill>
                <a:prstDash val="solid"/>
                <a:miter lim="0"/>
              </a:ln>
              <a:effectLst/>
            </p:spPr>
            <p:txBody>
              <a:bodyPr lIns="0" tIns="0" rIns="0" bIns="0" anchor="ctr"/>
              <a:lstStyle/>
              <a:p>
                <a:pPr algn="ctr"/>
                <a:endParaRPr lang="id-ID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Shape 392">
                <a:extLst>
                  <a:ext uri="{FF2B5EF4-FFF2-40B4-BE49-F238E27FC236}">
                    <a16:creationId xmlns:a16="http://schemas.microsoft.com/office/drawing/2014/main" id="{836FDC43-2B4D-17B9-9437-236194FC940B}"/>
                  </a:ext>
                </a:extLst>
              </p:cNvPr>
              <p:cNvSpPr/>
              <p:nvPr/>
            </p:nvSpPr>
            <p:spPr>
              <a:xfrm>
                <a:off x="10294031" y="3262714"/>
                <a:ext cx="211516" cy="2115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679" y="19547"/>
                    </a:moveTo>
                    <a:lnTo>
                      <a:pt x="11679" y="14693"/>
                    </a:lnTo>
                    <a:lnTo>
                      <a:pt x="9921" y="14693"/>
                    </a:lnTo>
                    <a:lnTo>
                      <a:pt x="9921" y="19547"/>
                    </a:lnTo>
                    <a:cubicBezTo>
                      <a:pt x="5768" y="19134"/>
                      <a:pt x="2465" y="15832"/>
                      <a:pt x="2052" y="11679"/>
                    </a:cubicBezTo>
                    <a:lnTo>
                      <a:pt x="6907" y="11679"/>
                    </a:lnTo>
                    <a:lnTo>
                      <a:pt x="6907" y="9921"/>
                    </a:lnTo>
                    <a:lnTo>
                      <a:pt x="2052" y="9921"/>
                    </a:lnTo>
                    <a:cubicBezTo>
                      <a:pt x="2465" y="5768"/>
                      <a:pt x="5768" y="2466"/>
                      <a:pt x="9921" y="2054"/>
                    </a:cubicBezTo>
                    <a:lnTo>
                      <a:pt x="9921" y="6907"/>
                    </a:lnTo>
                    <a:lnTo>
                      <a:pt x="11679" y="6907"/>
                    </a:lnTo>
                    <a:lnTo>
                      <a:pt x="11679" y="2054"/>
                    </a:lnTo>
                    <a:cubicBezTo>
                      <a:pt x="15832" y="2466"/>
                      <a:pt x="19135" y="5768"/>
                      <a:pt x="19548" y="9921"/>
                    </a:cubicBezTo>
                    <a:lnTo>
                      <a:pt x="14693" y="9921"/>
                    </a:lnTo>
                    <a:lnTo>
                      <a:pt x="14693" y="11679"/>
                    </a:lnTo>
                    <a:lnTo>
                      <a:pt x="19548" y="11679"/>
                    </a:lnTo>
                    <a:cubicBezTo>
                      <a:pt x="19135" y="15832"/>
                      <a:pt x="15832" y="19134"/>
                      <a:pt x="11679" y="19547"/>
                    </a:cubicBezTo>
                    <a:close/>
                    <a:moveTo>
                      <a:pt x="10799" y="0"/>
                    </a:moveTo>
                    <a:cubicBezTo>
                      <a:pt x="4835" y="0"/>
                      <a:pt x="0" y="4836"/>
                      <a:pt x="0" y="10800"/>
                    </a:cubicBezTo>
                    <a:cubicBezTo>
                      <a:pt x="0" y="16765"/>
                      <a:pt x="4835" y="21600"/>
                      <a:pt x="10799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6"/>
                      <a:pt x="16765" y="0"/>
                      <a:pt x="107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flat" cmpd="sng">
                <a:solidFill>
                  <a:srgbClr val="5B8B52"/>
                </a:solidFill>
                <a:prstDash val="solid"/>
                <a:miter lim="0"/>
              </a:ln>
              <a:effectLst/>
            </p:spPr>
            <p:txBody>
              <a:bodyPr lIns="0" tIns="0" rIns="0" bIns="0" anchor="ctr"/>
              <a:lstStyle/>
              <a:p>
                <a:pPr algn="ctr"/>
                <a:endParaRPr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5" name="Freeform 17">
            <a:extLst>
              <a:ext uri="{FF2B5EF4-FFF2-40B4-BE49-F238E27FC236}">
                <a16:creationId xmlns:a16="http://schemas.microsoft.com/office/drawing/2014/main" id="{C6EC06A5-4157-CD6B-AF8F-64406B33F566}"/>
              </a:ext>
            </a:extLst>
          </p:cNvPr>
          <p:cNvSpPr/>
          <p:nvPr/>
        </p:nvSpPr>
        <p:spPr bwMode="auto">
          <a:xfrm rot="16200000">
            <a:off x="5686287" y="3320937"/>
            <a:ext cx="827087" cy="1655763"/>
          </a:xfrm>
          <a:custGeom>
            <a:avLst/>
            <a:gdLst>
              <a:gd name="T0" fmla="*/ 346 w 346"/>
              <a:gd name="T1" fmla="*/ 554 h 693"/>
              <a:gd name="T2" fmla="*/ 138 w 346"/>
              <a:gd name="T3" fmla="*/ 346 h 693"/>
              <a:gd name="T4" fmla="*/ 346 w 346"/>
              <a:gd name="T5" fmla="*/ 138 h 693"/>
              <a:gd name="T6" fmla="*/ 346 w 346"/>
              <a:gd name="T7" fmla="*/ 0 h 693"/>
              <a:gd name="T8" fmla="*/ 0 w 346"/>
              <a:gd name="T9" fmla="*/ 346 h 693"/>
              <a:gd name="T10" fmla="*/ 346 w 346"/>
              <a:gd name="T11" fmla="*/ 693 h 693"/>
              <a:gd name="T12" fmla="*/ 346 w 346"/>
              <a:gd name="T13" fmla="*/ 554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6" h="693">
                <a:moveTo>
                  <a:pt x="346" y="554"/>
                </a:moveTo>
                <a:cubicBezTo>
                  <a:pt x="231" y="554"/>
                  <a:pt x="138" y="461"/>
                  <a:pt x="138" y="346"/>
                </a:cubicBezTo>
                <a:cubicBezTo>
                  <a:pt x="138" y="231"/>
                  <a:pt x="231" y="138"/>
                  <a:pt x="346" y="138"/>
                </a:cubicBezTo>
                <a:cubicBezTo>
                  <a:pt x="346" y="0"/>
                  <a:pt x="346" y="0"/>
                  <a:pt x="346" y="0"/>
                </a:cubicBezTo>
                <a:cubicBezTo>
                  <a:pt x="155" y="0"/>
                  <a:pt x="0" y="155"/>
                  <a:pt x="0" y="346"/>
                </a:cubicBezTo>
                <a:cubicBezTo>
                  <a:pt x="0" y="538"/>
                  <a:pt x="155" y="693"/>
                  <a:pt x="346" y="693"/>
                </a:cubicBezTo>
                <a:lnTo>
                  <a:pt x="346" y="554"/>
                </a:lnTo>
                <a:close/>
              </a:path>
            </a:pathLst>
          </a:cu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/>
          <a:lstStyle/>
          <a:p>
            <a:endParaRPr lang="id-ID">
              <a:cs typeface="+mn-ea"/>
              <a:sym typeface="+mn-lt"/>
            </a:endParaRPr>
          </a:p>
        </p:txBody>
      </p:sp>
      <p:sp>
        <p:nvSpPr>
          <p:cNvPr id="16" name="Oval 17">
            <a:extLst>
              <a:ext uri="{FF2B5EF4-FFF2-40B4-BE49-F238E27FC236}">
                <a16:creationId xmlns:a16="http://schemas.microsoft.com/office/drawing/2014/main" id="{0BCC7743-9A0B-7CBC-4DA0-E1C25296E760}"/>
              </a:ext>
            </a:extLst>
          </p:cNvPr>
          <p:cNvSpPr/>
          <p:nvPr/>
        </p:nvSpPr>
        <p:spPr>
          <a:xfrm>
            <a:off x="6559603" y="3515738"/>
            <a:ext cx="358588" cy="358812"/>
          </a:xfrm>
          <a:prstGeom prst="ellipse">
            <a:avLst/>
          </a:prstGeom>
          <a:solidFill>
            <a:schemeClr val="bg1"/>
          </a:solidFill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cs typeface="+mn-ea"/>
              <a:sym typeface="+mn-lt"/>
            </a:endParaRPr>
          </a:p>
        </p:txBody>
      </p:sp>
      <p:sp>
        <p:nvSpPr>
          <p:cNvPr id="17" name="Shape 395">
            <a:extLst>
              <a:ext uri="{FF2B5EF4-FFF2-40B4-BE49-F238E27FC236}">
                <a16:creationId xmlns:a16="http://schemas.microsoft.com/office/drawing/2014/main" id="{E4BE19A2-ACFC-2540-C0FE-A205612A51FA}"/>
              </a:ext>
            </a:extLst>
          </p:cNvPr>
          <p:cNvSpPr/>
          <p:nvPr/>
        </p:nvSpPr>
        <p:spPr>
          <a:xfrm>
            <a:off x="6657187" y="3609632"/>
            <a:ext cx="163420" cy="171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81" h="20933" extrusionOk="0">
                <a:moveTo>
                  <a:pt x="18450" y="13962"/>
                </a:moveTo>
                <a:cubicBezTo>
                  <a:pt x="18104" y="14098"/>
                  <a:pt x="15778" y="12331"/>
                  <a:pt x="14291" y="9001"/>
                </a:cubicBezTo>
                <a:cubicBezTo>
                  <a:pt x="12804" y="5669"/>
                  <a:pt x="12992" y="2625"/>
                  <a:pt x="13337" y="2491"/>
                </a:cubicBezTo>
                <a:cubicBezTo>
                  <a:pt x="13683" y="2355"/>
                  <a:pt x="15952" y="4486"/>
                  <a:pt x="17438" y="7816"/>
                </a:cubicBezTo>
                <a:cubicBezTo>
                  <a:pt x="18925" y="11146"/>
                  <a:pt x="18797" y="13826"/>
                  <a:pt x="18450" y="13962"/>
                </a:cubicBezTo>
                <a:close/>
                <a:moveTo>
                  <a:pt x="19117" y="7012"/>
                </a:moveTo>
                <a:cubicBezTo>
                  <a:pt x="17204" y="2727"/>
                  <a:pt x="14125" y="-537"/>
                  <a:pt x="12567" y="74"/>
                </a:cubicBezTo>
                <a:cubicBezTo>
                  <a:pt x="9922" y="1108"/>
                  <a:pt x="14143" y="6078"/>
                  <a:pt x="1154" y="11160"/>
                </a:cubicBezTo>
                <a:cubicBezTo>
                  <a:pt x="32" y="11600"/>
                  <a:pt x="-253" y="13356"/>
                  <a:pt x="217" y="14406"/>
                </a:cubicBezTo>
                <a:cubicBezTo>
                  <a:pt x="685" y="15456"/>
                  <a:pt x="2220" y="16502"/>
                  <a:pt x="3342" y="16062"/>
                </a:cubicBezTo>
                <a:cubicBezTo>
                  <a:pt x="3537" y="15987"/>
                  <a:pt x="4250" y="15766"/>
                  <a:pt x="4250" y="15766"/>
                </a:cubicBezTo>
                <a:cubicBezTo>
                  <a:pt x="5051" y="16802"/>
                  <a:pt x="5889" y="16187"/>
                  <a:pt x="6186" y="16845"/>
                </a:cubicBezTo>
                <a:cubicBezTo>
                  <a:pt x="6544" y="17635"/>
                  <a:pt x="7322" y="19353"/>
                  <a:pt x="7586" y="19939"/>
                </a:cubicBezTo>
                <a:cubicBezTo>
                  <a:pt x="7850" y="20522"/>
                  <a:pt x="8450" y="21063"/>
                  <a:pt x="8885" y="20905"/>
                </a:cubicBezTo>
                <a:cubicBezTo>
                  <a:pt x="9318" y="20745"/>
                  <a:pt x="10797" y="20203"/>
                  <a:pt x="11362" y="19997"/>
                </a:cubicBezTo>
                <a:cubicBezTo>
                  <a:pt x="11927" y="19790"/>
                  <a:pt x="12062" y="19306"/>
                  <a:pt x="11889" y="18922"/>
                </a:cubicBezTo>
                <a:cubicBezTo>
                  <a:pt x="11703" y="18510"/>
                  <a:pt x="10939" y="18390"/>
                  <a:pt x="10721" y="17908"/>
                </a:cubicBezTo>
                <a:cubicBezTo>
                  <a:pt x="10503" y="17428"/>
                  <a:pt x="9791" y="15886"/>
                  <a:pt x="9586" y="15400"/>
                </a:cubicBezTo>
                <a:cubicBezTo>
                  <a:pt x="9308" y="14739"/>
                  <a:pt x="9899" y="14201"/>
                  <a:pt x="10759" y="14116"/>
                </a:cubicBezTo>
                <a:cubicBezTo>
                  <a:pt x="16671" y="13522"/>
                  <a:pt x="17775" y="17037"/>
                  <a:pt x="19789" y="16249"/>
                </a:cubicBezTo>
                <a:cubicBezTo>
                  <a:pt x="21347" y="15640"/>
                  <a:pt x="21030" y="11296"/>
                  <a:pt x="19117" y="7012"/>
                </a:cubicBez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Freeform 19">
            <a:extLst>
              <a:ext uri="{FF2B5EF4-FFF2-40B4-BE49-F238E27FC236}">
                <a16:creationId xmlns:a16="http://schemas.microsoft.com/office/drawing/2014/main" id="{248BEB32-8013-C04D-F337-99E7295392EB}"/>
              </a:ext>
            </a:extLst>
          </p:cNvPr>
          <p:cNvSpPr/>
          <p:nvPr/>
        </p:nvSpPr>
        <p:spPr bwMode="auto">
          <a:xfrm rot="16200000">
            <a:off x="5353706" y="2988355"/>
            <a:ext cx="1489075" cy="2982913"/>
          </a:xfrm>
          <a:custGeom>
            <a:avLst/>
            <a:gdLst>
              <a:gd name="T0" fmla="*/ 623 w 623"/>
              <a:gd name="T1" fmla="*/ 1110 h 1248"/>
              <a:gd name="T2" fmla="*/ 138 w 623"/>
              <a:gd name="T3" fmla="*/ 624 h 1248"/>
              <a:gd name="T4" fmla="*/ 623 w 623"/>
              <a:gd name="T5" fmla="*/ 139 h 1248"/>
              <a:gd name="T6" fmla="*/ 623 w 623"/>
              <a:gd name="T7" fmla="*/ 0 h 1248"/>
              <a:gd name="T8" fmla="*/ 0 w 623"/>
              <a:gd name="T9" fmla="*/ 624 h 1248"/>
              <a:gd name="T10" fmla="*/ 623 w 623"/>
              <a:gd name="T11" fmla="*/ 1248 h 1248"/>
              <a:gd name="T12" fmla="*/ 623 w 623"/>
              <a:gd name="T13" fmla="*/ 111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3" h="1248">
                <a:moveTo>
                  <a:pt x="623" y="1110"/>
                </a:moveTo>
                <a:cubicBezTo>
                  <a:pt x="355" y="1110"/>
                  <a:pt x="138" y="892"/>
                  <a:pt x="138" y="624"/>
                </a:cubicBezTo>
                <a:cubicBezTo>
                  <a:pt x="138" y="356"/>
                  <a:pt x="355" y="139"/>
                  <a:pt x="623" y="139"/>
                </a:cubicBezTo>
                <a:cubicBezTo>
                  <a:pt x="623" y="0"/>
                  <a:pt x="623" y="0"/>
                  <a:pt x="623" y="0"/>
                </a:cubicBezTo>
                <a:cubicBezTo>
                  <a:pt x="279" y="0"/>
                  <a:pt x="0" y="280"/>
                  <a:pt x="0" y="624"/>
                </a:cubicBezTo>
                <a:cubicBezTo>
                  <a:pt x="0" y="969"/>
                  <a:pt x="279" y="1248"/>
                  <a:pt x="623" y="1248"/>
                </a:cubicBezTo>
                <a:lnTo>
                  <a:pt x="623" y="1110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id-ID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Oval 21">
            <a:extLst>
              <a:ext uri="{FF2B5EF4-FFF2-40B4-BE49-F238E27FC236}">
                <a16:creationId xmlns:a16="http://schemas.microsoft.com/office/drawing/2014/main" id="{7F6115A6-C43C-86D1-CB3B-A3CBB84D3F15}"/>
              </a:ext>
            </a:extLst>
          </p:cNvPr>
          <p:cNvSpPr/>
          <p:nvPr/>
        </p:nvSpPr>
        <p:spPr>
          <a:xfrm>
            <a:off x="7245590" y="3522357"/>
            <a:ext cx="358588" cy="358812"/>
          </a:xfrm>
          <a:prstGeom prst="ellipse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id-ID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Shape 398">
            <a:extLst>
              <a:ext uri="{FF2B5EF4-FFF2-40B4-BE49-F238E27FC236}">
                <a16:creationId xmlns:a16="http://schemas.microsoft.com/office/drawing/2014/main" id="{50B9FFBE-2361-32C2-D572-F931E8586CDA}"/>
              </a:ext>
            </a:extLst>
          </p:cNvPr>
          <p:cNvSpPr/>
          <p:nvPr/>
        </p:nvSpPr>
        <p:spPr>
          <a:xfrm>
            <a:off x="7326463" y="3611574"/>
            <a:ext cx="196842" cy="1977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5" y="3821"/>
                </a:moveTo>
                <a:lnTo>
                  <a:pt x="4745" y="3821"/>
                </a:lnTo>
                <a:cubicBezTo>
                  <a:pt x="4832" y="6659"/>
                  <a:pt x="5371" y="8569"/>
                  <a:pt x="6052" y="9978"/>
                </a:cubicBezTo>
                <a:cubicBezTo>
                  <a:pt x="3968" y="8590"/>
                  <a:pt x="2022" y="6988"/>
                  <a:pt x="1735" y="3821"/>
                </a:cubicBezTo>
                <a:close/>
                <a:moveTo>
                  <a:pt x="10800" y="1439"/>
                </a:moveTo>
                <a:cubicBezTo>
                  <a:pt x="14079" y="1438"/>
                  <a:pt x="15359" y="2749"/>
                  <a:pt x="15358" y="3236"/>
                </a:cubicBezTo>
                <a:cubicBezTo>
                  <a:pt x="15358" y="3725"/>
                  <a:pt x="14080" y="5035"/>
                  <a:pt x="10800" y="5038"/>
                </a:cubicBezTo>
                <a:cubicBezTo>
                  <a:pt x="7521" y="5035"/>
                  <a:pt x="6242" y="3725"/>
                  <a:pt x="6242" y="3236"/>
                </a:cubicBezTo>
                <a:cubicBezTo>
                  <a:pt x="6241" y="2749"/>
                  <a:pt x="7521" y="1438"/>
                  <a:pt x="10800" y="1439"/>
                </a:cubicBezTo>
                <a:close/>
                <a:moveTo>
                  <a:pt x="15548" y="9978"/>
                </a:moveTo>
                <a:cubicBezTo>
                  <a:pt x="16230" y="8569"/>
                  <a:pt x="16768" y="6659"/>
                  <a:pt x="16855" y="3821"/>
                </a:cubicBezTo>
                <a:lnTo>
                  <a:pt x="19866" y="3821"/>
                </a:lnTo>
                <a:cubicBezTo>
                  <a:pt x="19580" y="6988"/>
                  <a:pt x="17632" y="8590"/>
                  <a:pt x="15548" y="9978"/>
                </a:cubicBezTo>
                <a:close/>
                <a:moveTo>
                  <a:pt x="12216" y="15911"/>
                </a:moveTo>
                <a:cubicBezTo>
                  <a:pt x="12216" y="14207"/>
                  <a:pt x="13537" y="13266"/>
                  <a:pt x="15690" y="11871"/>
                </a:cubicBezTo>
                <a:cubicBezTo>
                  <a:pt x="18323" y="10163"/>
                  <a:pt x="21600" y="8040"/>
                  <a:pt x="21600" y="2998"/>
                </a:cubicBezTo>
                <a:cubicBezTo>
                  <a:pt x="21600" y="2544"/>
                  <a:pt x="21220" y="2177"/>
                  <a:pt x="20750" y="2177"/>
                </a:cubicBezTo>
                <a:lnTo>
                  <a:pt x="16635" y="2177"/>
                </a:lnTo>
                <a:cubicBezTo>
                  <a:pt x="16053" y="1125"/>
                  <a:pt x="14320" y="0"/>
                  <a:pt x="10800" y="0"/>
                </a:cubicBezTo>
                <a:cubicBezTo>
                  <a:pt x="7281" y="0"/>
                  <a:pt x="5547" y="1125"/>
                  <a:pt x="4966" y="2177"/>
                </a:cubicBezTo>
                <a:lnTo>
                  <a:pt x="850" y="2177"/>
                </a:lnTo>
                <a:cubicBezTo>
                  <a:pt x="380" y="2177"/>
                  <a:pt x="0" y="2544"/>
                  <a:pt x="0" y="2998"/>
                </a:cubicBezTo>
                <a:cubicBezTo>
                  <a:pt x="0" y="8040"/>
                  <a:pt x="3277" y="10163"/>
                  <a:pt x="5912" y="11871"/>
                </a:cubicBezTo>
                <a:cubicBezTo>
                  <a:pt x="8065" y="13266"/>
                  <a:pt x="9384" y="14207"/>
                  <a:pt x="9384" y="15911"/>
                </a:cubicBezTo>
                <a:lnTo>
                  <a:pt x="9384" y="17450"/>
                </a:lnTo>
                <a:cubicBezTo>
                  <a:pt x="7122" y="17696"/>
                  <a:pt x="5461" y="18514"/>
                  <a:pt x="5461" y="19487"/>
                </a:cubicBezTo>
                <a:cubicBezTo>
                  <a:pt x="5461" y="20654"/>
                  <a:pt x="7851" y="21600"/>
                  <a:pt x="10800" y="21600"/>
                </a:cubicBezTo>
                <a:cubicBezTo>
                  <a:pt x="13749" y="21600"/>
                  <a:pt x="16139" y="20654"/>
                  <a:pt x="16139" y="19487"/>
                </a:cubicBezTo>
                <a:cubicBezTo>
                  <a:pt x="16139" y="18514"/>
                  <a:pt x="14478" y="17696"/>
                  <a:pt x="12216" y="17450"/>
                </a:cubicBezTo>
                <a:cubicBezTo>
                  <a:pt x="12216" y="17450"/>
                  <a:pt x="12216" y="15911"/>
                  <a:pt x="12216" y="15911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/>
            <a:endParaRPr>
              <a:cs typeface="+mn-ea"/>
              <a:sym typeface="+mn-lt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8CA0322-86A7-DD62-0C5C-41AA9D1200C7}"/>
              </a:ext>
            </a:extLst>
          </p:cNvPr>
          <p:cNvGrpSpPr/>
          <p:nvPr/>
        </p:nvGrpSpPr>
        <p:grpSpPr>
          <a:xfrm>
            <a:off x="1700737" y="1766932"/>
            <a:ext cx="2746182" cy="754330"/>
            <a:chOff x="101199" y="1886576"/>
            <a:chExt cx="2746182" cy="754330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A934DB17-6609-E04F-9EC8-12FA9EE00C2E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5A943DF7-0A27-3FF3-F617-CC7966B0B53A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BA16EF40-B131-5AD1-A24C-3B06AC6EED4C}"/>
              </a:ext>
            </a:extLst>
          </p:cNvPr>
          <p:cNvGrpSpPr/>
          <p:nvPr/>
        </p:nvGrpSpPr>
        <p:grpSpPr>
          <a:xfrm>
            <a:off x="8123544" y="1843071"/>
            <a:ext cx="3154056" cy="754330"/>
            <a:chOff x="101199" y="1886576"/>
            <a:chExt cx="3154056" cy="754330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8EED387E-8D68-20F9-3CDC-5A123A280668}"/>
                </a:ext>
              </a:extLst>
            </p:cNvPr>
            <p:cNvSpPr txBox="1"/>
            <p:nvPr/>
          </p:nvSpPr>
          <p:spPr>
            <a:xfrm>
              <a:off x="101199" y="2152503"/>
              <a:ext cx="3154056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 演示模板及素材免费下载！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 板网 唯一访问网址：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www.51pptmoba n.com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D8C5EA1B-04F5-2F82-BAC5-6B216BF0F902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9AFB1F6E-E5D9-A45C-B7C1-51F451B14DA6}"/>
              </a:ext>
            </a:extLst>
          </p:cNvPr>
          <p:cNvGrpSpPr/>
          <p:nvPr/>
        </p:nvGrpSpPr>
        <p:grpSpPr>
          <a:xfrm>
            <a:off x="7867415" y="4565287"/>
            <a:ext cx="2746182" cy="754330"/>
            <a:chOff x="101199" y="1886576"/>
            <a:chExt cx="2746182" cy="754330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0CBEA23-9F8A-AED9-58B6-47E775D561EF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38BE62F0-6343-5E5B-492E-51A1D0A11C24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EC6C742C-8692-3532-D875-547DB2578968}"/>
              </a:ext>
            </a:extLst>
          </p:cNvPr>
          <p:cNvGrpSpPr/>
          <p:nvPr/>
        </p:nvGrpSpPr>
        <p:grpSpPr>
          <a:xfrm>
            <a:off x="1770477" y="4782707"/>
            <a:ext cx="2746182" cy="754330"/>
            <a:chOff x="101199" y="1886576"/>
            <a:chExt cx="2746182" cy="754330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F2D7B7DF-92F9-2A24-A1B7-481518B49D33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E13E129D-4198-9CF6-9081-566E82C2A2B1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78D8C6CB-E55F-81DE-1943-029C9952A834}"/>
              </a:ext>
            </a:extLst>
          </p:cNvPr>
          <p:cNvCxnSpPr>
            <a:cxnSpLocks/>
          </p:cNvCxnSpPr>
          <p:nvPr/>
        </p:nvCxnSpPr>
        <p:spPr>
          <a:xfrm flipV="1">
            <a:off x="7461557" y="2019984"/>
            <a:ext cx="601800" cy="733784"/>
          </a:xfrm>
          <a:prstGeom prst="line">
            <a:avLst/>
          </a:prstGeom>
          <a:solidFill>
            <a:srgbClr val="5B8B52"/>
          </a:solidFill>
          <a:ln w="12700" cap="flat" cmpd="sng">
            <a:solidFill>
              <a:schemeClr val="bg1">
                <a:lumMod val="75000"/>
              </a:schemeClr>
            </a:solidFill>
            <a:prstDash val="dash"/>
            <a:miter lim="0"/>
            <a:tailEnd type="oval"/>
          </a:ln>
          <a:effectLst/>
        </p:spPr>
      </p:cxn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FD4B88CE-BA4C-D164-AE57-7A9023D2FA99}"/>
              </a:ext>
            </a:extLst>
          </p:cNvPr>
          <p:cNvCxnSpPr>
            <a:cxnSpLocks/>
          </p:cNvCxnSpPr>
          <p:nvPr/>
        </p:nvCxnSpPr>
        <p:spPr>
          <a:xfrm>
            <a:off x="7353831" y="4184065"/>
            <a:ext cx="436783" cy="598642"/>
          </a:xfrm>
          <a:prstGeom prst="line">
            <a:avLst/>
          </a:prstGeom>
          <a:solidFill>
            <a:srgbClr val="5B8B52"/>
          </a:solidFill>
          <a:ln w="12700" cap="flat" cmpd="sng">
            <a:solidFill>
              <a:schemeClr val="bg1">
                <a:lumMod val="75000"/>
              </a:schemeClr>
            </a:solidFill>
            <a:prstDash val="dash"/>
            <a:miter lim="0"/>
            <a:tailEnd type="oval"/>
          </a:ln>
          <a:effectLst/>
        </p:spPr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262BF86E-6B7A-BD11-E413-C674014CE994}"/>
              </a:ext>
            </a:extLst>
          </p:cNvPr>
          <p:cNvCxnSpPr>
            <a:cxnSpLocks/>
          </p:cNvCxnSpPr>
          <p:nvPr/>
        </p:nvCxnSpPr>
        <p:spPr>
          <a:xfrm flipH="1" flipV="1">
            <a:off x="4516659" y="1952402"/>
            <a:ext cx="1026891" cy="964737"/>
          </a:xfrm>
          <a:prstGeom prst="line">
            <a:avLst/>
          </a:prstGeom>
          <a:solidFill>
            <a:srgbClr val="5B8B52"/>
          </a:solidFill>
          <a:ln w="12700" cap="flat" cmpd="sng">
            <a:solidFill>
              <a:schemeClr val="bg1">
                <a:lumMod val="75000"/>
              </a:schemeClr>
            </a:solidFill>
            <a:prstDash val="dash"/>
            <a:miter lim="0"/>
            <a:tailEnd type="oval"/>
          </a:ln>
          <a:effectLst/>
        </p:spPr>
      </p:cxnSp>
      <p:cxnSp>
        <p:nvCxnSpPr>
          <p:cNvPr id="44" name="直接连接符 43">
            <a:extLst>
              <a:ext uri="{FF2B5EF4-FFF2-40B4-BE49-F238E27FC236}">
                <a16:creationId xmlns:a16="http://schemas.microsoft.com/office/drawing/2014/main" id="{1184C999-C984-6675-DCBC-3B04893B0A53}"/>
              </a:ext>
            </a:extLst>
          </p:cNvPr>
          <p:cNvCxnSpPr>
            <a:cxnSpLocks/>
          </p:cNvCxnSpPr>
          <p:nvPr/>
        </p:nvCxnSpPr>
        <p:spPr>
          <a:xfrm flipH="1">
            <a:off x="4563851" y="4271471"/>
            <a:ext cx="1157872" cy="803944"/>
          </a:xfrm>
          <a:prstGeom prst="line">
            <a:avLst/>
          </a:prstGeom>
          <a:solidFill>
            <a:srgbClr val="5B8B52"/>
          </a:solidFill>
          <a:ln w="12700" cap="flat" cmpd="sng">
            <a:solidFill>
              <a:schemeClr val="bg1">
                <a:lumMod val="75000"/>
              </a:schemeClr>
            </a:solidFill>
            <a:prstDash val="dash"/>
            <a:miter lim="0"/>
            <a:tailEnd type="oval"/>
          </a:ln>
          <a:effectLst/>
        </p:spPr>
      </p:cxnSp>
    </p:spTree>
    <p:extLst>
      <p:ext uri="{BB962C8B-B14F-4D97-AF65-F5344CB8AC3E}">
        <p14:creationId xmlns:p14="http://schemas.microsoft.com/office/powerpoint/2010/main" val="3364988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任意多边形: 形状 794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3104354" y="-5361492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73" name="文本框 272">
            <a:extLst>
              <a:ext uri="{FF2B5EF4-FFF2-40B4-BE49-F238E27FC236}">
                <a16:creationId xmlns:a16="http://schemas.microsoft.com/office/drawing/2014/main" id="{FE81E3FB-6857-A832-7FEB-135EC22C6BDE}"/>
              </a:ext>
            </a:extLst>
          </p:cNvPr>
          <p:cNvSpPr txBox="1"/>
          <p:nvPr/>
        </p:nvSpPr>
        <p:spPr>
          <a:xfrm>
            <a:off x="5497920" y="492420"/>
            <a:ext cx="11961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dirty="0">
                <a:gradFill>
                  <a:gsLst>
                    <a:gs pos="0">
                      <a:srgbClr val="669B5B"/>
                    </a:gs>
                    <a:gs pos="100000">
                      <a:srgbClr val="57844E"/>
                    </a:gs>
                  </a:gsLst>
                  <a:lin ang="5400000" scaled="1"/>
                </a:gradFill>
                <a:latin typeface="得意黑" pitchFamily="2" charset="-122"/>
                <a:ea typeface="得意黑" pitchFamily="2" charset="-122"/>
              </a:rPr>
              <a:t>目 录</a:t>
            </a:r>
          </a:p>
        </p:txBody>
      </p:sp>
      <p:sp>
        <p:nvSpPr>
          <p:cNvPr id="793" name="任意多边形: 形状 792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846" name="组合 845">
            <a:extLst>
              <a:ext uri="{FF2B5EF4-FFF2-40B4-BE49-F238E27FC236}">
                <a16:creationId xmlns:a16="http://schemas.microsoft.com/office/drawing/2014/main" id="{5C50DE29-DE80-7A24-23FC-1E36C063C5D8}"/>
              </a:ext>
            </a:extLst>
          </p:cNvPr>
          <p:cNvGrpSpPr/>
          <p:nvPr/>
        </p:nvGrpSpPr>
        <p:grpSpPr>
          <a:xfrm>
            <a:off x="3304369" y="-667931"/>
            <a:ext cx="2371772" cy="1823861"/>
            <a:chOff x="730251" y="2797176"/>
            <a:chExt cx="1003301" cy="771525"/>
          </a:xfrm>
        </p:grpSpPr>
        <p:sp>
          <p:nvSpPr>
            <p:cNvPr id="847" name="Freeform 719">
              <a:extLst>
                <a:ext uri="{FF2B5EF4-FFF2-40B4-BE49-F238E27FC236}">
                  <a16:creationId xmlns:a16="http://schemas.microsoft.com/office/drawing/2014/main" id="{B3E58754-5E66-270E-E80A-1F37C046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8" name="Freeform 720">
              <a:extLst>
                <a:ext uri="{FF2B5EF4-FFF2-40B4-BE49-F238E27FC236}">
                  <a16:creationId xmlns:a16="http://schemas.microsoft.com/office/drawing/2014/main" id="{3B796E18-519D-C8F7-7EE9-83E20AD1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9" name="Freeform 28">
              <a:extLst>
                <a:ext uri="{FF2B5EF4-FFF2-40B4-BE49-F238E27FC236}">
                  <a16:creationId xmlns:a16="http://schemas.microsoft.com/office/drawing/2014/main" id="{64D5FAAF-E465-DD1B-816F-518563C4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0" name="Freeform 721">
              <a:extLst>
                <a:ext uri="{FF2B5EF4-FFF2-40B4-BE49-F238E27FC236}">
                  <a16:creationId xmlns:a16="http://schemas.microsoft.com/office/drawing/2014/main" id="{7D65E16C-5442-229F-7932-B071DA0D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1" name="Freeform 724">
              <a:extLst>
                <a:ext uri="{FF2B5EF4-FFF2-40B4-BE49-F238E27FC236}">
                  <a16:creationId xmlns:a16="http://schemas.microsoft.com/office/drawing/2014/main" id="{456E7D46-B026-7D4E-0B03-08CAE724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2" name="Freeform 725">
              <a:extLst>
                <a:ext uri="{FF2B5EF4-FFF2-40B4-BE49-F238E27FC236}">
                  <a16:creationId xmlns:a16="http://schemas.microsoft.com/office/drawing/2014/main" id="{8102FDFB-B419-E068-D1DF-66D04E98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3" name="Freeform 726">
              <a:extLst>
                <a:ext uri="{FF2B5EF4-FFF2-40B4-BE49-F238E27FC236}">
                  <a16:creationId xmlns:a16="http://schemas.microsoft.com/office/drawing/2014/main" id="{64B317D6-A76E-1B24-4FA6-720BC921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4" name="Freeform 727">
              <a:extLst>
                <a:ext uri="{FF2B5EF4-FFF2-40B4-BE49-F238E27FC236}">
                  <a16:creationId xmlns:a16="http://schemas.microsoft.com/office/drawing/2014/main" id="{59F04C1A-CF8D-614F-A3A3-EA4FED5A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5" name="Freeform 728">
              <a:extLst>
                <a:ext uri="{FF2B5EF4-FFF2-40B4-BE49-F238E27FC236}">
                  <a16:creationId xmlns:a16="http://schemas.microsoft.com/office/drawing/2014/main" id="{69EDF56B-DE1E-A02A-A72E-AB83D3974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Freeform 729">
              <a:extLst>
                <a:ext uri="{FF2B5EF4-FFF2-40B4-BE49-F238E27FC236}">
                  <a16:creationId xmlns:a16="http://schemas.microsoft.com/office/drawing/2014/main" id="{85E4D547-2643-0E01-FA74-7E73A70F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7" name="Freeform 730">
              <a:extLst>
                <a:ext uri="{FF2B5EF4-FFF2-40B4-BE49-F238E27FC236}">
                  <a16:creationId xmlns:a16="http://schemas.microsoft.com/office/drawing/2014/main" id="{98CEBA27-423B-7FBC-5C75-8E7685A4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8" name="Freeform 731">
              <a:extLst>
                <a:ext uri="{FF2B5EF4-FFF2-40B4-BE49-F238E27FC236}">
                  <a16:creationId xmlns:a16="http://schemas.microsoft.com/office/drawing/2014/main" id="{96896B9D-C700-682A-731C-82EC4673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9" name="Freeform 732">
              <a:extLst>
                <a:ext uri="{FF2B5EF4-FFF2-40B4-BE49-F238E27FC236}">
                  <a16:creationId xmlns:a16="http://schemas.microsoft.com/office/drawing/2014/main" id="{390AF5EC-B534-9013-001F-37C54508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0" name="Freeform 733">
              <a:extLst>
                <a:ext uri="{FF2B5EF4-FFF2-40B4-BE49-F238E27FC236}">
                  <a16:creationId xmlns:a16="http://schemas.microsoft.com/office/drawing/2014/main" id="{735135C2-60D7-4EFC-1E6B-26E0859A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1" name="Freeform 734">
              <a:extLst>
                <a:ext uri="{FF2B5EF4-FFF2-40B4-BE49-F238E27FC236}">
                  <a16:creationId xmlns:a16="http://schemas.microsoft.com/office/drawing/2014/main" id="{5877F5FC-AF9E-5BEF-49D9-46B7448F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2" name="Freeform 735">
              <a:extLst>
                <a:ext uri="{FF2B5EF4-FFF2-40B4-BE49-F238E27FC236}">
                  <a16:creationId xmlns:a16="http://schemas.microsoft.com/office/drawing/2014/main" id="{76F0D74F-F183-5D2D-5DFC-1B174B75F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3" name="Freeform 736">
              <a:extLst>
                <a:ext uri="{FF2B5EF4-FFF2-40B4-BE49-F238E27FC236}">
                  <a16:creationId xmlns:a16="http://schemas.microsoft.com/office/drawing/2014/main" id="{0DFB0E24-66EB-3A73-820E-447F5A41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4" name="Freeform 737">
              <a:extLst>
                <a:ext uri="{FF2B5EF4-FFF2-40B4-BE49-F238E27FC236}">
                  <a16:creationId xmlns:a16="http://schemas.microsoft.com/office/drawing/2014/main" id="{15FCE2D8-0624-A901-DB4E-D9D8A59D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5" name="Freeform 738">
              <a:extLst>
                <a:ext uri="{FF2B5EF4-FFF2-40B4-BE49-F238E27FC236}">
                  <a16:creationId xmlns:a16="http://schemas.microsoft.com/office/drawing/2014/main" id="{798D53B2-CE59-E972-40BB-89E10E21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6" name="Freeform 739">
              <a:extLst>
                <a:ext uri="{FF2B5EF4-FFF2-40B4-BE49-F238E27FC236}">
                  <a16:creationId xmlns:a16="http://schemas.microsoft.com/office/drawing/2014/main" id="{AC0F4D8C-5A51-238D-1C63-9B8A642A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7" name="Freeform 740">
              <a:extLst>
                <a:ext uri="{FF2B5EF4-FFF2-40B4-BE49-F238E27FC236}">
                  <a16:creationId xmlns:a16="http://schemas.microsoft.com/office/drawing/2014/main" id="{12EE37BB-F7F7-1EF4-94DC-B2F8BE29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8" name="Freeform 741">
              <a:extLst>
                <a:ext uri="{FF2B5EF4-FFF2-40B4-BE49-F238E27FC236}">
                  <a16:creationId xmlns:a16="http://schemas.microsoft.com/office/drawing/2014/main" id="{057E863D-696D-52C7-0532-46D9823D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9" name="Freeform 742">
              <a:extLst>
                <a:ext uri="{FF2B5EF4-FFF2-40B4-BE49-F238E27FC236}">
                  <a16:creationId xmlns:a16="http://schemas.microsoft.com/office/drawing/2014/main" id="{0C1C9EEA-6DF7-5F40-940D-4075C9BDE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0" name="Freeform 743">
              <a:extLst>
                <a:ext uri="{FF2B5EF4-FFF2-40B4-BE49-F238E27FC236}">
                  <a16:creationId xmlns:a16="http://schemas.microsoft.com/office/drawing/2014/main" id="{D44ADD7B-91B1-EC65-B071-C71A7E963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1" name="Freeform 744">
              <a:extLst>
                <a:ext uri="{FF2B5EF4-FFF2-40B4-BE49-F238E27FC236}">
                  <a16:creationId xmlns:a16="http://schemas.microsoft.com/office/drawing/2014/main" id="{88E91A9E-34D1-6AC8-F06F-7EDD3608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2" name="Freeform 745">
              <a:extLst>
                <a:ext uri="{FF2B5EF4-FFF2-40B4-BE49-F238E27FC236}">
                  <a16:creationId xmlns:a16="http://schemas.microsoft.com/office/drawing/2014/main" id="{9EA6ADF9-0758-B371-0450-4B3DDEA9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3" name="Freeform 746">
              <a:extLst>
                <a:ext uri="{FF2B5EF4-FFF2-40B4-BE49-F238E27FC236}">
                  <a16:creationId xmlns:a16="http://schemas.microsoft.com/office/drawing/2014/main" id="{A026016E-B81C-F1FB-A1DC-A1EADC235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4" name="Freeform 747">
              <a:extLst>
                <a:ext uri="{FF2B5EF4-FFF2-40B4-BE49-F238E27FC236}">
                  <a16:creationId xmlns:a16="http://schemas.microsoft.com/office/drawing/2014/main" id="{61D31077-4514-E41C-4F48-539D4C6F9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5" name="Freeform 748">
              <a:extLst>
                <a:ext uri="{FF2B5EF4-FFF2-40B4-BE49-F238E27FC236}">
                  <a16:creationId xmlns:a16="http://schemas.microsoft.com/office/drawing/2014/main" id="{850AE1C1-DEE1-C164-38B3-8CDA89C3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6" name="Freeform 749">
              <a:extLst>
                <a:ext uri="{FF2B5EF4-FFF2-40B4-BE49-F238E27FC236}">
                  <a16:creationId xmlns:a16="http://schemas.microsoft.com/office/drawing/2014/main" id="{9C402C07-78F1-3A1A-2262-C0190B07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7" name="Freeform 750">
              <a:extLst>
                <a:ext uri="{FF2B5EF4-FFF2-40B4-BE49-F238E27FC236}">
                  <a16:creationId xmlns:a16="http://schemas.microsoft.com/office/drawing/2014/main" id="{E2DCDF8F-6CCE-A5ED-E2C3-9D1E9A5E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8" name="Freeform 751">
              <a:extLst>
                <a:ext uri="{FF2B5EF4-FFF2-40B4-BE49-F238E27FC236}">
                  <a16:creationId xmlns:a16="http://schemas.microsoft.com/office/drawing/2014/main" id="{F0190ED8-BD49-96EF-97A9-3FEC4257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9" name="Freeform 752">
              <a:extLst>
                <a:ext uri="{FF2B5EF4-FFF2-40B4-BE49-F238E27FC236}">
                  <a16:creationId xmlns:a16="http://schemas.microsoft.com/office/drawing/2014/main" id="{32FAC40F-3661-EFD5-169C-0F534A43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0" name="Freeform 753">
              <a:extLst>
                <a:ext uri="{FF2B5EF4-FFF2-40B4-BE49-F238E27FC236}">
                  <a16:creationId xmlns:a16="http://schemas.microsoft.com/office/drawing/2014/main" id="{2277BD22-5AA4-8AC4-577E-CED161A1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1" name="Freeform 754">
              <a:extLst>
                <a:ext uri="{FF2B5EF4-FFF2-40B4-BE49-F238E27FC236}">
                  <a16:creationId xmlns:a16="http://schemas.microsoft.com/office/drawing/2014/main" id="{6FD30EF3-5DB4-050D-10E7-FF0903ED1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2" name="Freeform 755">
              <a:extLst>
                <a:ext uri="{FF2B5EF4-FFF2-40B4-BE49-F238E27FC236}">
                  <a16:creationId xmlns:a16="http://schemas.microsoft.com/office/drawing/2014/main" id="{B0E107F8-2888-F92F-13A3-A1C1A6FA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3" name="Freeform 756">
              <a:extLst>
                <a:ext uri="{FF2B5EF4-FFF2-40B4-BE49-F238E27FC236}">
                  <a16:creationId xmlns:a16="http://schemas.microsoft.com/office/drawing/2014/main" id="{333F2CA5-B8CC-7C5E-655F-1D9B8C446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4" name="Freeform 757">
              <a:extLst>
                <a:ext uri="{FF2B5EF4-FFF2-40B4-BE49-F238E27FC236}">
                  <a16:creationId xmlns:a16="http://schemas.microsoft.com/office/drawing/2014/main" id="{543B2BAA-09F6-B896-639A-4998E052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5" name="Freeform 758">
              <a:extLst>
                <a:ext uri="{FF2B5EF4-FFF2-40B4-BE49-F238E27FC236}">
                  <a16:creationId xmlns:a16="http://schemas.microsoft.com/office/drawing/2014/main" id="{092BB0F7-6505-BB82-75A8-93EF019A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6" name="Freeform 759">
              <a:extLst>
                <a:ext uri="{FF2B5EF4-FFF2-40B4-BE49-F238E27FC236}">
                  <a16:creationId xmlns:a16="http://schemas.microsoft.com/office/drawing/2014/main" id="{24FEBEB2-6AF6-D853-3CFD-E383FDDB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2C659227-66F5-D335-4CFF-F0D02E7EE023}"/>
              </a:ext>
            </a:extLst>
          </p:cNvPr>
          <p:cNvSpPr txBox="1"/>
          <p:nvPr/>
        </p:nvSpPr>
        <p:spPr>
          <a:xfrm>
            <a:off x="4974686" y="1169478"/>
            <a:ext cx="230017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bg1">
                    <a:lumMod val="75000"/>
                  </a:schemeClr>
                </a:solidFill>
              </a:rPr>
              <a:t>CONTENTS</a:t>
            </a: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920F0FB5-EA0C-2251-AABE-88F64372CD66}"/>
              </a:ext>
            </a:extLst>
          </p:cNvPr>
          <p:cNvGrpSpPr/>
          <p:nvPr/>
        </p:nvGrpSpPr>
        <p:grpSpPr>
          <a:xfrm>
            <a:off x="1880094" y="2284643"/>
            <a:ext cx="5058664" cy="645748"/>
            <a:chOff x="1984869" y="2284643"/>
            <a:chExt cx="5058664" cy="645748"/>
          </a:xfrm>
        </p:grpSpPr>
        <p:sp>
          <p:nvSpPr>
            <p:cNvPr id="834" name="Freeform 315">
              <a:extLst>
                <a:ext uri="{FF2B5EF4-FFF2-40B4-BE49-F238E27FC236}">
                  <a16:creationId xmlns:a16="http://schemas.microsoft.com/office/drawing/2014/main" id="{27A49B2F-2BD0-E997-CD59-2787E0CAF4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730" y="2285723"/>
              <a:ext cx="4886803" cy="642222"/>
            </a:xfrm>
            <a:custGeom>
              <a:avLst/>
              <a:gdLst>
                <a:gd name="T0" fmla="*/ 376 w 453"/>
                <a:gd name="T1" fmla="*/ 49 h 67"/>
                <a:gd name="T2" fmla="*/ 343 w 453"/>
                <a:gd name="T3" fmla="*/ 47 h 67"/>
                <a:gd name="T4" fmla="*/ 351 w 453"/>
                <a:gd name="T5" fmla="*/ 43 h 67"/>
                <a:gd name="T6" fmla="*/ 368 w 453"/>
                <a:gd name="T7" fmla="*/ 45 h 67"/>
                <a:gd name="T8" fmla="*/ 370 w 453"/>
                <a:gd name="T9" fmla="*/ 36 h 67"/>
                <a:gd name="T10" fmla="*/ 351 w 453"/>
                <a:gd name="T11" fmla="*/ 35 h 67"/>
                <a:gd name="T12" fmla="*/ 360 w 453"/>
                <a:gd name="T13" fmla="*/ 31 h 67"/>
                <a:gd name="T14" fmla="*/ 333 w 453"/>
                <a:gd name="T15" fmla="*/ 15 h 67"/>
                <a:gd name="T16" fmla="*/ 327 w 453"/>
                <a:gd name="T17" fmla="*/ 16 h 67"/>
                <a:gd name="T18" fmla="*/ 305 w 453"/>
                <a:gd name="T19" fmla="*/ 13 h 67"/>
                <a:gd name="T20" fmla="*/ 293 w 453"/>
                <a:gd name="T21" fmla="*/ 9 h 67"/>
                <a:gd name="T22" fmla="*/ 269 w 453"/>
                <a:gd name="T23" fmla="*/ 6 h 67"/>
                <a:gd name="T24" fmla="*/ 262 w 453"/>
                <a:gd name="T25" fmla="*/ 5 h 67"/>
                <a:gd name="T26" fmla="*/ 251 w 453"/>
                <a:gd name="T27" fmla="*/ 7 h 67"/>
                <a:gd name="T28" fmla="*/ 231 w 453"/>
                <a:gd name="T29" fmla="*/ 5 h 67"/>
                <a:gd name="T30" fmla="*/ 195 w 453"/>
                <a:gd name="T31" fmla="*/ 4 h 67"/>
                <a:gd name="T32" fmla="*/ 20 w 453"/>
                <a:gd name="T33" fmla="*/ 19 h 67"/>
                <a:gd name="T34" fmla="*/ 13 w 453"/>
                <a:gd name="T35" fmla="*/ 57 h 67"/>
                <a:gd name="T36" fmla="*/ 189 w 453"/>
                <a:gd name="T37" fmla="*/ 61 h 67"/>
                <a:gd name="T38" fmla="*/ 199 w 453"/>
                <a:gd name="T39" fmla="*/ 61 h 67"/>
                <a:gd name="T40" fmla="*/ 207 w 453"/>
                <a:gd name="T41" fmla="*/ 63 h 67"/>
                <a:gd name="T42" fmla="*/ 221 w 453"/>
                <a:gd name="T43" fmla="*/ 63 h 67"/>
                <a:gd name="T44" fmla="*/ 238 w 453"/>
                <a:gd name="T45" fmla="*/ 62 h 67"/>
                <a:gd name="T46" fmla="*/ 241 w 453"/>
                <a:gd name="T47" fmla="*/ 63 h 67"/>
                <a:gd name="T48" fmla="*/ 257 w 453"/>
                <a:gd name="T49" fmla="*/ 62 h 67"/>
                <a:gd name="T50" fmla="*/ 331 w 453"/>
                <a:gd name="T51" fmla="*/ 63 h 67"/>
                <a:gd name="T52" fmla="*/ 385 w 453"/>
                <a:gd name="T53" fmla="*/ 59 h 67"/>
                <a:gd name="T54" fmla="*/ 349 w 453"/>
                <a:gd name="T55" fmla="*/ 25 h 67"/>
                <a:gd name="T56" fmla="*/ 345 w 453"/>
                <a:gd name="T57" fmla="*/ 28 h 67"/>
                <a:gd name="T58" fmla="*/ 98 w 453"/>
                <a:gd name="T59" fmla="*/ 22 h 67"/>
                <a:gd name="T60" fmla="*/ 113 w 453"/>
                <a:gd name="T61" fmla="*/ 22 h 67"/>
                <a:gd name="T62" fmla="*/ 121 w 453"/>
                <a:gd name="T63" fmla="*/ 22 h 67"/>
                <a:gd name="T64" fmla="*/ 127 w 453"/>
                <a:gd name="T65" fmla="*/ 21 h 67"/>
                <a:gd name="T66" fmla="*/ 149 w 453"/>
                <a:gd name="T67" fmla="*/ 20 h 67"/>
                <a:gd name="T68" fmla="*/ 161 w 453"/>
                <a:gd name="T69" fmla="*/ 22 h 67"/>
                <a:gd name="T70" fmla="*/ 166 w 453"/>
                <a:gd name="T71" fmla="*/ 20 h 67"/>
                <a:gd name="T72" fmla="*/ 173 w 453"/>
                <a:gd name="T73" fmla="*/ 21 h 67"/>
                <a:gd name="T74" fmla="*/ 218 w 453"/>
                <a:gd name="T75" fmla="*/ 63 h 67"/>
                <a:gd name="T76" fmla="*/ 246 w 453"/>
                <a:gd name="T77" fmla="*/ 22 h 67"/>
                <a:gd name="T78" fmla="*/ 246 w 453"/>
                <a:gd name="T79" fmla="*/ 23 h 67"/>
                <a:gd name="T80" fmla="*/ 255 w 453"/>
                <a:gd name="T81" fmla="*/ 22 h 67"/>
                <a:gd name="T82" fmla="*/ 260 w 453"/>
                <a:gd name="T83" fmla="*/ 22 h 67"/>
                <a:gd name="T84" fmla="*/ 270 w 453"/>
                <a:gd name="T85" fmla="*/ 26 h 67"/>
                <a:gd name="T86" fmla="*/ 273 w 453"/>
                <a:gd name="T87" fmla="*/ 24 h 67"/>
                <a:gd name="T88" fmla="*/ 283 w 453"/>
                <a:gd name="T89" fmla="*/ 24 h 67"/>
                <a:gd name="T90" fmla="*/ 297 w 453"/>
                <a:gd name="T91" fmla="*/ 28 h 67"/>
                <a:gd name="T92" fmla="*/ 301 w 453"/>
                <a:gd name="T93" fmla="*/ 25 h 67"/>
                <a:gd name="T94" fmla="*/ 302 w 453"/>
                <a:gd name="T95" fmla="*/ 42 h 67"/>
                <a:gd name="T96" fmla="*/ 306 w 453"/>
                <a:gd name="T97" fmla="*/ 26 h 67"/>
                <a:gd name="T98" fmla="*/ 307 w 453"/>
                <a:gd name="T99" fmla="*/ 29 h 67"/>
                <a:gd name="T100" fmla="*/ 318 w 453"/>
                <a:gd name="T101" fmla="*/ 31 h 67"/>
                <a:gd name="T102" fmla="*/ 329 w 453"/>
                <a:gd name="T103" fmla="*/ 30 h 67"/>
                <a:gd name="T104" fmla="*/ 340 w 453"/>
                <a:gd name="T105" fmla="*/ 31 h 67"/>
                <a:gd name="T106" fmla="*/ 342 w 453"/>
                <a:gd name="T107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67">
                  <a:moveTo>
                    <a:pt x="411" y="50"/>
                  </a:moveTo>
                  <a:cubicBezTo>
                    <a:pt x="411" y="49"/>
                    <a:pt x="411" y="49"/>
                    <a:pt x="411" y="49"/>
                  </a:cubicBezTo>
                  <a:cubicBezTo>
                    <a:pt x="407" y="52"/>
                    <a:pt x="405" y="48"/>
                    <a:pt x="400" y="49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2" y="49"/>
                    <a:pt x="383" y="51"/>
                    <a:pt x="376" y="49"/>
                  </a:cubicBezTo>
                  <a:cubicBezTo>
                    <a:pt x="374" y="48"/>
                    <a:pt x="368" y="49"/>
                    <a:pt x="366" y="50"/>
                  </a:cubicBezTo>
                  <a:cubicBezTo>
                    <a:pt x="364" y="48"/>
                    <a:pt x="360" y="52"/>
                    <a:pt x="359" y="47"/>
                  </a:cubicBezTo>
                  <a:cubicBezTo>
                    <a:pt x="358" y="49"/>
                    <a:pt x="358" y="49"/>
                    <a:pt x="358" y="49"/>
                  </a:cubicBezTo>
                  <a:cubicBezTo>
                    <a:pt x="353" y="46"/>
                    <a:pt x="348" y="51"/>
                    <a:pt x="343" y="47"/>
                  </a:cubicBezTo>
                  <a:cubicBezTo>
                    <a:pt x="343" y="47"/>
                    <a:pt x="343" y="47"/>
                    <a:pt x="343" y="47"/>
                  </a:cubicBezTo>
                  <a:cubicBezTo>
                    <a:pt x="345" y="46"/>
                    <a:pt x="346" y="43"/>
                    <a:pt x="347" y="47"/>
                  </a:cubicBezTo>
                  <a:cubicBezTo>
                    <a:pt x="348" y="48"/>
                    <a:pt x="349" y="45"/>
                    <a:pt x="350" y="44"/>
                  </a:cubicBezTo>
                  <a:cubicBezTo>
                    <a:pt x="350" y="45"/>
                    <a:pt x="351" y="45"/>
                    <a:pt x="351" y="46"/>
                  </a:cubicBezTo>
                  <a:cubicBezTo>
                    <a:pt x="351" y="46"/>
                    <a:pt x="351" y="46"/>
                    <a:pt x="351" y="46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3" y="41"/>
                    <a:pt x="352" y="47"/>
                    <a:pt x="354" y="47"/>
                  </a:cubicBezTo>
                  <a:cubicBezTo>
                    <a:pt x="355" y="36"/>
                    <a:pt x="358" y="49"/>
                    <a:pt x="362" y="44"/>
                  </a:cubicBezTo>
                  <a:cubicBezTo>
                    <a:pt x="364" y="47"/>
                    <a:pt x="365" y="43"/>
                    <a:pt x="367" y="42"/>
                  </a:cubicBezTo>
                  <a:cubicBezTo>
                    <a:pt x="368" y="43"/>
                    <a:pt x="368" y="44"/>
                    <a:pt x="368" y="45"/>
                  </a:cubicBezTo>
                  <a:cubicBezTo>
                    <a:pt x="369" y="45"/>
                    <a:pt x="370" y="45"/>
                    <a:pt x="370" y="43"/>
                  </a:cubicBezTo>
                  <a:cubicBezTo>
                    <a:pt x="371" y="45"/>
                    <a:pt x="371" y="45"/>
                    <a:pt x="371" y="45"/>
                  </a:cubicBezTo>
                  <a:cubicBezTo>
                    <a:pt x="373" y="38"/>
                    <a:pt x="376" y="43"/>
                    <a:pt x="378" y="41"/>
                  </a:cubicBezTo>
                  <a:cubicBezTo>
                    <a:pt x="378" y="39"/>
                    <a:pt x="380" y="36"/>
                    <a:pt x="378" y="35"/>
                  </a:cubicBezTo>
                  <a:cubicBezTo>
                    <a:pt x="375" y="38"/>
                    <a:pt x="373" y="31"/>
                    <a:pt x="370" y="36"/>
                  </a:cubicBezTo>
                  <a:cubicBezTo>
                    <a:pt x="368" y="31"/>
                    <a:pt x="367" y="38"/>
                    <a:pt x="365" y="34"/>
                  </a:cubicBezTo>
                  <a:cubicBezTo>
                    <a:pt x="364" y="36"/>
                    <a:pt x="364" y="36"/>
                    <a:pt x="364" y="36"/>
                  </a:cubicBezTo>
                  <a:cubicBezTo>
                    <a:pt x="363" y="36"/>
                    <a:pt x="362" y="34"/>
                    <a:pt x="361" y="33"/>
                  </a:cubicBezTo>
                  <a:cubicBezTo>
                    <a:pt x="359" y="36"/>
                    <a:pt x="358" y="29"/>
                    <a:pt x="356" y="34"/>
                  </a:cubicBezTo>
                  <a:cubicBezTo>
                    <a:pt x="353" y="32"/>
                    <a:pt x="354" y="35"/>
                    <a:pt x="351" y="35"/>
                  </a:cubicBezTo>
                  <a:cubicBezTo>
                    <a:pt x="349" y="33"/>
                    <a:pt x="351" y="30"/>
                    <a:pt x="352" y="28"/>
                  </a:cubicBezTo>
                  <a:cubicBezTo>
                    <a:pt x="354" y="31"/>
                    <a:pt x="354" y="31"/>
                    <a:pt x="354" y="31"/>
                  </a:cubicBezTo>
                  <a:cubicBezTo>
                    <a:pt x="355" y="32"/>
                    <a:pt x="356" y="26"/>
                    <a:pt x="357" y="29"/>
                  </a:cubicBezTo>
                  <a:cubicBezTo>
                    <a:pt x="358" y="27"/>
                    <a:pt x="358" y="27"/>
                    <a:pt x="358" y="27"/>
                  </a:cubicBezTo>
                  <a:cubicBezTo>
                    <a:pt x="360" y="31"/>
                    <a:pt x="360" y="31"/>
                    <a:pt x="360" y="31"/>
                  </a:cubicBezTo>
                  <a:cubicBezTo>
                    <a:pt x="361" y="31"/>
                    <a:pt x="360" y="23"/>
                    <a:pt x="357" y="25"/>
                  </a:cubicBezTo>
                  <a:cubicBezTo>
                    <a:pt x="358" y="24"/>
                    <a:pt x="359" y="22"/>
                    <a:pt x="360" y="24"/>
                  </a:cubicBezTo>
                  <a:cubicBezTo>
                    <a:pt x="360" y="22"/>
                    <a:pt x="360" y="22"/>
                    <a:pt x="360" y="22"/>
                  </a:cubicBezTo>
                  <a:cubicBezTo>
                    <a:pt x="354" y="17"/>
                    <a:pt x="345" y="23"/>
                    <a:pt x="339" y="17"/>
                  </a:cubicBezTo>
                  <a:cubicBezTo>
                    <a:pt x="337" y="20"/>
                    <a:pt x="335" y="16"/>
                    <a:pt x="333" y="15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4" y="18"/>
                    <a:pt x="333" y="17"/>
                    <a:pt x="333" y="17"/>
                  </a:cubicBezTo>
                  <a:cubicBezTo>
                    <a:pt x="332" y="17"/>
                    <a:pt x="330" y="18"/>
                    <a:pt x="331" y="16"/>
                  </a:cubicBezTo>
                  <a:cubicBezTo>
                    <a:pt x="331" y="15"/>
                    <a:pt x="331" y="15"/>
                    <a:pt x="332" y="15"/>
                  </a:cubicBezTo>
                  <a:cubicBezTo>
                    <a:pt x="328" y="11"/>
                    <a:pt x="331" y="19"/>
                    <a:pt x="327" y="16"/>
                  </a:cubicBezTo>
                  <a:cubicBezTo>
                    <a:pt x="323" y="19"/>
                    <a:pt x="321" y="12"/>
                    <a:pt x="318" y="12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6" y="17"/>
                    <a:pt x="315" y="15"/>
                    <a:pt x="315" y="14"/>
                  </a:cubicBezTo>
                  <a:cubicBezTo>
                    <a:pt x="314" y="15"/>
                    <a:pt x="314" y="15"/>
                    <a:pt x="314" y="15"/>
                  </a:cubicBezTo>
                  <a:cubicBezTo>
                    <a:pt x="311" y="13"/>
                    <a:pt x="308" y="15"/>
                    <a:pt x="305" y="13"/>
                  </a:cubicBezTo>
                  <a:cubicBezTo>
                    <a:pt x="303" y="11"/>
                    <a:pt x="299" y="14"/>
                    <a:pt x="297" y="11"/>
                  </a:cubicBezTo>
                  <a:cubicBezTo>
                    <a:pt x="297" y="10"/>
                    <a:pt x="298" y="10"/>
                    <a:pt x="298" y="10"/>
                  </a:cubicBezTo>
                  <a:cubicBezTo>
                    <a:pt x="297" y="10"/>
                    <a:pt x="296" y="10"/>
                    <a:pt x="297" y="11"/>
                  </a:cubicBezTo>
                  <a:cubicBezTo>
                    <a:pt x="296" y="12"/>
                    <a:pt x="295" y="11"/>
                    <a:pt x="295" y="11"/>
                  </a:cubicBezTo>
                  <a:cubicBezTo>
                    <a:pt x="294" y="12"/>
                    <a:pt x="293" y="11"/>
                    <a:pt x="293" y="9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1" y="15"/>
                    <a:pt x="290" y="7"/>
                    <a:pt x="289" y="8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82" y="11"/>
                    <a:pt x="276" y="10"/>
                    <a:pt x="269" y="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7"/>
                    <a:pt x="267" y="6"/>
                    <a:pt x="267" y="7"/>
                  </a:cubicBezTo>
                  <a:cubicBezTo>
                    <a:pt x="267" y="9"/>
                    <a:pt x="266" y="8"/>
                    <a:pt x="265" y="8"/>
                  </a:cubicBezTo>
                  <a:cubicBezTo>
                    <a:pt x="265" y="7"/>
                    <a:pt x="264" y="7"/>
                    <a:pt x="264" y="5"/>
                  </a:cubicBezTo>
                  <a:cubicBezTo>
                    <a:pt x="262" y="5"/>
                    <a:pt x="262" y="5"/>
                    <a:pt x="262" y="5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3" y="8"/>
                    <a:pt x="262" y="9"/>
                    <a:pt x="262" y="9"/>
                  </a:cubicBezTo>
                  <a:cubicBezTo>
                    <a:pt x="261" y="8"/>
                    <a:pt x="260" y="7"/>
                    <a:pt x="260" y="5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51" y="6"/>
                    <a:pt x="251" y="7"/>
                    <a:pt x="251" y="7"/>
                  </a:cubicBezTo>
                  <a:cubicBezTo>
                    <a:pt x="250" y="7"/>
                    <a:pt x="249" y="8"/>
                    <a:pt x="249" y="6"/>
                  </a:cubicBezTo>
                  <a:cubicBezTo>
                    <a:pt x="249" y="6"/>
                    <a:pt x="249" y="5"/>
                    <a:pt x="249" y="5"/>
                  </a:cubicBezTo>
                  <a:cubicBezTo>
                    <a:pt x="233" y="4"/>
                    <a:pt x="233" y="4"/>
                    <a:pt x="233" y="4"/>
                  </a:cubicBezTo>
                  <a:cubicBezTo>
                    <a:pt x="232" y="6"/>
                    <a:pt x="232" y="6"/>
                    <a:pt x="232" y="6"/>
                  </a:cubicBezTo>
                  <a:cubicBezTo>
                    <a:pt x="232" y="6"/>
                    <a:pt x="231" y="7"/>
                    <a:pt x="231" y="5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4"/>
                    <a:pt x="196" y="5"/>
                    <a:pt x="195" y="5"/>
                  </a:cubicBezTo>
                  <a:cubicBezTo>
                    <a:pt x="194" y="5"/>
                    <a:pt x="193" y="6"/>
                    <a:pt x="193" y="5"/>
                  </a:cubicBezTo>
                  <a:cubicBezTo>
                    <a:pt x="193" y="4"/>
                    <a:pt x="194" y="4"/>
                    <a:pt x="195" y="4"/>
                  </a:cubicBezTo>
                  <a:cubicBezTo>
                    <a:pt x="193" y="3"/>
                    <a:pt x="186" y="1"/>
                    <a:pt x="185" y="5"/>
                  </a:cubicBezTo>
                  <a:cubicBezTo>
                    <a:pt x="184" y="5"/>
                    <a:pt x="184" y="4"/>
                    <a:pt x="184" y="3"/>
                  </a:cubicBezTo>
                  <a:cubicBezTo>
                    <a:pt x="180" y="4"/>
                    <a:pt x="174" y="1"/>
                    <a:pt x="173" y="5"/>
                  </a:cubicBezTo>
                  <a:cubicBezTo>
                    <a:pt x="173" y="4"/>
                    <a:pt x="172" y="4"/>
                    <a:pt x="172" y="3"/>
                  </a:cubicBezTo>
                  <a:cubicBezTo>
                    <a:pt x="121" y="0"/>
                    <a:pt x="71" y="7"/>
                    <a:pt x="20" y="19"/>
                  </a:cubicBezTo>
                  <a:cubicBezTo>
                    <a:pt x="19" y="22"/>
                    <a:pt x="17" y="23"/>
                    <a:pt x="15" y="22"/>
                  </a:cubicBezTo>
                  <a:cubicBezTo>
                    <a:pt x="10" y="28"/>
                    <a:pt x="5" y="32"/>
                    <a:pt x="0" y="37"/>
                  </a:cubicBezTo>
                  <a:cubicBezTo>
                    <a:pt x="0" y="39"/>
                    <a:pt x="0" y="42"/>
                    <a:pt x="1" y="43"/>
                  </a:cubicBezTo>
                  <a:cubicBezTo>
                    <a:pt x="1" y="51"/>
                    <a:pt x="7" y="55"/>
                    <a:pt x="10" y="59"/>
                  </a:cubicBezTo>
                  <a:cubicBezTo>
                    <a:pt x="12" y="61"/>
                    <a:pt x="12" y="59"/>
                    <a:pt x="13" y="57"/>
                  </a:cubicBezTo>
                  <a:cubicBezTo>
                    <a:pt x="37" y="66"/>
                    <a:pt x="67" y="59"/>
                    <a:pt x="91" y="60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85" y="59"/>
                    <a:pt x="187" y="61"/>
                    <a:pt x="189" y="61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90" y="64"/>
                    <a:pt x="189" y="62"/>
                    <a:pt x="189" y="61"/>
                  </a:cubicBezTo>
                  <a:cubicBezTo>
                    <a:pt x="190" y="61"/>
                    <a:pt x="191" y="60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0" y="63"/>
                    <a:pt x="193" y="64"/>
                    <a:pt x="193" y="62"/>
                  </a:cubicBezTo>
                  <a:cubicBezTo>
                    <a:pt x="193" y="62"/>
                    <a:pt x="193" y="63"/>
                    <a:pt x="193" y="63"/>
                  </a:cubicBezTo>
                  <a:cubicBezTo>
                    <a:pt x="195" y="63"/>
                    <a:pt x="198" y="65"/>
                    <a:pt x="199" y="61"/>
                  </a:cubicBezTo>
                  <a:cubicBezTo>
                    <a:pt x="199" y="62"/>
                    <a:pt x="200" y="62"/>
                    <a:pt x="200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3" y="64"/>
                    <a:pt x="202" y="62"/>
                    <a:pt x="203" y="62"/>
                  </a:cubicBezTo>
                  <a:cubicBezTo>
                    <a:pt x="203" y="62"/>
                    <a:pt x="203" y="63"/>
                    <a:pt x="203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13" y="61"/>
                    <a:pt x="213" y="61"/>
                    <a:pt x="213" y="61"/>
                  </a:cubicBezTo>
                  <a:cubicBezTo>
                    <a:pt x="213" y="62"/>
                    <a:pt x="214" y="62"/>
                    <a:pt x="214" y="63"/>
                  </a:cubicBezTo>
                  <a:cubicBezTo>
                    <a:pt x="216" y="64"/>
                    <a:pt x="219" y="66"/>
                    <a:pt x="219" y="62"/>
                  </a:cubicBezTo>
                  <a:cubicBezTo>
                    <a:pt x="220" y="62"/>
                    <a:pt x="221" y="61"/>
                    <a:pt x="221" y="63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26" y="57"/>
                    <a:pt x="226" y="66"/>
                    <a:pt x="228" y="64"/>
                  </a:cubicBezTo>
                  <a:cubicBezTo>
                    <a:pt x="230" y="60"/>
                    <a:pt x="235" y="63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4"/>
                    <a:pt x="239" y="63"/>
                    <a:pt x="240" y="62"/>
                  </a:cubicBezTo>
                  <a:cubicBezTo>
                    <a:pt x="240" y="62"/>
                    <a:pt x="241" y="63"/>
                    <a:pt x="240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2" y="61"/>
                    <a:pt x="243" y="61"/>
                    <a:pt x="244" y="61"/>
                  </a:cubicBezTo>
                  <a:cubicBezTo>
                    <a:pt x="245" y="62"/>
                    <a:pt x="244" y="64"/>
                    <a:pt x="244" y="64"/>
                  </a:cubicBezTo>
                  <a:cubicBezTo>
                    <a:pt x="245" y="64"/>
                    <a:pt x="246" y="64"/>
                    <a:pt x="247" y="62"/>
                  </a:cubicBezTo>
                  <a:cubicBezTo>
                    <a:pt x="249" y="60"/>
                    <a:pt x="257" y="60"/>
                    <a:pt x="256" y="63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63" y="62"/>
                    <a:pt x="269" y="60"/>
                    <a:pt x="271" y="64"/>
                  </a:cubicBezTo>
                  <a:cubicBezTo>
                    <a:pt x="273" y="60"/>
                    <a:pt x="274" y="65"/>
                    <a:pt x="276" y="64"/>
                  </a:cubicBezTo>
                  <a:cubicBezTo>
                    <a:pt x="280" y="60"/>
                    <a:pt x="282" y="62"/>
                    <a:pt x="287" y="62"/>
                  </a:cubicBezTo>
                  <a:cubicBezTo>
                    <a:pt x="289" y="61"/>
                    <a:pt x="290" y="67"/>
                    <a:pt x="292" y="63"/>
                  </a:cubicBezTo>
                  <a:cubicBezTo>
                    <a:pt x="331" y="63"/>
                    <a:pt x="331" y="63"/>
                    <a:pt x="331" y="63"/>
                  </a:cubicBezTo>
                  <a:cubicBezTo>
                    <a:pt x="336" y="64"/>
                    <a:pt x="341" y="63"/>
                    <a:pt x="345" y="64"/>
                  </a:cubicBezTo>
                  <a:cubicBezTo>
                    <a:pt x="352" y="61"/>
                    <a:pt x="360" y="63"/>
                    <a:pt x="367" y="60"/>
                  </a:cubicBezTo>
                  <a:cubicBezTo>
                    <a:pt x="369" y="62"/>
                    <a:pt x="374" y="62"/>
                    <a:pt x="377" y="61"/>
                  </a:cubicBezTo>
                  <a:cubicBezTo>
                    <a:pt x="380" y="60"/>
                    <a:pt x="382" y="60"/>
                    <a:pt x="384" y="57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86" y="59"/>
                    <a:pt x="387" y="59"/>
                    <a:pt x="388" y="57"/>
                  </a:cubicBezTo>
                  <a:cubicBezTo>
                    <a:pt x="408" y="53"/>
                    <a:pt x="432" y="53"/>
                    <a:pt x="453" y="48"/>
                  </a:cubicBezTo>
                  <a:cubicBezTo>
                    <a:pt x="439" y="48"/>
                    <a:pt x="424" y="49"/>
                    <a:pt x="411" y="50"/>
                  </a:cubicBezTo>
                  <a:close/>
                  <a:moveTo>
                    <a:pt x="349" y="24"/>
                  </a:moveTo>
                  <a:cubicBezTo>
                    <a:pt x="349" y="25"/>
                    <a:pt x="349" y="25"/>
                    <a:pt x="349" y="25"/>
                  </a:cubicBezTo>
                  <a:cubicBezTo>
                    <a:pt x="349" y="27"/>
                    <a:pt x="348" y="23"/>
                    <a:pt x="347" y="26"/>
                  </a:cubicBezTo>
                  <a:cubicBezTo>
                    <a:pt x="346" y="26"/>
                    <a:pt x="346" y="27"/>
                    <a:pt x="345" y="26"/>
                  </a:cubicBezTo>
                  <a:cubicBezTo>
                    <a:pt x="347" y="27"/>
                    <a:pt x="347" y="23"/>
                    <a:pt x="349" y="24"/>
                  </a:cubicBezTo>
                  <a:close/>
                  <a:moveTo>
                    <a:pt x="344" y="28"/>
                  </a:moveTo>
                  <a:cubicBezTo>
                    <a:pt x="345" y="28"/>
                    <a:pt x="345" y="28"/>
                    <a:pt x="345" y="28"/>
                  </a:cubicBezTo>
                  <a:cubicBezTo>
                    <a:pt x="345" y="31"/>
                    <a:pt x="345" y="31"/>
                    <a:pt x="345" y="31"/>
                  </a:cubicBezTo>
                  <a:cubicBezTo>
                    <a:pt x="344" y="31"/>
                    <a:pt x="344" y="31"/>
                    <a:pt x="344" y="31"/>
                  </a:cubicBezTo>
                  <a:lnTo>
                    <a:pt x="344" y="28"/>
                  </a:lnTo>
                  <a:close/>
                  <a:moveTo>
                    <a:pt x="98" y="24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3"/>
                    <a:pt x="98" y="24"/>
                    <a:pt x="98" y="24"/>
                  </a:cubicBezTo>
                  <a:close/>
                  <a:moveTo>
                    <a:pt x="110" y="22"/>
                  </a:moveTo>
                  <a:cubicBezTo>
                    <a:pt x="110" y="21"/>
                    <a:pt x="110" y="21"/>
                    <a:pt x="110" y="21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2" y="23"/>
                    <a:pt x="111" y="22"/>
                    <a:pt x="110" y="22"/>
                  </a:cubicBezTo>
                  <a:close/>
                  <a:moveTo>
                    <a:pt x="115" y="22"/>
                  </a:moveTo>
                  <a:cubicBezTo>
                    <a:pt x="115" y="20"/>
                    <a:pt x="117" y="20"/>
                    <a:pt x="118" y="22"/>
                  </a:cubicBezTo>
                  <a:lnTo>
                    <a:pt x="115" y="22"/>
                  </a:lnTo>
                  <a:close/>
                  <a:moveTo>
                    <a:pt x="121" y="22"/>
                  </a:moveTo>
                  <a:cubicBezTo>
                    <a:pt x="119" y="22"/>
                    <a:pt x="119" y="22"/>
                    <a:pt x="119" y="22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1" y="20"/>
                    <a:pt x="121" y="20"/>
                  </a:cubicBezTo>
                  <a:lnTo>
                    <a:pt x="121" y="22"/>
                  </a:lnTo>
                  <a:close/>
                  <a:moveTo>
                    <a:pt x="127" y="21"/>
                  </a:moveTo>
                  <a:cubicBezTo>
                    <a:pt x="133" y="20"/>
                    <a:pt x="133" y="20"/>
                    <a:pt x="133" y="20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3" y="21"/>
                    <a:pt x="130" y="20"/>
                    <a:pt x="127" y="21"/>
                  </a:cubicBezTo>
                  <a:close/>
                  <a:moveTo>
                    <a:pt x="149" y="20"/>
                  </a:moveTo>
                  <a:cubicBezTo>
                    <a:pt x="147" y="20"/>
                    <a:pt x="145" y="20"/>
                    <a:pt x="144" y="21"/>
                  </a:cubicBezTo>
                  <a:cubicBezTo>
                    <a:pt x="146" y="19"/>
                    <a:pt x="147" y="19"/>
                    <a:pt x="149" y="20"/>
                  </a:cubicBezTo>
                  <a:cubicBezTo>
                    <a:pt x="152" y="20"/>
                    <a:pt x="155" y="20"/>
                    <a:pt x="159" y="20"/>
                  </a:cubicBezTo>
                  <a:cubicBezTo>
                    <a:pt x="155" y="23"/>
                    <a:pt x="152" y="21"/>
                    <a:pt x="149" y="20"/>
                  </a:cubicBezTo>
                  <a:close/>
                  <a:moveTo>
                    <a:pt x="161" y="22"/>
                  </a:moveTo>
                  <a:cubicBezTo>
                    <a:pt x="161" y="20"/>
                    <a:pt x="161" y="20"/>
                    <a:pt x="161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3" y="20"/>
                    <a:pt x="162" y="22"/>
                    <a:pt x="161" y="22"/>
                  </a:cubicBezTo>
                  <a:close/>
                  <a:moveTo>
                    <a:pt x="166" y="21"/>
                  </a:moveTo>
                  <a:cubicBezTo>
                    <a:pt x="166" y="20"/>
                    <a:pt x="166" y="20"/>
                    <a:pt x="166" y="20"/>
                  </a:cubicBezTo>
                  <a:cubicBezTo>
                    <a:pt x="171" y="21"/>
                    <a:pt x="171" y="21"/>
                    <a:pt x="171" y="21"/>
                  </a:cubicBezTo>
                  <a:lnTo>
                    <a:pt x="166" y="21"/>
                  </a:lnTo>
                  <a:close/>
                  <a:moveTo>
                    <a:pt x="173" y="21"/>
                  </a:moveTo>
                  <a:cubicBezTo>
                    <a:pt x="175" y="21"/>
                    <a:pt x="176" y="17"/>
                    <a:pt x="178" y="21"/>
                  </a:cubicBezTo>
                  <a:cubicBezTo>
                    <a:pt x="175" y="22"/>
                    <a:pt x="175" y="24"/>
                    <a:pt x="173" y="21"/>
                  </a:cubicBezTo>
                  <a:close/>
                  <a:moveTo>
                    <a:pt x="206" y="23"/>
                  </a:moveTo>
                  <a:cubicBezTo>
                    <a:pt x="204" y="23"/>
                    <a:pt x="204" y="23"/>
                    <a:pt x="204" y="23"/>
                  </a:cubicBezTo>
                  <a:cubicBezTo>
                    <a:pt x="204" y="21"/>
                    <a:pt x="206" y="21"/>
                    <a:pt x="206" y="18"/>
                  </a:cubicBezTo>
                  <a:cubicBezTo>
                    <a:pt x="207" y="19"/>
                    <a:pt x="206" y="22"/>
                    <a:pt x="206" y="23"/>
                  </a:cubicBezTo>
                  <a:close/>
                  <a:moveTo>
                    <a:pt x="218" y="63"/>
                  </a:moveTo>
                  <a:cubicBezTo>
                    <a:pt x="216" y="63"/>
                    <a:pt x="216" y="63"/>
                    <a:pt x="216" y="63"/>
                  </a:cubicBezTo>
                  <a:cubicBezTo>
                    <a:pt x="218" y="62"/>
                    <a:pt x="218" y="62"/>
                    <a:pt x="218" y="62"/>
                  </a:cubicBezTo>
                  <a:lnTo>
                    <a:pt x="218" y="63"/>
                  </a:lnTo>
                  <a:close/>
                  <a:moveTo>
                    <a:pt x="246" y="23"/>
                  </a:moveTo>
                  <a:cubicBezTo>
                    <a:pt x="246" y="22"/>
                    <a:pt x="246" y="22"/>
                    <a:pt x="246" y="22"/>
                  </a:cubicBezTo>
                  <a:cubicBezTo>
                    <a:pt x="245" y="21"/>
                    <a:pt x="245" y="22"/>
                    <a:pt x="244" y="22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2" y="26"/>
                    <a:pt x="242" y="22"/>
                    <a:pt x="242" y="21"/>
                  </a:cubicBezTo>
                  <a:cubicBezTo>
                    <a:pt x="247" y="22"/>
                    <a:pt x="247" y="22"/>
                    <a:pt x="247" y="22"/>
                  </a:cubicBezTo>
                  <a:cubicBezTo>
                    <a:pt x="247" y="22"/>
                    <a:pt x="246" y="23"/>
                    <a:pt x="246" y="23"/>
                  </a:cubicBezTo>
                  <a:close/>
                  <a:moveTo>
                    <a:pt x="256" y="26"/>
                  </a:moveTo>
                  <a:cubicBezTo>
                    <a:pt x="255" y="26"/>
                    <a:pt x="255" y="26"/>
                    <a:pt x="255" y="26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3"/>
                    <a:pt x="255" y="23"/>
                    <a:pt x="255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6" y="24"/>
                    <a:pt x="256" y="25"/>
                    <a:pt x="256" y="26"/>
                  </a:cubicBezTo>
                  <a:close/>
                  <a:moveTo>
                    <a:pt x="260" y="23"/>
                  </a:moveTo>
                  <a:cubicBezTo>
                    <a:pt x="260" y="25"/>
                    <a:pt x="259" y="24"/>
                    <a:pt x="258" y="24"/>
                  </a:cubicBezTo>
                  <a:cubicBezTo>
                    <a:pt x="260" y="22"/>
                    <a:pt x="260" y="22"/>
                    <a:pt x="260" y="22"/>
                  </a:cubicBezTo>
                  <a:cubicBezTo>
                    <a:pt x="260" y="22"/>
                    <a:pt x="261" y="22"/>
                    <a:pt x="260" y="23"/>
                  </a:cubicBezTo>
                  <a:close/>
                  <a:moveTo>
                    <a:pt x="272" y="24"/>
                  </a:moveTo>
                  <a:cubicBezTo>
                    <a:pt x="272" y="24"/>
                    <a:pt x="270" y="24"/>
                    <a:pt x="270" y="26"/>
                  </a:cubicBezTo>
                  <a:cubicBezTo>
                    <a:pt x="270" y="26"/>
                    <a:pt x="270" y="27"/>
                    <a:pt x="270" y="27"/>
                  </a:cubicBezTo>
                  <a:cubicBezTo>
                    <a:pt x="270" y="27"/>
                    <a:pt x="270" y="26"/>
                    <a:pt x="270" y="26"/>
                  </a:cubicBezTo>
                  <a:cubicBezTo>
                    <a:pt x="270" y="25"/>
                    <a:pt x="270" y="24"/>
                    <a:pt x="269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9" y="22"/>
                    <a:pt x="271" y="24"/>
                    <a:pt x="272" y="24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3" y="24"/>
                    <a:pt x="273" y="24"/>
                    <a:pt x="272" y="24"/>
                  </a:cubicBezTo>
                  <a:close/>
                  <a:moveTo>
                    <a:pt x="283" y="24"/>
                  </a:moveTo>
                  <a:cubicBezTo>
                    <a:pt x="284" y="24"/>
                    <a:pt x="284" y="24"/>
                    <a:pt x="284" y="24"/>
                  </a:cubicBezTo>
                  <a:cubicBezTo>
                    <a:pt x="285" y="27"/>
                    <a:pt x="285" y="27"/>
                    <a:pt x="285" y="27"/>
                  </a:cubicBezTo>
                  <a:lnTo>
                    <a:pt x="283" y="24"/>
                  </a:lnTo>
                  <a:close/>
                  <a:moveTo>
                    <a:pt x="291" y="28"/>
                  </a:moveTo>
                  <a:cubicBezTo>
                    <a:pt x="291" y="27"/>
                    <a:pt x="289" y="26"/>
                    <a:pt x="290" y="24"/>
                  </a:cubicBezTo>
                  <a:cubicBezTo>
                    <a:pt x="291" y="25"/>
                    <a:pt x="291" y="27"/>
                    <a:pt x="291" y="28"/>
                  </a:cubicBezTo>
                  <a:close/>
                  <a:moveTo>
                    <a:pt x="299" y="26"/>
                  </a:moveTo>
                  <a:cubicBezTo>
                    <a:pt x="297" y="28"/>
                    <a:pt x="297" y="28"/>
                    <a:pt x="297" y="28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25"/>
                    <a:pt x="299" y="26"/>
                    <a:pt x="299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7"/>
                    <a:pt x="300" y="27"/>
                    <a:pt x="299" y="26"/>
                  </a:cubicBezTo>
                  <a:close/>
                  <a:moveTo>
                    <a:pt x="304" y="44"/>
                  </a:moveTo>
                  <a:cubicBezTo>
                    <a:pt x="302" y="44"/>
                    <a:pt x="302" y="44"/>
                    <a:pt x="302" y="44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4" y="42"/>
                    <a:pt x="304" y="42"/>
                    <a:pt x="304" y="42"/>
                  </a:cubicBezTo>
                  <a:lnTo>
                    <a:pt x="304" y="44"/>
                  </a:lnTo>
                  <a:close/>
                  <a:moveTo>
                    <a:pt x="303" y="26"/>
                  </a:moveTo>
                  <a:cubicBezTo>
                    <a:pt x="304" y="28"/>
                    <a:pt x="305" y="27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5" y="27"/>
                    <a:pt x="304" y="28"/>
                    <a:pt x="303" y="26"/>
                  </a:cubicBezTo>
                  <a:close/>
                  <a:moveTo>
                    <a:pt x="307" y="29"/>
                  </a:moveTo>
                  <a:cubicBezTo>
                    <a:pt x="307" y="29"/>
                    <a:pt x="307" y="30"/>
                    <a:pt x="307" y="30"/>
                  </a:cubicBezTo>
                  <a:cubicBezTo>
                    <a:pt x="307" y="30"/>
                    <a:pt x="307" y="29"/>
                    <a:pt x="307" y="29"/>
                  </a:cubicBezTo>
                  <a:cubicBezTo>
                    <a:pt x="308" y="28"/>
                    <a:pt x="307" y="26"/>
                    <a:pt x="308" y="26"/>
                  </a:cubicBezTo>
                  <a:cubicBezTo>
                    <a:pt x="308" y="28"/>
                    <a:pt x="308" y="28"/>
                    <a:pt x="307" y="29"/>
                  </a:cubicBezTo>
                  <a:close/>
                  <a:moveTo>
                    <a:pt x="318" y="31"/>
                  </a:moveTo>
                  <a:cubicBezTo>
                    <a:pt x="315" y="32"/>
                    <a:pt x="316" y="27"/>
                    <a:pt x="316" y="25"/>
                  </a:cubicBezTo>
                  <a:cubicBezTo>
                    <a:pt x="316" y="28"/>
                    <a:pt x="320" y="27"/>
                    <a:pt x="318" y="31"/>
                  </a:cubicBezTo>
                  <a:close/>
                  <a:moveTo>
                    <a:pt x="326" y="30"/>
                  </a:moveTo>
                  <a:cubicBezTo>
                    <a:pt x="326" y="30"/>
                    <a:pt x="325" y="30"/>
                    <a:pt x="325" y="31"/>
                  </a:cubicBezTo>
                  <a:cubicBezTo>
                    <a:pt x="323" y="29"/>
                    <a:pt x="325" y="28"/>
                    <a:pt x="325" y="26"/>
                  </a:cubicBezTo>
                  <a:cubicBezTo>
                    <a:pt x="326" y="27"/>
                    <a:pt x="327" y="28"/>
                    <a:pt x="326" y="30"/>
                  </a:cubicBezTo>
                  <a:close/>
                  <a:moveTo>
                    <a:pt x="329" y="30"/>
                  </a:moveTo>
                  <a:cubicBezTo>
                    <a:pt x="329" y="27"/>
                    <a:pt x="329" y="27"/>
                    <a:pt x="329" y="27"/>
                  </a:cubicBezTo>
                  <a:cubicBezTo>
                    <a:pt x="330" y="30"/>
                    <a:pt x="330" y="30"/>
                    <a:pt x="330" y="30"/>
                  </a:cubicBezTo>
                  <a:lnTo>
                    <a:pt x="329" y="30"/>
                  </a:lnTo>
                  <a:close/>
                  <a:moveTo>
                    <a:pt x="339" y="28"/>
                  </a:moveTo>
                  <a:cubicBezTo>
                    <a:pt x="340" y="31"/>
                    <a:pt x="340" y="31"/>
                    <a:pt x="340" y="31"/>
                  </a:cubicBezTo>
                  <a:cubicBezTo>
                    <a:pt x="339" y="33"/>
                    <a:pt x="339" y="33"/>
                    <a:pt x="339" y="33"/>
                  </a:cubicBezTo>
                  <a:lnTo>
                    <a:pt x="339" y="28"/>
                  </a:lnTo>
                  <a:close/>
                  <a:moveTo>
                    <a:pt x="342" y="47"/>
                  </a:moveTo>
                  <a:cubicBezTo>
                    <a:pt x="340" y="47"/>
                    <a:pt x="340" y="47"/>
                    <a:pt x="340" y="47"/>
                  </a:cubicBezTo>
                  <a:cubicBezTo>
                    <a:pt x="339" y="43"/>
                    <a:pt x="343" y="43"/>
                    <a:pt x="342" y="4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984869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156730" y="2442047"/>
              <a:ext cx="38343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01</a:t>
              </a:r>
              <a:endParaRPr lang="zh-CN" altLang="en-US" sz="2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C053434A-C29C-8FC4-27DC-496E0AC48EAD}"/>
                </a:ext>
              </a:extLst>
            </p:cNvPr>
            <p:cNvSpPr txBox="1"/>
            <p:nvPr/>
          </p:nvSpPr>
          <p:spPr>
            <a:xfrm>
              <a:off x="2864620" y="2451785"/>
              <a:ext cx="26676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latin typeface="得意黑" pitchFamily="2" charset="-122"/>
                  <a:ea typeface="得意黑" pitchFamily="2" charset="-122"/>
                </a:rPr>
                <a:t>单击此处添加标题文本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B5188307-9E40-7588-5BD3-2C83615D5681}"/>
              </a:ext>
            </a:extLst>
          </p:cNvPr>
          <p:cNvGrpSpPr/>
          <p:nvPr/>
        </p:nvGrpSpPr>
        <p:grpSpPr>
          <a:xfrm>
            <a:off x="6504050" y="2284643"/>
            <a:ext cx="5058664" cy="645748"/>
            <a:chOff x="1984869" y="2284643"/>
            <a:chExt cx="5058664" cy="645748"/>
          </a:xfrm>
        </p:grpSpPr>
        <p:sp>
          <p:nvSpPr>
            <p:cNvPr id="14" name="Freeform 315">
              <a:extLst>
                <a:ext uri="{FF2B5EF4-FFF2-40B4-BE49-F238E27FC236}">
                  <a16:creationId xmlns:a16="http://schemas.microsoft.com/office/drawing/2014/main" id="{1E94FCC5-5E4A-6069-4FDC-608D1A6FC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730" y="2285723"/>
              <a:ext cx="4886803" cy="642222"/>
            </a:xfrm>
            <a:custGeom>
              <a:avLst/>
              <a:gdLst>
                <a:gd name="T0" fmla="*/ 376 w 453"/>
                <a:gd name="T1" fmla="*/ 49 h 67"/>
                <a:gd name="T2" fmla="*/ 343 w 453"/>
                <a:gd name="T3" fmla="*/ 47 h 67"/>
                <a:gd name="T4" fmla="*/ 351 w 453"/>
                <a:gd name="T5" fmla="*/ 43 h 67"/>
                <a:gd name="T6" fmla="*/ 368 w 453"/>
                <a:gd name="T7" fmla="*/ 45 h 67"/>
                <a:gd name="T8" fmla="*/ 370 w 453"/>
                <a:gd name="T9" fmla="*/ 36 h 67"/>
                <a:gd name="T10" fmla="*/ 351 w 453"/>
                <a:gd name="T11" fmla="*/ 35 h 67"/>
                <a:gd name="T12" fmla="*/ 360 w 453"/>
                <a:gd name="T13" fmla="*/ 31 h 67"/>
                <a:gd name="T14" fmla="*/ 333 w 453"/>
                <a:gd name="T15" fmla="*/ 15 h 67"/>
                <a:gd name="T16" fmla="*/ 327 w 453"/>
                <a:gd name="T17" fmla="*/ 16 h 67"/>
                <a:gd name="T18" fmla="*/ 305 w 453"/>
                <a:gd name="T19" fmla="*/ 13 h 67"/>
                <a:gd name="T20" fmla="*/ 293 w 453"/>
                <a:gd name="T21" fmla="*/ 9 h 67"/>
                <a:gd name="T22" fmla="*/ 269 w 453"/>
                <a:gd name="T23" fmla="*/ 6 h 67"/>
                <a:gd name="T24" fmla="*/ 262 w 453"/>
                <a:gd name="T25" fmla="*/ 5 h 67"/>
                <a:gd name="T26" fmla="*/ 251 w 453"/>
                <a:gd name="T27" fmla="*/ 7 h 67"/>
                <a:gd name="T28" fmla="*/ 231 w 453"/>
                <a:gd name="T29" fmla="*/ 5 h 67"/>
                <a:gd name="T30" fmla="*/ 195 w 453"/>
                <a:gd name="T31" fmla="*/ 4 h 67"/>
                <a:gd name="T32" fmla="*/ 20 w 453"/>
                <a:gd name="T33" fmla="*/ 19 h 67"/>
                <a:gd name="T34" fmla="*/ 13 w 453"/>
                <a:gd name="T35" fmla="*/ 57 h 67"/>
                <a:gd name="T36" fmla="*/ 189 w 453"/>
                <a:gd name="T37" fmla="*/ 61 h 67"/>
                <a:gd name="T38" fmla="*/ 199 w 453"/>
                <a:gd name="T39" fmla="*/ 61 h 67"/>
                <a:gd name="T40" fmla="*/ 207 w 453"/>
                <a:gd name="T41" fmla="*/ 63 h 67"/>
                <a:gd name="T42" fmla="*/ 221 w 453"/>
                <a:gd name="T43" fmla="*/ 63 h 67"/>
                <a:gd name="T44" fmla="*/ 238 w 453"/>
                <a:gd name="T45" fmla="*/ 62 h 67"/>
                <a:gd name="T46" fmla="*/ 241 w 453"/>
                <a:gd name="T47" fmla="*/ 63 h 67"/>
                <a:gd name="T48" fmla="*/ 257 w 453"/>
                <a:gd name="T49" fmla="*/ 62 h 67"/>
                <a:gd name="T50" fmla="*/ 331 w 453"/>
                <a:gd name="T51" fmla="*/ 63 h 67"/>
                <a:gd name="T52" fmla="*/ 385 w 453"/>
                <a:gd name="T53" fmla="*/ 59 h 67"/>
                <a:gd name="T54" fmla="*/ 349 w 453"/>
                <a:gd name="T55" fmla="*/ 25 h 67"/>
                <a:gd name="T56" fmla="*/ 345 w 453"/>
                <a:gd name="T57" fmla="*/ 28 h 67"/>
                <a:gd name="T58" fmla="*/ 98 w 453"/>
                <a:gd name="T59" fmla="*/ 22 h 67"/>
                <a:gd name="T60" fmla="*/ 113 w 453"/>
                <a:gd name="T61" fmla="*/ 22 h 67"/>
                <a:gd name="T62" fmla="*/ 121 w 453"/>
                <a:gd name="T63" fmla="*/ 22 h 67"/>
                <a:gd name="T64" fmla="*/ 127 w 453"/>
                <a:gd name="T65" fmla="*/ 21 h 67"/>
                <a:gd name="T66" fmla="*/ 149 w 453"/>
                <a:gd name="T67" fmla="*/ 20 h 67"/>
                <a:gd name="T68" fmla="*/ 161 w 453"/>
                <a:gd name="T69" fmla="*/ 22 h 67"/>
                <a:gd name="T70" fmla="*/ 166 w 453"/>
                <a:gd name="T71" fmla="*/ 20 h 67"/>
                <a:gd name="T72" fmla="*/ 173 w 453"/>
                <a:gd name="T73" fmla="*/ 21 h 67"/>
                <a:gd name="T74" fmla="*/ 218 w 453"/>
                <a:gd name="T75" fmla="*/ 63 h 67"/>
                <a:gd name="T76" fmla="*/ 246 w 453"/>
                <a:gd name="T77" fmla="*/ 22 h 67"/>
                <a:gd name="T78" fmla="*/ 246 w 453"/>
                <a:gd name="T79" fmla="*/ 23 h 67"/>
                <a:gd name="T80" fmla="*/ 255 w 453"/>
                <a:gd name="T81" fmla="*/ 22 h 67"/>
                <a:gd name="T82" fmla="*/ 260 w 453"/>
                <a:gd name="T83" fmla="*/ 22 h 67"/>
                <a:gd name="T84" fmla="*/ 270 w 453"/>
                <a:gd name="T85" fmla="*/ 26 h 67"/>
                <a:gd name="T86" fmla="*/ 273 w 453"/>
                <a:gd name="T87" fmla="*/ 24 h 67"/>
                <a:gd name="T88" fmla="*/ 283 w 453"/>
                <a:gd name="T89" fmla="*/ 24 h 67"/>
                <a:gd name="T90" fmla="*/ 297 w 453"/>
                <a:gd name="T91" fmla="*/ 28 h 67"/>
                <a:gd name="T92" fmla="*/ 301 w 453"/>
                <a:gd name="T93" fmla="*/ 25 h 67"/>
                <a:gd name="T94" fmla="*/ 302 w 453"/>
                <a:gd name="T95" fmla="*/ 42 h 67"/>
                <a:gd name="T96" fmla="*/ 306 w 453"/>
                <a:gd name="T97" fmla="*/ 26 h 67"/>
                <a:gd name="T98" fmla="*/ 307 w 453"/>
                <a:gd name="T99" fmla="*/ 29 h 67"/>
                <a:gd name="T100" fmla="*/ 318 w 453"/>
                <a:gd name="T101" fmla="*/ 31 h 67"/>
                <a:gd name="T102" fmla="*/ 329 w 453"/>
                <a:gd name="T103" fmla="*/ 30 h 67"/>
                <a:gd name="T104" fmla="*/ 340 w 453"/>
                <a:gd name="T105" fmla="*/ 31 h 67"/>
                <a:gd name="T106" fmla="*/ 342 w 453"/>
                <a:gd name="T107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67">
                  <a:moveTo>
                    <a:pt x="411" y="50"/>
                  </a:moveTo>
                  <a:cubicBezTo>
                    <a:pt x="411" y="49"/>
                    <a:pt x="411" y="49"/>
                    <a:pt x="411" y="49"/>
                  </a:cubicBezTo>
                  <a:cubicBezTo>
                    <a:pt x="407" y="52"/>
                    <a:pt x="405" y="48"/>
                    <a:pt x="400" y="49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2" y="49"/>
                    <a:pt x="383" y="51"/>
                    <a:pt x="376" y="49"/>
                  </a:cubicBezTo>
                  <a:cubicBezTo>
                    <a:pt x="374" y="48"/>
                    <a:pt x="368" y="49"/>
                    <a:pt x="366" y="50"/>
                  </a:cubicBezTo>
                  <a:cubicBezTo>
                    <a:pt x="364" y="48"/>
                    <a:pt x="360" y="52"/>
                    <a:pt x="359" y="47"/>
                  </a:cubicBezTo>
                  <a:cubicBezTo>
                    <a:pt x="358" y="49"/>
                    <a:pt x="358" y="49"/>
                    <a:pt x="358" y="49"/>
                  </a:cubicBezTo>
                  <a:cubicBezTo>
                    <a:pt x="353" y="46"/>
                    <a:pt x="348" y="51"/>
                    <a:pt x="343" y="47"/>
                  </a:cubicBezTo>
                  <a:cubicBezTo>
                    <a:pt x="343" y="47"/>
                    <a:pt x="343" y="47"/>
                    <a:pt x="343" y="47"/>
                  </a:cubicBezTo>
                  <a:cubicBezTo>
                    <a:pt x="345" y="46"/>
                    <a:pt x="346" y="43"/>
                    <a:pt x="347" y="47"/>
                  </a:cubicBezTo>
                  <a:cubicBezTo>
                    <a:pt x="348" y="48"/>
                    <a:pt x="349" y="45"/>
                    <a:pt x="350" y="44"/>
                  </a:cubicBezTo>
                  <a:cubicBezTo>
                    <a:pt x="350" y="45"/>
                    <a:pt x="351" y="45"/>
                    <a:pt x="351" y="46"/>
                  </a:cubicBezTo>
                  <a:cubicBezTo>
                    <a:pt x="351" y="46"/>
                    <a:pt x="351" y="46"/>
                    <a:pt x="351" y="46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3" y="41"/>
                    <a:pt x="352" y="47"/>
                    <a:pt x="354" y="47"/>
                  </a:cubicBezTo>
                  <a:cubicBezTo>
                    <a:pt x="355" y="36"/>
                    <a:pt x="358" y="49"/>
                    <a:pt x="362" y="44"/>
                  </a:cubicBezTo>
                  <a:cubicBezTo>
                    <a:pt x="364" y="47"/>
                    <a:pt x="365" y="43"/>
                    <a:pt x="367" y="42"/>
                  </a:cubicBezTo>
                  <a:cubicBezTo>
                    <a:pt x="368" y="43"/>
                    <a:pt x="368" y="44"/>
                    <a:pt x="368" y="45"/>
                  </a:cubicBezTo>
                  <a:cubicBezTo>
                    <a:pt x="369" y="45"/>
                    <a:pt x="370" y="45"/>
                    <a:pt x="370" y="43"/>
                  </a:cubicBezTo>
                  <a:cubicBezTo>
                    <a:pt x="371" y="45"/>
                    <a:pt x="371" y="45"/>
                    <a:pt x="371" y="45"/>
                  </a:cubicBezTo>
                  <a:cubicBezTo>
                    <a:pt x="373" y="38"/>
                    <a:pt x="376" y="43"/>
                    <a:pt x="378" y="41"/>
                  </a:cubicBezTo>
                  <a:cubicBezTo>
                    <a:pt x="378" y="39"/>
                    <a:pt x="380" y="36"/>
                    <a:pt x="378" y="35"/>
                  </a:cubicBezTo>
                  <a:cubicBezTo>
                    <a:pt x="375" y="38"/>
                    <a:pt x="373" y="31"/>
                    <a:pt x="370" y="36"/>
                  </a:cubicBezTo>
                  <a:cubicBezTo>
                    <a:pt x="368" y="31"/>
                    <a:pt x="367" y="38"/>
                    <a:pt x="365" y="34"/>
                  </a:cubicBezTo>
                  <a:cubicBezTo>
                    <a:pt x="364" y="36"/>
                    <a:pt x="364" y="36"/>
                    <a:pt x="364" y="36"/>
                  </a:cubicBezTo>
                  <a:cubicBezTo>
                    <a:pt x="363" y="36"/>
                    <a:pt x="362" y="34"/>
                    <a:pt x="361" y="33"/>
                  </a:cubicBezTo>
                  <a:cubicBezTo>
                    <a:pt x="359" y="36"/>
                    <a:pt x="358" y="29"/>
                    <a:pt x="356" y="34"/>
                  </a:cubicBezTo>
                  <a:cubicBezTo>
                    <a:pt x="353" y="32"/>
                    <a:pt x="354" y="35"/>
                    <a:pt x="351" y="35"/>
                  </a:cubicBezTo>
                  <a:cubicBezTo>
                    <a:pt x="349" y="33"/>
                    <a:pt x="351" y="30"/>
                    <a:pt x="352" y="28"/>
                  </a:cubicBezTo>
                  <a:cubicBezTo>
                    <a:pt x="354" y="31"/>
                    <a:pt x="354" y="31"/>
                    <a:pt x="354" y="31"/>
                  </a:cubicBezTo>
                  <a:cubicBezTo>
                    <a:pt x="355" y="32"/>
                    <a:pt x="356" y="26"/>
                    <a:pt x="357" y="29"/>
                  </a:cubicBezTo>
                  <a:cubicBezTo>
                    <a:pt x="358" y="27"/>
                    <a:pt x="358" y="27"/>
                    <a:pt x="358" y="27"/>
                  </a:cubicBezTo>
                  <a:cubicBezTo>
                    <a:pt x="360" y="31"/>
                    <a:pt x="360" y="31"/>
                    <a:pt x="360" y="31"/>
                  </a:cubicBezTo>
                  <a:cubicBezTo>
                    <a:pt x="361" y="31"/>
                    <a:pt x="360" y="23"/>
                    <a:pt x="357" y="25"/>
                  </a:cubicBezTo>
                  <a:cubicBezTo>
                    <a:pt x="358" y="24"/>
                    <a:pt x="359" y="22"/>
                    <a:pt x="360" y="24"/>
                  </a:cubicBezTo>
                  <a:cubicBezTo>
                    <a:pt x="360" y="22"/>
                    <a:pt x="360" y="22"/>
                    <a:pt x="360" y="22"/>
                  </a:cubicBezTo>
                  <a:cubicBezTo>
                    <a:pt x="354" y="17"/>
                    <a:pt x="345" y="23"/>
                    <a:pt x="339" y="17"/>
                  </a:cubicBezTo>
                  <a:cubicBezTo>
                    <a:pt x="337" y="20"/>
                    <a:pt x="335" y="16"/>
                    <a:pt x="333" y="15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4" y="18"/>
                    <a:pt x="333" y="17"/>
                    <a:pt x="333" y="17"/>
                  </a:cubicBezTo>
                  <a:cubicBezTo>
                    <a:pt x="332" y="17"/>
                    <a:pt x="330" y="18"/>
                    <a:pt x="331" y="16"/>
                  </a:cubicBezTo>
                  <a:cubicBezTo>
                    <a:pt x="331" y="15"/>
                    <a:pt x="331" y="15"/>
                    <a:pt x="332" y="15"/>
                  </a:cubicBezTo>
                  <a:cubicBezTo>
                    <a:pt x="328" y="11"/>
                    <a:pt x="331" y="19"/>
                    <a:pt x="327" y="16"/>
                  </a:cubicBezTo>
                  <a:cubicBezTo>
                    <a:pt x="323" y="19"/>
                    <a:pt x="321" y="12"/>
                    <a:pt x="318" y="12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6" y="17"/>
                    <a:pt x="315" y="15"/>
                    <a:pt x="315" y="14"/>
                  </a:cubicBezTo>
                  <a:cubicBezTo>
                    <a:pt x="314" y="15"/>
                    <a:pt x="314" y="15"/>
                    <a:pt x="314" y="15"/>
                  </a:cubicBezTo>
                  <a:cubicBezTo>
                    <a:pt x="311" y="13"/>
                    <a:pt x="308" y="15"/>
                    <a:pt x="305" y="13"/>
                  </a:cubicBezTo>
                  <a:cubicBezTo>
                    <a:pt x="303" y="11"/>
                    <a:pt x="299" y="14"/>
                    <a:pt x="297" y="11"/>
                  </a:cubicBezTo>
                  <a:cubicBezTo>
                    <a:pt x="297" y="10"/>
                    <a:pt x="298" y="10"/>
                    <a:pt x="298" y="10"/>
                  </a:cubicBezTo>
                  <a:cubicBezTo>
                    <a:pt x="297" y="10"/>
                    <a:pt x="296" y="10"/>
                    <a:pt x="297" y="11"/>
                  </a:cubicBezTo>
                  <a:cubicBezTo>
                    <a:pt x="296" y="12"/>
                    <a:pt x="295" y="11"/>
                    <a:pt x="295" y="11"/>
                  </a:cubicBezTo>
                  <a:cubicBezTo>
                    <a:pt x="294" y="12"/>
                    <a:pt x="293" y="11"/>
                    <a:pt x="293" y="9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1" y="15"/>
                    <a:pt x="290" y="7"/>
                    <a:pt x="289" y="8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82" y="11"/>
                    <a:pt x="276" y="10"/>
                    <a:pt x="269" y="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7"/>
                    <a:pt x="267" y="6"/>
                    <a:pt x="267" y="7"/>
                  </a:cubicBezTo>
                  <a:cubicBezTo>
                    <a:pt x="267" y="9"/>
                    <a:pt x="266" y="8"/>
                    <a:pt x="265" y="8"/>
                  </a:cubicBezTo>
                  <a:cubicBezTo>
                    <a:pt x="265" y="7"/>
                    <a:pt x="264" y="7"/>
                    <a:pt x="264" y="5"/>
                  </a:cubicBezTo>
                  <a:cubicBezTo>
                    <a:pt x="262" y="5"/>
                    <a:pt x="262" y="5"/>
                    <a:pt x="262" y="5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3" y="8"/>
                    <a:pt x="262" y="9"/>
                    <a:pt x="262" y="9"/>
                  </a:cubicBezTo>
                  <a:cubicBezTo>
                    <a:pt x="261" y="8"/>
                    <a:pt x="260" y="7"/>
                    <a:pt x="260" y="5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51" y="6"/>
                    <a:pt x="251" y="7"/>
                    <a:pt x="251" y="7"/>
                  </a:cubicBezTo>
                  <a:cubicBezTo>
                    <a:pt x="250" y="7"/>
                    <a:pt x="249" y="8"/>
                    <a:pt x="249" y="6"/>
                  </a:cubicBezTo>
                  <a:cubicBezTo>
                    <a:pt x="249" y="6"/>
                    <a:pt x="249" y="5"/>
                    <a:pt x="249" y="5"/>
                  </a:cubicBezTo>
                  <a:cubicBezTo>
                    <a:pt x="233" y="4"/>
                    <a:pt x="233" y="4"/>
                    <a:pt x="233" y="4"/>
                  </a:cubicBezTo>
                  <a:cubicBezTo>
                    <a:pt x="232" y="6"/>
                    <a:pt x="232" y="6"/>
                    <a:pt x="232" y="6"/>
                  </a:cubicBezTo>
                  <a:cubicBezTo>
                    <a:pt x="232" y="6"/>
                    <a:pt x="231" y="7"/>
                    <a:pt x="231" y="5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4"/>
                    <a:pt x="196" y="5"/>
                    <a:pt x="195" y="5"/>
                  </a:cubicBezTo>
                  <a:cubicBezTo>
                    <a:pt x="194" y="5"/>
                    <a:pt x="193" y="6"/>
                    <a:pt x="193" y="5"/>
                  </a:cubicBezTo>
                  <a:cubicBezTo>
                    <a:pt x="193" y="4"/>
                    <a:pt x="194" y="4"/>
                    <a:pt x="195" y="4"/>
                  </a:cubicBezTo>
                  <a:cubicBezTo>
                    <a:pt x="193" y="3"/>
                    <a:pt x="186" y="1"/>
                    <a:pt x="185" y="5"/>
                  </a:cubicBezTo>
                  <a:cubicBezTo>
                    <a:pt x="184" y="5"/>
                    <a:pt x="184" y="4"/>
                    <a:pt x="184" y="3"/>
                  </a:cubicBezTo>
                  <a:cubicBezTo>
                    <a:pt x="180" y="4"/>
                    <a:pt x="174" y="1"/>
                    <a:pt x="173" y="5"/>
                  </a:cubicBezTo>
                  <a:cubicBezTo>
                    <a:pt x="173" y="4"/>
                    <a:pt x="172" y="4"/>
                    <a:pt x="172" y="3"/>
                  </a:cubicBezTo>
                  <a:cubicBezTo>
                    <a:pt x="121" y="0"/>
                    <a:pt x="71" y="7"/>
                    <a:pt x="20" y="19"/>
                  </a:cubicBezTo>
                  <a:cubicBezTo>
                    <a:pt x="19" y="22"/>
                    <a:pt x="17" y="23"/>
                    <a:pt x="15" y="22"/>
                  </a:cubicBezTo>
                  <a:cubicBezTo>
                    <a:pt x="10" y="28"/>
                    <a:pt x="5" y="32"/>
                    <a:pt x="0" y="37"/>
                  </a:cubicBezTo>
                  <a:cubicBezTo>
                    <a:pt x="0" y="39"/>
                    <a:pt x="0" y="42"/>
                    <a:pt x="1" y="43"/>
                  </a:cubicBezTo>
                  <a:cubicBezTo>
                    <a:pt x="1" y="51"/>
                    <a:pt x="7" y="55"/>
                    <a:pt x="10" y="59"/>
                  </a:cubicBezTo>
                  <a:cubicBezTo>
                    <a:pt x="12" y="61"/>
                    <a:pt x="12" y="59"/>
                    <a:pt x="13" y="57"/>
                  </a:cubicBezTo>
                  <a:cubicBezTo>
                    <a:pt x="37" y="66"/>
                    <a:pt x="67" y="59"/>
                    <a:pt x="91" y="60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85" y="59"/>
                    <a:pt x="187" y="61"/>
                    <a:pt x="189" y="61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90" y="64"/>
                    <a:pt x="189" y="62"/>
                    <a:pt x="189" y="61"/>
                  </a:cubicBezTo>
                  <a:cubicBezTo>
                    <a:pt x="190" y="61"/>
                    <a:pt x="191" y="60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0" y="63"/>
                    <a:pt x="193" y="64"/>
                    <a:pt x="193" y="62"/>
                  </a:cubicBezTo>
                  <a:cubicBezTo>
                    <a:pt x="193" y="62"/>
                    <a:pt x="193" y="63"/>
                    <a:pt x="193" y="63"/>
                  </a:cubicBezTo>
                  <a:cubicBezTo>
                    <a:pt x="195" y="63"/>
                    <a:pt x="198" y="65"/>
                    <a:pt x="199" y="61"/>
                  </a:cubicBezTo>
                  <a:cubicBezTo>
                    <a:pt x="199" y="62"/>
                    <a:pt x="200" y="62"/>
                    <a:pt x="200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3" y="64"/>
                    <a:pt x="202" y="62"/>
                    <a:pt x="203" y="62"/>
                  </a:cubicBezTo>
                  <a:cubicBezTo>
                    <a:pt x="203" y="62"/>
                    <a:pt x="203" y="63"/>
                    <a:pt x="203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13" y="61"/>
                    <a:pt x="213" y="61"/>
                    <a:pt x="213" y="61"/>
                  </a:cubicBezTo>
                  <a:cubicBezTo>
                    <a:pt x="213" y="62"/>
                    <a:pt x="214" y="62"/>
                    <a:pt x="214" y="63"/>
                  </a:cubicBezTo>
                  <a:cubicBezTo>
                    <a:pt x="216" y="64"/>
                    <a:pt x="219" y="66"/>
                    <a:pt x="219" y="62"/>
                  </a:cubicBezTo>
                  <a:cubicBezTo>
                    <a:pt x="220" y="62"/>
                    <a:pt x="221" y="61"/>
                    <a:pt x="221" y="63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26" y="57"/>
                    <a:pt x="226" y="66"/>
                    <a:pt x="228" y="64"/>
                  </a:cubicBezTo>
                  <a:cubicBezTo>
                    <a:pt x="230" y="60"/>
                    <a:pt x="235" y="63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4"/>
                    <a:pt x="239" y="63"/>
                    <a:pt x="240" y="62"/>
                  </a:cubicBezTo>
                  <a:cubicBezTo>
                    <a:pt x="240" y="62"/>
                    <a:pt x="241" y="63"/>
                    <a:pt x="240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2" y="61"/>
                    <a:pt x="243" y="61"/>
                    <a:pt x="244" y="61"/>
                  </a:cubicBezTo>
                  <a:cubicBezTo>
                    <a:pt x="245" y="62"/>
                    <a:pt x="244" y="64"/>
                    <a:pt x="244" y="64"/>
                  </a:cubicBezTo>
                  <a:cubicBezTo>
                    <a:pt x="245" y="64"/>
                    <a:pt x="246" y="64"/>
                    <a:pt x="247" y="62"/>
                  </a:cubicBezTo>
                  <a:cubicBezTo>
                    <a:pt x="249" y="60"/>
                    <a:pt x="257" y="60"/>
                    <a:pt x="256" y="63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63" y="62"/>
                    <a:pt x="269" y="60"/>
                    <a:pt x="271" y="64"/>
                  </a:cubicBezTo>
                  <a:cubicBezTo>
                    <a:pt x="273" y="60"/>
                    <a:pt x="274" y="65"/>
                    <a:pt x="276" y="64"/>
                  </a:cubicBezTo>
                  <a:cubicBezTo>
                    <a:pt x="280" y="60"/>
                    <a:pt x="282" y="62"/>
                    <a:pt x="287" y="62"/>
                  </a:cubicBezTo>
                  <a:cubicBezTo>
                    <a:pt x="289" y="61"/>
                    <a:pt x="290" y="67"/>
                    <a:pt x="292" y="63"/>
                  </a:cubicBezTo>
                  <a:cubicBezTo>
                    <a:pt x="331" y="63"/>
                    <a:pt x="331" y="63"/>
                    <a:pt x="331" y="63"/>
                  </a:cubicBezTo>
                  <a:cubicBezTo>
                    <a:pt x="336" y="64"/>
                    <a:pt x="341" y="63"/>
                    <a:pt x="345" y="64"/>
                  </a:cubicBezTo>
                  <a:cubicBezTo>
                    <a:pt x="352" y="61"/>
                    <a:pt x="360" y="63"/>
                    <a:pt x="367" y="60"/>
                  </a:cubicBezTo>
                  <a:cubicBezTo>
                    <a:pt x="369" y="62"/>
                    <a:pt x="374" y="62"/>
                    <a:pt x="377" y="61"/>
                  </a:cubicBezTo>
                  <a:cubicBezTo>
                    <a:pt x="380" y="60"/>
                    <a:pt x="382" y="60"/>
                    <a:pt x="384" y="57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86" y="59"/>
                    <a:pt x="387" y="59"/>
                    <a:pt x="388" y="57"/>
                  </a:cubicBezTo>
                  <a:cubicBezTo>
                    <a:pt x="408" y="53"/>
                    <a:pt x="432" y="53"/>
                    <a:pt x="453" y="48"/>
                  </a:cubicBezTo>
                  <a:cubicBezTo>
                    <a:pt x="439" y="48"/>
                    <a:pt x="424" y="49"/>
                    <a:pt x="411" y="50"/>
                  </a:cubicBezTo>
                  <a:close/>
                  <a:moveTo>
                    <a:pt x="349" y="24"/>
                  </a:moveTo>
                  <a:cubicBezTo>
                    <a:pt x="349" y="25"/>
                    <a:pt x="349" y="25"/>
                    <a:pt x="349" y="25"/>
                  </a:cubicBezTo>
                  <a:cubicBezTo>
                    <a:pt x="349" y="27"/>
                    <a:pt x="348" y="23"/>
                    <a:pt x="347" y="26"/>
                  </a:cubicBezTo>
                  <a:cubicBezTo>
                    <a:pt x="346" y="26"/>
                    <a:pt x="346" y="27"/>
                    <a:pt x="345" y="26"/>
                  </a:cubicBezTo>
                  <a:cubicBezTo>
                    <a:pt x="347" y="27"/>
                    <a:pt x="347" y="23"/>
                    <a:pt x="349" y="24"/>
                  </a:cubicBezTo>
                  <a:close/>
                  <a:moveTo>
                    <a:pt x="344" y="28"/>
                  </a:moveTo>
                  <a:cubicBezTo>
                    <a:pt x="345" y="28"/>
                    <a:pt x="345" y="28"/>
                    <a:pt x="345" y="28"/>
                  </a:cubicBezTo>
                  <a:cubicBezTo>
                    <a:pt x="345" y="31"/>
                    <a:pt x="345" y="31"/>
                    <a:pt x="345" y="31"/>
                  </a:cubicBezTo>
                  <a:cubicBezTo>
                    <a:pt x="344" y="31"/>
                    <a:pt x="344" y="31"/>
                    <a:pt x="344" y="31"/>
                  </a:cubicBezTo>
                  <a:lnTo>
                    <a:pt x="344" y="28"/>
                  </a:lnTo>
                  <a:close/>
                  <a:moveTo>
                    <a:pt x="98" y="24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3"/>
                    <a:pt x="98" y="24"/>
                    <a:pt x="98" y="24"/>
                  </a:cubicBezTo>
                  <a:close/>
                  <a:moveTo>
                    <a:pt x="110" y="22"/>
                  </a:moveTo>
                  <a:cubicBezTo>
                    <a:pt x="110" y="21"/>
                    <a:pt x="110" y="21"/>
                    <a:pt x="110" y="21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2" y="23"/>
                    <a:pt x="111" y="22"/>
                    <a:pt x="110" y="22"/>
                  </a:cubicBezTo>
                  <a:close/>
                  <a:moveTo>
                    <a:pt x="115" y="22"/>
                  </a:moveTo>
                  <a:cubicBezTo>
                    <a:pt x="115" y="20"/>
                    <a:pt x="117" y="20"/>
                    <a:pt x="118" y="22"/>
                  </a:cubicBezTo>
                  <a:lnTo>
                    <a:pt x="115" y="22"/>
                  </a:lnTo>
                  <a:close/>
                  <a:moveTo>
                    <a:pt x="121" y="22"/>
                  </a:moveTo>
                  <a:cubicBezTo>
                    <a:pt x="119" y="22"/>
                    <a:pt x="119" y="22"/>
                    <a:pt x="119" y="22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1" y="20"/>
                    <a:pt x="121" y="20"/>
                  </a:cubicBezTo>
                  <a:lnTo>
                    <a:pt x="121" y="22"/>
                  </a:lnTo>
                  <a:close/>
                  <a:moveTo>
                    <a:pt x="127" y="21"/>
                  </a:moveTo>
                  <a:cubicBezTo>
                    <a:pt x="133" y="20"/>
                    <a:pt x="133" y="20"/>
                    <a:pt x="133" y="20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3" y="21"/>
                    <a:pt x="130" y="20"/>
                    <a:pt x="127" y="21"/>
                  </a:cubicBezTo>
                  <a:close/>
                  <a:moveTo>
                    <a:pt x="149" y="20"/>
                  </a:moveTo>
                  <a:cubicBezTo>
                    <a:pt x="147" y="20"/>
                    <a:pt x="145" y="20"/>
                    <a:pt x="144" y="21"/>
                  </a:cubicBezTo>
                  <a:cubicBezTo>
                    <a:pt x="146" y="19"/>
                    <a:pt x="147" y="19"/>
                    <a:pt x="149" y="20"/>
                  </a:cubicBezTo>
                  <a:cubicBezTo>
                    <a:pt x="152" y="20"/>
                    <a:pt x="155" y="20"/>
                    <a:pt x="159" y="20"/>
                  </a:cubicBezTo>
                  <a:cubicBezTo>
                    <a:pt x="155" y="23"/>
                    <a:pt x="152" y="21"/>
                    <a:pt x="149" y="20"/>
                  </a:cubicBezTo>
                  <a:close/>
                  <a:moveTo>
                    <a:pt x="161" y="22"/>
                  </a:moveTo>
                  <a:cubicBezTo>
                    <a:pt x="161" y="20"/>
                    <a:pt x="161" y="20"/>
                    <a:pt x="161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3" y="20"/>
                    <a:pt x="162" y="22"/>
                    <a:pt x="161" y="22"/>
                  </a:cubicBezTo>
                  <a:close/>
                  <a:moveTo>
                    <a:pt x="166" y="21"/>
                  </a:moveTo>
                  <a:cubicBezTo>
                    <a:pt x="166" y="20"/>
                    <a:pt x="166" y="20"/>
                    <a:pt x="166" y="20"/>
                  </a:cubicBezTo>
                  <a:cubicBezTo>
                    <a:pt x="171" y="21"/>
                    <a:pt x="171" y="21"/>
                    <a:pt x="171" y="21"/>
                  </a:cubicBezTo>
                  <a:lnTo>
                    <a:pt x="166" y="21"/>
                  </a:lnTo>
                  <a:close/>
                  <a:moveTo>
                    <a:pt x="173" y="21"/>
                  </a:moveTo>
                  <a:cubicBezTo>
                    <a:pt x="175" y="21"/>
                    <a:pt x="176" y="17"/>
                    <a:pt x="178" y="21"/>
                  </a:cubicBezTo>
                  <a:cubicBezTo>
                    <a:pt x="175" y="22"/>
                    <a:pt x="175" y="24"/>
                    <a:pt x="173" y="21"/>
                  </a:cubicBezTo>
                  <a:close/>
                  <a:moveTo>
                    <a:pt x="206" y="23"/>
                  </a:moveTo>
                  <a:cubicBezTo>
                    <a:pt x="204" y="23"/>
                    <a:pt x="204" y="23"/>
                    <a:pt x="204" y="23"/>
                  </a:cubicBezTo>
                  <a:cubicBezTo>
                    <a:pt x="204" y="21"/>
                    <a:pt x="206" y="21"/>
                    <a:pt x="206" y="18"/>
                  </a:cubicBezTo>
                  <a:cubicBezTo>
                    <a:pt x="207" y="19"/>
                    <a:pt x="206" y="22"/>
                    <a:pt x="206" y="23"/>
                  </a:cubicBezTo>
                  <a:close/>
                  <a:moveTo>
                    <a:pt x="218" y="63"/>
                  </a:moveTo>
                  <a:cubicBezTo>
                    <a:pt x="216" y="63"/>
                    <a:pt x="216" y="63"/>
                    <a:pt x="216" y="63"/>
                  </a:cubicBezTo>
                  <a:cubicBezTo>
                    <a:pt x="218" y="62"/>
                    <a:pt x="218" y="62"/>
                    <a:pt x="218" y="62"/>
                  </a:cubicBezTo>
                  <a:lnTo>
                    <a:pt x="218" y="63"/>
                  </a:lnTo>
                  <a:close/>
                  <a:moveTo>
                    <a:pt x="246" y="23"/>
                  </a:moveTo>
                  <a:cubicBezTo>
                    <a:pt x="246" y="22"/>
                    <a:pt x="246" y="22"/>
                    <a:pt x="246" y="22"/>
                  </a:cubicBezTo>
                  <a:cubicBezTo>
                    <a:pt x="245" y="21"/>
                    <a:pt x="245" y="22"/>
                    <a:pt x="244" y="22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2" y="26"/>
                    <a:pt x="242" y="22"/>
                    <a:pt x="242" y="21"/>
                  </a:cubicBezTo>
                  <a:cubicBezTo>
                    <a:pt x="247" y="22"/>
                    <a:pt x="247" y="22"/>
                    <a:pt x="247" y="22"/>
                  </a:cubicBezTo>
                  <a:cubicBezTo>
                    <a:pt x="247" y="22"/>
                    <a:pt x="246" y="23"/>
                    <a:pt x="246" y="23"/>
                  </a:cubicBezTo>
                  <a:close/>
                  <a:moveTo>
                    <a:pt x="256" y="26"/>
                  </a:moveTo>
                  <a:cubicBezTo>
                    <a:pt x="255" y="26"/>
                    <a:pt x="255" y="26"/>
                    <a:pt x="255" y="26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3"/>
                    <a:pt x="255" y="23"/>
                    <a:pt x="255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6" y="24"/>
                    <a:pt x="256" y="25"/>
                    <a:pt x="256" y="26"/>
                  </a:cubicBezTo>
                  <a:close/>
                  <a:moveTo>
                    <a:pt x="260" y="23"/>
                  </a:moveTo>
                  <a:cubicBezTo>
                    <a:pt x="260" y="25"/>
                    <a:pt x="259" y="24"/>
                    <a:pt x="258" y="24"/>
                  </a:cubicBezTo>
                  <a:cubicBezTo>
                    <a:pt x="260" y="22"/>
                    <a:pt x="260" y="22"/>
                    <a:pt x="260" y="22"/>
                  </a:cubicBezTo>
                  <a:cubicBezTo>
                    <a:pt x="260" y="22"/>
                    <a:pt x="261" y="22"/>
                    <a:pt x="260" y="23"/>
                  </a:cubicBezTo>
                  <a:close/>
                  <a:moveTo>
                    <a:pt x="272" y="24"/>
                  </a:moveTo>
                  <a:cubicBezTo>
                    <a:pt x="272" y="24"/>
                    <a:pt x="270" y="24"/>
                    <a:pt x="270" y="26"/>
                  </a:cubicBezTo>
                  <a:cubicBezTo>
                    <a:pt x="270" y="26"/>
                    <a:pt x="270" y="27"/>
                    <a:pt x="270" y="27"/>
                  </a:cubicBezTo>
                  <a:cubicBezTo>
                    <a:pt x="270" y="27"/>
                    <a:pt x="270" y="26"/>
                    <a:pt x="270" y="26"/>
                  </a:cubicBezTo>
                  <a:cubicBezTo>
                    <a:pt x="270" y="25"/>
                    <a:pt x="270" y="24"/>
                    <a:pt x="269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9" y="22"/>
                    <a:pt x="271" y="24"/>
                    <a:pt x="272" y="24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3" y="24"/>
                    <a:pt x="273" y="24"/>
                    <a:pt x="272" y="24"/>
                  </a:cubicBezTo>
                  <a:close/>
                  <a:moveTo>
                    <a:pt x="283" y="24"/>
                  </a:moveTo>
                  <a:cubicBezTo>
                    <a:pt x="284" y="24"/>
                    <a:pt x="284" y="24"/>
                    <a:pt x="284" y="24"/>
                  </a:cubicBezTo>
                  <a:cubicBezTo>
                    <a:pt x="285" y="27"/>
                    <a:pt x="285" y="27"/>
                    <a:pt x="285" y="27"/>
                  </a:cubicBezTo>
                  <a:lnTo>
                    <a:pt x="283" y="24"/>
                  </a:lnTo>
                  <a:close/>
                  <a:moveTo>
                    <a:pt x="291" y="28"/>
                  </a:moveTo>
                  <a:cubicBezTo>
                    <a:pt x="291" y="27"/>
                    <a:pt x="289" y="26"/>
                    <a:pt x="290" y="24"/>
                  </a:cubicBezTo>
                  <a:cubicBezTo>
                    <a:pt x="291" y="25"/>
                    <a:pt x="291" y="27"/>
                    <a:pt x="291" y="28"/>
                  </a:cubicBezTo>
                  <a:close/>
                  <a:moveTo>
                    <a:pt x="299" y="26"/>
                  </a:moveTo>
                  <a:cubicBezTo>
                    <a:pt x="297" y="28"/>
                    <a:pt x="297" y="28"/>
                    <a:pt x="297" y="28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25"/>
                    <a:pt x="299" y="26"/>
                    <a:pt x="299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7"/>
                    <a:pt x="300" y="27"/>
                    <a:pt x="299" y="26"/>
                  </a:cubicBezTo>
                  <a:close/>
                  <a:moveTo>
                    <a:pt x="304" y="44"/>
                  </a:moveTo>
                  <a:cubicBezTo>
                    <a:pt x="302" y="44"/>
                    <a:pt x="302" y="44"/>
                    <a:pt x="302" y="44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4" y="42"/>
                    <a:pt x="304" y="42"/>
                    <a:pt x="304" y="42"/>
                  </a:cubicBezTo>
                  <a:lnTo>
                    <a:pt x="304" y="44"/>
                  </a:lnTo>
                  <a:close/>
                  <a:moveTo>
                    <a:pt x="303" y="26"/>
                  </a:moveTo>
                  <a:cubicBezTo>
                    <a:pt x="304" y="28"/>
                    <a:pt x="305" y="27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5" y="27"/>
                    <a:pt x="304" y="28"/>
                    <a:pt x="303" y="26"/>
                  </a:cubicBezTo>
                  <a:close/>
                  <a:moveTo>
                    <a:pt x="307" y="29"/>
                  </a:moveTo>
                  <a:cubicBezTo>
                    <a:pt x="307" y="29"/>
                    <a:pt x="307" y="30"/>
                    <a:pt x="307" y="30"/>
                  </a:cubicBezTo>
                  <a:cubicBezTo>
                    <a:pt x="307" y="30"/>
                    <a:pt x="307" y="29"/>
                    <a:pt x="307" y="29"/>
                  </a:cubicBezTo>
                  <a:cubicBezTo>
                    <a:pt x="308" y="28"/>
                    <a:pt x="307" y="26"/>
                    <a:pt x="308" y="26"/>
                  </a:cubicBezTo>
                  <a:cubicBezTo>
                    <a:pt x="308" y="28"/>
                    <a:pt x="308" y="28"/>
                    <a:pt x="307" y="29"/>
                  </a:cubicBezTo>
                  <a:close/>
                  <a:moveTo>
                    <a:pt x="318" y="31"/>
                  </a:moveTo>
                  <a:cubicBezTo>
                    <a:pt x="315" y="32"/>
                    <a:pt x="316" y="27"/>
                    <a:pt x="316" y="25"/>
                  </a:cubicBezTo>
                  <a:cubicBezTo>
                    <a:pt x="316" y="28"/>
                    <a:pt x="320" y="27"/>
                    <a:pt x="318" y="31"/>
                  </a:cubicBezTo>
                  <a:close/>
                  <a:moveTo>
                    <a:pt x="326" y="30"/>
                  </a:moveTo>
                  <a:cubicBezTo>
                    <a:pt x="326" y="30"/>
                    <a:pt x="325" y="30"/>
                    <a:pt x="325" y="31"/>
                  </a:cubicBezTo>
                  <a:cubicBezTo>
                    <a:pt x="323" y="29"/>
                    <a:pt x="325" y="28"/>
                    <a:pt x="325" y="26"/>
                  </a:cubicBezTo>
                  <a:cubicBezTo>
                    <a:pt x="326" y="27"/>
                    <a:pt x="327" y="28"/>
                    <a:pt x="326" y="30"/>
                  </a:cubicBezTo>
                  <a:close/>
                  <a:moveTo>
                    <a:pt x="329" y="30"/>
                  </a:moveTo>
                  <a:cubicBezTo>
                    <a:pt x="329" y="27"/>
                    <a:pt x="329" y="27"/>
                    <a:pt x="329" y="27"/>
                  </a:cubicBezTo>
                  <a:cubicBezTo>
                    <a:pt x="330" y="30"/>
                    <a:pt x="330" y="30"/>
                    <a:pt x="330" y="30"/>
                  </a:cubicBezTo>
                  <a:lnTo>
                    <a:pt x="329" y="30"/>
                  </a:lnTo>
                  <a:close/>
                  <a:moveTo>
                    <a:pt x="339" y="28"/>
                  </a:moveTo>
                  <a:cubicBezTo>
                    <a:pt x="340" y="31"/>
                    <a:pt x="340" y="31"/>
                    <a:pt x="340" y="31"/>
                  </a:cubicBezTo>
                  <a:cubicBezTo>
                    <a:pt x="339" y="33"/>
                    <a:pt x="339" y="33"/>
                    <a:pt x="339" y="33"/>
                  </a:cubicBezTo>
                  <a:lnTo>
                    <a:pt x="339" y="28"/>
                  </a:lnTo>
                  <a:close/>
                  <a:moveTo>
                    <a:pt x="342" y="47"/>
                  </a:moveTo>
                  <a:cubicBezTo>
                    <a:pt x="340" y="47"/>
                    <a:pt x="340" y="47"/>
                    <a:pt x="340" y="47"/>
                  </a:cubicBezTo>
                  <a:cubicBezTo>
                    <a:pt x="339" y="43"/>
                    <a:pt x="343" y="43"/>
                    <a:pt x="342" y="4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95E9FC37-CBAE-9B51-5F08-91F153D9F09C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984869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FB5BE060-D257-AFF3-4355-345409970598}"/>
                </a:ext>
              </a:extLst>
            </p:cNvPr>
            <p:cNvSpPr txBox="1"/>
            <p:nvPr/>
          </p:nvSpPr>
          <p:spPr>
            <a:xfrm>
              <a:off x="2156730" y="2442047"/>
              <a:ext cx="41710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02</a:t>
              </a:r>
              <a:endParaRPr lang="zh-CN" altLang="en-US" sz="2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89B8A261-6DBE-2023-248E-D5E8638E28F1}"/>
                </a:ext>
              </a:extLst>
            </p:cNvPr>
            <p:cNvSpPr txBox="1"/>
            <p:nvPr/>
          </p:nvSpPr>
          <p:spPr>
            <a:xfrm>
              <a:off x="2864620" y="2451785"/>
              <a:ext cx="26676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>
                  <a:latin typeface="得意黑" pitchFamily="2" charset="-122"/>
                  <a:ea typeface="得意黑" pitchFamily="2" charset="-122"/>
                </a:defRPr>
              </a:lvl1pPr>
            </a:lstStyle>
            <a:p>
              <a:r>
                <a:rPr lang="zh-CN" altLang="en-US" dirty="0"/>
                <a:t>单击此处添加标题文本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048625F-CEF9-B21F-B621-746499FE351C}"/>
              </a:ext>
            </a:extLst>
          </p:cNvPr>
          <p:cNvGrpSpPr/>
          <p:nvPr/>
        </p:nvGrpSpPr>
        <p:grpSpPr>
          <a:xfrm>
            <a:off x="1880094" y="3388388"/>
            <a:ext cx="5058664" cy="645748"/>
            <a:chOff x="1984869" y="2284643"/>
            <a:chExt cx="5058664" cy="645748"/>
          </a:xfrm>
        </p:grpSpPr>
        <p:sp>
          <p:nvSpPr>
            <p:cNvPr id="19" name="Freeform 315">
              <a:extLst>
                <a:ext uri="{FF2B5EF4-FFF2-40B4-BE49-F238E27FC236}">
                  <a16:creationId xmlns:a16="http://schemas.microsoft.com/office/drawing/2014/main" id="{96AD257A-F3F8-8B60-6310-BF1692F08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730" y="2285723"/>
              <a:ext cx="4886803" cy="642222"/>
            </a:xfrm>
            <a:custGeom>
              <a:avLst/>
              <a:gdLst>
                <a:gd name="T0" fmla="*/ 376 w 453"/>
                <a:gd name="T1" fmla="*/ 49 h 67"/>
                <a:gd name="T2" fmla="*/ 343 w 453"/>
                <a:gd name="T3" fmla="*/ 47 h 67"/>
                <a:gd name="T4" fmla="*/ 351 w 453"/>
                <a:gd name="T5" fmla="*/ 43 h 67"/>
                <a:gd name="T6" fmla="*/ 368 w 453"/>
                <a:gd name="T7" fmla="*/ 45 h 67"/>
                <a:gd name="T8" fmla="*/ 370 w 453"/>
                <a:gd name="T9" fmla="*/ 36 h 67"/>
                <a:gd name="T10" fmla="*/ 351 w 453"/>
                <a:gd name="T11" fmla="*/ 35 h 67"/>
                <a:gd name="T12" fmla="*/ 360 w 453"/>
                <a:gd name="T13" fmla="*/ 31 h 67"/>
                <a:gd name="T14" fmla="*/ 333 w 453"/>
                <a:gd name="T15" fmla="*/ 15 h 67"/>
                <a:gd name="T16" fmla="*/ 327 w 453"/>
                <a:gd name="T17" fmla="*/ 16 h 67"/>
                <a:gd name="T18" fmla="*/ 305 w 453"/>
                <a:gd name="T19" fmla="*/ 13 h 67"/>
                <a:gd name="T20" fmla="*/ 293 w 453"/>
                <a:gd name="T21" fmla="*/ 9 h 67"/>
                <a:gd name="T22" fmla="*/ 269 w 453"/>
                <a:gd name="T23" fmla="*/ 6 h 67"/>
                <a:gd name="T24" fmla="*/ 262 w 453"/>
                <a:gd name="T25" fmla="*/ 5 h 67"/>
                <a:gd name="T26" fmla="*/ 251 w 453"/>
                <a:gd name="T27" fmla="*/ 7 h 67"/>
                <a:gd name="T28" fmla="*/ 231 w 453"/>
                <a:gd name="T29" fmla="*/ 5 h 67"/>
                <a:gd name="T30" fmla="*/ 195 w 453"/>
                <a:gd name="T31" fmla="*/ 4 h 67"/>
                <a:gd name="T32" fmla="*/ 20 w 453"/>
                <a:gd name="T33" fmla="*/ 19 h 67"/>
                <a:gd name="T34" fmla="*/ 13 w 453"/>
                <a:gd name="T35" fmla="*/ 57 h 67"/>
                <a:gd name="T36" fmla="*/ 189 w 453"/>
                <a:gd name="T37" fmla="*/ 61 h 67"/>
                <a:gd name="T38" fmla="*/ 199 w 453"/>
                <a:gd name="T39" fmla="*/ 61 h 67"/>
                <a:gd name="T40" fmla="*/ 207 w 453"/>
                <a:gd name="T41" fmla="*/ 63 h 67"/>
                <a:gd name="T42" fmla="*/ 221 w 453"/>
                <a:gd name="T43" fmla="*/ 63 h 67"/>
                <a:gd name="T44" fmla="*/ 238 w 453"/>
                <a:gd name="T45" fmla="*/ 62 h 67"/>
                <a:gd name="T46" fmla="*/ 241 w 453"/>
                <a:gd name="T47" fmla="*/ 63 h 67"/>
                <a:gd name="T48" fmla="*/ 257 w 453"/>
                <a:gd name="T49" fmla="*/ 62 h 67"/>
                <a:gd name="T50" fmla="*/ 331 w 453"/>
                <a:gd name="T51" fmla="*/ 63 h 67"/>
                <a:gd name="T52" fmla="*/ 385 w 453"/>
                <a:gd name="T53" fmla="*/ 59 h 67"/>
                <a:gd name="T54" fmla="*/ 349 w 453"/>
                <a:gd name="T55" fmla="*/ 25 h 67"/>
                <a:gd name="T56" fmla="*/ 345 w 453"/>
                <a:gd name="T57" fmla="*/ 28 h 67"/>
                <a:gd name="T58" fmla="*/ 98 w 453"/>
                <a:gd name="T59" fmla="*/ 22 h 67"/>
                <a:gd name="T60" fmla="*/ 113 w 453"/>
                <a:gd name="T61" fmla="*/ 22 h 67"/>
                <a:gd name="T62" fmla="*/ 121 w 453"/>
                <a:gd name="T63" fmla="*/ 22 h 67"/>
                <a:gd name="T64" fmla="*/ 127 w 453"/>
                <a:gd name="T65" fmla="*/ 21 h 67"/>
                <a:gd name="T66" fmla="*/ 149 w 453"/>
                <a:gd name="T67" fmla="*/ 20 h 67"/>
                <a:gd name="T68" fmla="*/ 161 w 453"/>
                <a:gd name="T69" fmla="*/ 22 h 67"/>
                <a:gd name="T70" fmla="*/ 166 w 453"/>
                <a:gd name="T71" fmla="*/ 20 h 67"/>
                <a:gd name="T72" fmla="*/ 173 w 453"/>
                <a:gd name="T73" fmla="*/ 21 h 67"/>
                <a:gd name="T74" fmla="*/ 218 w 453"/>
                <a:gd name="T75" fmla="*/ 63 h 67"/>
                <a:gd name="T76" fmla="*/ 246 w 453"/>
                <a:gd name="T77" fmla="*/ 22 h 67"/>
                <a:gd name="T78" fmla="*/ 246 w 453"/>
                <a:gd name="T79" fmla="*/ 23 h 67"/>
                <a:gd name="T80" fmla="*/ 255 w 453"/>
                <a:gd name="T81" fmla="*/ 22 h 67"/>
                <a:gd name="T82" fmla="*/ 260 w 453"/>
                <a:gd name="T83" fmla="*/ 22 h 67"/>
                <a:gd name="T84" fmla="*/ 270 w 453"/>
                <a:gd name="T85" fmla="*/ 26 h 67"/>
                <a:gd name="T86" fmla="*/ 273 w 453"/>
                <a:gd name="T87" fmla="*/ 24 h 67"/>
                <a:gd name="T88" fmla="*/ 283 w 453"/>
                <a:gd name="T89" fmla="*/ 24 h 67"/>
                <a:gd name="T90" fmla="*/ 297 w 453"/>
                <a:gd name="T91" fmla="*/ 28 h 67"/>
                <a:gd name="T92" fmla="*/ 301 w 453"/>
                <a:gd name="T93" fmla="*/ 25 h 67"/>
                <a:gd name="T94" fmla="*/ 302 w 453"/>
                <a:gd name="T95" fmla="*/ 42 h 67"/>
                <a:gd name="T96" fmla="*/ 306 w 453"/>
                <a:gd name="T97" fmla="*/ 26 h 67"/>
                <a:gd name="T98" fmla="*/ 307 w 453"/>
                <a:gd name="T99" fmla="*/ 29 h 67"/>
                <a:gd name="T100" fmla="*/ 318 w 453"/>
                <a:gd name="T101" fmla="*/ 31 h 67"/>
                <a:gd name="T102" fmla="*/ 329 w 453"/>
                <a:gd name="T103" fmla="*/ 30 h 67"/>
                <a:gd name="T104" fmla="*/ 340 w 453"/>
                <a:gd name="T105" fmla="*/ 31 h 67"/>
                <a:gd name="T106" fmla="*/ 342 w 453"/>
                <a:gd name="T107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67">
                  <a:moveTo>
                    <a:pt x="411" y="50"/>
                  </a:moveTo>
                  <a:cubicBezTo>
                    <a:pt x="411" y="49"/>
                    <a:pt x="411" y="49"/>
                    <a:pt x="411" y="49"/>
                  </a:cubicBezTo>
                  <a:cubicBezTo>
                    <a:pt x="407" y="52"/>
                    <a:pt x="405" y="48"/>
                    <a:pt x="400" y="49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2" y="49"/>
                    <a:pt x="383" y="51"/>
                    <a:pt x="376" y="49"/>
                  </a:cubicBezTo>
                  <a:cubicBezTo>
                    <a:pt x="374" y="48"/>
                    <a:pt x="368" y="49"/>
                    <a:pt x="366" y="50"/>
                  </a:cubicBezTo>
                  <a:cubicBezTo>
                    <a:pt x="364" y="48"/>
                    <a:pt x="360" y="52"/>
                    <a:pt x="359" y="47"/>
                  </a:cubicBezTo>
                  <a:cubicBezTo>
                    <a:pt x="358" y="49"/>
                    <a:pt x="358" y="49"/>
                    <a:pt x="358" y="49"/>
                  </a:cubicBezTo>
                  <a:cubicBezTo>
                    <a:pt x="353" y="46"/>
                    <a:pt x="348" y="51"/>
                    <a:pt x="343" y="47"/>
                  </a:cubicBezTo>
                  <a:cubicBezTo>
                    <a:pt x="343" y="47"/>
                    <a:pt x="343" y="47"/>
                    <a:pt x="343" y="47"/>
                  </a:cubicBezTo>
                  <a:cubicBezTo>
                    <a:pt x="345" y="46"/>
                    <a:pt x="346" y="43"/>
                    <a:pt x="347" y="47"/>
                  </a:cubicBezTo>
                  <a:cubicBezTo>
                    <a:pt x="348" y="48"/>
                    <a:pt x="349" y="45"/>
                    <a:pt x="350" y="44"/>
                  </a:cubicBezTo>
                  <a:cubicBezTo>
                    <a:pt x="350" y="45"/>
                    <a:pt x="351" y="45"/>
                    <a:pt x="351" y="46"/>
                  </a:cubicBezTo>
                  <a:cubicBezTo>
                    <a:pt x="351" y="46"/>
                    <a:pt x="351" y="46"/>
                    <a:pt x="351" y="46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3" y="41"/>
                    <a:pt x="352" y="47"/>
                    <a:pt x="354" y="47"/>
                  </a:cubicBezTo>
                  <a:cubicBezTo>
                    <a:pt x="355" y="36"/>
                    <a:pt x="358" y="49"/>
                    <a:pt x="362" y="44"/>
                  </a:cubicBezTo>
                  <a:cubicBezTo>
                    <a:pt x="364" y="47"/>
                    <a:pt x="365" y="43"/>
                    <a:pt x="367" y="42"/>
                  </a:cubicBezTo>
                  <a:cubicBezTo>
                    <a:pt x="368" y="43"/>
                    <a:pt x="368" y="44"/>
                    <a:pt x="368" y="45"/>
                  </a:cubicBezTo>
                  <a:cubicBezTo>
                    <a:pt x="369" y="45"/>
                    <a:pt x="370" y="45"/>
                    <a:pt x="370" y="43"/>
                  </a:cubicBezTo>
                  <a:cubicBezTo>
                    <a:pt x="371" y="45"/>
                    <a:pt x="371" y="45"/>
                    <a:pt x="371" y="45"/>
                  </a:cubicBezTo>
                  <a:cubicBezTo>
                    <a:pt x="373" y="38"/>
                    <a:pt x="376" y="43"/>
                    <a:pt x="378" y="41"/>
                  </a:cubicBezTo>
                  <a:cubicBezTo>
                    <a:pt x="378" y="39"/>
                    <a:pt x="380" y="36"/>
                    <a:pt x="378" y="35"/>
                  </a:cubicBezTo>
                  <a:cubicBezTo>
                    <a:pt x="375" y="38"/>
                    <a:pt x="373" y="31"/>
                    <a:pt x="370" y="36"/>
                  </a:cubicBezTo>
                  <a:cubicBezTo>
                    <a:pt x="368" y="31"/>
                    <a:pt x="367" y="38"/>
                    <a:pt x="365" y="34"/>
                  </a:cubicBezTo>
                  <a:cubicBezTo>
                    <a:pt x="364" y="36"/>
                    <a:pt x="364" y="36"/>
                    <a:pt x="364" y="36"/>
                  </a:cubicBezTo>
                  <a:cubicBezTo>
                    <a:pt x="363" y="36"/>
                    <a:pt x="362" y="34"/>
                    <a:pt x="361" y="33"/>
                  </a:cubicBezTo>
                  <a:cubicBezTo>
                    <a:pt x="359" y="36"/>
                    <a:pt x="358" y="29"/>
                    <a:pt x="356" y="34"/>
                  </a:cubicBezTo>
                  <a:cubicBezTo>
                    <a:pt x="353" y="32"/>
                    <a:pt x="354" y="35"/>
                    <a:pt x="351" y="35"/>
                  </a:cubicBezTo>
                  <a:cubicBezTo>
                    <a:pt x="349" y="33"/>
                    <a:pt x="351" y="30"/>
                    <a:pt x="352" y="28"/>
                  </a:cubicBezTo>
                  <a:cubicBezTo>
                    <a:pt x="354" y="31"/>
                    <a:pt x="354" y="31"/>
                    <a:pt x="354" y="31"/>
                  </a:cubicBezTo>
                  <a:cubicBezTo>
                    <a:pt x="355" y="32"/>
                    <a:pt x="356" y="26"/>
                    <a:pt x="357" y="29"/>
                  </a:cubicBezTo>
                  <a:cubicBezTo>
                    <a:pt x="358" y="27"/>
                    <a:pt x="358" y="27"/>
                    <a:pt x="358" y="27"/>
                  </a:cubicBezTo>
                  <a:cubicBezTo>
                    <a:pt x="360" y="31"/>
                    <a:pt x="360" y="31"/>
                    <a:pt x="360" y="31"/>
                  </a:cubicBezTo>
                  <a:cubicBezTo>
                    <a:pt x="361" y="31"/>
                    <a:pt x="360" y="23"/>
                    <a:pt x="357" y="25"/>
                  </a:cubicBezTo>
                  <a:cubicBezTo>
                    <a:pt x="358" y="24"/>
                    <a:pt x="359" y="22"/>
                    <a:pt x="360" y="24"/>
                  </a:cubicBezTo>
                  <a:cubicBezTo>
                    <a:pt x="360" y="22"/>
                    <a:pt x="360" y="22"/>
                    <a:pt x="360" y="22"/>
                  </a:cubicBezTo>
                  <a:cubicBezTo>
                    <a:pt x="354" y="17"/>
                    <a:pt x="345" y="23"/>
                    <a:pt x="339" y="17"/>
                  </a:cubicBezTo>
                  <a:cubicBezTo>
                    <a:pt x="337" y="20"/>
                    <a:pt x="335" y="16"/>
                    <a:pt x="333" y="15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4" y="18"/>
                    <a:pt x="333" y="17"/>
                    <a:pt x="333" y="17"/>
                  </a:cubicBezTo>
                  <a:cubicBezTo>
                    <a:pt x="332" y="17"/>
                    <a:pt x="330" y="18"/>
                    <a:pt x="331" y="16"/>
                  </a:cubicBezTo>
                  <a:cubicBezTo>
                    <a:pt x="331" y="15"/>
                    <a:pt x="331" y="15"/>
                    <a:pt x="332" y="15"/>
                  </a:cubicBezTo>
                  <a:cubicBezTo>
                    <a:pt x="328" y="11"/>
                    <a:pt x="331" y="19"/>
                    <a:pt x="327" y="16"/>
                  </a:cubicBezTo>
                  <a:cubicBezTo>
                    <a:pt x="323" y="19"/>
                    <a:pt x="321" y="12"/>
                    <a:pt x="318" y="12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6" y="17"/>
                    <a:pt x="315" y="15"/>
                    <a:pt x="315" y="14"/>
                  </a:cubicBezTo>
                  <a:cubicBezTo>
                    <a:pt x="314" y="15"/>
                    <a:pt x="314" y="15"/>
                    <a:pt x="314" y="15"/>
                  </a:cubicBezTo>
                  <a:cubicBezTo>
                    <a:pt x="311" y="13"/>
                    <a:pt x="308" y="15"/>
                    <a:pt x="305" y="13"/>
                  </a:cubicBezTo>
                  <a:cubicBezTo>
                    <a:pt x="303" y="11"/>
                    <a:pt x="299" y="14"/>
                    <a:pt x="297" y="11"/>
                  </a:cubicBezTo>
                  <a:cubicBezTo>
                    <a:pt x="297" y="10"/>
                    <a:pt x="298" y="10"/>
                    <a:pt x="298" y="10"/>
                  </a:cubicBezTo>
                  <a:cubicBezTo>
                    <a:pt x="297" y="10"/>
                    <a:pt x="296" y="10"/>
                    <a:pt x="297" y="11"/>
                  </a:cubicBezTo>
                  <a:cubicBezTo>
                    <a:pt x="296" y="12"/>
                    <a:pt x="295" y="11"/>
                    <a:pt x="295" y="11"/>
                  </a:cubicBezTo>
                  <a:cubicBezTo>
                    <a:pt x="294" y="12"/>
                    <a:pt x="293" y="11"/>
                    <a:pt x="293" y="9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1" y="15"/>
                    <a:pt x="290" y="7"/>
                    <a:pt x="289" y="8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82" y="11"/>
                    <a:pt x="276" y="10"/>
                    <a:pt x="269" y="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7"/>
                    <a:pt x="267" y="6"/>
                    <a:pt x="267" y="7"/>
                  </a:cubicBezTo>
                  <a:cubicBezTo>
                    <a:pt x="267" y="9"/>
                    <a:pt x="266" y="8"/>
                    <a:pt x="265" y="8"/>
                  </a:cubicBezTo>
                  <a:cubicBezTo>
                    <a:pt x="265" y="7"/>
                    <a:pt x="264" y="7"/>
                    <a:pt x="264" y="5"/>
                  </a:cubicBezTo>
                  <a:cubicBezTo>
                    <a:pt x="262" y="5"/>
                    <a:pt x="262" y="5"/>
                    <a:pt x="262" y="5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3" y="8"/>
                    <a:pt x="262" y="9"/>
                    <a:pt x="262" y="9"/>
                  </a:cubicBezTo>
                  <a:cubicBezTo>
                    <a:pt x="261" y="8"/>
                    <a:pt x="260" y="7"/>
                    <a:pt x="260" y="5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51" y="6"/>
                    <a:pt x="251" y="7"/>
                    <a:pt x="251" y="7"/>
                  </a:cubicBezTo>
                  <a:cubicBezTo>
                    <a:pt x="250" y="7"/>
                    <a:pt x="249" y="8"/>
                    <a:pt x="249" y="6"/>
                  </a:cubicBezTo>
                  <a:cubicBezTo>
                    <a:pt x="249" y="6"/>
                    <a:pt x="249" y="5"/>
                    <a:pt x="249" y="5"/>
                  </a:cubicBezTo>
                  <a:cubicBezTo>
                    <a:pt x="233" y="4"/>
                    <a:pt x="233" y="4"/>
                    <a:pt x="233" y="4"/>
                  </a:cubicBezTo>
                  <a:cubicBezTo>
                    <a:pt x="232" y="6"/>
                    <a:pt x="232" y="6"/>
                    <a:pt x="232" y="6"/>
                  </a:cubicBezTo>
                  <a:cubicBezTo>
                    <a:pt x="232" y="6"/>
                    <a:pt x="231" y="7"/>
                    <a:pt x="231" y="5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4"/>
                    <a:pt x="196" y="5"/>
                    <a:pt x="195" y="5"/>
                  </a:cubicBezTo>
                  <a:cubicBezTo>
                    <a:pt x="194" y="5"/>
                    <a:pt x="193" y="6"/>
                    <a:pt x="193" y="5"/>
                  </a:cubicBezTo>
                  <a:cubicBezTo>
                    <a:pt x="193" y="4"/>
                    <a:pt x="194" y="4"/>
                    <a:pt x="195" y="4"/>
                  </a:cubicBezTo>
                  <a:cubicBezTo>
                    <a:pt x="193" y="3"/>
                    <a:pt x="186" y="1"/>
                    <a:pt x="185" y="5"/>
                  </a:cubicBezTo>
                  <a:cubicBezTo>
                    <a:pt x="184" y="5"/>
                    <a:pt x="184" y="4"/>
                    <a:pt x="184" y="3"/>
                  </a:cubicBezTo>
                  <a:cubicBezTo>
                    <a:pt x="180" y="4"/>
                    <a:pt x="174" y="1"/>
                    <a:pt x="173" y="5"/>
                  </a:cubicBezTo>
                  <a:cubicBezTo>
                    <a:pt x="173" y="4"/>
                    <a:pt x="172" y="4"/>
                    <a:pt x="172" y="3"/>
                  </a:cubicBezTo>
                  <a:cubicBezTo>
                    <a:pt x="121" y="0"/>
                    <a:pt x="71" y="7"/>
                    <a:pt x="20" y="19"/>
                  </a:cubicBezTo>
                  <a:cubicBezTo>
                    <a:pt x="19" y="22"/>
                    <a:pt x="17" y="23"/>
                    <a:pt x="15" y="22"/>
                  </a:cubicBezTo>
                  <a:cubicBezTo>
                    <a:pt x="10" y="28"/>
                    <a:pt x="5" y="32"/>
                    <a:pt x="0" y="37"/>
                  </a:cubicBezTo>
                  <a:cubicBezTo>
                    <a:pt x="0" y="39"/>
                    <a:pt x="0" y="42"/>
                    <a:pt x="1" y="43"/>
                  </a:cubicBezTo>
                  <a:cubicBezTo>
                    <a:pt x="1" y="51"/>
                    <a:pt x="7" y="55"/>
                    <a:pt x="10" y="59"/>
                  </a:cubicBezTo>
                  <a:cubicBezTo>
                    <a:pt x="12" y="61"/>
                    <a:pt x="12" y="59"/>
                    <a:pt x="13" y="57"/>
                  </a:cubicBezTo>
                  <a:cubicBezTo>
                    <a:pt x="37" y="66"/>
                    <a:pt x="67" y="59"/>
                    <a:pt x="91" y="60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85" y="59"/>
                    <a:pt x="187" y="61"/>
                    <a:pt x="189" y="61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90" y="64"/>
                    <a:pt x="189" y="62"/>
                    <a:pt x="189" y="61"/>
                  </a:cubicBezTo>
                  <a:cubicBezTo>
                    <a:pt x="190" y="61"/>
                    <a:pt x="191" y="60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0" y="63"/>
                    <a:pt x="193" y="64"/>
                    <a:pt x="193" y="62"/>
                  </a:cubicBezTo>
                  <a:cubicBezTo>
                    <a:pt x="193" y="62"/>
                    <a:pt x="193" y="63"/>
                    <a:pt x="193" y="63"/>
                  </a:cubicBezTo>
                  <a:cubicBezTo>
                    <a:pt x="195" y="63"/>
                    <a:pt x="198" y="65"/>
                    <a:pt x="199" y="61"/>
                  </a:cubicBezTo>
                  <a:cubicBezTo>
                    <a:pt x="199" y="62"/>
                    <a:pt x="200" y="62"/>
                    <a:pt x="200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3" y="64"/>
                    <a:pt x="202" y="62"/>
                    <a:pt x="203" y="62"/>
                  </a:cubicBezTo>
                  <a:cubicBezTo>
                    <a:pt x="203" y="62"/>
                    <a:pt x="203" y="63"/>
                    <a:pt x="203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13" y="61"/>
                    <a:pt x="213" y="61"/>
                    <a:pt x="213" y="61"/>
                  </a:cubicBezTo>
                  <a:cubicBezTo>
                    <a:pt x="213" y="62"/>
                    <a:pt x="214" y="62"/>
                    <a:pt x="214" y="63"/>
                  </a:cubicBezTo>
                  <a:cubicBezTo>
                    <a:pt x="216" y="64"/>
                    <a:pt x="219" y="66"/>
                    <a:pt x="219" y="62"/>
                  </a:cubicBezTo>
                  <a:cubicBezTo>
                    <a:pt x="220" y="62"/>
                    <a:pt x="221" y="61"/>
                    <a:pt x="221" y="63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26" y="57"/>
                    <a:pt x="226" y="66"/>
                    <a:pt x="228" y="64"/>
                  </a:cubicBezTo>
                  <a:cubicBezTo>
                    <a:pt x="230" y="60"/>
                    <a:pt x="235" y="63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4"/>
                    <a:pt x="239" y="63"/>
                    <a:pt x="240" y="62"/>
                  </a:cubicBezTo>
                  <a:cubicBezTo>
                    <a:pt x="240" y="62"/>
                    <a:pt x="241" y="63"/>
                    <a:pt x="240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2" y="61"/>
                    <a:pt x="243" y="61"/>
                    <a:pt x="244" y="61"/>
                  </a:cubicBezTo>
                  <a:cubicBezTo>
                    <a:pt x="245" y="62"/>
                    <a:pt x="244" y="64"/>
                    <a:pt x="244" y="64"/>
                  </a:cubicBezTo>
                  <a:cubicBezTo>
                    <a:pt x="245" y="64"/>
                    <a:pt x="246" y="64"/>
                    <a:pt x="247" y="62"/>
                  </a:cubicBezTo>
                  <a:cubicBezTo>
                    <a:pt x="249" y="60"/>
                    <a:pt x="257" y="60"/>
                    <a:pt x="256" y="63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63" y="62"/>
                    <a:pt x="269" y="60"/>
                    <a:pt x="271" y="64"/>
                  </a:cubicBezTo>
                  <a:cubicBezTo>
                    <a:pt x="273" y="60"/>
                    <a:pt x="274" y="65"/>
                    <a:pt x="276" y="64"/>
                  </a:cubicBezTo>
                  <a:cubicBezTo>
                    <a:pt x="280" y="60"/>
                    <a:pt x="282" y="62"/>
                    <a:pt x="287" y="62"/>
                  </a:cubicBezTo>
                  <a:cubicBezTo>
                    <a:pt x="289" y="61"/>
                    <a:pt x="290" y="67"/>
                    <a:pt x="292" y="63"/>
                  </a:cubicBezTo>
                  <a:cubicBezTo>
                    <a:pt x="331" y="63"/>
                    <a:pt x="331" y="63"/>
                    <a:pt x="331" y="63"/>
                  </a:cubicBezTo>
                  <a:cubicBezTo>
                    <a:pt x="336" y="64"/>
                    <a:pt x="341" y="63"/>
                    <a:pt x="345" y="64"/>
                  </a:cubicBezTo>
                  <a:cubicBezTo>
                    <a:pt x="352" y="61"/>
                    <a:pt x="360" y="63"/>
                    <a:pt x="367" y="60"/>
                  </a:cubicBezTo>
                  <a:cubicBezTo>
                    <a:pt x="369" y="62"/>
                    <a:pt x="374" y="62"/>
                    <a:pt x="377" y="61"/>
                  </a:cubicBezTo>
                  <a:cubicBezTo>
                    <a:pt x="380" y="60"/>
                    <a:pt x="382" y="60"/>
                    <a:pt x="384" y="57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86" y="59"/>
                    <a:pt x="387" y="59"/>
                    <a:pt x="388" y="57"/>
                  </a:cubicBezTo>
                  <a:cubicBezTo>
                    <a:pt x="408" y="53"/>
                    <a:pt x="432" y="53"/>
                    <a:pt x="453" y="48"/>
                  </a:cubicBezTo>
                  <a:cubicBezTo>
                    <a:pt x="439" y="48"/>
                    <a:pt x="424" y="49"/>
                    <a:pt x="411" y="50"/>
                  </a:cubicBezTo>
                  <a:close/>
                  <a:moveTo>
                    <a:pt x="349" y="24"/>
                  </a:moveTo>
                  <a:cubicBezTo>
                    <a:pt x="349" y="25"/>
                    <a:pt x="349" y="25"/>
                    <a:pt x="349" y="25"/>
                  </a:cubicBezTo>
                  <a:cubicBezTo>
                    <a:pt x="349" y="27"/>
                    <a:pt x="348" y="23"/>
                    <a:pt x="347" y="26"/>
                  </a:cubicBezTo>
                  <a:cubicBezTo>
                    <a:pt x="346" y="26"/>
                    <a:pt x="346" y="27"/>
                    <a:pt x="345" y="26"/>
                  </a:cubicBezTo>
                  <a:cubicBezTo>
                    <a:pt x="347" y="27"/>
                    <a:pt x="347" y="23"/>
                    <a:pt x="349" y="24"/>
                  </a:cubicBezTo>
                  <a:close/>
                  <a:moveTo>
                    <a:pt x="344" y="28"/>
                  </a:moveTo>
                  <a:cubicBezTo>
                    <a:pt x="345" y="28"/>
                    <a:pt x="345" y="28"/>
                    <a:pt x="345" y="28"/>
                  </a:cubicBezTo>
                  <a:cubicBezTo>
                    <a:pt x="345" y="31"/>
                    <a:pt x="345" y="31"/>
                    <a:pt x="345" y="31"/>
                  </a:cubicBezTo>
                  <a:cubicBezTo>
                    <a:pt x="344" y="31"/>
                    <a:pt x="344" y="31"/>
                    <a:pt x="344" y="31"/>
                  </a:cubicBezTo>
                  <a:lnTo>
                    <a:pt x="344" y="28"/>
                  </a:lnTo>
                  <a:close/>
                  <a:moveTo>
                    <a:pt x="98" y="24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3"/>
                    <a:pt x="98" y="24"/>
                    <a:pt x="98" y="24"/>
                  </a:cubicBezTo>
                  <a:close/>
                  <a:moveTo>
                    <a:pt x="110" y="22"/>
                  </a:moveTo>
                  <a:cubicBezTo>
                    <a:pt x="110" y="21"/>
                    <a:pt x="110" y="21"/>
                    <a:pt x="110" y="21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2" y="23"/>
                    <a:pt x="111" y="22"/>
                    <a:pt x="110" y="22"/>
                  </a:cubicBezTo>
                  <a:close/>
                  <a:moveTo>
                    <a:pt x="115" y="22"/>
                  </a:moveTo>
                  <a:cubicBezTo>
                    <a:pt x="115" y="20"/>
                    <a:pt x="117" y="20"/>
                    <a:pt x="118" y="22"/>
                  </a:cubicBezTo>
                  <a:lnTo>
                    <a:pt x="115" y="22"/>
                  </a:lnTo>
                  <a:close/>
                  <a:moveTo>
                    <a:pt x="121" y="22"/>
                  </a:moveTo>
                  <a:cubicBezTo>
                    <a:pt x="119" y="22"/>
                    <a:pt x="119" y="22"/>
                    <a:pt x="119" y="22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1" y="20"/>
                    <a:pt x="121" y="20"/>
                  </a:cubicBezTo>
                  <a:lnTo>
                    <a:pt x="121" y="22"/>
                  </a:lnTo>
                  <a:close/>
                  <a:moveTo>
                    <a:pt x="127" y="21"/>
                  </a:moveTo>
                  <a:cubicBezTo>
                    <a:pt x="133" y="20"/>
                    <a:pt x="133" y="20"/>
                    <a:pt x="133" y="20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3" y="21"/>
                    <a:pt x="130" y="20"/>
                    <a:pt x="127" y="21"/>
                  </a:cubicBezTo>
                  <a:close/>
                  <a:moveTo>
                    <a:pt x="149" y="20"/>
                  </a:moveTo>
                  <a:cubicBezTo>
                    <a:pt x="147" y="20"/>
                    <a:pt x="145" y="20"/>
                    <a:pt x="144" y="21"/>
                  </a:cubicBezTo>
                  <a:cubicBezTo>
                    <a:pt x="146" y="19"/>
                    <a:pt x="147" y="19"/>
                    <a:pt x="149" y="20"/>
                  </a:cubicBezTo>
                  <a:cubicBezTo>
                    <a:pt x="152" y="20"/>
                    <a:pt x="155" y="20"/>
                    <a:pt x="159" y="20"/>
                  </a:cubicBezTo>
                  <a:cubicBezTo>
                    <a:pt x="155" y="23"/>
                    <a:pt x="152" y="21"/>
                    <a:pt x="149" y="20"/>
                  </a:cubicBezTo>
                  <a:close/>
                  <a:moveTo>
                    <a:pt x="161" y="22"/>
                  </a:moveTo>
                  <a:cubicBezTo>
                    <a:pt x="161" y="20"/>
                    <a:pt x="161" y="20"/>
                    <a:pt x="161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3" y="20"/>
                    <a:pt x="162" y="22"/>
                    <a:pt x="161" y="22"/>
                  </a:cubicBezTo>
                  <a:close/>
                  <a:moveTo>
                    <a:pt x="166" y="21"/>
                  </a:moveTo>
                  <a:cubicBezTo>
                    <a:pt x="166" y="20"/>
                    <a:pt x="166" y="20"/>
                    <a:pt x="166" y="20"/>
                  </a:cubicBezTo>
                  <a:cubicBezTo>
                    <a:pt x="171" y="21"/>
                    <a:pt x="171" y="21"/>
                    <a:pt x="171" y="21"/>
                  </a:cubicBezTo>
                  <a:lnTo>
                    <a:pt x="166" y="21"/>
                  </a:lnTo>
                  <a:close/>
                  <a:moveTo>
                    <a:pt x="173" y="21"/>
                  </a:moveTo>
                  <a:cubicBezTo>
                    <a:pt x="175" y="21"/>
                    <a:pt x="176" y="17"/>
                    <a:pt x="178" y="21"/>
                  </a:cubicBezTo>
                  <a:cubicBezTo>
                    <a:pt x="175" y="22"/>
                    <a:pt x="175" y="24"/>
                    <a:pt x="173" y="21"/>
                  </a:cubicBezTo>
                  <a:close/>
                  <a:moveTo>
                    <a:pt x="206" y="23"/>
                  </a:moveTo>
                  <a:cubicBezTo>
                    <a:pt x="204" y="23"/>
                    <a:pt x="204" y="23"/>
                    <a:pt x="204" y="23"/>
                  </a:cubicBezTo>
                  <a:cubicBezTo>
                    <a:pt x="204" y="21"/>
                    <a:pt x="206" y="21"/>
                    <a:pt x="206" y="18"/>
                  </a:cubicBezTo>
                  <a:cubicBezTo>
                    <a:pt x="207" y="19"/>
                    <a:pt x="206" y="22"/>
                    <a:pt x="206" y="23"/>
                  </a:cubicBezTo>
                  <a:close/>
                  <a:moveTo>
                    <a:pt x="218" y="63"/>
                  </a:moveTo>
                  <a:cubicBezTo>
                    <a:pt x="216" y="63"/>
                    <a:pt x="216" y="63"/>
                    <a:pt x="216" y="63"/>
                  </a:cubicBezTo>
                  <a:cubicBezTo>
                    <a:pt x="218" y="62"/>
                    <a:pt x="218" y="62"/>
                    <a:pt x="218" y="62"/>
                  </a:cubicBezTo>
                  <a:lnTo>
                    <a:pt x="218" y="63"/>
                  </a:lnTo>
                  <a:close/>
                  <a:moveTo>
                    <a:pt x="246" y="23"/>
                  </a:moveTo>
                  <a:cubicBezTo>
                    <a:pt x="246" y="22"/>
                    <a:pt x="246" y="22"/>
                    <a:pt x="246" y="22"/>
                  </a:cubicBezTo>
                  <a:cubicBezTo>
                    <a:pt x="245" y="21"/>
                    <a:pt x="245" y="22"/>
                    <a:pt x="244" y="22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2" y="26"/>
                    <a:pt x="242" y="22"/>
                    <a:pt x="242" y="21"/>
                  </a:cubicBezTo>
                  <a:cubicBezTo>
                    <a:pt x="247" y="22"/>
                    <a:pt x="247" y="22"/>
                    <a:pt x="247" y="22"/>
                  </a:cubicBezTo>
                  <a:cubicBezTo>
                    <a:pt x="247" y="22"/>
                    <a:pt x="246" y="23"/>
                    <a:pt x="246" y="23"/>
                  </a:cubicBezTo>
                  <a:close/>
                  <a:moveTo>
                    <a:pt x="256" y="26"/>
                  </a:moveTo>
                  <a:cubicBezTo>
                    <a:pt x="255" y="26"/>
                    <a:pt x="255" y="26"/>
                    <a:pt x="255" y="26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3"/>
                    <a:pt x="255" y="23"/>
                    <a:pt x="255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6" y="24"/>
                    <a:pt x="256" y="25"/>
                    <a:pt x="256" y="26"/>
                  </a:cubicBezTo>
                  <a:close/>
                  <a:moveTo>
                    <a:pt x="260" y="23"/>
                  </a:moveTo>
                  <a:cubicBezTo>
                    <a:pt x="260" y="25"/>
                    <a:pt x="259" y="24"/>
                    <a:pt x="258" y="24"/>
                  </a:cubicBezTo>
                  <a:cubicBezTo>
                    <a:pt x="260" y="22"/>
                    <a:pt x="260" y="22"/>
                    <a:pt x="260" y="22"/>
                  </a:cubicBezTo>
                  <a:cubicBezTo>
                    <a:pt x="260" y="22"/>
                    <a:pt x="261" y="22"/>
                    <a:pt x="260" y="23"/>
                  </a:cubicBezTo>
                  <a:close/>
                  <a:moveTo>
                    <a:pt x="272" y="24"/>
                  </a:moveTo>
                  <a:cubicBezTo>
                    <a:pt x="272" y="24"/>
                    <a:pt x="270" y="24"/>
                    <a:pt x="270" y="26"/>
                  </a:cubicBezTo>
                  <a:cubicBezTo>
                    <a:pt x="270" y="26"/>
                    <a:pt x="270" y="27"/>
                    <a:pt x="270" y="27"/>
                  </a:cubicBezTo>
                  <a:cubicBezTo>
                    <a:pt x="270" y="27"/>
                    <a:pt x="270" y="26"/>
                    <a:pt x="270" y="26"/>
                  </a:cubicBezTo>
                  <a:cubicBezTo>
                    <a:pt x="270" y="25"/>
                    <a:pt x="270" y="24"/>
                    <a:pt x="269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9" y="22"/>
                    <a:pt x="271" y="24"/>
                    <a:pt x="272" y="24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3" y="24"/>
                    <a:pt x="273" y="24"/>
                    <a:pt x="272" y="24"/>
                  </a:cubicBezTo>
                  <a:close/>
                  <a:moveTo>
                    <a:pt x="283" y="24"/>
                  </a:moveTo>
                  <a:cubicBezTo>
                    <a:pt x="284" y="24"/>
                    <a:pt x="284" y="24"/>
                    <a:pt x="284" y="24"/>
                  </a:cubicBezTo>
                  <a:cubicBezTo>
                    <a:pt x="285" y="27"/>
                    <a:pt x="285" y="27"/>
                    <a:pt x="285" y="27"/>
                  </a:cubicBezTo>
                  <a:lnTo>
                    <a:pt x="283" y="24"/>
                  </a:lnTo>
                  <a:close/>
                  <a:moveTo>
                    <a:pt x="291" y="28"/>
                  </a:moveTo>
                  <a:cubicBezTo>
                    <a:pt x="291" y="27"/>
                    <a:pt x="289" y="26"/>
                    <a:pt x="290" y="24"/>
                  </a:cubicBezTo>
                  <a:cubicBezTo>
                    <a:pt x="291" y="25"/>
                    <a:pt x="291" y="27"/>
                    <a:pt x="291" y="28"/>
                  </a:cubicBezTo>
                  <a:close/>
                  <a:moveTo>
                    <a:pt x="299" y="26"/>
                  </a:moveTo>
                  <a:cubicBezTo>
                    <a:pt x="297" y="28"/>
                    <a:pt x="297" y="28"/>
                    <a:pt x="297" y="28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25"/>
                    <a:pt x="299" y="26"/>
                    <a:pt x="299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7"/>
                    <a:pt x="300" y="27"/>
                    <a:pt x="299" y="26"/>
                  </a:cubicBezTo>
                  <a:close/>
                  <a:moveTo>
                    <a:pt x="304" y="44"/>
                  </a:moveTo>
                  <a:cubicBezTo>
                    <a:pt x="302" y="44"/>
                    <a:pt x="302" y="44"/>
                    <a:pt x="302" y="44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4" y="42"/>
                    <a:pt x="304" y="42"/>
                    <a:pt x="304" y="42"/>
                  </a:cubicBezTo>
                  <a:lnTo>
                    <a:pt x="304" y="44"/>
                  </a:lnTo>
                  <a:close/>
                  <a:moveTo>
                    <a:pt x="303" y="26"/>
                  </a:moveTo>
                  <a:cubicBezTo>
                    <a:pt x="304" y="28"/>
                    <a:pt x="305" y="27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5" y="27"/>
                    <a:pt x="304" y="28"/>
                    <a:pt x="303" y="26"/>
                  </a:cubicBezTo>
                  <a:close/>
                  <a:moveTo>
                    <a:pt x="307" y="29"/>
                  </a:moveTo>
                  <a:cubicBezTo>
                    <a:pt x="307" y="29"/>
                    <a:pt x="307" y="30"/>
                    <a:pt x="307" y="30"/>
                  </a:cubicBezTo>
                  <a:cubicBezTo>
                    <a:pt x="307" y="30"/>
                    <a:pt x="307" y="29"/>
                    <a:pt x="307" y="29"/>
                  </a:cubicBezTo>
                  <a:cubicBezTo>
                    <a:pt x="308" y="28"/>
                    <a:pt x="307" y="26"/>
                    <a:pt x="308" y="26"/>
                  </a:cubicBezTo>
                  <a:cubicBezTo>
                    <a:pt x="308" y="28"/>
                    <a:pt x="308" y="28"/>
                    <a:pt x="307" y="29"/>
                  </a:cubicBezTo>
                  <a:close/>
                  <a:moveTo>
                    <a:pt x="318" y="31"/>
                  </a:moveTo>
                  <a:cubicBezTo>
                    <a:pt x="315" y="32"/>
                    <a:pt x="316" y="27"/>
                    <a:pt x="316" y="25"/>
                  </a:cubicBezTo>
                  <a:cubicBezTo>
                    <a:pt x="316" y="28"/>
                    <a:pt x="320" y="27"/>
                    <a:pt x="318" y="31"/>
                  </a:cubicBezTo>
                  <a:close/>
                  <a:moveTo>
                    <a:pt x="326" y="30"/>
                  </a:moveTo>
                  <a:cubicBezTo>
                    <a:pt x="326" y="30"/>
                    <a:pt x="325" y="30"/>
                    <a:pt x="325" y="31"/>
                  </a:cubicBezTo>
                  <a:cubicBezTo>
                    <a:pt x="323" y="29"/>
                    <a:pt x="325" y="28"/>
                    <a:pt x="325" y="26"/>
                  </a:cubicBezTo>
                  <a:cubicBezTo>
                    <a:pt x="326" y="27"/>
                    <a:pt x="327" y="28"/>
                    <a:pt x="326" y="30"/>
                  </a:cubicBezTo>
                  <a:close/>
                  <a:moveTo>
                    <a:pt x="329" y="30"/>
                  </a:moveTo>
                  <a:cubicBezTo>
                    <a:pt x="329" y="27"/>
                    <a:pt x="329" y="27"/>
                    <a:pt x="329" y="27"/>
                  </a:cubicBezTo>
                  <a:cubicBezTo>
                    <a:pt x="330" y="30"/>
                    <a:pt x="330" y="30"/>
                    <a:pt x="330" y="30"/>
                  </a:cubicBezTo>
                  <a:lnTo>
                    <a:pt x="329" y="30"/>
                  </a:lnTo>
                  <a:close/>
                  <a:moveTo>
                    <a:pt x="339" y="28"/>
                  </a:moveTo>
                  <a:cubicBezTo>
                    <a:pt x="340" y="31"/>
                    <a:pt x="340" y="31"/>
                    <a:pt x="340" y="31"/>
                  </a:cubicBezTo>
                  <a:cubicBezTo>
                    <a:pt x="339" y="33"/>
                    <a:pt x="339" y="33"/>
                    <a:pt x="339" y="33"/>
                  </a:cubicBezTo>
                  <a:lnTo>
                    <a:pt x="339" y="28"/>
                  </a:lnTo>
                  <a:close/>
                  <a:moveTo>
                    <a:pt x="342" y="47"/>
                  </a:moveTo>
                  <a:cubicBezTo>
                    <a:pt x="340" y="47"/>
                    <a:pt x="340" y="47"/>
                    <a:pt x="340" y="47"/>
                  </a:cubicBezTo>
                  <a:cubicBezTo>
                    <a:pt x="339" y="43"/>
                    <a:pt x="343" y="43"/>
                    <a:pt x="342" y="4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C5948A47-8A41-FCD5-1F8A-C550C621F24D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984869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DD8C9384-D243-33B6-AFBE-B3A41E527AF7}"/>
                </a:ext>
              </a:extLst>
            </p:cNvPr>
            <p:cNvSpPr txBox="1"/>
            <p:nvPr/>
          </p:nvSpPr>
          <p:spPr>
            <a:xfrm>
              <a:off x="2156730" y="2442047"/>
              <a:ext cx="42030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03</a:t>
              </a:r>
              <a:endParaRPr lang="zh-CN" altLang="en-US" sz="2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13AE8460-D18B-013B-6D65-6F2F13389AEA}"/>
                </a:ext>
              </a:extLst>
            </p:cNvPr>
            <p:cNvSpPr txBox="1"/>
            <p:nvPr/>
          </p:nvSpPr>
          <p:spPr>
            <a:xfrm>
              <a:off x="2864620" y="2451785"/>
              <a:ext cx="26676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>
                  <a:latin typeface="得意黑" pitchFamily="2" charset="-122"/>
                  <a:ea typeface="得意黑" pitchFamily="2" charset="-122"/>
                </a:defRPr>
              </a:lvl1pPr>
            </a:lstStyle>
            <a:p>
              <a:r>
                <a:rPr lang="zh-CN" altLang="en-US" dirty="0"/>
                <a:t>单击此处添加标题文本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5730557A-6F30-55FB-29A7-40C6528F86E3}"/>
              </a:ext>
            </a:extLst>
          </p:cNvPr>
          <p:cNvGrpSpPr/>
          <p:nvPr/>
        </p:nvGrpSpPr>
        <p:grpSpPr>
          <a:xfrm>
            <a:off x="6504050" y="3388388"/>
            <a:ext cx="5058664" cy="645748"/>
            <a:chOff x="1984869" y="2284643"/>
            <a:chExt cx="5058664" cy="645748"/>
          </a:xfrm>
        </p:grpSpPr>
        <p:sp>
          <p:nvSpPr>
            <p:cNvPr id="24" name="Freeform 315">
              <a:extLst>
                <a:ext uri="{FF2B5EF4-FFF2-40B4-BE49-F238E27FC236}">
                  <a16:creationId xmlns:a16="http://schemas.microsoft.com/office/drawing/2014/main" id="{E392BA71-0E9B-F0CD-7E42-60F5BA686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6730" y="2285723"/>
              <a:ext cx="4886803" cy="642222"/>
            </a:xfrm>
            <a:custGeom>
              <a:avLst/>
              <a:gdLst>
                <a:gd name="T0" fmla="*/ 376 w 453"/>
                <a:gd name="T1" fmla="*/ 49 h 67"/>
                <a:gd name="T2" fmla="*/ 343 w 453"/>
                <a:gd name="T3" fmla="*/ 47 h 67"/>
                <a:gd name="T4" fmla="*/ 351 w 453"/>
                <a:gd name="T5" fmla="*/ 43 h 67"/>
                <a:gd name="T6" fmla="*/ 368 w 453"/>
                <a:gd name="T7" fmla="*/ 45 h 67"/>
                <a:gd name="T8" fmla="*/ 370 w 453"/>
                <a:gd name="T9" fmla="*/ 36 h 67"/>
                <a:gd name="T10" fmla="*/ 351 w 453"/>
                <a:gd name="T11" fmla="*/ 35 h 67"/>
                <a:gd name="T12" fmla="*/ 360 w 453"/>
                <a:gd name="T13" fmla="*/ 31 h 67"/>
                <a:gd name="T14" fmla="*/ 333 w 453"/>
                <a:gd name="T15" fmla="*/ 15 h 67"/>
                <a:gd name="T16" fmla="*/ 327 w 453"/>
                <a:gd name="T17" fmla="*/ 16 h 67"/>
                <a:gd name="T18" fmla="*/ 305 w 453"/>
                <a:gd name="T19" fmla="*/ 13 h 67"/>
                <a:gd name="T20" fmla="*/ 293 w 453"/>
                <a:gd name="T21" fmla="*/ 9 h 67"/>
                <a:gd name="T22" fmla="*/ 269 w 453"/>
                <a:gd name="T23" fmla="*/ 6 h 67"/>
                <a:gd name="T24" fmla="*/ 262 w 453"/>
                <a:gd name="T25" fmla="*/ 5 h 67"/>
                <a:gd name="T26" fmla="*/ 251 w 453"/>
                <a:gd name="T27" fmla="*/ 7 h 67"/>
                <a:gd name="T28" fmla="*/ 231 w 453"/>
                <a:gd name="T29" fmla="*/ 5 h 67"/>
                <a:gd name="T30" fmla="*/ 195 w 453"/>
                <a:gd name="T31" fmla="*/ 4 h 67"/>
                <a:gd name="T32" fmla="*/ 20 w 453"/>
                <a:gd name="T33" fmla="*/ 19 h 67"/>
                <a:gd name="T34" fmla="*/ 13 w 453"/>
                <a:gd name="T35" fmla="*/ 57 h 67"/>
                <a:gd name="T36" fmla="*/ 189 w 453"/>
                <a:gd name="T37" fmla="*/ 61 h 67"/>
                <a:gd name="T38" fmla="*/ 199 w 453"/>
                <a:gd name="T39" fmla="*/ 61 h 67"/>
                <a:gd name="T40" fmla="*/ 207 w 453"/>
                <a:gd name="T41" fmla="*/ 63 h 67"/>
                <a:gd name="T42" fmla="*/ 221 w 453"/>
                <a:gd name="T43" fmla="*/ 63 h 67"/>
                <a:gd name="T44" fmla="*/ 238 w 453"/>
                <a:gd name="T45" fmla="*/ 62 h 67"/>
                <a:gd name="T46" fmla="*/ 241 w 453"/>
                <a:gd name="T47" fmla="*/ 63 h 67"/>
                <a:gd name="T48" fmla="*/ 257 w 453"/>
                <a:gd name="T49" fmla="*/ 62 h 67"/>
                <a:gd name="T50" fmla="*/ 331 w 453"/>
                <a:gd name="T51" fmla="*/ 63 h 67"/>
                <a:gd name="T52" fmla="*/ 385 w 453"/>
                <a:gd name="T53" fmla="*/ 59 h 67"/>
                <a:gd name="T54" fmla="*/ 349 w 453"/>
                <a:gd name="T55" fmla="*/ 25 h 67"/>
                <a:gd name="T56" fmla="*/ 345 w 453"/>
                <a:gd name="T57" fmla="*/ 28 h 67"/>
                <a:gd name="T58" fmla="*/ 98 w 453"/>
                <a:gd name="T59" fmla="*/ 22 h 67"/>
                <a:gd name="T60" fmla="*/ 113 w 453"/>
                <a:gd name="T61" fmla="*/ 22 h 67"/>
                <a:gd name="T62" fmla="*/ 121 w 453"/>
                <a:gd name="T63" fmla="*/ 22 h 67"/>
                <a:gd name="T64" fmla="*/ 127 w 453"/>
                <a:gd name="T65" fmla="*/ 21 h 67"/>
                <a:gd name="T66" fmla="*/ 149 w 453"/>
                <a:gd name="T67" fmla="*/ 20 h 67"/>
                <a:gd name="T68" fmla="*/ 161 w 453"/>
                <a:gd name="T69" fmla="*/ 22 h 67"/>
                <a:gd name="T70" fmla="*/ 166 w 453"/>
                <a:gd name="T71" fmla="*/ 20 h 67"/>
                <a:gd name="T72" fmla="*/ 173 w 453"/>
                <a:gd name="T73" fmla="*/ 21 h 67"/>
                <a:gd name="T74" fmla="*/ 218 w 453"/>
                <a:gd name="T75" fmla="*/ 63 h 67"/>
                <a:gd name="T76" fmla="*/ 246 w 453"/>
                <a:gd name="T77" fmla="*/ 22 h 67"/>
                <a:gd name="T78" fmla="*/ 246 w 453"/>
                <a:gd name="T79" fmla="*/ 23 h 67"/>
                <a:gd name="T80" fmla="*/ 255 w 453"/>
                <a:gd name="T81" fmla="*/ 22 h 67"/>
                <a:gd name="T82" fmla="*/ 260 w 453"/>
                <a:gd name="T83" fmla="*/ 22 h 67"/>
                <a:gd name="T84" fmla="*/ 270 w 453"/>
                <a:gd name="T85" fmla="*/ 26 h 67"/>
                <a:gd name="T86" fmla="*/ 273 w 453"/>
                <a:gd name="T87" fmla="*/ 24 h 67"/>
                <a:gd name="T88" fmla="*/ 283 w 453"/>
                <a:gd name="T89" fmla="*/ 24 h 67"/>
                <a:gd name="T90" fmla="*/ 297 w 453"/>
                <a:gd name="T91" fmla="*/ 28 h 67"/>
                <a:gd name="T92" fmla="*/ 301 w 453"/>
                <a:gd name="T93" fmla="*/ 25 h 67"/>
                <a:gd name="T94" fmla="*/ 302 w 453"/>
                <a:gd name="T95" fmla="*/ 42 h 67"/>
                <a:gd name="T96" fmla="*/ 306 w 453"/>
                <a:gd name="T97" fmla="*/ 26 h 67"/>
                <a:gd name="T98" fmla="*/ 307 w 453"/>
                <a:gd name="T99" fmla="*/ 29 h 67"/>
                <a:gd name="T100" fmla="*/ 318 w 453"/>
                <a:gd name="T101" fmla="*/ 31 h 67"/>
                <a:gd name="T102" fmla="*/ 329 w 453"/>
                <a:gd name="T103" fmla="*/ 30 h 67"/>
                <a:gd name="T104" fmla="*/ 340 w 453"/>
                <a:gd name="T105" fmla="*/ 31 h 67"/>
                <a:gd name="T106" fmla="*/ 342 w 453"/>
                <a:gd name="T107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67">
                  <a:moveTo>
                    <a:pt x="411" y="50"/>
                  </a:moveTo>
                  <a:cubicBezTo>
                    <a:pt x="411" y="49"/>
                    <a:pt x="411" y="49"/>
                    <a:pt x="411" y="49"/>
                  </a:cubicBezTo>
                  <a:cubicBezTo>
                    <a:pt x="407" y="52"/>
                    <a:pt x="405" y="48"/>
                    <a:pt x="400" y="49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2" y="49"/>
                    <a:pt x="383" y="51"/>
                    <a:pt x="376" y="49"/>
                  </a:cubicBezTo>
                  <a:cubicBezTo>
                    <a:pt x="374" y="48"/>
                    <a:pt x="368" y="49"/>
                    <a:pt x="366" y="50"/>
                  </a:cubicBezTo>
                  <a:cubicBezTo>
                    <a:pt x="364" y="48"/>
                    <a:pt x="360" y="52"/>
                    <a:pt x="359" y="47"/>
                  </a:cubicBezTo>
                  <a:cubicBezTo>
                    <a:pt x="358" y="49"/>
                    <a:pt x="358" y="49"/>
                    <a:pt x="358" y="49"/>
                  </a:cubicBezTo>
                  <a:cubicBezTo>
                    <a:pt x="353" y="46"/>
                    <a:pt x="348" y="51"/>
                    <a:pt x="343" y="47"/>
                  </a:cubicBezTo>
                  <a:cubicBezTo>
                    <a:pt x="343" y="47"/>
                    <a:pt x="343" y="47"/>
                    <a:pt x="343" y="47"/>
                  </a:cubicBezTo>
                  <a:cubicBezTo>
                    <a:pt x="345" y="46"/>
                    <a:pt x="346" y="43"/>
                    <a:pt x="347" y="47"/>
                  </a:cubicBezTo>
                  <a:cubicBezTo>
                    <a:pt x="348" y="48"/>
                    <a:pt x="349" y="45"/>
                    <a:pt x="350" y="44"/>
                  </a:cubicBezTo>
                  <a:cubicBezTo>
                    <a:pt x="350" y="45"/>
                    <a:pt x="351" y="45"/>
                    <a:pt x="351" y="46"/>
                  </a:cubicBezTo>
                  <a:cubicBezTo>
                    <a:pt x="351" y="46"/>
                    <a:pt x="351" y="46"/>
                    <a:pt x="351" y="46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3" y="41"/>
                    <a:pt x="352" y="47"/>
                    <a:pt x="354" y="47"/>
                  </a:cubicBezTo>
                  <a:cubicBezTo>
                    <a:pt x="355" y="36"/>
                    <a:pt x="358" y="49"/>
                    <a:pt x="362" y="44"/>
                  </a:cubicBezTo>
                  <a:cubicBezTo>
                    <a:pt x="364" y="47"/>
                    <a:pt x="365" y="43"/>
                    <a:pt x="367" y="42"/>
                  </a:cubicBezTo>
                  <a:cubicBezTo>
                    <a:pt x="368" y="43"/>
                    <a:pt x="368" y="44"/>
                    <a:pt x="368" y="45"/>
                  </a:cubicBezTo>
                  <a:cubicBezTo>
                    <a:pt x="369" y="45"/>
                    <a:pt x="370" y="45"/>
                    <a:pt x="370" y="43"/>
                  </a:cubicBezTo>
                  <a:cubicBezTo>
                    <a:pt x="371" y="45"/>
                    <a:pt x="371" y="45"/>
                    <a:pt x="371" y="45"/>
                  </a:cubicBezTo>
                  <a:cubicBezTo>
                    <a:pt x="373" y="38"/>
                    <a:pt x="376" y="43"/>
                    <a:pt x="378" y="41"/>
                  </a:cubicBezTo>
                  <a:cubicBezTo>
                    <a:pt x="378" y="39"/>
                    <a:pt x="380" y="36"/>
                    <a:pt x="378" y="35"/>
                  </a:cubicBezTo>
                  <a:cubicBezTo>
                    <a:pt x="375" y="38"/>
                    <a:pt x="373" y="31"/>
                    <a:pt x="370" y="36"/>
                  </a:cubicBezTo>
                  <a:cubicBezTo>
                    <a:pt x="368" y="31"/>
                    <a:pt x="367" y="38"/>
                    <a:pt x="365" y="34"/>
                  </a:cubicBezTo>
                  <a:cubicBezTo>
                    <a:pt x="364" y="36"/>
                    <a:pt x="364" y="36"/>
                    <a:pt x="364" y="36"/>
                  </a:cubicBezTo>
                  <a:cubicBezTo>
                    <a:pt x="363" y="36"/>
                    <a:pt x="362" y="34"/>
                    <a:pt x="361" y="33"/>
                  </a:cubicBezTo>
                  <a:cubicBezTo>
                    <a:pt x="359" y="36"/>
                    <a:pt x="358" y="29"/>
                    <a:pt x="356" y="34"/>
                  </a:cubicBezTo>
                  <a:cubicBezTo>
                    <a:pt x="353" y="32"/>
                    <a:pt x="354" y="35"/>
                    <a:pt x="351" y="35"/>
                  </a:cubicBezTo>
                  <a:cubicBezTo>
                    <a:pt x="349" y="33"/>
                    <a:pt x="351" y="30"/>
                    <a:pt x="352" y="28"/>
                  </a:cubicBezTo>
                  <a:cubicBezTo>
                    <a:pt x="354" y="31"/>
                    <a:pt x="354" y="31"/>
                    <a:pt x="354" y="31"/>
                  </a:cubicBezTo>
                  <a:cubicBezTo>
                    <a:pt x="355" y="32"/>
                    <a:pt x="356" y="26"/>
                    <a:pt x="357" y="29"/>
                  </a:cubicBezTo>
                  <a:cubicBezTo>
                    <a:pt x="358" y="27"/>
                    <a:pt x="358" y="27"/>
                    <a:pt x="358" y="27"/>
                  </a:cubicBezTo>
                  <a:cubicBezTo>
                    <a:pt x="360" y="31"/>
                    <a:pt x="360" y="31"/>
                    <a:pt x="360" y="31"/>
                  </a:cubicBezTo>
                  <a:cubicBezTo>
                    <a:pt x="361" y="31"/>
                    <a:pt x="360" y="23"/>
                    <a:pt x="357" y="25"/>
                  </a:cubicBezTo>
                  <a:cubicBezTo>
                    <a:pt x="358" y="24"/>
                    <a:pt x="359" y="22"/>
                    <a:pt x="360" y="24"/>
                  </a:cubicBezTo>
                  <a:cubicBezTo>
                    <a:pt x="360" y="22"/>
                    <a:pt x="360" y="22"/>
                    <a:pt x="360" y="22"/>
                  </a:cubicBezTo>
                  <a:cubicBezTo>
                    <a:pt x="354" y="17"/>
                    <a:pt x="345" y="23"/>
                    <a:pt x="339" y="17"/>
                  </a:cubicBezTo>
                  <a:cubicBezTo>
                    <a:pt x="337" y="20"/>
                    <a:pt x="335" y="16"/>
                    <a:pt x="333" y="15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4" y="18"/>
                    <a:pt x="333" y="17"/>
                    <a:pt x="333" y="17"/>
                  </a:cubicBezTo>
                  <a:cubicBezTo>
                    <a:pt x="332" y="17"/>
                    <a:pt x="330" y="18"/>
                    <a:pt x="331" y="16"/>
                  </a:cubicBezTo>
                  <a:cubicBezTo>
                    <a:pt x="331" y="15"/>
                    <a:pt x="331" y="15"/>
                    <a:pt x="332" y="15"/>
                  </a:cubicBezTo>
                  <a:cubicBezTo>
                    <a:pt x="328" y="11"/>
                    <a:pt x="331" y="19"/>
                    <a:pt x="327" y="16"/>
                  </a:cubicBezTo>
                  <a:cubicBezTo>
                    <a:pt x="323" y="19"/>
                    <a:pt x="321" y="12"/>
                    <a:pt x="318" y="12"/>
                  </a:cubicBezTo>
                  <a:cubicBezTo>
                    <a:pt x="317" y="16"/>
                    <a:pt x="317" y="16"/>
                    <a:pt x="317" y="16"/>
                  </a:cubicBezTo>
                  <a:cubicBezTo>
                    <a:pt x="316" y="17"/>
                    <a:pt x="315" y="15"/>
                    <a:pt x="315" y="14"/>
                  </a:cubicBezTo>
                  <a:cubicBezTo>
                    <a:pt x="314" y="15"/>
                    <a:pt x="314" y="15"/>
                    <a:pt x="314" y="15"/>
                  </a:cubicBezTo>
                  <a:cubicBezTo>
                    <a:pt x="311" y="13"/>
                    <a:pt x="308" y="15"/>
                    <a:pt x="305" y="13"/>
                  </a:cubicBezTo>
                  <a:cubicBezTo>
                    <a:pt x="303" y="11"/>
                    <a:pt x="299" y="14"/>
                    <a:pt x="297" y="11"/>
                  </a:cubicBezTo>
                  <a:cubicBezTo>
                    <a:pt x="297" y="10"/>
                    <a:pt x="298" y="10"/>
                    <a:pt x="298" y="10"/>
                  </a:cubicBezTo>
                  <a:cubicBezTo>
                    <a:pt x="297" y="10"/>
                    <a:pt x="296" y="10"/>
                    <a:pt x="297" y="11"/>
                  </a:cubicBezTo>
                  <a:cubicBezTo>
                    <a:pt x="296" y="12"/>
                    <a:pt x="295" y="11"/>
                    <a:pt x="295" y="11"/>
                  </a:cubicBezTo>
                  <a:cubicBezTo>
                    <a:pt x="294" y="12"/>
                    <a:pt x="293" y="11"/>
                    <a:pt x="293" y="9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1" y="15"/>
                    <a:pt x="290" y="7"/>
                    <a:pt x="289" y="8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82" y="11"/>
                    <a:pt x="276" y="10"/>
                    <a:pt x="269" y="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7"/>
                    <a:pt x="267" y="6"/>
                    <a:pt x="267" y="7"/>
                  </a:cubicBezTo>
                  <a:cubicBezTo>
                    <a:pt x="267" y="9"/>
                    <a:pt x="266" y="8"/>
                    <a:pt x="265" y="8"/>
                  </a:cubicBezTo>
                  <a:cubicBezTo>
                    <a:pt x="265" y="7"/>
                    <a:pt x="264" y="7"/>
                    <a:pt x="264" y="5"/>
                  </a:cubicBezTo>
                  <a:cubicBezTo>
                    <a:pt x="262" y="5"/>
                    <a:pt x="262" y="5"/>
                    <a:pt x="262" y="5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3" y="8"/>
                    <a:pt x="262" y="9"/>
                    <a:pt x="262" y="9"/>
                  </a:cubicBezTo>
                  <a:cubicBezTo>
                    <a:pt x="261" y="8"/>
                    <a:pt x="260" y="7"/>
                    <a:pt x="260" y="5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51" y="6"/>
                    <a:pt x="251" y="7"/>
                    <a:pt x="251" y="7"/>
                  </a:cubicBezTo>
                  <a:cubicBezTo>
                    <a:pt x="250" y="7"/>
                    <a:pt x="249" y="8"/>
                    <a:pt x="249" y="6"/>
                  </a:cubicBezTo>
                  <a:cubicBezTo>
                    <a:pt x="249" y="6"/>
                    <a:pt x="249" y="5"/>
                    <a:pt x="249" y="5"/>
                  </a:cubicBezTo>
                  <a:cubicBezTo>
                    <a:pt x="233" y="4"/>
                    <a:pt x="233" y="4"/>
                    <a:pt x="233" y="4"/>
                  </a:cubicBezTo>
                  <a:cubicBezTo>
                    <a:pt x="232" y="6"/>
                    <a:pt x="232" y="6"/>
                    <a:pt x="232" y="6"/>
                  </a:cubicBezTo>
                  <a:cubicBezTo>
                    <a:pt x="232" y="6"/>
                    <a:pt x="231" y="7"/>
                    <a:pt x="231" y="5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6" y="4"/>
                    <a:pt x="196" y="5"/>
                    <a:pt x="195" y="5"/>
                  </a:cubicBezTo>
                  <a:cubicBezTo>
                    <a:pt x="194" y="5"/>
                    <a:pt x="193" y="6"/>
                    <a:pt x="193" y="5"/>
                  </a:cubicBezTo>
                  <a:cubicBezTo>
                    <a:pt x="193" y="4"/>
                    <a:pt x="194" y="4"/>
                    <a:pt x="195" y="4"/>
                  </a:cubicBezTo>
                  <a:cubicBezTo>
                    <a:pt x="193" y="3"/>
                    <a:pt x="186" y="1"/>
                    <a:pt x="185" y="5"/>
                  </a:cubicBezTo>
                  <a:cubicBezTo>
                    <a:pt x="184" y="5"/>
                    <a:pt x="184" y="4"/>
                    <a:pt x="184" y="3"/>
                  </a:cubicBezTo>
                  <a:cubicBezTo>
                    <a:pt x="180" y="4"/>
                    <a:pt x="174" y="1"/>
                    <a:pt x="173" y="5"/>
                  </a:cubicBezTo>
                  <a:cubicBezTo>
                    <a:pt x="173" y="4"/>
                    <a:pt x="172" y="4"/>
                    <a:pt x="172" y="3"/>
                  </a:cubicBezTo>
                  <a:cubicBezTo>
                    <a:pt x="121" y="0"/>
                    <a:pt x="71" y="7"/>
                    <a:pt x="20" y="19"/>
                  </a:cubicBezTo>
                  <a:cubicBezTo>
                    <a:pt x="19" y="22"/>
                    <a:pt x="17" y="23"/>
                    <a:pt x="15" y="22"/>
                  </a:cubicBezTo>
                  <a:cubicBezTo>
                    <a:pt x="10" y="28"/>
                    <a:pt x="5" y="32"/>
                    <a:pt x="0" y="37"/>
                  </a:cubicBezTo>
                  <a:cubicBezTo>
                    <a:pt x="0" y="39"/>
                    <a:pt x="0" y="42"/>
                    <a:pt x="1" y="43"/>
                  </a:cubicBezTo>
                  <a:cubicBezTo>
                    <a:pt x="1" y="51"/>
                    <a:pt x="7" y="55"/>
                    <a:pt x="10" y="59"/>
                  </a:cubicBezTo>
                  <a:cubicBezTo>
                    <a:pt x="12" y="61"/>
                    <a:pt x="12" y="59"/>
                    <a:pt x="13" y="57"/>
                  </a:cubicBezTo>
                  <a:cubicBezTo>
                    <a:pt x="37" y="66"/>
                    <a:pt x="67" y="59"/>
                    <a:pt x="91" y="60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85" y="59"/>
                    <a:pt x="187" y="61"/>
                    <a:pt x="189" y="61"/>
                  </a:cubicBezTo>
                  <a:cubicBezTo>
                    <a:pt x="188" y="63"/>
                    <a:pt x="188" y="63"/>
                    <a:pt x="188" y="63"/>
                  </a:cubicBezTo>
                  <a:cubicBezTo>
                    <a:pt x="190" y="64"/>
                    <a:pt x="189" y="62"/>
                    <a:pt x="189" y="61"/>
                  </a:cubicBezTo>
                  <a:cubicBezTo>
                    <a:pt x="190" y="61"/>
                    <a:pt x="191" y="60"/>
                    <a:pt x="191" y="6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0" y="63"/>
                    <a:pt x="193" y="64"/>
                    <a:pt x="193" y="62"/>
                  </a:cubicBezTo>
                  <a:cubicBezTo>
                    <a:pt x="193" y="62"/>
                    <a:pt x="193" y="63"/>
                    <a:pt x="193" y="63"/>
                  </a:cubicBezTo>
                  <a:cubicBezTo>
                    <a:pt x="195" y="63"/>
                    <a:pt x="198" y="65"/>
                    <a:pt x="199" y="61"/>
                  </a:cubicBezTo>
                  <a:cubicBezTo>
                    <a:pt x="199" y="62"/>
                    <a:pt x="200" y="62"/>
                    <a:pt x="200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3" y="64"/>
                    <a:pt x="202" y="62"/>
                    <a:pt x="203" y="62"/>
                  </a:cubicBezTo>
                  <a:cubicBezTo>
                    <a:pt x="203" y="62"/>
                    <a:pt x="203" y="63"/>
                    <a:pt x="203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213" y="61"/>
                    <a:pt x="213" y="61"/>
                    <a:pt x="213" y="61"/>
                  </a:cubicBezTo>
                  <a:cubicBezTo>
                    <a:pt x="213" y="62"/>
                    <a:pt x="214" y="62"/>
                    <a:pt x="214" y="63"/>
                  </a:cubicBezTo>
                  <a:cubicBezTo>
                    <a:pt x="216" y="64"/>
                    <a:pt x="219" y="66"/>
                    <a:pt x="219" y="62"/>
                  </a:cubicBezTo>
                  <a:cubicBezTo>
                    <a:pt x="220" y="62"/>
                    <a:pt x="221" y="61"/>
                    <a:pt x="221" y="63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3" y="63"/>
                    <a:pt x="223" y="63"/>
                    <a:pt x="223" y="63"/>
                  </a:cubicBezTo>
                  <a:cubicBezTo>
                    <a:pt x="226" y="57"/>
                    <a:pt x="226" y="66"/>
                    <a:pt x="228" y="64"/>
                  </a:cubicBezTo>
                  <a:cubicBezTo>
                    <a:pt x="230" y="60"/>
                    <a:pt x="235" y="63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9" y="64"/>
                    <a:pt x="239" y="63"/>
                    <a:pt x="240" y="62"/>
                  </a:cubicBezTo>
                  <a:cubicBezTo>
                    <a:pt x="240" y="62"/>
                    <a:pt x="241" y="63"/>
                    <a:pt x="240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1" y="63"/>
                    <a:pt x="241" y="63"/>
                    <a:pt x="241" y="63"/>
                  </a:cubicBezTo>
                  <a:cubicBezTo>
                    <a:pt x="242" y="61"/>
                    <a:pt x="243" y="61"/>
                    <a:pt x="244" y="61"/>
                  </a:cubicBezTo>
                  <a:cubicBezTo>
                    <a:pt x="245" y="62"/>
                    <a:pt x="244" y="64"/>
                    <a:pt x="244" y="64"/>
                  </a:cubicBezTo>
                  <a:cubicBezTo>
                    <a:pt x="245" y="64"/>
                    <a:pt x="246" y="64"/>
                    <a:pt x="247" y="62"/>
                  </a:cubicBezTo>
                  <a:cubicBezTo>
                    <a:pt x="249" y="60"/>
                    <a:pt x="257" y="60"/>
                    <a:pt x="256" y="63"/>
                  </a:cubicBezTo>
                  <a:cubicBezTo>
                    <a:pt x="257" y="62"/>
                    <a:pt x="257" y="62"/>
                    <a:pt x="257" y="62"/>
                  </a:cubicBezTo>
                  <a:cubicBezTo>
                    <a:pt x="263" y="62"/>
                    <a:pt x="269" y="60"/>
                    <a:pt x="271" y="64"/>
                  </a:cubicBezTo>
                  <a:cubicBezTo>
                    <a:pt x="273" y="60"/>
                    <a:pt x="274" y="65"/>
                    <a:pt x="276" y="64"/>
                  </a:cubicBezTo>
                  <a:cubicBezTo>
                    <a:pt x="280" y="60"/>
                    <a:pt x="282" y="62"/>
                    <a:pt x="287" y="62"/>
                  </a:cubicBezTo>
                  <a:cubicBezTo>
                    <a:pt x="289" y="61"/>
                    <a:pt x="290" y="67"/>
                    <a:pt x="292" y="63"/>
                  </a:cubicBezTo>
                  <a:cubicBezTo>
                    <a:pt x="331" y="63"/>
                    <a:pt x="331" y="63"/>
                    <a:pt x="331" y="63"/>
                  </a:cubicBezTo>
                  <a:cubicBezTo>
                    <a:pt x="336" y="64"/>
                    <a:pt x="341" y="63"/>
                    <a:pt x="345" y="64"/>
                  </a:cubicBezTo>
                  <a:cubicBezTo>
                    <a:pt x="352" y="61"/>
                    <a:pt x="360" y="63"/>
                    <a:pt x="367" y="60"/>
                  </a:cubicBezTo>
                  <a:cubicBezTo>
                    <a:pt x="369" y="62"/>
                    <a:pt x="374" y="62"/>
                    <a:pt x="377" y="61"/>
                  </a:cubicBezTo>
                  <a:cubicBezTo>
                    <a:pt x="380" y="60"/>
                    <a:pt x="382" y="60"/>
                    <a:pt x="384" y="57"/>
                  </a:cubicBezTo>
                  <a:cubicBezTo>
                    <a:pt x="385" y="59"/>
                    <a:pt x="385" y="59"/>
                    <a:pt x="385" y="59"/>
                  </a:cubicBezTo>
                  <a:cubicBezTo>
                    <a:pt x="386" y="59"/>
                    <a:pt x="387" y="59"/>
                    <a:pt x="388" y="57"/>
                  </a:cubicBezTo>
                  <a:cubicBezTo>
                    <a:pt x="408" y="53"/>
                    <a:pt x="432" y="53"/>
                    <a:pt x="453" y="48"/>
                  </a:cubicBezTo>
                  <a:cubicBezTo>
                    <a:pt x="439" y="48"/>
                    <a:pt x="424" y="49"/>
                    <a:pt x="411" y="50"/>
                  </a:cubicBezTo>
                  <a:close/>
                  <a:moveTo>
                    <a:pt x="349" y="24"/>
                  </a:moveTo>
                  <a:cubicBezTo>
                    <a:pt x="349" y="25"/>
                    <a:pt x="349" y="25"/>
                    <a:pt x="349" y="25"/>
                  </a:cubicBezTo>
                  <a:cubicBezTo>
                    <a:pt x="349" y="27"/>
                    <a:pt x="348" y="23"/>
                    <a:pt x="347" y="26"/>
                  </a:cubicBezTo>
                  <a:cubicBezTo>
                    <a:pt x="346" y="26"/>
                    <a:pt x="346" y="27"/>
                    <a:pt x="345" y="26"/>
                  </a:cubicBezTo>
                  <a:cubicBezTo>
                    <a:pt x="347" y="27"/>
                    <a:pt x="347" y="23"/>
                    <a:pt x="349" y="24"/>
                  </a:cubicBezTo>
                  <a:close/>
                  <a:moveTo>
                    <a:pt x="344" y="28"/>
                  </a:moveTo>
                  <a:cubicBezTo>
                    <a:pt x="345" y="28"/>
                    <a:pt x="345" y="28"/>
                    <a:pt x="345" y="28"/>
                  </a:cubicBezTo>
                  <a:cubicBezTo>
                    <a:pt x="345" y="31"/>
                    <a:pt x="345" y="31"/>
                    <a:pt x="345" y="31"/>
                  </a:cubicBezTo>
                  <a:cubicBezTo>
                    <a:pt x="344" y="31"/>
                    <a:pt x="344" y="31"/>
                    <a:pt x="344" y="31"/>
                  </a:cubicBezTo>
                  <a:lnTo>
                    <a:pt x="344" y="28"/>
                  </a:lnTo>
                  <a:close/>
                  <a:moveTo>
                    <a:pt x="98" y="24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3"/>
                    <a:pt x="98" y="24"/>
                    <a:pt x="98" y="24"/>
                  </a:cubicBezTo>
                  <a:close/>
                  <a:moveTo>
                    <a:pt x="110" y="22"/>
                  </a:moveTo>
                  <a:cubicBezTo>
                    <a:pt x="110" y="21"/>
                    <a:pt x="110" y="21"/>
                    <a:pt x="110" y="21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2" y="23"/>
                    <a:pt x="111" y="22"/>
                    <a:pt x="110" y="22"/>
                  </a:cubicBezTo>
                  <a:close/>
                  <a:moveTo>
                    <a:pt x="115" y="22"/>
                  </a:moveTo>
                  <a:cubicBezTo>
                    <a:pt x="115" y="20"/>
                    <a:pt x="117" y="20"/>
                    <a:pt x="118" y="22"/>
                  </a:cubicBezTo>
                  <a:lnTo>
                    <a:pt x="115" y="22"/>
                  </a:lnTo>
                  <a:close/>
                  <a:moveTo>
                    <a:pt x="121" y="22"/>
                  </a:moveTo>
                  <a:cubicBezTo>
                    <a:pt x="119" y="22"/>
                    <a:pt x="119" y="22"/>
                    <a:pt x="119" y="22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1" y="20"/>
                    <a:pt x="121" y="20"/>
                  </a:cubicBezTo>
                  <a:lnTo>
                    <a:pt x="121" y="22"/>
                  </a:lnTo>
                  <a:close/>
                  <a:moveTo>
                    <a:pt x="127" y="21"/>
                  </a:moveTo>
                  <a:cubicBezTo>
                    <a:pt x="133" y="20"/>
                    <a:pt x="133" y="20"/>
                    <a:pt x="133" y="20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3" y="21"/>
                    <a:pt x="130" y="20"/>
                    <a:pt x="127" y="21"/>
                  </a:cubicBezTo>
                  <a:close/>
                  <a:moveTo>
                    <a:pt x="149" y="20"/>
                  </a:moveTo>
                  <a:cubicBezTo>
                    <a:pt x="147" y="20"/>
                    <a:pt x="145" y="20"/>
                    <a:pt x="144" y="21"/>
                  </a:cubicBezTo>
                  <a:cubicBezTo>
                    <a:pt x="146" y="19"/>
                    <a:pt x="147" y="19"/>
                    <a:pt x="149" y="20"/>
                  </a:cubicBezTo>
                  <a:cubicBezTo>
                    <a:pt x="152" y="20"/>
                    <a:pt x="155" y="20"/>
                    <a:pt x="159" y="20"/>
                  </a:cubicBezTo>
                  <a:cubicBezTo>
                    <a:pt x="155" y="23"/>
                    <a:pt x="152" y="21"/>
                    <a:pt x="149" y="20"/>
                  </a:cubicBezTo>
                  <a:close/>
                  <a:moveTo>
                    <a:pt x="161" y="22"/>
                  </a:moveTo>
                  <a:cubicBezTo>
                    <a:pt x="161" y="20"/>
                    <a:pt x="161" y="20"/>
                    <a:pt x="161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3" y="20"/>
                    <a:pt x="162" y="22"/>
                    <a:pt x="161" y="22"/>
                  </a:cubicBezTo>
                  <a:close/>
                  <a:moveTo>
                    <a:pt x="166" y="21"/>
                  </a:moveTo>
                  <a:cubicBezTo>
                    <a:pt x="166" y="20"/>
                    <a:pt x="166" y="20"/>
                    <a:pt x="166" y="20"/>
                  </a:cubicBezTo>
                  <a:cubicBezTo>
                    <a:pt x="171" y="21"/>
                    <a:pt x="171" y="21"/>
                    <a:pt x="171" y="21"/>
                  </a:cubicBezTo>
                  <a:lnTo>
                    <a:pt x="166" y="21"/>
                  </a:lnTo>
                  <a:close/>
                  <a:moveTo>
                    <a:pt x="173" y="21"/>
                  </a:moveTo>
                  <a:cubicBezTo>
                    <a:pt x="175" y="21"/>
                    <a:pt x="176" y="17"/>
                    <a:pt x="178" y="21"/>
                  </a:cubicBezTo>
                  <a:cubicBezTo>
                    <a:pt x="175" y="22"/>
                    <a:pt x="175" y="24"/>
                    <a:pt x="173" y="21"/>
                  </a:cubicBezTo>
                  <a:close/>
                  <a:moveTo>
                    <a:pt x="206" y="23"/>
                  </a:moveTo>
                  <a:cubicBezTo>
                    <a:pt x="204" y="23"/>
                    <a:pt x="204" y="23"/>
                    <a:pt x="204" y="23"/>
                  </a:cubicBezTo>
                  <a:cubicBezTo>
                    <a:pt x="204" y="21"/>
                    <a:pt x="206" y="21"/>
                    <a:pt x="206" y="18"/>
                  </a:cubicBezTo>
                  <a:cubicBezTo>
                    <a:pt x="207" y="19"/>
                    <a:pt x="206" y="22"/>
                    <a:pt x="206" y="23"/>
                  </a:cubicBezTo>
                  <a:close/>
                  <a:moveTo>
                    <a:pt x="218" y="63"/>
                  </a:moveTo>
                  <a:cubicBezTo>
                    <a:pt x="216" y="63"/>
                    <a:pt x="216" y="63"/>
                    <a:pt x="216" y="63"/>
                  </a:cubicBezTo>
                  <a:cubicBezTo>
                    <a:pt x="218" y="62"/>
                    <a:pt x="218" y="62"/>
                    <a:pt x="218" y="62"/>
                  </a:cubicBezTo>
                  <a:lnTo>
                    <a:pt x="218" y="63"/>
                  </a:lnTo>
                  <a:close/>
                  <a:moveTo>
                    <a:pt x="246" y="23"/>
                  </a:moveTo>
                  <a:cubicBezTo>
                    <a:pt x="246" y="22"/>
                    <a:pt x="246" y="22"/>
                    <a:pt x="246" y="22"/>
                  </a:cubicBezTo>
                  <a:cubicBezTo>
                    <a:pt x="245" y="21"/>
                    <a:pt x="245" y="22"/>
                    <a:pt x="244" y="22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2" y="26"/>
                    <a:pt x="242" y="22"/>
                    <a:pt x="242" y="21"/>
                  </a:cubicBezTo>
                  <a:cubicBezTo>
                    <a:pt x="247" y="22"/>
                    <a:pt x="247" y="22"/>
                    <a:pt x="247" y="22"/>
                  </a:cubicBezTo>
                  <a:cubicBezTo>
                    <a:pt x="247" y="22"/>
                    <a:pt x="246" y="23"/>
                    <a:pt x="246" y="23"/>
                  </a:cubicBezTo>
                  <a:close/>
                  <a:moveTo>
                    <a:pt x="256" y="26"/>
                  </a:moveTo>
                  <a:cubicBezTo>
                    <a:pt x="255" y="26"/>
                    <a:pt x="255" y="26"/>
                    <a:pt x="255" y="26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3"/>
                    <a:pt x="255" y="23"/>
                    <a:pt x="255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6" y="24"/>
                    <a:pt x="256" y="25"/>
                    <a:pt x="256" y="26"/>
                  </a:cubicBezTo>
                  <a:close/>
                  <a:moveTo>
                    <a:pt x="260" y="23"/>
                  </a:moveTo>
                  <a:cubicBezTo>
                    <a:pt x="260" y="25"/>
                    <a:pt x="259" y="24"/>
                    <a:pt x="258" y="24"/>
                  </a:cubicBezTo>
                  <a:cubicBezTo>
                    <a:pt x="260" y="22"/>
                    <a:pt x="260" y="22"/>
                    <a:pt x="260" y="22"/>
                  </a:cubicBezTo>
                  <a:cubicBezTo>
                    <a:pt x="260" y="22"/>
                    <a:pt x="261" y="22"/>
                    <a:pt x="260" y="23"/>
                  </a:cubicBezTo>
                  <a:close/>
                  <a:moveTo>
                    <a:pt x="272" y="24"/>
                  </a:moveTo>
                  <a:cubicBezTo>
                    <a:pt x="272" y="24"/>
                    <a:pt x="270" y="24"/>
                    <a:pt x="270" y="26"/>
                  </a:cubicBezTo>
                  <a:cubicBezTo>
                    <a:pt x="270" y="26"/>
                    <a:pt x="270" y="27"/>
                    <a:pt x="270" y="27"/>
                  </a:cubicBezTo>
                  <a:cubicBezTo>
                    <a:pt x="270" y="27"/>
                    <a:pt x="270" y="26"/>
                    <a:pt x="270" y="26"/>
                  </a:cubicBezTo>
                  <a:cubicBezTo>
                    <a:pt x="270" y="25"/>
                    <a:pt x="270" y="24"/>
                    <a:pt x="269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9" y="22"/>
                    <a:pt x="271" y="24"/>
                    <a:pt x="272" y="24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3" y="24"/>
                    <a:pt x="273" y="24"/>
                    <a:pt x="272" y="24"/>
                  </a:cubicBezTo>
                  <a:close/>
                  <a:moveTo>
                    <a:pt x="283" y="24"/>
                  </a:moveTo>
                  <a:cubicBezTo>
                    <a:pt x="284" y="24"/>
                    <a:pt x="284" y="24"/>
                    <a:pt x="284" y="24"/>
                  </a:cubicBezTo>
                  <a:cubicBezTo>
                    <a:pt x="285" y="27"/>
                    <a:pt x="285" y="27"/>
                    <a:pt x="285" y="27"/>
                  </a:cubicBezTo>
                  <a:lnTo>
                    <a:pt x="283" y="24"/>
                  </a:lnTo>
                  <a:close/>
                  <a:moveTo>
                    <a:pt x="291" y="28"/>
                  </a:moveTo>
                  <a:cubicBezTo>
                    <a:pt x="291" y="27"/>
                    <a:pt x="289" y="26"/>
                    <a:pt x="290" y="24"/>
                  </a:cubicBezTo>
                  <a:cubicBezTo>
                    <a:pt x="291" y="25"/>
                    <a:pt x="291" y="27"/>
                    <a:pt x="291" y="28"/>
                  </a:cubicBezTo>
                  <a:close/>
                  <a:moveTo>
                    <a:pt x="299" y="26"/>
                  </a:moveTo>
                  <a:cubicBezTo>
                    <a:pt x="297" y="28"/>
                    <a:pt x="297" y="28"/>
                    <a:pt x="297" y="28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25"/>
                    <a:pt x="299" y="26"/>
                    <a:pt x="299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7"/>
                    <a:pt x="300" y="27"/>
                    <a:pt x="299" y="26"/>
                  </a:cubicBezTo>
                  <a:close/>
                  <a:moveTo>
                    <a:pt x="304" y="44"/>
                  </a:moveTo>
                  <a:cubicBezTo>
                    <a:pt x="302" y="44"/>
                    <a:pt x="302" y="44"/>
                    <a:pt x="302" y="44"/>
                  </a:cubicBezTo>
                  <a:cubicBezTo>
                    <a:pt x="302" y="42"/>
                    <a:pt x="302" y="42"/>
                    <a:pt x="302" y="42"/>
                  </a:cubicBezTo>
                  <a:cubicBezTo>
                    <a:pt x="304" y="42"/>
                    <a:pt x="304" y="42"/>
                    <a:pt x="304" y="42"/>
                  </a:cubicBezTo>
                  <a:lnTo>
                    <a:pt x="304" y="44"/>
                  </a:lnTo>
                  <a:close/>
                  <a:moveTo>
                    <a:pt x="303" y="26"/>
                  </a:moveTo>
                  <a:cubicBezTo>
                    <a:pt x="304" y="28"/>
                    <a:pt x="305" y="27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6" y="26"/>
                    <a:pt x="306" y="26"/>
                    <a:pt x="306" y="26"/>
                  </a:cubicBezTo>
                  <a:cubicBezTo>
                    <a:pt x="305" y="27"/>
                    <a:pt x="304" y="28"/>
                    <a:pt x="303" y="26"/>
                  </a:cubicBezTo>
                  <a:close/>
                  <a:moveTo>
                    <a:pt x="307" y="29"/>
                  </a:moveTo>
                  <a:cubicBezTo>
                    <a:pt x="307" y="29"/>
                    <a:pt x="307" y="30"/>
                    <a:pt x="307" y="30"/>
                  </a:cubicBezTo>
                  <a:cubicBezTo>
                    <a:pt x="307" y="30"/>
                    <a:pt x="307" y="29"/>
                    <a:pt x="307" y="29"/>
                  </a:cubicBezTo>
                  <a:cubicBezTo>
                    <a:pt x="308" y="28"/>
                    <a:pt x="307" y="26"/>
                    <a:pt x="308" y="26"/>
                  </a:cubicBezTo>
                  <a:cubicBezTo>
                    <a:pt x="308" y="28"/>
                    <a:pt x="308" y="28"/>
                    <a:pt x="307" y="29"/>
                  </a:cubicBezTo>
                  <a:close/>
                  <a:moveTo>
                    <a:pt x="318" y="31"/>
                  </a:moveTo>
                  <a:cubicBezTo>
                    <a:pt x="315" y="32"/>
                    <a:pt x="316" y="27"/>
                    <a:pt x="316" y="25"/>
                  </a:cubicBezTo>
                  <a:cubicBezTo>
                    <a:pt x="316" y="28"/>
                    <a:pt x="320" y="27"/>
                    <a:pt x="318" y="31"/>
                  </a:cubicBezTo>
                  <a:close/>
                  <a:moveTo>
                    <a:pt x="326" y="30"/>
                  </a:moveTo>
                  <a:cubicBezTo>
                    <a:pt x="326" y="30"/>
                    <a:pt x="325" y="30"/>
                    <a:pt x="325" y="31"/>
                  </a:cubicBezTo>
                  <a:cubicBezTo>
                    <a:pt x="323" y="29"/>
                    <a:pt x="325" y="28"/>
                    <a:pt x="325" y="26"/>
                  </a:cubicBezTo>
                  <a:cubicBezTo>
                    <a:pt x="326" y="27"/>
                    <a:pt x="327" y="28"/>
                    <a:pt x="326" y="30"/>
                  </a:cubicBezTo>
                  <a:close/>
                  <a:moveTo>
                    <a:pt x="329" y="30"/>
                  </a:moveTo>
                  <a:cubicBezTo>
                    <a:pt x="329" y="27"/>
                    <a:pt x="329" y="27"/>
                    <a:pt x="329" y="27"/>
                  </a:cubicBezTo>
                  <a:cubicBezTo>
                    <a:pt x="330" y="30"/>
                    <a:pt x="330" y="30"/>
                    <a:pt x="330" y="30"/>
                  </a:cubicBezTo>
                  <a:lnTo>
                    <a:pt x="329" y="30"/>
                  </a:lnTo>
                  <a:close/>
                  <a:moveTo>
                    <a:pt x="339" y="28"/>
                  </a:moveTo>
                  <a:cubicBezTo>
                    <a:pt x="340" y="31"/>
                    <a:pt x="340" y="31"/>
                    <a:pt x="340" y="31"/>
                  </a:cubicBezTo>
                  <a:cubicBezTo>
                    <a:pt x="339" y="33"/>
                    <a:pt x="339" y="33"/>
                    <a:pt x="339" y="33"/>
                  </a:cubicBezTo>
                  <a:lnTo>
                    <a:pt x="339" y="28"/>
                  </a:lnTo>
                  <a:close/>
                  <a:moveTo>
                    <a:pt x="342" y="47"/>
                  </a:moveTo>
                  <a:cubicBezTo>
                    <a:pt x="340" y="47"/>
                    <a:pt x="340" y="47"/>
                    <a:pt x="340" y="47"/>
                  </a:cubicBezTo>
                  <a:cubicBezTo>
                    <a:pt x="339" y="43"/>
                    <a:pt x="343" y="43"/>
                    <a:pt x="342" y="4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E56F1818-9FE9-CFA8-12A5-784A990A36CC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984869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F5EA91CA-2688-5125-37DC-54CA521BD5CE}"/>
                </a:ext>
              </a:extLst>
            </p:cNvPr>
            <p:cNvSpPr txBox="1"/>
            <p:nvPr/>
          </p:nvSpPr>
          <p:spPr>
            <a:xfrm>
              <a:off x="2156730" y="2442047"/>
              <a:ext cx="42351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04</a:t>
              </a:r>
              <a:endParaRPr lang="zh-CN" altLang="en-US" sz="2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B7D11C9E-0634-2F2E-1F40-260DEB37C381}"/>
                </a:ext>
              </a:extLst>
            </p:cNvPr>
            <p:cNvSpPr txBox="1"/>
            <p:nvPr/>
          </p:nvSpPr>
          <p:spPr>
            <a:xfrm>
              <a:off x="2864620" y="2451785"/>
              <a:ext cx="26676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>
                  <a:latin typeface="得意黑" pitchFamily="2" charset="-122"/>
                  <a:ea typeface="得意黑" pitchFamily="2" charset="-122"/>
                </a:defRPr>
              </a:lvl1pPr>
            </a:lstStyle>
            <a:p>
              <a:r>
                <a:rPr lang="zh-CN" altLang="en-US" dirty="0"/>
                <a:t>单击此处添加标题文本</a:t>
              </a:r>
            </a:p>
          </p:txBody>
        </p:sp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EDB59468-8B96-7377-6C6B-97C9D8E724AF}"/>
              </a:ext>
            </a:extLst>
          </p:cNvPr>
          <p:cNvSpPr>
            <a:spLocks/>
          </p:cNvSpPr>
          <p:nvPr/>
        </p:nvSpPr>
        <p:spPr bwMode="auto">
          <a:xfrm>
            <a:off x="3104354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FDA6DC65-C139-383E-076B-86A05692CB12}"/>
              </a:ext>
            </a:extLst>
          </p:cNvPr>
          <p:cNvSpPr>
            <a:spLocks/>
          </p:cNvSpPr>
          <p:nvPr/>
        </p:nvSpPr>
        <p:spPr bwMode="auto">
          <a:xfrm rot="8553058">
            <a:off x="-1181969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40839FD3-C4FE-5F5A-FDD4-7B4F2EAE209D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6" name="Freeform 719">
              <a:extLst>
                <a:ext uri="{FF2B5EF4-FFF2-40B4-BE49-F238E27FC236}">
                  <a16:creationId xmlns:a16="http://schemas.microsoft.com/office/drawing/2014/main" id="{04840E91-BB49-9B57-7F1D-58818353F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" name="Freeform 720">
              <a:extLst>
                <a:ext uri="{FF2B5EF4-FFF2-40B4-BE49-F238E27FC236}">
                  <a16:creationId xmlns:a16="http://schemas.microsoft.com/office/drawing/2014/main" id="{6F52AC76-9F95-4392-FF46-49BB769CE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Freeform 28">
              <a:extLst>
                <a:ext uri="{FF2B5EF4-FFF2-40B4-BE49-F238E27FC236}">
                  <a16:creationId xmlns:a16="http://schemas.microsoft.com/office/drawing/2014/main" id="{17FFA003-6E7E-0835-9C6E-74B9D399D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Freeform 721">
              <a:extLst>
                <a:ext uri="{FF2B5EF4-FFF2-40B4-BE49-F238E27FC236}">
                  <a16:creationId xmlns:a16="http://schemas.microsoft.com/office/drawing/2014/main" id="{351EB113-F4D0-8075-796B-98A84D36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Freeform 724">
              <a:extLst>
                <a:ext uri="{FF2B5EF4-FFF2-40B4-BE49-F238E27FC236}">
                  <a16:creationId xmlns:a16="http://schemas.microsoft.com/office/drawing/2014/main" id="{5EBCEACD-DE05-5039-E4C2-C76170323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Freeform 725">
              <a:extLst>
                <a:ext uri="{FF2B5EF4-FFF2-40B4-BE49-F238E27FC236}">
                  <a16:creationId xmlns:a16="http://schemas.microsoft.com/office/drawing/2014/main" id="{58D8E068-EE08-B2B8-1744-982D977DB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Freeform 726">
              <a:extLst>
                <a:ext uri="{FF2B5EF4-FFF2-40B4-BE49-F238E27FC236}">
                  <a16:creationId xmlns:a16="http://schemas.microsoft.com/office/drawing/2014/main" id="{B2F7A1EA-9769-0C2E-E945-E06C3C3D3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Freeform 727">
              <a:extLst>
                <a:ext uri="{FF2B5EF4-FFF2-40B4-BE49-F238E27FC236}">
                  <a16:creationId xmlns:a16="http://schemas.microsoft.com/office/drawing/2014/main" id="{BFABD833-B991-F46D-8941-3C10B34A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Freeform 728">
              <a:extLst>
                <a:ext uri="{FF2B5EF4-FFF2-40B4-BE49-F238E27FC236}">
                  <a16:creationId xmlns:a16="http://schemas.microsoft.com/office/drawing/2014/main" id="{C7C20CDD-D0BA-09F0-7AA5-73C6F0FA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Freeform 729">
              <a:extLst>
                <a:ext uri="{FF2B5EF4-FFF2-40B4-BE49-F238E27FC236}">
                  <a16:creationId xmlns:a16="http://schemas.microsoft.com/office/drawing/2014/main" id="{D326A9B6-4F49-5263-1A3E-996A78AF8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Freeform 730">
              <a:extLst>
                <a:ext uri="{FF2B5EF4-FFF2-40B4-BE49-F238E27FC236}">
                  <a16:creationId xmlns:a16="http://schemas.microsoft.com/office/drawing/2014/main" id="{A264E39D-BEF1-9AE2-2B62-4A0D489E3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731">
              <a:extLst>
                <a:ext uri="{FF2B5EF4-FFF2-40B4-BE49-F238E27FC236}">
                  <a16:creationId xmlns:a16="http://schemas.microsoft.com/office/drawing/2014/main" id="{70E8EE76-D839-1B8D-69CC-E85CF9BC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Freeform 732">
              <a:extLst>
                <a:ext uri="{FF2B5EF4-FFF2-40B4-BE49-F238E27FC236}">
                  <a16:creationId xmlns:a16="http://schemas.microsoft.com/office/drawing/2014/main" id="{75FCBD34-3944-2196-F200-4992C8C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Freeform 733">
              <a:extLst>
                <a:ext uri="{FF2B5EF4-FFF2-40B4-BE49-F238E27FC236}">
                  <a16:creationId xmlns:a16="http://schemas.microsoft.com/office/drawing/2014/main" id="{7906E5FB-C1BB-8753-1E41-119FA39BD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Freeform 734">
              <a:extLst>
                <a:ext uri="{FF2B5EF4-FFF2-40B4-BE49-F238E27FC236}">
                  <a16:creationId xmlns:a16="http://schemas.microsoft.com/office/drawing/2014/main" id="{9A5A8C37-0E55-63B0-A7AD-2FE53B59B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Freeform 735">
              <a:extLst>
                <a:ext uri="{FF2B5EF4-FFF2-40B4-BE49-F238E27FC236}">
                  <a16:creationId xmlns:a16="http://schemas.microsoft.com/office/drawing/2014/main" id="{1AC8D2AF-3303-FC1A-B695-771C8A9D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Freeform 736">
              <a:extLst>
                <a:ext uri="{FF2B5EF4-FFF2-40B4-BE49-F238E27FC236}">
                  <a16:creationId xmlns:a16="http://schemas.microsoft.com/office/drawing/2014/main" id="{B38670CA-ED09-6772-BC1F-B17F513F4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Freeform 737">
              <a:extLst>
                <a:ext uri="{FF2B5EF4-FFF2-40B4-BE49-F238E27FC236}">
                  <a16:creationId xmlns:a16="http://schemas.microsoft.com/office/drawing/2014/main" id="{79C190C9-7997-179D-0C89-CB34E71DF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738">
              <a:extLst>
                <a:ext uri="{FF2B5EF4-FFF2-40B4-BE49-F238E27FC236}">
                  <a16:creationId xmlns:a16="http://schemas.microsoft.com/office/drawing/2014/main" id="{8D69BF3A-3331-F3D1-547E-0F0F9D540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Freeform 739">
              <a:extLst>
                <a:ext uri="{FF2B5EF4-FFF2-40B4-BE49-F238E27FC236}">
                  <a16:creationId xmlns:a16="http://schemas.microsoft.com/office/drawing/2014/main" id="{184B1BB5-235C-6A6B-A1D0-B63282E4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Freeform 740">
              <a:extLst>
                <a:ext uri="{FF2B5EF4-FFF2-40B4-BE49-F238E27FC236}">
                  <a16:creationId xmlns:a16="http://schemas.microsoft.com/office/drawing/2014/main" id="{B8835FA5-60D3-AF12-252C-DECF443FF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Freeform 741">
              <a:extLst>
                <a:ext uri="{FF2B5EF4-FFF2-40B4-BE49-F238E27FC236}">
                  <a16:creationId xmlns:a16="http://schemas.microsoft.com/office/drawing/2014/main" id="{22A62982-CC70-1048-D807-063016C10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Freeform 742">
              <a:extLst>
                <a:ext uri="{FF2B5EF4-FFF2-40B4-BE49-F238E27FC236}">
                  <a16:creationId xmlns:a16="http://schemas.microsoft.com/office/drawing/2014/main" id="{CF5B16E3-10B5-112D-D53F-9E728D16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Freeform 743">
              <a:extLst>
                <a:ext uri="{FF2B5EF4-FFF2-40B4-BE49-F238E27FC236}">
                  <a16:creationId xmlns:a16="http://schemas.microsoft.com/office/drawing/2014/main" id="{B1F364CD-2177-77CF-74F3-270CA356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Freeform 744">
              <a:extLst>
                <a:ext uri="{FF2B5EF4-FFF2-40B4-BE49-F238E27FC236}">
                  <a16:creationId xmlns:a16="http://schemas.microsoft.com/office/drawing/2014/main" id="{400354E9-D3E3-A7C8-9354-B0599804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Freeform 745">
              <a:extLst>
                <a:ext uri="{FF2B5EF4-FFF2-40B4-BE49-F238E27FC236}">
                  <a16:creationId xmlns:a16="http://schemas.microsoft.com/office/drawing/2014/main" id="{A5E2A240-D420-3388-EB3C-B67496926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" name="Freeform 746">
              <a:extLst>
                <a:ext uri="{FF2B5EF4-FFF2-40B4-BE49-F238E27FC236}">
                  <a16:creationId xmlns:a16="http://schemas.microsoft.com/office/drawing/2014/main" id="{3DAF48E7-D48B-1F2A-D400-8BC30A688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Freeform 747">
              <a:extLst>
                <a:ext uri="{FF2B5EF4-FFF2-40B4-BE49-F238E27FC236}">
                  <a16:creationId xmlns:a16="http://schemas.microsoft.com/office/drawing/2014/main" id="{0907528C-A48F-CFC6-5378-38EBC0C2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" name="Freeform 748">
              <a:extLst>
                <a:ext uri="{FF2B5EF4-FFF2-40B4-BE49-F238E27FC236}">
                  <a16:creationId xmlns:a16="http://schemas.microsoft.com/office/drawing/2014/main" id="{BC251CAB-CD14-45A0-2F81-D8FA6C72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Freeform 749">
              <a:extLst>
                <a:ext uri="{FF2B5EF4-FFF2-40B4-BE49-F238E27FC236}">
                  <a16:creationId xmlns:a16="http://schemas.microsoft.com/office/drawing/2014/main" id="{F51D6050-A8B9-5096-064B-7073850F7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Freeform 750">
              <a:extLst>
                <a:ext uri="{FF2B5EF4-FFF2-40B4-BE49-F238E27FC236}">
                  <a16:creationId xmlns:a16="http://schemas.microsoft.com/office/drawing/2014/main" id="{B7E84B2F-E782-5F67-06BE-CC2381CB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Freeform 751">
              <a:extLst>
                <a:ext uri="{FF2B5EF4-FFF2-40B4-BE49-F238E27FC236}">
                  <a16:creationId xmlns:a16="http://schemas.microsoft.com/office/drawing/2014/main" id="{303B795F-4350-04DF-70E2-BD071FDE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Freeform 752">
              <a:extLst>
                <a:ext uri="{FF2B5EF4-FFF2-40B4-BE49-F238E27FC236}">
                  <a16:creationId xmlns:a16="http://schemas.microsoft.com/office/drawing/2014/main" id="{5F92808E-D394-CFD5-92FA-CA57EFEEE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Freeform 753">
              <a:extLst>
                <a:ext uri="{FF2B5EF4-FFF2-40B4-BE49-F238E27FC236}">
                  <a16:creationId xmlns:a16="http://schemas.microsoft.com/office/drawing/2014/main" id="{A265F39E-1A0D-3BFB-7738-6A668661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Freeform 754">
              <a:extLst>
                <a:ext uri="{FF2B5EF4-FFF2-40B4-BE49-F238E27FC236}">
                  <a16:creationId xmlns:a16="http://schemas.microsoft.com/office/drawing/2014/main" id="{CFF3CE72-996D-E5E8-0711-71275746A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Freeform 755">
              <a:extLst>
                <a:ext uri="{FF2B5EF4-FFF2-40B4-BE49-F238E27FC236}">
                  <a16:creationId xmlns:a16="http://schemas.microsoft.com/office/drawing/2014/main" id="{A14A5945-6F80-9DFC-F84E-6D94A8B4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Freeform 756">
              <a:extLst>
                <a:ext uri="{FF2B5EF4-FFF2-40B4-BE49-F238E27FC236}">
                  <a16:creationId xmlns:a16="http://schemas.microsoft.com/office/drawing/2014/main" id="{C4B03CFA-0841-E03E-3308-A5B587D7F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Freeform 757">
              <a:extLst>
                <a:ext uri="{FF2B5EF4-FFF2-40B4-BE49-F238E27FC236}">
                  <a16:creationId xmlns:a16="http://schemas.microsoft.com/office/drawing/2014/main" id="{4991DAD3-15DB-9B32-419B-E31DA2FE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Freeform 758">
              <a:extLst>
                <a:ext uri="{FF2B5EF4-FFF2-40B4-BE49-F238E27FC236}">
                  <a16:creationId xmlns:a16="http://schemas.microsoft.com/office/drawing/2014/main" id="{D2912C51-0F65-1CC6-80BC-1568436BB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Freeform 759">
              <a:extLst>
                <a:ext uri="{FF2B5EF4-FFF2-40B4-BE49-F238E27FC236}">
                  <a16:creationId xmlns:a16="http://schemas.microsoft.com/office/drawing/2014/main" id="{617FF29F-E8DD-F715-08FC-471C03A29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19700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5823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04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57B0875-0EFE-4C01-B9F2-3E73830BB4B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3371458" y="1995102"/>
            <a:ext cx="1093728" cy="587598"/>
          </a:xfrm>
          <a:prstGeom prst="rect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4" name="Shape 313">
            <a:extLst>
              <a:ext uri="{FF2B5EF4-FFF2-40B4-BE49-F238E27FC236}">
                <a16:creationId xmlns:a16="http://schemas.microsoft.com/office/drawing/2014/main" id="{2F23B8C8-BDC6-DB7B-59C6-BA5CB7A424FB}"/>
              </a:ext>
            </a:extLst>
          </p:cNvPr>
          <p:cNvSpPr/>
          <p:nvPr/>
        </p:nvSpPr>
        <p:spPr>
          <a:xfrm>
            <a:off x="3754697" y="2132831"/>
            <a:ext cx="316875" cy="3071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0" h="21600" extrusionOk="0">
                <a:moveTo>
                  <a:pt x="8400" y="0"/>
                </a:moveTo>
                <a:cubicBezTo>
                  <a:pt x="3600" y="0"/>
                  <a:pt x="0" y="3946"/>
                  <a:pt x="0" y="8723"/>
                </a:cubicBezTo>
                <a:cubicBezTo>
                  <a:pt x="0" y="13500"/>
                  <a:pt x="3600" y="17238"/>
                  <a:pt x="8400" y="17238"/>
                </a:cubicBezTo>
                <a:cubicBezTo>
                  <a:pt x="10400" y="17238"/>
                  <a:pt x="12200" y="16615"/>
                  <a:pt x="13600" y="15369"/>
                </a:cubicBezTo>
                <a:cubicBezTo>
                  <a:pt x="13600" y="15369"/>
                  <a:pt x="13800" y="15577"/>
                  <a:pt x="13800" y="15785"/>
                </a:cubicBezTo>
                <a:cubicBezTo>
                  <a:pt x="19000" y="20977"/>
                  <a:pt x="19000" y="20977"/>
                  <a:pt x="19000" y="20977"/>
                </a:cubicBezTo>
                <a:cubicBezTo>
                  <a:pt x="19400" y="21392"/>
                  <a:pt x="19800" y="21600"/>
                  <a:pt x="20000" y="21600"/>
                </a:cubicBezTo>
                <a:cubicBezTo>
                  <a:pt x="20400" y="21600"/>
                  <a:pt x="20800" y="21392"/>
                  <a:pt x="21200" y="20977"/>
                </a:cubicBezTo>
                <a:cubicBezTo>
                  <a:pt x="21600" y="20562"/>
                  <a:pt x="21600" y="19523"/>
                  <a:pt x="21200" y="18900"/>
                </a:cubicBezTo>
                <a:cubicBezTo>
                  <a:pt x="16000" y="13500"/>
                  <a:pt x="16000" y="13500"/>
                  <a:pt x="16000" y="13500"/>
                </a:cubicBezTo>
                <a:cubicBezTo>
                  <a:pt x="15800" y="13500"/>
                  <a:pt x="15600" y="13292"/>
                  <a:pt x="15400" y="13292"/>
                </a:cubicBezTo>
                <a:cubicBezTo>
                  <a:pt x="16200" y="11838"/>
                  <a:pt x="16600" y="10385"/>
                  <a:pt x="16600" y="8723"/>
                </a:cubicBezTo>
                <a:cubicBezTo>
                  <a:pt x="16600" y="3946"/>
                  <a:pt x="13000" y="0"/>
                  <a:pt x="8400" y="0"/>
                </a:cubicBezTo>
                <a:close/>
                <a:moveTo>
                  <a:pt x="8400" y="2700"/>
                </a:moveTo>
                <a:cubicBezTo>
                  <a:pt x="11600" y="2700"/>
                  <a:pt x="14200" y="5400"/>
                  <a:pt x="14200" y="8723"/>
                </a:cubicBezTo>
                <a:cubicBezTo>
                  <a:pt x="14200" y="9762"/>
                  <a:pt x="13800" y="10800"/>
                  <a:pt x="13200" y="11838"/>
                </a:cubicBezTo>
                <a:cubicBezTo>
                  <a:pt x="12800" y="12669"/>
                  <a:pt x="12800" y="12669"/>
                  <a:pt x="12800" y="12669"/>
                </a:cubicBezTo>
                <a:cubicBezTo>
                  <a:pt x="12000" y="13292"/>
                  <a:pt x="12000" y="13292"/>
                  <a:pt x="12000" y="13292"/>
                </a:cubicBezTo>
                <a:cubicBezTo>
                  <a:pt x="11000" y="14123"/>
                  <a:pt x="9600" y="14538"/>
                  <a:pt x="8400" y="14538"/>
                </a:cubicBezTo>
                <a:cubicBezTo>
                  <a:pt x="5200" y="14538"/>
                  <a:pt x="2600" y="12046"/>
                  <a:pt x="2600" y="8723"/>
                </a:cubicBezTo>
                <a:cubicBezTo>
                  <a:pt x="2600" y="5400"/>
                  <a:pt x="5200" y="2700"/>
                  <a:pt x="8400" y="2700"/>
                </a:cubicBezTo>
                <a:close/>
              </a:path>
            </a:pathLst>
          </a:custGeom>
          <a:solidFill>
            <a:srgbClr val="5B8B52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pPr lvl="0">
              <a:lnSpc>
                <a:spcPct val="100000"/>
              </a:lnSpc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5F078DE0-C1E5-BF21-6962-63C9ED50673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3371458" y="3193386"/>
            <a:ext cx="1093728" cy="587598"/>
          </a:xfrm>
          <a:prstGeom prst="rect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id-ID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Shape 335">
            <a:extLst>
              <a:ext uri="{FF2B5EF4-FFF2-40B4-BE49-F238E27FC236}">
                <a16:creationId xmlns:a16="http://schemas.microsoft.com/office/drawing/2014/main" id="{A9B9B26B-D6D3-B9E7-2F8C-0082A071AC3C}"/>
              </a:ext>
            </a:extLst>
          </p:cNvPr>
          <p:cNvSpPr/>
          <p:nvPr/>
        </p:nvSpPr>
        <p:spPr>
          <a:xfrm>
            <a:off x="3737145" y="3357877"/>
            <a:ext cx="316875" cy="337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7" extrusionOk="0">
                <a:moveTo>
                  <a:pt x="10665" y="9681"/>
                </a:moveTo>
                <a:cubicBezTo>
                  <a:pt x="10079" y="14119"/>
                  <a:pt x="7081" y="15033"/>
                  <a:pt x="7081" y="18117"/>
                </a:cubicBezTo>
                <a:cubicBezTo>
                  <a:pt x="7081" y="20023"/>
                  <a:pt x="8782" y="21567"/>
                  <a:pt x="10799" y="21567"/>
                </a:cubicBezTo>
                <a:cubicBezTo>
                  <a:pt x="12818" y="21567"/>
                  <a:pt x="14519" y="20023"/>
                  <a:pt x="14519" y="18117"/>
                </a:cubicBezTo>
                <a:cubicBezTo>
                  <a:pt x="14519" y="15033"/>
                  <a:pt x="11521" y="14119"/>
                  <a:pt x="10935" y="9681"/>
                </a:cubicBezTo>
                <a:cubicBezTo>
                  <a:pt x="10917" y="9547"/>
                  <a:pt x="10683" y="9547"/>
                  <a:pt x="10665" y="9681"/>
                </a:cubicBezTo>
                <a:close/>
                <a:moveTo>
                  <a:pt x="18015" y="101"/>
                </a:moveTo>
                <a:cubicBezTo>
                  <a:pt x="17997" y="-33"/>
                  <a:pt x="17762" y="-33"/>
                  <a:pt x="17744" y="101"/>
                </a:cubicBezTo>
                <a:cubicBezTo>
                  <a:pt x="17159" y="4539"/>
                  <a:pt x="14160" y="5453"/>
                  <a:pt x="14160" y="8537"/>
                </a:cubicBezTo>
                <a:cubicBezTo>
                  <a:pt x="14160" y="10442"/>
                  <a:pt x="15863" y="11987"/>
                  <a:pt x="17880" y="11987"/>
                </a:cubicBezTo>
                <a:cubicBezTo>
                  <a:pt x="19897" y="11987"/>
                  <a:pt x="21600" y="10442"/>
                  <a:pt x="21600" y="8537"/>
                </a:cubicBezTo>
                <a:cubicBezTo>
                  <a:pt x="21600" y="5453"/>
                  <a:pt x="18602" y="4539"/>
                  <a:pt x="18015" y="101"/>
                </a:cubicBezTo>
                <a:close/>
                <a:moveTo>
                  <a:pt x="3856" y="101"/>
                </a:moveTo>
                <a:cubicBezTo>
                  <a:pt x="3838" y="-33"/>
                  <a:pt x="3603" y="-33"/>
                  <a:pt x="3586" y="101"/>
                </a:cubicBezTo>
                <a:cubicBezTo>
                  <a:pt x="2999" y="4539"/>
                  <a:pt x="0" y="5453"/>
                  <a:pt x="0" y="8537"/>
                </a:cubicBezTo>
                <a:cubicBezTo>
                  <a:pt x="0" y="10442"/>
                  <a:pt x="1703" y="11987"/>
                  <a:pt x="3720" y="11987"/>
                </a:cubicBezTo>
                <a:cubicBezTo>
                  <a:pt x="5739" y="11987"/>
                  <a:pt x="7440" y="10442"/>
                  <a:pt x="7440" y="8537"/>
                </a:cubicBezTo>
                <a:cubicBezTo>
                  <a:pt x="7440" y="5453"/>
                  <a:pt x="4442" y="4539"/>
                  <a:pt x="3856" y="101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>
              <a:lnSpc>
                <a:spcPct val="100000"/>
              </a:lnSpc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43D55E74-FB1F-357E-6A5F-9140B95ED75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3371458" y="4366170"/>
            <a:ext cx="1093728" cy="587598"/>
          </a:xfrm>
          <a:prstGeom prst="rect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8" name="Shape 339">
            <a:extLst>
              <a:ext uri="{FF2B5EF4-FFF2-40B4-BE49-F238E27FC236}">
                <a16:creationId xmlns:a16="http://schemas.microsoft.com/office/drawing/2014/main" id="{60DB0495-D8B1-B4DE-F8AA-B0278A011AFA}"/>
              </a:ext>
            </a:extLst>
          </p:cNvPr>
          <p:cNvSpPr/>
          <p:nvPr/>
        </p:nvSpPr>
        <p:spPr>
          <a:xfrm>
            <a:off x="3769040" y="4540697"/>
            <a:ext cx="266565" cy="278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79" y="19547"/>
                </a:moveTo>
                <a:lnTo>
                  <a:pt x="11679" y="14693"/>
                </a:lnTo>
                <a:lnTo>
                  <a:pt x="9921" y="14693"/>
                </a:lnTo>
                <a:lnTo>
                  <a:pt x="9921" y="19547"/>
                </a:lnTo>
                <a:cubicBezTo>
                  <a:pt x="5768" y="19134"/>
                  <a:pt x="2465" y="15832"/>
                  <a:pt x="2052" y="11679"/>
                </a:cubicBezTo>
                <a:lnTo>
                  <a:pt x="6907" y="11679"/>
                </a:lnTo>
                <a:lnTo>
                  <a:pt x="6907" y="9921"/>
                </a:lnTo>
                <a:lnTo>
                  <a:pt x="2052" y="9921"/>
                </a:lnTo>
                <a:cubicBezTo>
                  <a:pt x="2465" y="5768"/>
                  <a:pt x="5768" y="2466"/>
                  <a:pt x="9921" y="2054"/>
                </a:cubicBezTo>
                <a:lnTo>
                  <a:pt x="9921" y="6907"/>
                </a:lnTo>
                <a:lnTo>
                  <a:pt x="11679" y="6907"/>
                </a:lnTo>
                <a:lnTo>
                  <a:pt x="11679" y="2054"/>
                </a:lnTo>
                <a:cubicBezTo>
                  <a:pt x="15832" y="2466"/>
                  <a:pt x="19135" y="5768"/>
                  <a:pt x="19548" y="9921"/>
                </a:cubicBezTo>
                <a:lnTo>
                  <a:pt x="14693" y="9921"/>
                </a:lnTo>
                <a:lnTo>
                  <a:pt x="14693" y="11679"/>
                </a:lnTo>
                <a:lnTo>
                  <a:pt x="19548" y="11679"/>
                </a:lnTo>
                <a:cubicBezTo>
                  <a:pt x="19135" y="15832"/>
                  <a:pt x="15832" y="19134"/>
                  <a:pt x="11679" y="19547"/>
                </a:cubicBezTo>
                <a:close/>
                <a:moveTo>
                  <a:pt x="10799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799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799" y="0"/>
                </a:cubicBezTo>
                <a:close/>
              </a:path>
            </a:pathLst>
          </a:custGeom>
          <a:solidFill>
            <a:srgbClr val="5B8B52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>
              <a:lnSpc>
                <a:spcPct val="100000"/>
              </a:lnSpc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E83A0D43-ECBD-4CC9-B385-4E9C971158A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602262" y="2028801"/>
            <a:ext cx="1093728" cy="582576"/>
          </a:xfrm>
          <a:prstGeom prst="rect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id-ID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2" name="Group 174">
            <a:extLst>
              <a:ext uri="{FF2B5EF4-FFF2-40B4-BE49-F238E27FC236}">
                <a16:creationId xmlns:a16="http://schemas.microsoft.com/office/drawing/2014/main" id="{A9B8F8ED-0987-8789-A30A-14DD5183AD18}"/>
              </a:ext>
            </a:extLst>
          </p:cNvPr>
          <p:cNvGrpSpPr/>
          <p:nvPr/>
        </p:nvGrpSpPr>
        <p:grpSpPr>
          <a:xfrm>
            <a:off x="8030044" y="2193356"/>
            <a:ext cx="271823" cy="253467"/>
            <a:chOff x="7908311" y="2282136"/>
            <a:chExt cx="295275" cy="275336"/>
          </a:xfrm>
          <a:solidFill>
            <a:schemeClr val="bg1"/>
          </a:solidFill>
        </p:grpSpPr>
        <p:sp>
          <p:nvSpPr>
            <p:cNvPr id="13" name="Shape 343">
              <a:extLst>
                <a:ext uri="{FF2B5EF4-FFF2-40B4-BE49-F238E27FC236}">
                  <a16:creationId xmlns:a16="http://schemas.microsoft.com/office/drawing/2014/main" id="{D856FF93-86D1-4153-30BD-94A21EC33ECF}"/>
                </a:ext>
              </a:extLst>
            </p:cNvPr>
            <p:cNvSpPr/>
            <p:nvPr/>
          </p:nvSpPr>
          <p:spPr>
            <a:xfrm>
              <a:off x="7927261" y="2282136"/>
              <a:ext cx="79052" cy="79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cubicBezTo>
                    <a:pt x="13782" y="21600"/>
                    <a:pt x="16326" y="20546"/>
                    <a:pt x="18434" y="18437"/>
                  </a:cubicBezTo>
                  <a:cubicBezTo>
                    <a:pt x="20546" y="16328"/>
                    <a:pt x="21600" y="13782"/>
                    <a:pt x="21600" y="10801"/>
                  </a:cubicBezTo>
                  <a:cubicBezTo>
                    <a:pt x="21600" y="7820"/>
                    <a:pt x="20546" y="5274"/>
                    <a:pt x="18434" y="3166"/>
                  </a:cubicBezTo>
                  <a:cubicBezTo>
                    <a:pt x="16326" y="1054"/>
                    <a:pt x="13782" y="0"/>
                    <a:pt x="10799" y="0"/>
                  </a:cubicBezTo>
                  <a:cubicBezTo>
                    <a:pt x="7818" y="0"/>
                    <a:pt x="5274" y="1054"/>
                    <a:pt x="3163" y="3166"/>
                  </a:cubicBezTo>
                  <a:cubicBezTo>
                    <a:pt x="1054" y="5274"/>
                    <a:pt x="0" y="7818"/>
                    <a:pt x="0" y="10801"/>
                  </a:cubicBezTo>
                  <a:cubicBezTo>
                    <a:pt x="0" y="13782"/>
                    <a:pt x="1054" y="16328"/>
                    <a:pt x="3163" y="18437"/>
                  </a:cubicBezTo>
                  <a:cubicBezTo>
                    <a:pt x="5274" y="20546"/>
                    <a:pt x="7818" y="21600"/>
                    <a:pt x="10799" y="21600"/>
                  </a:cubicBezTo>
                  <a:cubicBezTo>
                    <a:pt x="10799" y="21600"/>
                    <a:pt x="10799" y="21600"/>
                    <a:pt x="10799" y="2160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4" name="Shape 344">
              <a:extLst>
                <a:ext uri="{FF2B5EF4-FFF2-40B4-BE49-F238E27FC236}">
                  <a16:creationId xmlns:a16="http://schemas.microsoft.com/office/drawing/2014/main" id="{6BB1A7CA-8B67-5A19-646C-D235F8472BE1}"/>
                </a:ext>
              </a:extLst>
            </p:cNvPr>
            <p:cNvSpPr/>
            <p:nvPr/>
          </p:nvSpPr>
          <p:spPr>
            <a:xfrm>
              <a:off x="7995959" y="2320037"/>
              <a:ext cx="118573" cy="118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164" y="18436"/>
                  </a:moveTo>
                  <a:cubicBezTo>
                    <a:pt x="5273" y="20546"/>
                    <a:pt x="7818" y="21600"/>
                    <a:pt x="10800" y="21600"/>
                  </a:cubicBezTo>
                  <a:cubicBezTo>
                    <a:pt x="13782" y="21600"/>
                    <a:pt x="16327" y="20546"/>
                    <a:pt x="18436" y="18436"/>
                  </a:cubicBezTo>
                  <a:cubicBezTo>
                    <a:pt x="20546" y="16327"/>
                    <a:pt x="21600" y="13782"/>
                    <a:pt x="21600" y="10800"/>
                  </a:cubicBezTo>
                  <a:cubicBezTo>
                    <a:pt x="21600" y="7818"/>
                    <a:pt x="20546" y="5273"/>
                    <a:pt x="18436" y="3164"/>
                  </a:cubicBezTo>
                  <a:cubicBezTo>
                    <a:pt x="16327" y="1054"/>
                    <a:pt x="13782" y="0"/>
                    <a:pt x="10800" y="0"/>
                  </a:cubicBezTo>
                  <a:cubicBezTo>
                    <a:pt x="7818" y="0"/>
                    <a:pt x="5273" y="1055"/>
                    <a:pt x="3164" y="3164"/>
                  </a:cubicBezTo>
                  <a:cubicBezTo>
                    <a:pt x="1055" y="5273"/>
                    <a:pt x="0" y="7818"/>
                    <a:pt x="0" y="10800"/>
                  </a:cubicBezTo>
                  <a:cubicBezTo>
                    <a:pt x="0" y="13782"/>
                    <a:pt x="1055" y="16327"/>
                    <a:pt x="3164" y="18436"/>
                  </a:cubicBezTo>
                  <a:cubicBezTo>
                    <a:pt x="3164" y="18436"/>
                    <a:pt x="3164" y="18436"/>
                    <a:pt x="3164" y="18436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5" name="Shape 345">
              <a:extLst>
                <a:ext uri="{FF2B5EF4-FFF2-40B4-BE49-F238E27FC236}">
                  <a16:creationId xmlns:a16="http://schemas.microsoft.com/office/drawing/2014/main" id="{685F482E-5D8E-9C7A-D59E-882F741259D5}"/>
                </a:ext>
              </a:extLst>
            </p:cNvPr>
            <p:cNvSpPr/>
            <p:nvPr/>
          </p:nvSpPr>
          <p:spPr>
            <a:xfrm>
              <a:off x="8104926" y="2282136"/>
              <a:ext cx="79052" cy="79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21600"/>
                  </a:moveTo>
                  <a:cubicBezTo>
                    <a:pt x="13780" y="21600"/>
                    <a:pt x="16326" y="20546"/>
                    <a:pt x="18434" y="18437"/>
                  </a:cubicBezTo>
                  <a:cubicBezTo>
                    <a:pt x="20546" y="16328"/>
                    <a:pt x="21600" y="13782"/>
                    <a:pt x="21600" y="10801"/>
                  </a:cubicBezTo>
                  <a:cubicBezTo>
                    <a:pt x="21600" y="7820"/>
                    <a:pt x="20546" y="5274"/>
                    <a:pt x="18434" y="3166"/>
                  </a:cubicBezTo>
                  <a:cubicBezTo>
                    <a:pt x="16326" y="1054"/>
                    <a:pt x="13780" y="0"/>
                    <a:pt x="10799" y="0"/>
                  </a:cubicBezTo>
                  <a:cubicBezTo>
                    <a:pt x="7818" y="0"/>
                    <a:pt x="5272" y="1054"/>
                    <a:pt x="3163" y="3166"/>
                  </a:cubicBezTo>
                  <a:cubicBezTo>
                    <a:pt x="1054" y="5274"/>
                    <a:pt x="0" y="7818"/>
                    <a:pt x="0" y="10801"/>
                  </a:cubicBezTo>
                  <a:cubicBezTo>
                    <a:pt x="0" y="13782"/>
                    <a:pt x="1054" y="16328"/>
                    <a:pt x="3163" y="18437"/>
                  </a:cubicBezTo>
                  <a:cubicBezTo>
                    <a:pt x="5272" y="20546"/>
                    <a:pt x="7818" y="21600"/>
                    <a:pt x="10799" y="21600"/>
                  </a:cubicBezTo>
                  <a:cubicBezTo>
                    <a:pt x="10799" y="21600"/>
                    <a:pt x="10799" y="21600"/>
                    <a:pt x="10799" y="2160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6" name="Shape 346">
              <a:extLst>
                <a:ext uri="{FF2B5EF4-FFF2-40B4-BE49-F238E27FC236}">
                  <a16:creationId xmlns:a16="http://schemas.microsoft.com/office/drawing/2014/main" id="{FF258558-02FA-D3AB-B279-62052AA317BC}"/>
                </a:ext>
              </a:extLst>
            </p:cNvPr>
            <p:cNvSpPr/>
            <p:nvPr/>
          </p:nvSpPr>
          <p:spPr>
            <a:xfrm>
              <a:off x="8112033" y="2360308"/>
              <a:ext cx="91553" cy="7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600" extrusionOk="0">
                  <a:moveTo>
                    <a:pt x="17081" y="0"/>
                  </a:moveTo>
                  <a:cubicBezTo>
                    <a:pt x="16937" y="0"/>
                    <a:pt x="16409" y="296"/>
                    <a:pt x="15499" y="887"/>
                  </a:cubicBezTo>
                  <a:cubicBezTo>
                    <a:pt x="14588" y="1479"/>
                    <a:pt x="13403" y="2076"/>
                    <a:pt x="11947" y="2680"/>
                  </a:cubicBezTo>
                  <a:cubicBezTo>
                    <a:pt x="10491" y="3284"/>
                    <a:pt x="9046" y="3587"/>
                    <a:pt x="7612" y="3587"/>
                  </a:cubicBezTo>
                  <a:cubicBezTo>
                    <a:pt x="5986" y="3587"/>
                    <a:pt x="4372" y="3264"/>
                    <a:pt x="2768" y="2617"/>
                  </a:cubicBezTo>
                  <a:cubicBezTo>
                    <a:pt x="2890" y="3656"/>
                    <a:pt x="2951" y="4586"/>
                    <a:pt x="2951" y="5400"/>
                  </a:cubicBezTo>
                  <a:cubicBezTo>
                    <a:pt x="2951" y="9308"/>
                    <a:pt x="1967" y="12908"/>
                    <a:pt x="0" y="16200"/>
                  </a:cubicBezTo>
                  <a:cubicBezTo>
                    <a:pt x="3934" y="16339"/>
                    <a:pt x="7151" y="18138"/>
                    <a:pt x="9653" y="21600"/>
                  </a:cubicBezTo>
                  <a:lnTo>
                    <a:pt x="14534" y="21600"/>
                  </a:lnTo>
                  <a:cubicBezTo>
                    <a:pt x="16525" y="21600"/>
                    <a:pt x="18199" y="21028"/>
                    <a:pt x="19559" y="19890"/>
                  </a:cubicBezTo>
                  <a:cubicBezTo>
                    <a:pt x="20919" y="18751"/>
                    <a:pt x="21598" y="17085"/>
                    <a:pt x="21598" y="14890"/>
                  </a:cubicBezTo>
                  <a:cubicBezTo>
                    <a:pt x="21600" y="4965"/>
                    <a:pt x="20094" y="0"/>
                    <a:pt x="17081" y="0"/>
                  </a:cubicBezTo>
                  <a:cubicBezTo>
                    <a:pt x="17081" y="0"/>
                    <a:pt x="17081" y="0"/>
                    <a:pt x="17081" y="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7" name="Shape 347">
              <a:extLst>
                <a:ext uri="{FF2B5EF4-FFF2-40B4-BE49-F238E27FC236}">
                  <a16:creationId xmlns:a16="http://schemas.microsoft.com/office/drawing/2014/main" id="{B8AEFDDA-DE38-10A9-FAC7-F601CB90F9BC}"/>
                </a:ext>
              </a:extLst>
            </p:cNvPr>
            <p:cNvSpPr/>
            <p:nvPr/>
          </p:nvSpPr>
          <p:spPr>
            <a:xfrm>
              <a:off x="7948582" y="2429005"/>
              <a:ext cx="217390" cy="128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32" y="9360"/>
                  </a:moveTo>
                  <a:cubicBezTo>
                    <a:pt x="21225" y="8347"/>
                    <a:pt x="21089" y="7408"/>
                    <a:pt x="20925" y="6543"/>
                  </a:cubicBezTo>
                  <a:cubicBezTo>
                    <a:pt x="20761" y="5678"/>
                    <a:pt x="20542" y="4834"/>
                    <a:pt x="20266" y="4011"/>
                  </a:cubicBezTo>
                  <a:cubicBezTo>
                    <a:pt x="19989" y="3190"/>
                    <a:pt x="19673" y="2489"/>
                    <a:pt x="19314" y="1909"/>
                  </a:cubicBezTo>
                  <a:cubicBezTo>
                    <a:pt x="18957" y="1329"/>
                    <a:pt x="18519" y="867"/>
                    <a:pt x="18002" y="520"/>
                  </a:cubicBezTo>
                  <a:cubicBezTo>
                    <a:pt x="17487" y="175"/>
                    <a:pt x="16916" y="0"/>
                    <a:pt x="16292" y="0"/>
                  </a:cubicBezTo>
                  <a:cubicBezTo>
                    <a:pt x="16190" y="0"/>
                    <a:pt x="15970" y="187"/>
                    <a:pt x="15632" y="559"/>
                  </a:cubicBezTo>
                  <a:cubicBezTo>
                    <a:pt x="15295" y="931"/>
                    <a:pt x="14922" y="1348"/>
                    <a:pt x="14512" y="1805"/>
                  </a:cubicBezTo>
                  <a:cubicBezTo>
                    <a:pt x="14103" y="2264"/>
                    <a:pt x="13557" y="2680"/>
                    <a:pt x="12871" y="3051"/>
                  </a:cubicBezTo>
                  <a:cubicBezTo>
                    <a:pt x="12185" y="3423"/>
                    <a:pt x="11496" y="3610"/>
                    <a:pt x="10800" y="3610"/>
                  </a:cubicBezTo>
                  <a:cubicBezTo>
                    <a:pt x="10104" y="3610"/>
                    <a:pt x="9414" y="3423"/>
                    <a:pt x="8729" y="3051"/>
                  </a:cubicBezTo>
                  <a:cubicBezTo>
                    <a:pt x="8043" y="2680"/>
                    <a:pt x="7496" y="2264"/>
                    <a:pt x="7087" y="1805"/>
                  </a:cubicBezTo>
                  <a:cubicBezTo>
                    <a:pt x="6678" y="1348"/>
                    <a:pt x="6304" y="931"/>
                    <a:pt x="5967" y="559"/>
                  </a:cubicBezTo>
                  <a:cubicBezTo>
                    <a:pt x="5630" y="187"/>
                    <a:pt x="5410" y="0"/>
                    <a:pt x="5308" y="0"/>
                  </a:cubicBezTo>
                  <a:cubicBezTo>
                    <a:pt x="4684" y="0"/>
                    <a:pt x="4113" y="175"/>
                    <a:pt x="3597" y="520"/>
                  </a:cubicBezTo>
                  <a:cubicBezTo>
                    <a:pt x="3081" y="867"/>
                    <a:pt x="2643" y="1329"/>
                    <a:pt x="2286" y="1909"/>
                  </a:cubicBezTo>
                  <a:cubicBezTo>
                    <a:pt x="1927" y="2488"/>
                    <a:pt x="1611" y="3190"/>
                    <a:pt x="1334" y="4011"/>
                  </a:cubicBezTo>
                  <a:cubicBezTo>
                    <a:pt x="1058" y="4834"/>
                    <a:pt x="839" y="5678"/>
                    <a:pt x="675" y="6543"/>
                  </a:cubicBezTo>
                  <a:cubicBezTo>
                    <a:pt x="511" y="7408"/>
                    <a:pt x="375" y="8347"/>
                    <a:pt x="268" y="9360"/>
                  </a:cubicBezTo>
                  <a:cubicBezTo>
                    <a:pt x="161" y="10371"/>
                    <a:pt x="89" y="11314"/>
                    <a:pt x="53" y="12189"/>
                  </a:cubicBezTo>
                  <a:cubicBezTo>
                    <a:pt x="17" y="13063"/>
                    <a:pt x="0" y="13959"/>
                    <a:pt x="0" y="14877"/>
                  </a:cubicBezTo>
                  <a:cubicBezTo>
                    <a:pt x="0" y="16953"/>
                    <a:pt x="372" y="18593"/>
                    <a:pt x="1119" y="19795"/>
                  </a:cubicBezTo>
                  <a:cubicBezTo>
                    <a:pt x="1866" y="20998"/>
                    <a:pt x="2858" y="21600"/>
                    <a:pt x="4096" y="21600"/>
                  </a:cubicBezTo>
                  <a:lnTo>
                    <a:pt x="17504" y="21600"/>
                  </a:lnTo>
                  <a:cubicBezTo>
                    <a:pt x="18741" y="21600"/>
                    <a:pt x="19734" y="20998"/>
                    <a:pt x="20480" y="19795"/>
                  </a:cubicBezTo>
                  <a:cubicBezTo>
                    <a:pt x="21227" y="18593"/>
                    <a:pt x="21600" y="16953"/>
                    <a:pt x="21600" y="14877"/>
                  </a:cubicBezTo>
                  <a:cubicBezTo>
                    <a:pt x="21600" y="13959"/>
                    <a:pt x="21582" y="13063"/>
                    <a:pt x="21547" y="12189"/>
                  </a:cubicBezTo>
                  <a:cubicBezTo>
                    <a:pt x="21511" y="11314"/>
                    <a:pt x="21439" y="10371"/>
                    <a:pt x="21332" y="9360"/>
                  </a:cubicBezTo>
                  <a:cubicBezTo>
                    <a:pt x="21332" y="9360"/>
                    <a:pt x="21332" y="9360"/>
                    <a:pt x="21332" y="9360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>
                <a:cs typeface="+mn-ea"/>
                <a:sym typeface="+mn-lt"/>
              </a:endParaRPr>
            </a:p>
          </p:txBody>
        </p:sp>
        <p:sp>
          <p:nvSpPr>
            <p:cNvPr id="18" name="Shape 348">
              <a:extLst>
                <a:ext uri="{FF2B5EF4-FFF2-40B4-BE49-F238E27FC236}">
                  <a16:creationId xmlns:a16="http://schemas.microsoft.com/office/drawing/2014/main" id="{2282E0C7-5DE5-D874-D6ED-0107B6B4FFD4}"/>
                </a:ext>
              </a:extLst>
            </p:cNvPr>
            <p:cNvSpPr/>
            <p:nvPr/>
          </p:nvSpPr>
          <p:spPr>
            <a:xfrm>
              <a:off x="7908311" y="2360308"/>
              <a:ext cx="91562" cy="79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202"/>
                  </a:moveTo>
                  <a:cubicBezTo>
                    <a:pt x="19631" y="12910"/>
                    <a:pt x="18649" y="9310"/>
                    <a:pt x="18649" y="5401"/>
                  </a:cubicBezTo>
                  <a:cubicBezTo>
                    <a:pt x="18649" y="4586"/>
                    <a:pt x="18710" y="3659"/>
                    <a:pt x="18832" y="2617"/>
                  </a:cubicBezTo>
                  <a:cubicBezTo>
                    <a:pt x="17228" y="3264"/>
                    <a:pt x="15614" y="3588"/>
                    <a:pt x="13986" y="3588"/>
                  </a:cubicBezTo>
                  <a:cubicBezTo>
                    <a:pt x="12554" y="3588"/>
                    <a:pt x="11109" y="3284"/>
                    <a:pt x="9653" y="2680"/>
                  </a:cubicBezTo>
                  <a:cubicBezTo>
                    <a:pt x="8197" y="2076"/>
                    <a:pt x="7012" y="1479"/>
                    <a:pt x="6101" y="887"/>
                  </a:cubicBezTo>
                  <a:cubicBezTo>
                    <a:pt x="5191" y="296"/>
                    <a:pt x="4663" y="0"/>
                    <a:pt x="4516" y="0"/>
                  </a:cubicBezTo>
                  <a:cubicBezTo>
                    <a:pt x="1506" y="0"/>
                    <a:pt x="0" y="4966"/>
                    <a:pt x="0" y="14892"/>
                  </a:cubicBezTo>
                  <a:cubicBezTo>
                    <a:pt x="0" y="17087"/>
                    <a:pt x="681" y="18753"/>
                    <a:pt x="2039" y="19893"/>
                  </a:cubicBezTo>
                  <a:cubicBezTo>
                    <a:pt x="3399" y="21030"/>
                    <a:pt x="5075" y="21600"/>
                    <a:pt x="7066" y="21600"/>
                  </a:cubicBezTo>
                  <a:lnTo>
                    <a:pt x="11947" y="21600"/>
                  </a:lnTo>
                  <a:cubicBezTo>
                    <a:pt x="14449" y="18141"/>
                    <a:pt x="17664" y="16341"/>
                    <a:pt x="21600" y="16202"/>
                  </a:cubicBezTo>
                  <a:cubicBezTo>
                    <a:pt x="21600" y="16202"/>
                    <a:pt x="21600" y="16202"/>
                    <a:pt x="21600" y="16202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>
                <a:cs typeface="+mn-ea"/>
                <a:sym typeface="+mn-lt"/>
              </a:endParaRPr>
            </a:p>
          </p:txBody>
        </p:sp>
      </p:grpSp>
      <p:sp>
        <p:nvSpPr>
          <p:cNvPr id="19" name="Rectangle 11">
            <a:extLst>
              <a:ext uri="{FF2B5EF4-FFF2-40B4-BE49-F238E27FC236}">
                <a16:creationId xmlns:a16="http://schemas.microsoft.com/office/drawing/2014/main" id="{59F23FD2-04CC-E1CC-D7FB-4E712C65EFC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602261" y="3193386"/>
            <a:ext cx="1093728" cy="582577"/>
          </a:xfrm>
          <a:prstGeom prst="rect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20" name="Shape 353">
            <a:extLst>
              <a:ext uri="{FF2B5EF4-FFF2-40B4-BE49-F238E27FC236}">
                <a16:creationId xmlns:a16="http://schemas.microsoft.com/office/drawing/2014/main" id="{73060253-F912-EBBC-4D5E-C36F536BF5EC}"/>
              </a:ext>
            </a:extLst>
          </p:cNvPr>
          <p:cNvSpPr/>
          <p:nvPr/>
        </p:nvSpPr>
        <p:spPr>
          <a:xfrm>
            <a:off x="8019813" y="3378361"/>
            <a:ext cx="292286" cy="2922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89" y="16769"/>
                </a:moveTo>
                <a:lnTo>
                  <a:pt x="16743" y="18701"/>
                </a:lnTo>
                <a:cubicBezTo>
                  <a:pt x="16496" y="18931"/>
                  <a:pt x="16196" y="19045"/>
                  <a:pt x="15843" y="19045"/>
                </a:cubicBezTo>
                <a:cubicBezTo>
                  <a:pt x="15481" y="19045"/>
                  <a:pt x="15181" y="18926"/>
                  <a:pt x="14943" y="18688"/>
                </a:cubicBezTo>
                <a:lnTo>
                  <a:pt x="12217" y="15948"/>
                </a:lnTo>
                <a:cubicBezTo>
                  <a:pt x="11970" y="15702"/>
                  <a:pt x="11847" y="15401"/>
                  <a:pt x="11847" y="15049"/>
                </a:cubicBezTo>
                <a:cubicBezTo>
                  <a:pt x="11847" y="14678"/>
                  <a:pt x="11992" y="14356"/>
                  <a:pt x="12283" y="14082"/>
                </a:cubicBezTo>
                <a:cubicBezTo>
                  <a:pt x="12310" y="14109"/>
                  <a:pt x="12392" y="14193"/>
                  <a:pt x="12528" y="14334"/>
                </a:cubicBezTo>
                <a:cubicBezTo>
                  <a:pt x="12664" y="14475"/>
                  <a:pt x="12760" y="14570"/>
                  <a:pt x="12813" y="14618"/>
                </a:cubicBezTo>
                <a:cubicBezTo>
                  <a:pt x="12866" y="14667"/>
                  <a:pt x="12949" y="14733"/>
                  <a:pt x="13064" y="14817"/>
                </a:cubicBezTo>
                <a:cubicBezTo>
                  <a:pt x="13178" y="14901"/>
                  <a:pt x="13291" y="14958"/>
                  <a:pt x="13401" y="14989"/>
                </a:cubicBezTo>
                <a:cubicBezTo>
                  <a:pt x="13512" y="15020"/>
                  <a:pt x="13633" y="15035"/>
                  <a:pt x="13765" y="15035"/>
                </a:cubicBezTo>
                <a:cubicBezTo>
                  <a:pt x="14118" y="15035"/>
                  <a:pt x="14418" y="14911"/>
                  <a:pt x="14666" y="14665"/>
                </a:cubicBezTo>
                <a:cubicBezTo>
                  <a:pt x="14912" y="14418"/>
                  <a:pt x="15036" y="14118"/>
                  <a:pt x="15036" y="13765"/>
                </a:cubicBezTo>
                <a:cubicBezTo>
                  <a:pt x="15036" y="13633"/>
                  <a:pt x="15020" y="13512"/>
                  <a:pt x="14990" y="13401"/>
                </a:cubicBezTo>
                <a:cubicBezTo>
                  <a:pt x="14958" y="13291"/>
                  <a:pt x="14901" y="13178"/>
                  <a:pt x="14817" y="13063"/>
                </a:cubicBezTo>
                <a:cubicBezTo>
                  <a:pt x="14733" y="12949"/>
                  <a:pt x="14667" y="12865"/>
                  <a:pt x="14619" y="12812"/>
                </a:cubicBezTo>
                <a:cubicBezTo>
                  <a:pt x="14571" y="12760"/>
                  <a:pt x="14475" y="12664"/>
                  <a:pt x="14334" y="12527"/>
                </a:cubicBezTo>
                <a:cubicBezTo>
                  <a:pt x="14193" y="12391"/>
                  <a:pt x="14109" y="12309"/>
                  <a:pt x="14083" y="12283"/>
                </a:cubicBezTo>
                <a:cubicBezTo>
                  <a:pt x="14348" y="12000"/>
                  <a:pt x="14665" y="11859"/>
                  <a:pt x="15035" y="11859"/>
                </a:cubicBezTo>
                <a:cubicBezTo>
                  <a:pt x="15388" y="11859"/>
                  <a:pt x="15689" y="11982"/>
                  <a:pt x="15936" y="12230"/>
                </a:cubicBezTo>
                <a:lnTo>
                  <a:pt x="18688" y="14982"/>
                </a:lnTo>
                <a:cubicBezTo>
                  <a:pt x="18936" y="15230"/>
                  <a:pt x="19059" y="15530"/>
                  <a:pt x="19059" y="15883"/>
                </a:cubicBezTo>
                <a:cubicBezTo>
                  <a:pt x="19059" y="16227"/>
                  <a:pt x="18936" y="16523"/>
                  <a:pt x="18689" y="16769"/>
                </a:cubicBezTo>
                <a:cubicBezTo>
                  <a:pt x="18689" y="16769"/>
                  <a:pt x="18689" y="16769"/>
                  <a:pt x="18689" y="16769"/>
                </a:cubicBezTo>
                <a:close/>
                <a:moveTo>
                  <a:pt x="9318" y="7518"/>
                </a:moveTo>
                <a:cubicBezTo>
                  <a:pt x="9292" y="7492"/>
                  <a:pt x="9210" y="7408"/>
                  <a:pt x="9073" y="7267"/>
                </a:cubicBezTo>
                <a:cubicBezTo>
                  <a:pt x="8936" y="7125"/>
                  <a:pt x="8841" y="7030"/>
                  <a:pt x="8789" y="6982"/>
                </a:cubicBezTo>
                <a:cubicBezTo>
                  <a:pt x="8736" y="6933"/>
                  <a:pt x="8652" y="6868"/>
                  <a:pt x="8537" y="6784"/>
                </a:cubicBezTo>
                <a:cubicBezTo>
                  <a:pt x="8422" y="6699"/>
                  <a:pt x="8310" y="6642"/>
                  <a:pt x="8199" y="6611"/>
                </a:cubicBezTo>
                <a:cubicBezTo>
                  <a:pt x="8089" y="6581"/>
                  <a:pt x="7968" y="6565"/>
                  <a:pt x="7835" y="6565"/>
                </a:cubicBezTo>
                <a:cubicBezTo>
                  <a:pt x="7482" y="6565"/>
                  <a:pt x="7183" y="6688"/>
                  <a:pt x="6936" y="6936"/>
                </a:cubicBezTo>
                <a:cubicBezTo>
                  <a:pt x="6688" y="7183"/>
                  <a:pt x="6565" y="7482"/>
                  <a:pt x="6565" y="7835"/>
                </a:cubicBezTo>
                <a:cubicBezTo>
                  <a:pt x="6565" y="7968"/>
                  <a:pt x="6581" y="8089"/>
                  <a:pt x="6611" y="8199"/>
                </a:cubicBezTo>
                <a:cubicBezTo>
                  <a:pt x="6642" y="8310"/>
                  <a:pt x="6699" y="8422"/>
                  <a:pt x="6784" y="8537"/>
                </a:cubicBezTo>
                <a:cubicBezTo>
                  <a:pt x="6867" y="8652"/>
                  <a:pt x="6933" y="8736"/>
                  <a:pt x="6982" y="8788"/>
                </a:cubicBezTo>
                <a:cubicBezTo>
                  <a:pt x="7030" y="8841"/>
                  <a:pt x="7125" y="8936"/>
                  <a:pt x="7266" y="9073"/>
                </a:cubicBezTo>
                <a:cubicBezTo>
                  <a:pt x="7407" y="9210"/>
                  <a:pt x="7491" y="9292"/>
                  <a:pt x="7518" y="9318"/>
                </a:cubicBezTo>
                <a:cubicBezTo>
                  <a:pt x="7253" y="9592"/>
                  <a:pt x="6935" y="9728"/>
                  <a:pt x="6565" y="9728"/>
                </a:cubicBezTo>
                <a:cubicBezTo>
                  <a:pt x="6203" y="9728"/>
                  <a:pt x="5903" y="9609"/>
                  <a:pt x="5665" y="9371"/>
                </a:cubicBezTo>
                <a:lnTo>
                  <a:pt x="2912" y="6618"/>
                </a:lnTo>
                <a:cubicBezTo>
                  <a:pt x="2665" y="6371"/>
                  <a:pt x="2541" y="6070"/>
                  <a:pt x="2541" y="5717"/>
                </a:cubicBezTo>
                <a:cubicBezTo>
                  <a:pt x="2541" y="5374"/>
                  <a:pt x="2664" y="5078"/>
                  <a:pt x="2912" y="4831"/>
                </a:cubicBezTo>
                <a:lnTo>
                  <a:pt x="4858" y="2898"/>
                </a:lnTo>
                <a:cubicBezTo>
                  <a:pt x="5113" y="2660"/>
                  <a:pt x="5414" y="2541"/>
                  <a:pt x="5758" y="2541"/>
                </a:cubicBezTo>
                <a:cubicBezTo>
                  <a:pt x="6110" y="2541"/>
                  <a:pt x="6411" y="2665"/>
                  <a:pt x="6657" y="2912"/>
                </a:cubicBezTo>
                <a:lnTo>
                  <a:pt x="9384" y="5652"/>
                </a:lnTo>
                <a:cubicBezTo>
                  <a:pt x="9631" y="5898"/>
                  <a:pt x="9754" y="6199"/>
                  <a:pt x="9754" y="6551"/>
                </a:cubicBezTo>
                <a:cubicBezTo>
                  <a:pt x="9754" y="6922"/>
                  <a:pt x="9609" y="7244"/>
                  <a:pt x="9318" y="7518"/>
                </a:cubicBezTo>
                <a:cubicBezTo>
                  <a:pt x="9318" y="7518"/>
                  <a:pt x="9318" y="7518"/>
                  <a:pt x="9318" y="7518"/>
                </a:cubicBezTo>
                <a:close/>
                <a:moveTo>
                  <a:pt x="20488" y="13182"/>
                </a:moveTo>
                <a:lnTo>
                  <a:pt x="17735" y="10429"/>
                </a:lnTo>
                <a:cubicBezTo>
                  <a:pt x="16994" y="9688"/>
                  <a:pt x="16094" y="9318"/>
                  <a:pt x="15035" y="9318"/>
                </a:cubicBezTo>
                <a:cubicBezTo>
                  <a:pt x="13959" y="9318"/>
                  <a:pt x="13041" y="9706"/>
                  <a:pt x="12283" y="10482"/>
                </a:cubicBezTo>
                <a:lnTo>
                  <a:pt x="11118" y="9318"/>
                </a:lnTo>
                <a:cubicBezTo>
                  <a:pt x="11894" y="8559"/>
                  <a:pt x="12283" y="7637"/>
                  <a:pt x="12283" y="6551"/>
                </a:cubicBezTo>
                <a:cubicBezTo>
                  <a:pt x="12283" y="5492"/>
                  <a:pt x="11916" y="4597"/>
                  <a:pt x="11184" y="3865"/>
                </a:cubicBezTo>
                <a:lnTo>
                  <a:pt x="8457" y="1125"/>
                </a:lnTo>
                <a:cubicBezTo>
                  <a:pt x="7725" y="375"/>
                  <a:pt x="6825" y="0"/>
                  <a:pt x="5757" y="0"/>
                </a:cubicBezTo>
                <a:cubicBezTo>
                  <a:pt x="4698" y="0"/>
                  <a:pt x="3803" y="366"/>
                  <a:pt x="3071" y="1099"/>
                </a:cubicBezTo>
                <a:lnTo>
                  <a:pt x="1125" y="3031"/>
                </a:lnTo>
                <a:cubicBezTo>
                  <a:pt x="375" y="3764"/>
                  <a:pt x="0" y="4659"/>
                  <a:pt x="0" y="5717"/>
                </a:cubicBezTo>
                <a:cubicBezTo>
                  <a:pt x="0" y="6776"/>
                  <a:pt x="370" y="7677"/>
                  <a:pt x="1112" y="8418"/>
                </a:cubicBezTo>
                <a:lnTo>
                  <a:pt x="3865" y="11171"/>
                </a:lnTo>
                <a:cubicBezTo>
                  <a:pt x="4606" y="11912"/>
                  <a:pt x="5506" y="12283"/>
                  <a:pt x="6565" y="12283"/>
                </a:cubicBezTo>
                <a:cubicBezTo>
                  <a:pt x="7641" y="12283"/>
                  <a:pt x="8559" y="11894"/>
                  <a:pt x="9318" y="11118"/>
                </a:cubicBezTo>
                <a:lnTo>
                  <a:pt x="10482" y="12283"/>
                </a:lnTo>
                <a:cubicBezTo>
                  <a:pt x="9706" y="13041"/>
                  <a:pt x="9318" y="13963"/>
                  <a:pt x="9318" y="15049"/>
                </a:cubicBezTo>
                <a:cubicBezTo>
                  <a:pt x="9318" y="16108"/>
                  <a:pt x="9684" y="17003"/>
                  <a:pt x="10416" y="17735"/>
                </a:cubicBezTo>
                <a:lnTo>
                  <a:pt x="13143" y="20475"/>
                </a:lnTo>
                <a:cubicBezTo>
                  <a:pt x="13876" y="21225"/>
                  <a:pt x="14775" y="21600"/>
                  <a:pt x="15843" y="21600"/>
                </a:cubicBezTo>
                <a:cubicBezTo>
                  <a:pt x="16902" y="21600"/>
                  <a:pt x="17797" y="21234"/>
                  <a:pt x="18529" y="20501"/>
                </a:cubicBezTo>
                <a:lnTo>
                  <a:pt x="20475" y="18569"/>
                </a:lnTo>
                <a:cubicBezTo>
                  <a:pt x="21225" y="17836"/>
                  <a:pt x="21600" y="16941"/>
                  <a:pt x="21600" y="15883"/>
                </a:cubicBezTo>
                <a:cubicBezTo>
                  <a:pt x="21600" y="14824"/>
                  <a:pt x="21230" y="13924"/>
                  <a:pt x="20488" y="13182"/>
                </a:cubicBezTo>
                <a:cubicBezTo>
                  <a:pt x="20488" y="13182"/>
                  <a:pt x="20488" y="13182"/>
                  <a:pt x="20488" y="13182"/>
                </a:cubicBezTo>
                <a:close/>
              </a:path>
            </a:pathLst>
          </a:custGeom>
          <a:solidFill>
            <a:srgbClr val="5B8B52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>
              <a:lnSpc>
                <a:spcPct val="100000"/>
              </a:lnSpc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1" name="Rectangle 18">
            <a:extLst>
              <a:ext uri="{FF2B5EF4-FFF2-40B4-BE49-F238E27FC236}">
                <a16:creationId xmlns:a16="http://schemas.microsoft.com/office/drawing/2014/main" id="{BB479639-7A7D-D6A3-0301-96E71C23F1D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602261" y="4362993"/>
            <a:ext cx="1093728" cy="582577"/>
          </a:xfrm>
          <a:prstGeom prst="rect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id-ID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" name="Shape 357">
            <a:extLst>
              <a:ext uri="{FF2B5EF4-FFF2-40B4-BE49-F238E27FC236}">
                <a16:creationId xmlns:a16="http://schemas.microsoft.com/office/drawing/2014/main" id="{10135B9A-436D-4D1F-47C1-04AF59747938}"/>
              </a:ext>
            </a:extLst>
          </p:cNvPr>
          <p:cNvSpPr/>
          <p:nvPr/>
        </p:nvSpPr>
        <p:spPr>
          <a:xfrm>
            <a:off x="8019470" y="4540696"/>
            <a:ext cx="272521" cy="2525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80" h="21024" extrusionOk="0">
                <a:moveTo>
                  <a:pt x="18800" y="1728"/>
                </a:moveTo>
                <a:cubicBezTo>
                  <a:pt x="16810" y="-576"/>
                  <a:pt x="13583" y="-576"/>
                  <a:pt x="11591" y="1728"/>
                </a:cubicBezTo>
                <a:lnTo>
                  <a:pt x="10239" y="3293"/>
                </a:lnTo>
                <a:lnTo>
                  <a:pt x="8887" y="1728"/>
                </a:lnTo>
                <a:cubicBezTo>
                  <a:pt x="6897" y="-576"/>
                  <a:pt x="3670" y="-576"/>
                  <a:pt x="1680" y="1728"/>
                </a:cubicBezTo>
                <a:cubicBezTo>
                  <a:pt x="-560" y="4320"/>
                  <a:pt x="-560" y="8522"/>
                  <a:pt x="1680" y="11115"/>
                </a:cubicBezTo>
                <a:lnTo>
                  <a:pt x="10239" y="21024"/>
                </a:lnTo>
                <a:lnTo>
                  <a:pt x="18800" y="11115"/>
                </a:lnTo>
                <a:cubicBezTo>
                  <a:pt x="21040" y="8522"/>
                  <a:pt x="21040" y="4320"/>
                  <a:pt x="18800" y="1728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>
              <a:lnSpc>
                <a:spcPct val="100000"/>
              </a:lnSpc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Helvetica Light"/>
              </a:defRPr>
            </a:pPr>
            <a:endParaRPr>
              <a:cs typeface="+mn-ea"/>
              <a:sym typeface="+mn-lt"/>
            </a:endParaRPr>
          </a:p>
        </p:txBody>
      </p:sp>
      <p:sp>
        <p:nvSpPr>
          <p:cNvPr id="23" name="Freeform 19">
            <a:extLst>
              <a:ext uri="{FF2B5EF4-FFF2-40B4-BE49-F238E27FC236}">
                <a16:creationId xmlns:a16="http://schemas.microsoft.com/office/drawing/2014/main" id="{0177D31D-0AFE-59FA-044B-76059D652C28}"/>
              </a:ext>
            </a:extLst>
          </p:cNvPr>
          <p:cNvSpPr/>
          <p:nvPr/>
        </p:nvSpPr>
        <p:spPr bwMode="auto">
          <a:xfrm rot="2138875">
            <a:off x="5362185" y="2267969"/>
            <a:ext cx="1209844" cy="2322059"/>
          </a:xfrm>
          <a:custGeom>
            <a:avLst/>
            <a:gdLst/>
            <a:ahLst/>
            <a:cxnLst>
              <a:cxn ang="0">
                <a:pos x="1334" y="5376"/>
              </a:cxn>
              <a:cxn ang="0">
                <a:pos x="1446" y="5654"/>
              </a:cxn>
              <a:cxn ang="0">
                <a:pos x="1491" y="5711"/>
              </a:cxn>
              <a:cxn ang="0">
                <a:pos x="1523" y="5784"/>
              </a:cxn>
              <a:cxn ang="0">
                <a:pos x="1540" y="5864"/>
              </a:cxn>
              <a:cxn ang="0">
                <a:pos x="1536" y="5943"/>
              </a:cxn>
              <a:cxn ang="0">
                <a:pos x="1511" y="6015"/>
              </a:cxn>
              <a:cxn ang="0">
                <a:pos x="1461" y="6071"/>
              </a:cxn>
              <a:cxn ang="0">
                <a:pos x="1384" y="6103"/>
              </a:cxn>
              <a:cxn ang="0">
                <a:pos x="1334" y="6927"/>
              </a:cxn>
              <a:cxn ang="0">
                <a:pos x="2277" y="6946"/>
              </a:cxn>
              <a:cxn ang="0">
                <a:pos x="2226" y="6893"/>
              </a:cxn>
              <a:cxn ang="0">
                <a:pos x="2195" y="6838"/>
              </a:cxn>
              <a:cxn ang="0">
                <a:pos x="2185" y="6782"/>
              </a:cxn>
              <a:cxn ang="0">
                <a:pos x="2192" y="6728"/>
              </a:cxn>
              <a:cxn ang="0">
                <a:pos x="2214" y="6678"/>
              </a:cxn>
              <a:cxn ang="0">
                <a:pos x="2251" y="6634"/>
              </a:cxn>
              <a:cxn ang="0">
                <a:pos x="2298" y="6597"/>
              </a:cxn>
              <a:cxn ang="0">
                <a:pos x="2305" y="6151"/>
              </a:cxn>
              <a:cxn ang="0">
                <a:pos x="2226" y="6127"/>
              </a:cxn>
              <a:cxn ang="0">
                <a:pos x="2168" y="6079"/>
              </a:cxn>
              <a:cxn ang="0">
                <a:pos x="2129" y="6014"/>
              </a:cxn>
              <a:cxn ang="0">
                <a:pos x="2114" y="5940"/>
              </a:cxn>
              <a:cxn ang="0">
                <a:pos x="2121" y="5866"/>
              </a:cxn>
              <a:cxn ang="0">
                <a:pos x="2156" y="5797"/>
              </a:cxn>
              <a:cxn ang="0">
                <a:pos x="2217" y="5746"/>
              </a:cxn>
              <a:cxn ang="0">
                <a:pos x="2291" y="4775"/>
              </a:cxn>
              <a:cxn ang="0">
                <a:pos x="2674" y="3734"/>
              </a:cxn>
              <a:cxn ang="0">
                <a:pos x="2946" y="3597"/>
              </a:cxn>
              <a:cxn ang="0">
                <a:pos x="3190" y="3422"/>
              </a:cxn>
              <a:cxn ang="0">
                <a:pos x="3404" y="3211"/>
              </a:cxn>
              <a:cxn ang="0">
                <a:pos x="3583" y="2968"/>
              </a:cxn>
              <a:cxn ang="0">
                <a:pos x="3724" y="2700"/>
              </a:cxn>
              <a:cxn ang="0">
                <a:pos x="3821" y="2409"/>
              </a:cxn>
              <a:cxn ang="0">
                <a:pos x="3873" y="2100"/>
              </a:cxn>
              <a:cxn ang="0">
                <a:pos x="3869" y="1741"/>
              </a:cxn>
              <a:cxn ang="0">
                <a:pos x="3791" y="1363"/>
              </a:cxn>
              <a:cxn ang="0">
                <a:pos x="3645" y="1015"/>
              </a:cxn>
              <a:cxn ang="0">
                <a:pos x="3436" y="706"/>
              </a:cxn>
              <a:cxn ang="0">
                <a:pos x="3173" y="442"/>
              </a:cxn>
              <a:cxn ang="0">
                <a:pos x="2864" y="234"/>
              </a:cxn>
              <a:cxn ang="0">
                <a:pos x="2517" y="87"/>
              </a:cxn>
              <a:cxn ang="0">
                <a:pos x="2138" y="10"/>
              </a:cxn>
              <a:cxn ang="0">
                <a:pos x="1741" y="10"/>
              </a:cxn>
              <a:cxn ang="0">
                <a:pos x="1363" y="87"/>
              </a:cxn>
              <a:cxn ang="0">
                <a:pos x="1015" y="234"/>
              </a:cxn>
              <a:cxn ang="0">
                <a:pos x="705" y="442"/>
              </a:cxn>
              <a:cxn ang="0">
                <a:pos x="443" y="706"/>
              </a:cxn>
              <a:cxn ang="0">
                <a:pos x="234" y="1015"/>
              </a:cxn>
              <a:cxn ang="0">
                <a:pos x="87" y="1363"/>
              </a:cxn>
              <a:cxn ang="0">
                <a:pos x="10" y="1741"/>
              </a:cxn>
              <a:cxn ang="0">
                <a:pos x="6" y="2090"/>
              </a:cxn>
              <a:cxn ang="0">
                <a:pos x="51" y="2381"/>
              </a:cxn>
              <a:cxn ang="0">
                <a:pos x="137" y="2657"/>
              </a:cxn>
              <a:cxn ang="0">
                <a:pos x="262" y="2913"/>
              </a:cxn>
              <a:cxn ang="0">
                <a:pos x="422" y="3146"/>
              </a:cxn>
              <a:cxn ang="0">
                <a:pos x="613" y="3353"/>
              </a:cxn>
              <a:cxn ang="0">
                <a:pos x="831" y="3531"/>
              </a:cxn>
              <a:cxn ang="0">
                <a:pos x="1075" y="3676"/>
              </a:cxn>
            </a:cxnLst>
            <a:rect l="0" t="0" r="r" b="b"/>
            <a:pathLst>
              <a:path w="3879" h="7445">
                <a:moveTo>
                  <a:pt x="1205" y="3735"/>
                </a:moveTo>
                <a:lnTo>
                  <a:pt x="1205" y="4556"/>
                </a:lnTo>
                <a:lnTo>
                  <a:pt x="1334" y="4739"/>
                </a:lnTo>
                <a:lnTo>
                  <a:pt x="1334" y="5376"/>
                </a:lnTo>
                <a:lnTo>
                  <a:pt x="1411" y="5426"/>
                </a:lnTo>
                <a:lnTo>
                  <a:pt x="1418" y="5634"/>
                </a:lnTo>
                <a:lnTo>
                  <a:pt x="1433" y="5643"/>
                </a:lnTo>
                <a:lnTo>
                  <a:pt x="1446" y="5654"/>
                </a:lnTo>
                <a:lnTo>
                  <a:pt x="1458" y="5667"/>
                </a:lnTo>
                <a:lnTo>
                  <a:pt x="1470" y="5680"/>
                </a:lnTo>
                <a:lnTo>
                  <a:pt x="1481" y="5695"/>
                </a:lnTo>
                <a:lnTo>
                  <a:pt x="1491" y="5711"/>
                </a:lnTo>
                <a:lnTo>
                  <a:pt x="1501" y="5728"/>
                </a:lnTo>
                <a:lnTo>
                  <a:pt x="1509" y="5746"/>
                </a:lnTo>
                <a:lnTo>
                  <a:pt x="1517" y="5764"/>
                </a:lnTo>
                <a:lnTo>
                  <a:pt x="1523" y="5784"/>
                </a:lnTo>
                <a:lnTo>
                  <a:pt x="1529" y="5803"/>
                </a:lnTo>
                <a:lnTo>
                  <a:pt x="1533" y="5823"/>
                </a:lnTo>
                <a:lnTo>
                  <a:pt x="1536" y="5844"/>
                </a:lnTo>
                <a:lnTo>
                  <a:pt x="1540" y="5864"/>
                </a:lnTo>
                <a:lnTo>
                  <a:pt x="1541" y="5884"/>
                </a:lnTo>
                <a:lnTo>
                  <a:pt x="1540" y="5903"/>
                </a:lnTo>
                <a:lnTo>
                  <a:pt x="1539" y="5923"/>
                </a:lnTo>
                <a:lnTo>
                  <a:pt x="1536" y="5943"/>
                </a:lnTo>
                <a:lnTo>
                  <a:pt x="1532" y="5962"/>
                </a:lnTo>
                <a:lnTo>
                  <a:pt x="1527" y="5981"/>
                </a:lnTo>
                <a:lnTo>
                  <a:pt x="1519" y="5998"/>
                </a:lnTo>
                <a:lnTo>
                  <a:pt x="1511" y="6015"/>
                </a:lnTo>
                <a:lnTo>
                  <a:pt x="1501" y="6030"/>
                </a:lnTo>
                <a:lnTo>
                  <a:pt x="1489" y="6046"/>
                </a:lnTo>
                <a:lnTo>
                  <a:pt x="1476" y="6059"/>
                </a:lnTo>
                <a:lnTo>
                  <a:pt x="1461" y="6071"/>
                </a:lnTo>
                <a:lnTo>
                  <a:pt x="1445" y="6081"/>
                </a:lnTo>
                <a:lnTo>
                  <a:pt x="1426" y="6091"/>
                </a:lnTo>
                <a:lnTo>
                  <a:pt x="1406" y="6098"/>
                </a:lnTo>
                <a:lnTo>
                  <a:pt x="1384" y="6103"/>
                </a:lnTo>
                <a:lnTo>
                  <a:pt x="1361" y="6106"/>
                </a:lnTo>
                <a:lnTo>
                  <a:pt x="1334" y="6109"/>
                </a:lnTo>
                <a:lnTo>
                  <a:pt x="1334" y="6367"/>
                </a:lnTo>
                <a:lnTo>
                  <a:pt x="1334" y="6927"/>
                </a:lnTo>
                <a:lnTo>
                  <a:pt x="1852" y="7445"/>
                </a:lnTo>
                <a:lnTo>
                  <a:pt x="2311" y="6970"/>
                </a:lnTo>
                <a:lnTo>
                  <a:pt x="2294" y="6958"/>
                </a:lnTo>
                <a:lnTo>
                  <a:pt x="2277" y="6946"/>
                </a:lnTo>
                <a:lnTo>
                  <a:pt x="2263" y="6933"/>
                </a:lnTo>
                <a:lnTo>
                  <a:pt x="2249" y="6920"/>
                </a:lnTo>
                <a:lnTo>
                  <a:pt x="2237" y="6906"/>
                </a:lnTo>
                <a:lnTo>
                  <a:pt x="2226" y="6893"/>
                </a:lnTo>
                <a:lnTo>
                  <a:pt x="2216" y="6879"/>
                </a:lnTo>
                <a:lnTo>
                  <a:pt x="2209" y="6866"/>
                </a:lnTo>
                <a:lnTo>
                  <a:pt x="2201" y="6851"/>
                </a:lnTo>
                <a:lnTo>
                  <a:pt x="2195" y="6838"/>
                </a:lnTo>
                <a:lnTo>
                  <a:pt x="2191" y="6824"/>
                </a:lnTo>
                <a:lnTo>
                  <a:pt x="2188" y="6809"/>
                </a:lnTo>
                <a:lnTo>
                  <a:pt x="2185" y="6796"/>
                </a:lnTo>
                <a:lnTo>
                  <a:pt x="2185" y="6782"/>
                </a:lnTo>
                <a:lnTo>
                  <a:pt x="2185" y="6768"/>
                </a:lnTo>
                <a:lnTo>
                  <a:pt x="2187" y="6754"/>
                </a:lnTo>
                <a:lnTo>
                  <a:pt x="2189" y="6741"/>
                </a:lnTo>
                <a:lnTo>
                  <a:pt x="2192" y="6728"/>
                </a:lnTo>
                <a:lnTo>
                  <a:pt x="2195" y="6714"/>
                </a:lnTo>
                <a:lnTo>
                  <a:pt x="2201" y="6702"/>
                </a:lnTo>
                <a:lnTo>
                  <a:pt x="2208" y="6690"/>
                </a:lnTo>
                <a:lnTo>
                  <a:pt x="2214" y="6678"/>
                </a:lnTo>
                <a:lnTo>
                  <a:pt x="2222" y="6666"/>
                </a:lnTo>
                <a:lnTo>
                  <a:pt x="2231" y="6655"/>
                </a:lnTo>
                <a:lnTo>
                  <a:pt x="2240" y="6644"/>
                </a:lnTo>
                <a:lnTo>
                  <a:pt x="2251" y="6634"/>
                </a:lnTo>
                <a:lnTo>
                  <a:pt x="2262" y="6624"/>
                </a:lnTo>
                <a:lnTo>
                  <a:pt x="2273" y="6614"/>
                </a:lnTo>
                <a:lnTo>
                  <a:pt x="2286" y="6605"/>
                </a:lnTo>
                <a:lnTo>
                  <a:pt x="2298" y="6597"/>
                </a:lnTo>
                <a:lnTo>
                  <a:pt x="2312" y="6590"/>
                </a:lnTo>
                <a:lnTo>
                  <a:pt x="2327" y="6582"/>
                </a:lnTo>
                <a:lnTo>
                  <a:pt x="2327" y="6152"/>
                </a:lnTo>
                <a:lnTo>
                  <a:pt x="2305" y="6151"/>
                </a:lnTo>
                <a:lnTo>
                  <a:pt x="2284" y="6147"/>
                </a:lnTo>
                <a:lnTo>
                  <a:pt x="2264" y="6142"/>
                </a:lnTo>
                <a:lnTo>
                  <a:pt x="2245" y="6135"/>
                </a:lnTo>
                <a:lnTo>
                  <a:pt x="2226" y="6127"/>
                </a:lnTo>
                <a:lnTo>
                  <a:pt x="2210" y="6117"/>
                </a:lnTo>
                <a:lnTo>
                  <a:pt x="2195" y="6105"/>
                </a:lnTo>
                <a:lnTo>
                  <a:pt x="2181" y="6093"/>
                </a:lnTo>
                <a:lnTo>
                  <a:pt x="2168" y="6079"/>
                </a:lnTo>
                <a:lnTo>
                  <a:pt x="2157" y="6063"/>
                </a:lnTo>
                <a:lnTo>
                  <a:pt x="2146" y="6048"/>
                </a:lnTo>
                <a:lnTo>
                  <a:pt x="2137" y="6031"/>
                </a:lnTo>
                <a:lnTo>
                  <a:pt x="2129" y="6014"/>
                </a:lnTo>
                <a:lnTo>
                  <a:pt x="2124" y="5996"/>
                </a:lnTo>
                <a:lnTo>
                  <a:pt x="2118" y="5977"/>
                </a:lnTo>
                <a:lnTo>
                  <a:pt x="2116" y="5959"/>
                </a:lnTo>
                <a:lnTo>
                  <a:pt x="2114" y="5940"/>
                </a:lnTo>
                <a:lnTo>
                  <a:pt x="2114" y="5921"/>
                </a:lnTo>
                <a:lnTo>
                  <a:pt x="2115" y="5902"/>
                </a:lnTo>
                <a:lnTo>
                  <a:pt x="2117" y="5884"/>
                </a:lnTo>
                <a:lnTo>
                  <a:pt x="2121" y="5866"/>
                </a:lnTo>
                <a:lnTo>
                  <a:pt x="2128" y="5847"/>
                </a:lnTo>
                <a:lnTo>
                  <a:pt x="2136" y="5831"/>
                </a:lnTo>
                <a:lnTo>
                  <a:pt x="2145" y="5814"/>
                </a:lnTo>
                <a:lnTo>
                  <a:pt x="2156" y="5797"/>
                </a:lnTo>
                <a:lnTo>
                  <a:pt x="2169" y="5783"/>
                </a:lnTo>
                <a:lnTo>
                  <a:pt x="2183" y="5769"/>
                </a:lnTo>
                <a:lnTo>
                  <a:pt x="2200" y="5757"/>
                </a:lnTo>
                <a:lnTo>
                  <a:pt x="2217" y="5746"/>
                </a:lnTo>
                <a:lnTo>
                  <a:pt x="2238" y="5736"/>
                </a:lnTo>
                <a:lnTo>
                  <a:pt x="2259" y="5727"/>
                </a:lnTo>
                <a:lnTo>
                  <a:pt x="2284" y="5720"/>
                </a:lnTo>
                <a:lnTo>
                  <a:pt x="2291" y="4775"/>
                </a:lnTo>
                <a:lnTo>
                  <a:pt x="2499" y="4577"/>
                </a:lnTo>
                <a:lnTo>
                  <a:pt x="2531" y="3786"/>
                </a:lnTo>
                <a:lnTo>
                  <a:pt x="2604" y="3762"/>
                </a:lnTo>
                <a:lnTo>
                  <a:pt x="2674" y="3734"/>
                </a:lnTo>
                <a:lnTo>
                  <a:pt x="2745" y="3703"/>
                </a:lnTo>
                <a:lnTo>
                  <a:pt x="2813" y="3671"/>
                </a:lnTo>
                <a:lnTo>
                  <a:pt x="2881" y="3635"/>
                </a:lnTo>
                <a:lnTo>
                  <a:pt x="2946" y="3597"/>
                </a:lnTo>
                <a:lnTo>
                  <a:pt x="3010" y="3556"/>
                </a:lnTo>
                <a:lnTo>
                  <a:pt x="3072" y="3513"/>
                </a:lnTo>
                <a:lnTo>
                  <a:pt x="3131" y="3469"/>
                </a:lnTo>
                <a:lnTo>
                  <a:pt x="3190" y="3422"/>
                </a:lnTo>
                <a:lnTo>
                  <a:pt x="3246" y="3372"/>
                </a:lnTo>
                <a:lnTo>
                  <a:pt x="3301" y="3320"/>
                </a:lnTo>
                <a:lnTo>
                  <a:pt x="3353" y="3266"/>
                </a:lnTo>
                <a:lnTo>
                  <a:pt x="3404" y="3211"/>
                </a:lnTo>
                <a:lnTo>
                  <a:pt x="3453" y="3153"/>
                </a:lnTo>
                <a:lnTo>
                  <a:pt x="3498" y="3093"/>
                </a:lnTo>
                <a:lnTo>
                  <a:pt x="3542" y="3032"/>
                </a:lnTo>
                <a:lnTo>
                  <a:pt x="3583" y="2968"/>
                </a:lnTo>
                <a:lnTo>
                  <a:pt x="3623" y="2904"/>
                </a:lnTo>
                <a:lnTo>
                  <a:pt x="3659" y="2838"/>
                </a:lnTo>
                <a:lnTo>
                  <a:pt x="3693" y="2770"/>
                </a:lnTo>
                <a:lnTo>
                  <a:pt x="3724" y="2700"/>
                </a:lnTo>
                <a:lnTo>
                  <a:pt x="3753" y="2629"/>
                </a:lnTo>
                <a:lnTo>
                  <a:pt x="3778" y="2558"/>
                </a:lnTo>
                <a:lnTo>
                  <a:pt x="3801" y="2484"/>
                </a:lnTo>
                <a:lnTo>
                  <a:pt x="3821" y="2409"/>
                </a:lnTo>
                <a:lnTo>
                  <a:pt x="3839" y="2334"/>
                </a:lnTo>
                <a:lnTo>
                  <a:pt x="3853" y="2257"/>
                </a:lnTo>
                <a:lnTo>
                  <a:pt x="3864" y="2178"/>
                </a:lnTo>
                <a:lnTo>
                  <a:pt x="3873" y="2100"/>
                </a:lnTo>
                <a:lnTo>
                  <a:pt x="3877" y="2020"/>
                </a:lnTo>
                <a:lnTo>
                  <a:pt x="3879" y="1939"/>
                </a:lnTo>
                <a:lnTo>
                  <a:pt x="3876" y="1839"/>
                </a:lnTo>
                <a:lnTo>
                  <a:pt x="3869" y="1741"/>
                </a:lnTo>
                <a:lnTo>
                  <a:pt x="3856" y="1644"/>
                </a:lnTo>
                <a:lnTo>
                  <a:pt x="3840" y="1548"/>
                </a:lnTo>
                <a:lnTo>
                  <a:pt x="3818" y="1454"/>
                </a:lnTo>
                <a:lnTo>
                  <a:pt x="3791" y="1363"/>
                </a:lnTo>
                <a:lnTo>
                  <a:pt x="3762" y="1272"/>
                </a:lnTo>
                <a:lnTo>
                  <a:pt x="3726" y="1184"/>
                </a:lnTo>
                <a:lnTo>
                  <a:pt x="3688" y="1099"/>
                </a:lnTo>
                <a:lnTo>
                  <a:pt x="3645" y="1015"/>
                </a:lnTo>
                <a:lnTo>
                  <a:pt x="3598" y="934"/>
                </a:lnTo>
                <a:lnTo>
                  <a:pt x="3547" y="855"/>
                </a:lnTo>
                <a:lnTo>
                  <a:pt x="3493" y="779"/>
                </a:lnTo>
                <a:lnTo>
                  <a:pt x="3436" y="706"/>
                </a:lnTo>
                <a:lnTo>
                  <a:pt x="3375" y="636"/>
                </a:lnTo>
                <a:lnTo>
                  <a:pt x="3311" y="568"/>
                </a:lnTo>
                <a:lnTo>
                  <a:pt x="3244" y="504"/>
                </a:lnTo>
                <a:lnTo>
                  <a:pt x="3173" y="442"/>
                </a:lnTo>
                <a:lnTo>
                  <a:pt x="3100" y="385"/>
                </a:lnTo>
                <a:lnTo>
                  <a:pt x="3024" y="331"/>
                </a:lnTo>
                <a:lnTo>
                  <a:pt x="2945" y="280"/>
                </a:lnTo>
                <a:lnTo>
                  <a:pt x="2864" y="234"/>
                </a:lnTo>
                <a:lnTo>
                  <a:pt x="2780" y="191"/>
                </a:lnTo>
                <a:lnTo>
                  <a:pt x="2694" y="152"/>
                </a:lnTo>
                <a:lnTo>
                  <a:pt x="2606" y="118"/>
                </a:lnTo>
                <a:lnTo>
                  <a:pt x="2517" y="87"/>
                </a:lnTo>
                <a:lnTo>
                  <a:pt x="2424" y="61"/>
                </a:lnTo>
                <a:lnTo>
                  <a:pt x="2330" y="40"/>
                </a:lnTo>
                <a:lnTo>
                  <a:pt x="2235" y="22"/>
                </a:lnTo>
                <a:lnTo>
                  <a:pt x="2138" y="10"/>
                </a:lnTo>
                <a:lnTo>
                  <a:pt x="2040" y="2"/>
                </a:lnTo>
                <a:lnTo>
                  <a:pt x="1939" y="0"/>
                </a:lnTo>
                <a:lnTo>
                  <a:pt x="1840" y="2"/>
                </a:lnTo>
                <a:lnTo>
                  <a:pt x="1741" y="10"/>
                </a:lnTo>
                <a:lnTo>
                  <a:pt x="1645" y="22"/>
                </a:lnTo>
                <a:lnTo>
                  <a:pt x="1549" y="40"/>
                </a:lnTo>
                <a:lnTo>
                  <a:pt x="1455" y="61"/>
                </a:lnTo>
                <a:lnTo>
                  <a:pt x="1363" y="87"/>
                </a:lnTo>
                <a:lnTo>
                  <a:pt x="1273" y="118"/>
                </a:lnTo>
                <a:lnTo>
                  <a:pt x="1184" y="152"/>
                </a:lnTo>
                <a:lnTo>
                  <a:pt x="1098" y="191"/>
                </a:lnTo>
                <a:lnTo>
                  <a:pt x="1015" y="234"/>
                </a:lnTo>
                <a:lnTo>
                  <a:pt x="934" y="280"/>
                </a:lnTo>
                <a:lnTo>
                  <a:pt x="855" y="331"/>
                </a:lnTo>
                <a:lnTo>
                  <a:pt x="779" y="385"/>
                </a:lnTo>
                <a:lnTo>
                  <a:pt x="705" y="442"/>
                </a:lnTo>
                <a:lnTo>
                  <a:pt x="636" y="504"/>
                </a:lnTo>
                <a:lnTo>
                  <a:pt x="568" y="568"/>
                </a:lnTo>
                <a:lnTo>
                  <a:pt x="503" y="636"/>
                </a:lnTo>
                <a:lnTo>
                  <a:pt x="443" y="706"/>
                </a:lnTo>
                <a:lnTo>
                  <a:pt x="385" y="779"/>
                </a:lnTo>
                <a:lnTo>
                  <a:pt x="331" y="855"/>
                </a:lnTo>
                <a:lnTo>
                  <a:pt x="280" y="934"/>
                </a:lnTo>
                <a:lnTo>
                  <a:pt x="234" y="1015"/>
                </a:lnTo>
                <a:lnTo>
                  <a:pt x="191" y="1099"/>
                </a:lnTo>
                <a:lnTo>
                  <a:pt x="152" y="1184"/>
                </a:lnTo>
                <a:lnTo>
                  <a:pt x="117" y="1272"/>
                </a:lnTo>
                <a:lnTo>
                  <a:pt x="87" y="1363"/>
                </a:lnTo>
                <a:lnTo>
                  <a:pt x="61" y="1454"/>
                </a:lnTo>
                <a:lnTo>
                  <a:pt x="39" y="1548"/>
                </a:lnTo>
                <a:lnTo>
                  <a:pt x="22" y="1644"/>
                </a:lnTo>
                <a:lnTo>
                  <a:pt x="10" y="1741"/>
                </a:lnTo>
                <a:lnTo>
                  <a:pt x="2" y="1839"/>
                </a:lnTo>
                <a:lnTo>
                  <a:pt x="0" y="1939"/>
                </a:lnTo>
                <a:lnTo>
                  <a:pt x="1" y="2015"/>
                </a:lnTo>
                <a:lnTo>
                  <a:pt x="6" y="2090"/>
                </a:lnTo>
                <a:lnTo>
                  <a:pt x="12" y="2164"/>
                </a:lnTo>
                <a:lnTo>
                  <a:pt x="22" y="2238"/>
                </a:lnTo>
                <a:lnTo>
                  <a:pt x="35" y="2309"/>
                </a:lnTo>
                <a:lnTo>
                  <a:pt x="51" y="2381"/>
                </a:lnTo>
                <a:lnTo>
                  <a:pt x="68" y="2452"/>
                </a:lnTo>
                <a:lnTo>
                  <a:pt x="88" y="2521"/>
                </a:lnTo>
                <a:lnTo>
                  <a:pt x="112" y="2590"/>
                </a:lnTo>
                <a:lnTo>
                  <a:pt x="137" y="2657"/>
                </a:lnTo>
                <a:lnTo>
                  <a:pt x="165" y="2722"/>
                </a:lnTo>
                <a:lnTo>
                  <a:pt x="194" y="2787"/>
                </a:lnTo>
                <a:lnTo>
                  <a:pt x="227" y="2851"/>
                </a:lnTo>
                <a:lnTo>
                  <a:pt x="262" y="2913"/>
                </a:lnTo>
                <a:lnTo>
                  <a:pt x="298" y="2974"/>
                </a:lnTo>
                <a:lnTo>
                  <a:pt x="338" y="3032"/>
                </a:lnTo>
                <a:lnTo>
                  <a:pt x="379" y="3090"/>
                </a:lnTo>
                <a:lnTo>
                  <a:pt x="422" y="3146"/>
                </a:lnTo>
                <a:lnTo>
                  <a:pt x="467" y="3201"/>
                </a:lnTo>
                <a:lnTo>
                  <a:pt x="513" y="3253"/>
                </a:lnTo>
                <a:lnTo>
                  <a:pt x="562" y="3304"/>
                </a:lnTo>
                <a:lnTo>
                  <a:pt x="613" y="3353"/>
                </a:lnTo>
                <a:lnTo>
                  <a:pt x="665" y="3401"/>
                </a:lnTo>
                <a:lnTo>
                  <a:pt x="719" y="3446"/>
                </a:lnTo>
                <a:lnTo>
                  <a:pt x="775" y="3489"/>
                </a:lnTo>
                <a:lnTo>
                  <a:pt x="831" y="3531"/>
                </a:lnTo>
                <a:lnTo>
                  <a:pt x="891" y="3571"/>
                </a:lnTo>
                <a:lnTo>
                  <a:pt x="950" y="3607"/>
                </a:lnTo>
                <a:lnTo>
                  <a:pt x="1012" y="3642"/>
                </a:lnTo>
                <a:lnTo>
                  <a:pt x="1075" y="3676"/>
                </a:lnTo>
                <a:lnTo>
                  <a:pt x="1140" y="3706"/>
                </a:lnTo>
                <a:lnTo>
                  <a:pt x="1205" y="3735"/>
                </a:lnTo>
                <a:close/>
              </a:path>
            </a:pathLst>
          </a:cu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4" name="Freeform 20">
            <a:extLst>
              <a:ext uri="{FF2B5EF4-FFF2-40B4-BE49-F238E27FC236}">
                <a16:creationId xmlns:a16="http://schemas.microsoft.com/office/drawing/2014/main" id="{1EB7FCC5-F24B-6EF1-990D-DB61693831CA}"/>
              </a:ext>
            </a:extLst>
          </p:cNvPr>
          <p:cNvSpPr/>
          <p:nvPr/>
        </p:nvSpPr>
        <p:spPr bwMode="auto">
          <a:xfrm rot="1560975">
            <a:off x="6307166" y="2627870"/>
            <a:ext cx="328966" cy="327489"/>
          </a:xfrm>
          <a:custGeom>
            <a:avLst/>
            <a:gdLst/>
            <a:ahLst/>
            <a:cxnLst>
              <a:cxn ang="0">
                <a:pos x="579" y="3"/>
              </a:cxn>
              <a:cxn ang="0">
                <a:pos x="657" y="17"/>
              </a:cxn>
              <a:cxn ang="0">
                <a:pos x="730" y="42"/>
              </a:cxn>
              <a:cxn ang="0">
                <a:pos x="797" y="76"/>
              </a:cxn>
              <a:cxn ang="0">
                <a:pos x="859" y="120"/>
              </a:cxn>
              <a:cxn ang="0">
                <a:pos x="914" y="172"/>
              </a:cxn>
              <a:cxn ang="0">
                <a:pos x="961" y="232"/>
              </a:cxn>
              <a:cxn ang="0">
                <a:pos x="999" y="298"/>
              </a:cxn>
              <a:cxn ang="0">
                <a:pos x="1027" y="370"/>
              </a:cxn>
              <a:cxn ang="0">
                <a:pos x="1044" y="446"/>
              </a:cxn>
              <a:cxn ang="0">
                <a:pos x="1051" y="525"/>
              </a:cxn>
              <a:cxn ang="0">
                <a:pos x="1044" y="606"/>
              </a:cxn>
              <a:cxn ang="0">
                <a:pos x="1027" y="682"/>
              </a:cxn>
              <a:cxn ang="0">
                <a:pos x="999" y="753"/>
              </a:cxn>
              <a:cxn ang="0">
                <a:pos x="961" y="819"/>
              </a:cxn>
              <a:cxn ang="0">
                <a:pos x="914" y="878"/>
              </a:cxn>
              <a:cxn ang="0">
                <a:pos x="859" y="930"/>
              </a:cxn>
              <a:cxn ang="0">
                <a:pos x="797" y="974"/>
              </a:cxn>
              <a:cxn ang="0">
                <a:pos x="730" y="1010"/>
              </a:cxn>
              <a:cxn ang="0">
                <a:pos x="657" y="1034"/>
              </a:cxn>
              <a:cxn ang="0">
                <a:pos x="579" y="1048"/>
              </a:cxn>
              <a:cxn ang="0">
                <a:pos x="498" y="1049"/>
              </a:cxn>
              <a:cxn ang="0">
                <a:pos x="420" y="1040"/>
              </a:cxn>
              <a:cxn ang="0">
                <a:pos x="345" y="1019"/>
              </a:cxn>
              <a:cxn ang="0">
                <a:pos x="275" y="988"/>
              </a:cxn>
              <a:cxn ang="0">
                <a:pos x="211" y="946"/>
              </a:cxn>
              <a:cxn ang="0">
                <a:pos x="154" y="897"/>
              </a:cxn>
              <a:cxn ang="0">
                <a:pos x="104" y="840"/>
              </a:cxn>
              <a:cxn ang="0">
                <a:pos x="63" y="776"/>
              </a:cxn>
              <a:cxn ang="0">
                <a:pos x="32" y="706"/>
              </a:cxn>
              <a:cxn ang="0">
                <a:pos x="10" y="631"/>
              </a:cxn>
              <a:cxn ang="0">
                <a:pos x="0" y="553"/>
              </a:cxn>
              <a:cxn ang="0">
                <a:pos x="3" y="471"/>
              </a:cxn>
              <a:cxn ang="0">
                <a:pos x="17" y="394"/>
              </a:cxn>
              <a:cxn ang="0">
                <a:pos x="41" y="321"/>
              </a:cxn>
              <a:cxn ang="0">
                <a:pos x="77" y="253"/>
              </a:cxn>
              <a:cxn ang="0">
                <a:pos x="120" y="191"/>
              </a:cxn>
              <a:cxn ang="0">
                <a:pos x="173" y="137"/>
              </a:cxn>
              <a:cxn ang="0">
                <a:pos x="232" y="89"/>
              </a:cxn>
              <a:cxn ang="0">
                <a:pos x="297" y="52"/>
              </a:cxn>
              <a:cxn ang="0">
                <a:pos x="369" y="24"/>
              </a:cxn>
              <a:cxn ang="0">
                <a:pos x="445" y="7"/>
              </a:cxn>
              <a:cxn ang="0">
                <a:pos x="526" y="0"/>
              </a:cxn>
            </a:cxnLst>
            <a:rect l="0" t="0" r="r" b="b"/>
            <a:pathLst>
              <a:path w="1051" h="1051">
                <a:moveTo>
                  <a:pt x="526" y="0"/>
                </a:moveTo>
                <a:lnTo>
                  <a:pt x="552" y="1"/>
                </a:lnTo>
                <a:lnTo>
                  <a:pt x="579" y="3"/>
                </a:lnTo>
                <a:lnTo>
                  <a:pt x="605" y="7"/>
                </a:lnTo>
                <a:lnTo>
                  <a:pt x="632" y="11"/>
                </a:lnTo>
                <a:lnTo>
                  <a:pt x="657" y="17"/>
                </a:lnTo>
                <a:lnTo>
                  <a:pt x="681" y="24"/>
                </a:lnTo>
                <a:lnTo>
                  <a:pt x="706" y="32"/>
                </a:lnTo>
                <a:lnTo>
                  <a:pt x="730" y="42"/>
                </a:lnTo>
                <a:lnTo>
                  <a:pt x="753" y="52"/>
                </a:lnTo>
                <a:lnTo>
                  <a:pt x="775" y="64"/>
                </a:lnTo>
                <a:lnTo>
                  <a:pt x="797" y="76"/>
                </a:lnTo>
                <a:lnTo>
                  <a:pt x="819" y="89"/>
                </a:lnTo>
                <a:lnTo>
                  <a:pt x="839" y="105"/>
                </a:lnTo>
                <a:lnTo>
                  <a:pt x="859" y="120"/>
                </a:lnTo>
                <a:lnTo>
                  <a:pt x="879" y="137"/>
                </a:lnTo>
                <a:lnTo>
                  <a:pt x="897" y="155"/>
                </a:lnTo>
                <a:lnTo>
                  <a:pt x="914" y="172"/>
                </a:lnTo>
                <a:lnTo>
                  <a:pt x="931" y="191"/>
                </a:lnTo>
                <a:lnTo>
                  <a:pt x="946" y="211"/>
                </a:lnTo>
                <a:lnTo>
                  <a:pt x="961" y="232"/>
                </a:lnTo>
                <a:lnTo>
                  <a:pt x="975" y="253"/>
                </a:lnTo>
                <a:lnTo>
                  <a:pt x="987" y="275"/>
                </a:lnTo>
                <a:lnTo>
                  <a:pt x="999" y="298"/>
                </a:lnTo>
                <a:lnTo>
                  <a:pt x="1009" y="321"/>
                </a:lnTo>
                <a:lnTo>
                  <a:pt x="1019" y="344"/>
                </a:lnTo>
                <a:lnTo>
                  <a:pt x="1027" y="370"/>
                </a:lnTo>
                <a:lnTo>
                  <a:pt x="1035" y="394"/>
                </a:lnTo>
                <a:lnTo>
                  <a:pt x="1040" y="419"/>
                </a:lnTo>
                <a:lnTo>
                  <a:pt x="1044" y="446"/>
                </a:lnTo>
                <a:lnTo>
                  <a:pt x="1048" y="471"/>
                </a:lnTo>
                <a:lnTo>
                  <a:pt x="1050" y="499"/>
                </a:lnTo>
                <a:lnTo>
                  <a:pt x="1051" y="525"/>
                </a:lnTo>
                <a:lnTo>
                  <a:pt x="1050" y="553"/>
                </a:lnTo>
                <a:lnTo>
                  <a:pt x="1048" y="579"/>
                </a:lnTo>
                <a:lnTo>
                  <a:pt x="1044" y="606"/>
                </a:lnTo>
                <a:lnTo>
                  <a:pt x="1040" y="631"/>
                </a:lnTo>
                <a:lnTo>
                  <a:pt x="1035" y="657"/>
                </a:lnTo>
                <a:lnTo>
                  <a:pt x="1027" y="682"/>
                </a:lnTo>
                <a:lnTo>
                  <a:pt x="1019" y="706"/>
                </a:lnTo>
                <a:lnTo>
                  <a:pt x="1009" y="729"/>
                </a:lnTo>
                <a:lnTo>
                  <a:pt x="999" y="753"/>
                </a:lnTo>
                <a:lnTo>
                  <a:pt x="987" y="776"/>
                </a:lnTo>
                <a:lnTo>
                  <a:pt x="975" y="798"/>
                </a:lnTo>
                <a:lnTo>
                  <a:pt x="961" y="819"/>
                </a:lnTo>
                <a:lnTo>
                  <a:pt x="946" y="840"/>
                </a:lnTo>
                <a:lnTo>
                  <a:pt x="931" y="860"/>
                </a:lnTo>
                <a:lnTo>
                  <a:pt x="914" y="878"/>
                </a:lnTo>
                <a:lnTo>
                  <a:pt x="897" y="897"/>
                </a:lnTo>
                <a:lnTo>
                  <a:pt x="879" y="914"/>
                </a:lnTo>
                <a:lnTo>
                  <a:pt x="859" y="930"/>
                </a:lnTo>
                <a:lnTo>
                  <a:pt x="839" y="946"/>
                </a:lnTo>
                <a:lnTo>
                  <a:pt x="819" y="961"/>
                </a:lnTo>
                <a:lnTo>
                  <a:pt x="797" y="974"/>
                </a:lnTo>
                <a:lnTo>
                  <a:pt x="775" y="988"/>
                </a:lnTo>
                <a:lnTo>
                  <a:pt x="753" y="999"/>
                </a:lnTo>
                <a:lnTo>
                  <a:pt x="730" y="1010"/>
                </a:lnTo>
                <a:lnTo>
                  <a:pt x="706" y="1019"/>
                </a:lnTo>
                <a:lnTo>
                  <a:pt x="681" y="1027"/>
                </a:lnTo>
                <a:lnTo>
                  <a:pt x="657" y="1034"/>
                </a:lnTo>
                <a:lnTo>
                  <a:pt x="632" y="1040"/>
                </a:lnTo>
                <a:lnTo>
                  <a:pt x="605" y="1045"/>
                </a:lnTo>
                <a:lnTo>
                  <a:pt x="579" y="1048"/>
                </a:lnTo>
                <a:lnTo>
                  <a:pt x="552" y="1049"/>
                </a:lnTo>
                <a:lnTo>
                  <a:pt x="526" y="1051"/>
                </a:lnTo>
                <a:lnTo>
                  <a:pt x="498" y="1049"/>
                </a:lnTo>
                <a:lnTo>
                  <a:pt x="472" y="1048"/>
                </a:lnTo>
                <a:lnTo>
                  <a:pt x="445" y="1045"/>
                </a:lnTo>
                <a:lnTo>
                  <a:pt x="420" y="1040"/>
                </a:lnTo>
                <a:lnTo>
                  <a:pt x="394" y="1034"/>
                </a:lnTo>
                <a:lnTo>
                  <a:pt x="369" y="1027"/>
                </a:lnTo>
                <a:lnTo>
                  <a:pt x="345" y="1019"/>
                </a:lnTo>
                <a:lnTo>
                  <a:pt x="320" y="1010"/>
                </a:lnTo>
                <a:lnTo>
                  <a:pt x="297" y="999"/>
                </a:lnTo>
                <a:lnTo>
                  <a:pt x="275" y="988"/>
                </a:lnTo>
                <a:lnTo>
                  <a:pt x="253" y="974"/>
                </a:lnTo>
                <a:lnTo>
                  <a:pt x="232" y="961"/>
                </a:lnTo>
                <a:lnTo>
                  <a:pt x="211" y="946"/>
                </a:lnTo>
                <a:lnTo>
                  <a:pt x="191" y="930"/>
                </a:lnTo>
                <a:lnTo>
                  <a:pt x="173" y="914"/>
                </a:lnTo>
                <a:lnTo>
                  <a:pt x="154" y="897"/>
                </a:lnTo>
                <a:lnTo>
                  <a:pt x="136" y="878"/>
                </a:lnTo>
                <a:lnTo>
                  <a:pt x="120" y="860"/>
                </a:lnTo>
                <a:lnTo>
                  <a:pt x="104" y="840"/>
                </a:lnTo>
                <a:lnTo>
                  <a:pt x="90" y="819"/>
                </a:lnTo>
                <a:lnTo>
                  <a:pt x="77" y="798"/>
                </a:lnTo>
                <a:lnTo>
                  <a:pt x="63" y="776"/>
                </a:lnTo>
                <a:lnTo>
                  <a:pt x="52" y="753"/>
                </a:lnTo>
                <a:lnTo>
                  <a:pt x="41" y="729"/>
                </a:lnTo>
                <a:lnTo>
                  <a:pt x="32" y="706"/>
                </a:lnTo>
                <a:lnTo>
                  <a:pt x="24" y="682"/>
                </a:lnTo>
                <a:lnTo>
                  <a:pt x="17" y="657"/>
                </a:lnTo>
                <a:lnTo>
                  <a:pt x="10" y="631"/>
                </a:lnTo>
                <a:lnTo>
                  <a:pt x="6" y="606"/>
                </a:lnTo>
                <a:lnTo>
                  <a:pt x="3" y="579"/>
                </a:lnTo>
                <a:lnTo>
                  <a:pt x="0" y="553"/>
                </a:lnTo>
                <a:lnTo>
                  <a:pt x="0" y="525"/>
                </a:lnTo>
                <a:lnTo>
                  <a:pt x="0" y="499"/>
                </a:lnTo>
                <a:lnTo>
                  <a:pt x="3" y="471"/>
                </a:lnTo>
                <a:lnTo>
                  <a:pt x="6" y="446"/>
                </a:lnTo>
                <a:lnTo>
                  <a:pt x="10" y="419"/>
                </a:lnTo>
                <a:lnTo>
                  <a:pt x="17" y="394"/>
                </a:lnTo>
                <a:lnTo>
                  <a:pt x="24" y="370"/>
                </a:lnTo>
                <a:lnTo>
                  <a:pt x="32" y="344"/>
                </a:lnTo>
                <a:lnTo>
                  <a:pt x="41" y="321"/>
                </a:lnTo>
                <a:lnTo>
                  <a:pt x="52" y="298"/>
                </a:lnTo>
                <a:lnTo>
                  <a:pt x="63" y="275"/>
                </a:lnTo>
                <a:lnTo>
                  <a:pt x="77" y="253"/>
                </a:lnTo>
                <a:lnTo>
                  <a:pt x="90" y="232"/>
                </a:lnTo>
                <a:lnTo>
                  <a:pt x="104" y="211"/>
                </a:lnTo>
                <a:lnTo>
                  <a:pt x="120" y="191"/>
                </a:lnTo>
                <a:lnTo>
                  <a:pt x="136" y="172"/>
                </a:lnTo>
                <a:lnTo>
                  <a:pt x="154" y="155"/>
                </a:lnTo>
                <a:lnTo>
                  <a:pt x="173" y="137"/>
                </a:lnTo>
                <a:lnTo>
                  <a:pt x="191" y="120"/>
                </a:lnTo>
                <a:lnTo>
                  <a:pt x="211" y="105"/>
                </a:lnTo>
                <a:lnTo>
                  <a:pt x="232" y="89"/>
                </a:lnTo>
                <a:lnTo>
                  <a:pt x="253" y="76"/>
                </a:lnTo>
                <a:lnTo>
                  <a:pt x="275" y="64"/>
                </a:lnTo>
                <a:lnTo>
                  <a:pt x="297" y="52"/>
                </a:lnTo>
                <a:lnTo>
                  <a:pt x="320" y="42"/>
                </a:lnTo>
                <a:lnTo>
                  <a:pt x="345" y="32"/>
                </a:lnTo>
                <a:lnTo>
                  <a:pt x="369" y="24"/>
                </a:lnTo>
                <a:lnTo>
                  <a:pt x="394" y="17"/>
                </a:lnTo>
                <a:lnTo>
                  <a:pt x="420" y="11"/>
                </a:lnTo>
                <a:lnTo>
                  <a:pt x="445" y="7"/>
                </a:lnTo>
                <a:lnTo>
                  <a:pt x="472" y="3"/>
                </a:lnTo>
                <a:lnTo>
                  <a:pt x="498" y="1"/>
                </a:lnTo>
                <a:lnTo>
                  <a:pt x="526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106221CF-9E32-F160-B505-4F2EA0508E7A}"/>
              </a:ext>
            </a:extLst>
          </p:cNvPr>
          <p:cNvGrpSpPr/>
          <p:nvPr/>
        </p:nvGrpSpPr>
        <p:grpSpPr>
          <a:xfrm>
            <a:off x="571849" y="1924487"/>
            <a:ext cx="2746182" cy="754330"/>
            <a:chOff x="101199" y="1886576"/>
            <a:chExt cx="2746182" cy="754330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000993E0-55A7-4EEF-B436-91B27848274E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6A640B72-669F-7846-9292-BA67A78B9C23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73E11237-99E1-7691-B574-875123061B0B}"/>
              </a:ext>
            </a:extLst>
          </p:cNvPr>
          <p:cNvGrpSpPr/>
          <p:nvPr/>
        </p:nvGrpSpPr>
        <p:grpSpPr>
          <a:xfrm>
            <a:off x="8768815" y="1924487"/>
            <a:ext cx="2746182" cy="754330"/>
            <a:chOff x="101199" y="1886576"/>
            <a:chExt cx="2746182" cy="754330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12EE740F-07BF-4DAE-DF2C-48BB57EE9F01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A201EE88-88FF-C8A0-B06E-88C935B39329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9DA42B36-0907-6F26-71C6-C0EFD94590F3}"/>
              </a:ext>
            </a:extLst>
          </p:cNvPr>
          <p:cNvGrpSpPr/>
          <p:nvPr/>
        </p:nvGrpSpPr>
        <p:grpSpPr>
          <a:xfrm>
            <a:off x="571849" y="3081344"/>
            <a:ext cx="2746182" cy="754330"/>
            <a:chOff x="101199" y="1886576"/>
            <a:chExt cx="2746182" cy="75433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CB2D9B6A-23EC-A85D-FDDF-A62440CFD1FD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0C5A3D7F-9EAA-4A6B-E947-0498D3B5F70F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E7062877-80C6-A503-14ED-A85AD559FD27}"/>
              </a:ext>
            </a:extLst>
          </p:cNvPr>
          <p:cNvGrpSpPr/>
          <p:nvPr/>
        </p:nvGrpSpPr>
        <p:grpSpPr>
          <a:xfrm>
            <a:off x="8768814" y="3081344"/>
            <a:ext cx="3423185" cy="754330"/>
            <a:chOff x="101198" y="1886576"/>
            <a:chExt cx="3423185" cy="754330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422DBB9-7A60-5BEF-1311-7E614DCDF8FA}"/>
                </a:ext>
              </a:extLst>
            </p:cNvPr>
            <p:cNvSpPr txBox="1"/>
            <p:nvPr/>
          </p:nvSpPr>
          <p:spPr>
            <a:xfrm>
              <a:off x="101198" y="2152503"/>
              <a:ext cx="3423185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 片演示模板及素材免费下载！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  唯一访问 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www.51pptmob an.com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31234FE5-012D-1F36-3FCF-976A03D60193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6A9BFCA9-A97B-60EC-B7F8-1C6FED12EEDA}"/>
              </a:ext>
            </a:extLst>
          </p:cNvPr>
          <p:cNvGrpSpPr/>
          <p:nvPr/>
        </p:nvGrpSpPr>
        <p:grpSpPr>
          <a:xfrm>
            <a:off x="571849" y="4275300"/>
            <a:ext cx="2746182" cy="754330"/>
            <a:chOff x="101199" y="1886576"/>
            <a:chExt cx="2746182" cy="754330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D97EA3A5-C18E-A23C-4013-B83D249217E2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5619B17F-E93F-5589-6E59-B63839BDD6AF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08741726-01B6-C405-99B9-F9FD12B4B772}"/>
              </a:ext>
            </a:extLst>
          </p:cNvPr>
          <p:cNvGrpSpPr/>
          <p:nvPr/>
        </p:nvGrpSpPr>
        <p:grpSpPr>
          <a:xfrm>
            <a:off x="8768815" y="4275300"/>
            <a:ext cx="2746182" cy="754330"/>
            <a:chOff x="101199" y="1886576"/>
            <a:chExt cx="2746182" cy="754330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0E8E1189-B6D6-B05A-9230-548486F6A06D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77CF84EC-84F0-B5CE-C77D-A6808EB774B9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7259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5823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04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9DE1B0C-DA6D-55BF-20FA-5D9FF8D6F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8334504"/>
              </p:ext>
            </p:extLst>
          </p:nvPr>
        </p:nvGraphicFramePr>
        <p:xfrm>
          <a:off x="1134610" y="1751253"/>
          <a:ext cx="2651742" cy="20829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CBCEEA6-EF85-8076-F4E8-517BBD194E02}"/>
              </a:ext>
            </a:extLst>
          </p:cNvPr>
          <p:cNvSpPr txBox="1"/>
          <p:nvPr/>
        </p:nvSpPr>
        <p:spPr>
          <a:xfrm>
            <a:off x="1928304" y="2524831"/>
            <a:ext cx="1066183" cy="39684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73%</a:t>
            </a:r>
          </a:p>
        </p:txBody>
      </p:sp>
      <p:graphicFrame>
        <p:nvGraphicFramePr>
          <p:cNvPr id="5" name="Chart 39">
            <a:extLst>
              <a:ext uri="{FF2B5EF4-FFF2-40B4-BE49-F238E27FC236}">
                <a16:creationId xmlns:a16="http://schemas.microsoft.com/office/drawing/2014/main" id="{ACA4AD7C-0CD6-04E2-CE1D-BD8D662647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56589282"/>
              </p:ext>
            </p:extLst>
          </p:nvPr>
        </p:nvGraphicFramePr>
        <p:xfrm>
          <a:off x="3568726" y="1751253"/>
          <a:ext cx="2651742" cy="20829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36B89CF-8863-4EF4-C73E-82446C627BA6}"/>
              </a:ext>
            </a:extLst>
          </p:cNvPr>
          <p:cNvSpPr txBox="1"/>
          <p:nvPr/>
        </p:nvSpPr>
        <p:spPr>
          <a:xfrm>
            <a:off x="4366078" y="2524831"/>
            <a:ext cx="1066183" cy="39684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87%</a:t>
            </a:r>
          </a:p>
        </p:txBody>
      </p:sp>
      <p:graphicFrame>
        <p:nvGraphicFramePr>
          <p:cNvPr id="7" name="Chart 47">
            <a:extLst>
              <a:ext uri="{FF2B5EF4-FFF2-40B4-BE49-F238E27FC236}">
                <a16:creationId xmlns:a16="http://schemas.microsoft.com/office/drawing/2014/main" id="{88E97977-FA51-6D8E-ABAD-CFEA6E91D5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5530991"/>
              </p:ext>
            </p:extLst>
          </p:nvPr>
        </p:nvGraphicFramePr>
        <p:xfrm>
          <a:off x="6001014" y="1751253"/>
          <a:ext cx="2651742" cy="20829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556B247B-E7D3-ABB7-DA79-345E05BA3AAA}"/>
              </a:ext>
            </a:extLst>
          </p:cNvPr>
          <p:cNvSpPr txBox="1"/>
          <p:nvPr/>
        </p:nvSpPr>
        <p:spPr>
          <a:xfrm>
            <a:off x="6803852" y="2524831"/>
            <a:ext cx="1064354" cy="39684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35%</a:t>
            </a:r>
          </a:p>
        </p:txBody>
      </p:sp>
      <p:graphicFrame>
        <p:nvGraphicFramePr>
          <p:cNvPr id="10" name="Chart 51">
            <a:extLst>
              <a:ext uri="{FF2B5EF4-FFF2-40B4-BE49-F238E27FC236}">
                <a16:creationId xmlns:a16="http://schemas.microsoft.com/office/drawing/2014/main" id="{D4D49A02-1DFB-7B6F-EB05-982F0EB125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2005813"/>
              </p:ext>
            </p:extLst>
          </p:nvPr>
        </p:nvGraphicFramePr>
        <p:xfrm>
          <a:off x="8435131" y="1751253"/>
          <a:ext cx="2651742" cy="20829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C18E199B-A485-1B5F-D7FF-2CF721C916B4}"/>
              </a:ext>
            </a:extLst>
          </p:cNvPr>
          <p:cNvSpPr txBox="1"/>
          <p:nvPr/>
        </p:nvSpPr>
        <p:spPr>
          <a:xfrm>
            <a:off x="9236139" y="2524831"/>
            <a:ext cx="1066183" cy="39684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  <a:defRPr/>
            </a:pPr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35%</a:t>
            </a:r>
          </a:p>
        </p:txBody>
      </p:sp>
      <p:cxnSp>
        <p:nvCxnSpPr>
          <p:cNvPr id="13" name="Straight Connector 53">
            <a:extLst>
              <a:ext uri="{FF2B5EF4-FFF2-40B4-BE49-F238E27FC236}">
                <a16:creationId xmlns:a16="http://schemas.microsoft.com/office/drawing/2014/main" id="{7FDCAAB1-2C5B-788B-0199-99A67D2749C9}"/>
              </a:ext>
            </a:extLst>
          </p:cNvPr>
          <p:cNvCxnSpPr/>
          <p:nvPr/>
        </p:nvCxnSpPr>
        <p:spPr>
          <a:xfrm>
            <a:off x="3667480" y="1826234"/>
            <a:ext cx="0" cy="331376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54">
            <a:extLst>
              <a:ext uri="{FF2B5EF4-FFF2-40B4-BE49-F238E27FC236}">
                <a16:creationId xmlns:a16="http://schemas.microsoft.com/office/drawing/2014/main" id="{B592C193-5FEB-FD8D-EC12-979BC96DA351}"/>
              </a:ext>
            </a:extLst>
          </p:cNvPr>
          <p:cNvCxnSpPr/>
          <p:nvPr/>
        </p:nvCxnSpPr>
        <p:spPr>
          <a:xfrm>
            <a:off x="6101597" y="1826234"/>
            <a:ext cx="0" cy="331376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55">
            <a:extLst>
              <a:ext uri="{FF2B5EF4-FFF2-40B4-BE49-F238E27FC236}">
                <a16:creationId xmlns:a16="http://schemas.microsoft.com/office/drawing/2014/main" id="{C0CB91E1-0CC1-0D9E-58E9-855547FCDAF3}"/>
              </a:ext>
            </a:extLst>
          </p:cNvPr>
          <p:cNvCxnSpPr/>
          <p:nvPr/>
        </p:nvCxnSpPr>
        <p:spPr>
          <a:xfrm>
            <a:off x="8535713" y="1826234"/>
            <a:ext cx="0" cy="331376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34EF6E2-1682-063E-4881-8913C4D409E3}"/>
              </a:ext>
            </a:extLst>
          </p:cNvPr>
          <p:cNvGrpSpPr/>
          <p:nvPr/>
        </p:nvGrpSpPr>
        <p:grpSpPr>
          <a:xfrm>
            <a:off x="1560691" y="4049373"/>
            <a:ext cx="1799579" cy="962080"/>
            <a:chOff x="101199" y="1886576"/>
            <a:chExt cx="1799579" cy="962080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CCBFD6B3-5DFC-3BA0-89E9-0E66610BF7A6}"/>
                </a:ext>
              </a:extLst>
            </p:cNvPr>
            <p:cNvSpPr txBox="1"/>
            <p:nvPr/>
          </p:nvSpPr>
          <p:spPr>
            <a:xfrm>
              <a:off x="101199" y="2152503"/>
              <a:ext cx="1799579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8579245F-66E0-BE89-FEF3-EFC99E92050B}"/>
                </a:ext>
              </a:extLst>
            </p:cNvPr>
            <p:cNvSpPr txBox="1"/>
            <p:nvPr/>
          </p:nvSpPr>
          <p:spPr>
            <a:xfrm>
              <a:off x="272647" y="1886576"/>
              <a:ext cx="14566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EAFDC25A-D449-3620-4F69-A81AAABB79D0}"/>
              </a:ext>
            </a:extLst>
          </p:cNvPr>
          <p:cNvGrpSpPr/>
          <p:nvPr/>
        </p:nvGrpSpPr>
        <p:grpSpPr>
          <a:xfrm>
            <a:off x="3994807" y="4049373"/>
            <a:ext cx="1799579" cy="1166173"/>
            <a:chOff x="101199" y="1886576"/>
            <a:chExt cx="1799579" cy="1166173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3E2D227-2D04-A6B7-DB0D-FBEDA4E2B412}"/>
                </a:ext>
              </a:extLst>
            </p:cNvPr>
            <p:cNvSpPr txBox="1"/>
            <p:nvPr/>
          </p:nvSpPr>
          <p:spPr>
            <a:xfrm>
              <a:off x="101199" y="2152503"/>
              <a:ext cx="1799579" cy="90024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模板网，幻灯片演示模板及素材 免费下载！</a:t>
              </a:r>
            </a:p>
            <a:p>
              <a:pPr algn="ctr"/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 板网 唯一访 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52BC0FB8-C1F9-078E-7C94-595FEC6B9DCD}"/>
                </a:ext>
              </a:extLst>
            </p:cNvPr>
            <p:cNvSpPr txBox="1"/>
            <p:nvPr/>
          </p:nvSpPr>
          <p:spPr>
            <a:xfrm>
              <a:off x="272647" y="1886576"/>
              <a:ext cx="14566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DFECCCF7-5E67-BA2C-3B94-829D661614C5}"/>
              </a:ext>
            </a:extLst>
          </p:cNvPr>
          <p:cNvGrpSpPr/>
          <p:nvPr/>
        </p:nvGrpSpPr>
        <p:grpSpPr>
          <a:xfrm>
            <a:off x="6436239" y="4049373"/>
            <a:ext cx="1799579" cy="962080"/>
            <a:chOff x="101199" y="1886576"/>
            <a:chExt cx="1799579" cy="962080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D3853130-F6FD-EB2A-54B1-F329BA55BB87}"/>
                </a:ext>
              </a:extLst>
            </p:cNvPr>
            <p:cNvSpPr txBox="1"/>
            <p:nvPr/>
          </p:nvSpPr>
          <p:spPr>
            <a:xfrm>
              <a:off x="101199" y="2152503"/>
              <a:ext cx="1799579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5417D442-D6A4-E130-9F22-D7014D8021D1}"/>
                </a:ext>
              </a:extLst>
            </p:cNvPr>
            <p:cNvSpPr txBox="1"/>
            <p:nvPr/>
          </p:nvSpPr>
          <p:spPr>
            <a:xfrm>
              <a:off x="272647" y="1886576"/>
              <a:ext cx="14566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B9574728-2E85-7594-7F9A-6C623197F3B3}"/>
              </a:ext>
            </a:extLst>
          </p:cNvPr>
          <p:cNvGrpSpPr/>
          <p:nvPr/>
        </p:nvGrpSpPr>
        <p:grpSpPr>
          <a:xfrm>
            <a:off x="8911504" y="4049373"/>
            <a:ext cx="1799579" cy="962080"/>
            <a:chOff x="101199" y="1886576"/>
            <a:chExt cx="1799579" cy="962080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809F0F3-5E59-DBC9-EFF0-79EC166EA867}"/>
                </a:ext>
              </a:extLst>
            </p:cNvPr>
            <p:cNvSpPr txBox="1"/>
            <p:nvPr/>
          </p:nvSpPr>
          <p:spPr>
            <a:xfrm>
              <a:off x="101199" y="2152503"/>
              <a:ext cx="1799579" cy="6961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C734C0C9-8353-0F80-AF34-AD1FAC86E475}"/>
                </a:ext>
              </a:extLst>
            </p:cNvPr>
            <p:cNvSpPr txBox="1"/>
            <p:nvPr/>
          </p:nvSpPr>
          <p:spPr>
            <a:xfrm>
              <a:off x="272647" y="1886576"/>
              <a:ext cx="14566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57393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3DDD5AF1-0CE0-1E9F-5C46-EF32BD3C4277}"/>
              </a:ext>
            </a:extLst>
          </p:cNvPr>
          <p:cNvCxnSpPr>
            <a:stCxn id="10" idx="6"/>
          </p:cNvCxnSpPr>
          <p:nvPr/>
        </p:nvCxnSpPr>
        <p:spPr>
          <a:xfrm flipV="1">
            <a:off x="6963393" y="2113586"/>
            <a:ext cx="4028457" cy="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55823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04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5194F10E-E5D0-F99D-72FA-924E64B4AFE0}"/>
              </a:ext>
            </a:extLst>
          </p:cNvPr>
          <p:cNvGrpSpPr/>
          <p:nvPr/>
        </p:nvGrpSpPr>
        <p:grpSpPr>
          <a:xfrm>
            <a:off x="1398870" y="1851058"/>
            <a:ext cx="3865832" cy="3460514"/>
            <a:chOff x="1120247" y="1883225"/>
            <a:chExt cx="4429190" cy="3964807"/>
          </a:xfrm>
          <a:solidFill>
            <a:srgbClr val="51A0A1"/>
          </a:solidFill>
        </p:grpSpPr>
        <p:sp>
          <p:nvSpPr>
            <p:cNvPr id="4" name="Freeform 969">
              <a:extLst>
                <a:ext uri="{FF2B5EF4-FFF2-40B4-BE49-F238E27FC236}">
                  <a16:creationId xmlns:a16="http://schemas.microsoft.com/office/drawing/2014/main" id="{9AE01B59-4FED-80EE-E97E-559DC1BF25FF}"/>
                </a:ext>
              </a:extLst>
            </p:cNvPr>
            <p:cNvSpPr/>
            <p:nvPr/>
          </p:nvSpPr>
          <p:spPr bwMode="auto">
            <a:xfrm>
              <a:off x="1149827" y="3987085"/>
              <a:ext cx="4356540" cy="1860947"/>
            </a:xfrm>
            <a:custGeom>
              <a:avLst/>
              <a:gdLst>
                <a:gd name="connsiteX0" fmla="*/ 0 w 3036293"/>
                <a:gd name="connsiteY0" fmla="*/ 0 h 1296988"/>
                <a:gd name="connsiteX1" fmla="*/ 401051 w 3036293"/>
                <a:gd name="connsiteY1" fmla="*/ 187426 h 1296988"/>
                <a:gd name="connsiteX2" fmla="*/ 1217786 w 3036293"/>
                <a:gd name="connsiteY2" fmla="*/ 190801 h 1296988"/>
                <a:gd name="connsiteX3" fmla="*/ 1217786 w 3036293"/>
                <a:gd name="connsiteY3" fmla="*/ 163066 h 1296988"/>
                <a:gd name="connsiteX4" fmla="*/ 1793849 w 3036293"/>
                <a:gd name="connsiteY4" fmla="*/ 163066 h 1296988"/>
                <a:gd name="connsiteX5" fmla="*/ 1793849 w 3036293"/>
                <a:gd name="connsiteY5" fmla="*/ 190903 h 1296988"/>
                <a:gd name="connsiteX6" fmla="*/ 2635242 w 3036293"/>
                <a:gd name="connsiteY6" fmla="*/ 187426 h 1296988"/>
                <a:gd name="connsiteX7" fmla="*/ 3036293 w 3036293"/>
                <a:gd name="connsiteY7" fmla="*/ 0 h 1296988"/>
                <a:gd name="connsiteX8" fmla="*/ 3010056 w 3036293"/>
                <a:gd name="connsiteY8" fmla="*/ 74971 h 1296988"/>
                <a:gd name="connsiteX9" fmla="*/ 2863879 w 3036293"/>
                <a:gd name="connsiteY9" fmla="*/ 326121 h 1296988"/>
                <a:gd name="connsiteX10" fmla="*/ 2526546 w 3036293"/>
                <a:gd name="connsiteY10" fmla="*/ 914639 h 1296988"/>
                <a:gd name="connsiteX11" fmla="*/ 2391613 w 3036293"/>
                <a:gd name="connsiteY11" fmla="*/ 1147047 h 1296988"/>
                <a:gd name="connsiteX12" fmla="*/ 2369124 w 3036293"/>
                <a:gd name="connsiteY12" fmla="*/ 1177036 h 1296988"/>
                <a:gd name="connsiteX13" fmla="*/ 2136739 w 3036293"/>
                <a:gd name="connsiteY13" fmla="*/ 1296988 h 1296988"/>
                <a:gd name="connsiteX14" fmla="*/ 1728192 w 3036293"/>
                <a:gd name="connsiteY14" fmla="*/ 1296988 h 1296988"/>
                <a:gd name="connsiteX15" fmla="*/ 1728192 w 3036293"/>
                <a:gd name="connsiteY15" fmla="*/ 1296987 h 1296988"/>
                <a:gd name="connsiteX16" fmla="*/ 1308101 w 3036293"/>
                <a:gd name="connsiteY16" fmla="*/ 1296987 h 1296988"/>
                <a:gd name="connsiteX17" fmla="*/ 899554 w 3036293"/>
                <a:gd name="connsiteY17" fmla="*/ 1296988 h 1296988"/>
                <a:gd name="connsiteX18" fmla="*/ 667169 w 3036293"/>
                <a:gd name="connsiteY18" fmla="*/ 1177036 h 1296988"/>
                <a:gd name="connsiteX19" fmla="*/ 644680 w 3036293"/>
                <a:gd name="connsiteY19" fmla="*/ 1147047 h 1296988"/>
                <a:gd name="connsiteX20" fmla="*/ 509747 w 3036293"/>
                <a:gd name="connsiteY20" fmla="*/ 914639 h 1296988"/>
                <a:gd name="connsiteX21" fmla="*/ 168667 w 3036293"/>
                <a:gd name="connsiteY21" fmla="*/ 326121 h 1296988"/>
                <a:gd name="connsiteX22" fmla="*/ 26237 w 3036293"/>
                <a:gd name="connsiteY22" fmla="*/ 74971 h 1296988"/>
                <a:gd name="connsiteX23" fmla="*/ 0 w 3036293"/>
                <a:gd name="connsiteY23" fmla="*/ 0 h 1296988"/>
                <a:gd name="connsiteX0-1" fmla="*/ 0 w 3036293"/>
                <a:gd name="connsiteY0-2" fmla="*/ 0 h 1296988"/>
                <a:gd name="connsiteX1-3" fmla="*/ 401051 w 3036293"/>
                <a:gd name="connsiteY1-4" fmla="*/ 187426 h 1296988"/>
                <a:gd name="connsiteX2-5" fmla="*/ 1217786 w 3036293"/>
                <a:gd name="connsiteY2-6" fmla="*/ 190801 h 1296988"/>
                <a:gd name="connsiteX3-7" fmla="*/ 1217786 w 3036293"/>
                <a:gd name="connsiteY3-8" fmla="*/ 163066 h 1296988"/>
                <a:gd name="connsiteX4-9" fmla="*/ 1793849 w 3036293"/>
                <a:gd name="connsiteY4-10" fmla="*/ 163066 h 1296988"/>
                <a:gd name="connsiteX5-11" fmla="*/ 1793849 w 3036293"/>
                <a:gd name="connsiteY5-12" fmla="*/ 190903 h 1296988"/>
                <a:gd name="connsiteX6-13" fmla="*/ 2635242 w 3036293"/>
                <a:gd name="connsiteY6-14" fmla="*/ 187426 h 1296988"/>
                <a:gd name="connsiteX7-15" fmla="*/ 3036293 w 3036293"/>
                <a:gd name="connsiteY7-16" fmla="*/ 0 h 1296988"/>
                <a:gd name="connsiteX8-17" fmla="*/ 3010056 w 3036293"/>
                <a:gd name="connsiteY8-18" fmla="*/ 74971 h 1296988"/>
                <a:gd name="connsiteX9-19" fmla="*/ 2863879 w 3036293"/>
                <a:gd name="connsiteY9-20" fmla="*/ 326121 h 1296988"/>
                <a:gd name="connsiteX10-21" fmla="*/ 2526546 w 3036293"/>
                <a:gd name="connsiteY10-22" fmla="*/ 914639 h 1296988"/>
                <a:gd name="connsiteX11-23" fmla="*/ 2391613 w 3036293"/>
                <a:gd name="connsiteY11-24" fmla="*/ 1147047 h 1296988"/>
                <a:gd name="connsiteX12-25" fmla="*/ 2369124 w 3036293"/>
                <a:gd name="connsiteY12-26" fmla="*/ 1177036 h 1296988"/>
                <a:gd name="connsiteX13-27" fmla="*/ 2136739 w 3036293"/>
                <a:gd name="connsiteY13-28" fmla="*/ 1296988 h 1296988"/>
                <a:gd name="connsiteX14-29" fmla="*/ 1728192 w 3036293"/>
                <a:gd name="connsiteY14-30" fmla="*/ 1296988 h 1296988"/>
                <a:gd name="connsiteX15-31" fmla="*/ 1728192 w 3036293"/>
                <a:gd name="connsiteY15-32" fmla="*/ 1296987 h 1296988"/>
                <a:gd name="connsiteX16-33" fmla="*/ 899554 w 3036293"/>
                <a:gd name="connsiteY16-34" fmla="*/ 1296988 h 1296988"/>
                <a:gd name="connsiteX17-35" fmla="*/ 667169 w 3036293"/>
                <a:gd name="connsiteY17-36" fmla="*/ 1177036 h 1296988"/>
                <a:gd name="connsiteX18-37" fmla="*/ 644680 w 3036293"/>
                <a:gd name="connsiteY18-38" fmla="*/ 1147047 h 1296988"/>
                <a:gd name="connsiteX19-39" fmla="*/ 509747 w 3036293"/>
                <a:gd name="connsiteY19-40" fmla="*/ 914639 h 1296988"/>
                <a:gd name="connsiteX20-41" fmla="*/ 168667 w 3036293"/>
                <a:gd name="connsiteY20-42" fmla="*/ 326121 h 1296988"/>
                <a:gd name="connsiteX21-43" fmla="*/ 26237 w 3036293"/>
                <a:gd name="connsiteY21-44" fmla="*/ 74971 h 1296988"/>
                <a:gd name="connsiteX22-45" fmla="*/ 0 w 3036293"/>
                <a:gd name="connsiteY22-46" fmla="*/ 0 h 1296988"/>
                <a:gd name="connsiteX0-47" fmla="*/ 0 w 3036293"/>
                <a:gd name="connsiteY0-48" fmla="*/ 0 h 1296988"/>
                <a:gd name="connsiteX1-49" fmla="*/ 401051 w 3036293"/>
                <a:gd name="connsiteY1-50" fmla="*/ 187426 h 1296988"/>
                <a:gd name="connsiteX2-51" fmla="*/ 1217786 w 3036293"/>
                <a:gd name="connsiteY2-52" fmla="*/ 190801 h 1296988"/>
                <a:gd name="connsiteX3-53" fmla="*/ 1217786 w 3036293"/>
                <a:gd name="connsiteY3-54" fmla="*/ 163066 h 1296988"/>
                <a:gd name="connsiteX4-55" fmla="*/ 1793849 w 3036293"/>
                <a:gd name="connsiteY4-56" fmla="*/ 163066 h 1296988"/>
                <a:gd name="connsiteX5-57" fmla="*/ 1793849 w 3036293"/>
                <a:gd name="connsiteY5-58" fmla="*/ 190903 h 1296988"/>
                <a:gd name="connsiteX6-59" fmla="*/ 2635242 w 3036293"/>
                <a:gd name="connsiteY6-60" fmla="*/ 187426 h 1296988"/>
                <a:gd name="connsiteX7-61" fmla="*/ 3036293 w 3036293"/>
                <a:gd name="connsiteY7-62" fmla="*/ 0 h 1296988"/>
                <a:gd name="connsiteX8-63" fmla="*/ 3010056 w 3036293"/>
                <a:gd name="connsiteY8-64" fmla="*/ 74971 h 1296988"/>
                <a:gd name="connsiteX9-65" fmla="*/ 2863879 w 3036293"/>
                <a:gd name="connsiteY9-66" fmla="*/ 326121 h 1296988"/>
                <a:gd name="connsiteX10-67" fmla="*/ 2526546 w 3036293"/>
                <a:gd name="connsiteY10-68" fmla="*/ 914639 h 1296988"/>
                <a:gd name="connsiteX11-69" fmla="*/ 2391613 w 3036293"/>
                <a:gd name="connsiteY11-70" fmla="*/ 1147047 h 1296988"/>
                <a:gd name="connsiteX12-71" fmla="*/ 2369124 w 3036293"/>
                <a:gd name="connsiteY12-72" fmla="*/ 1177036 h 1296988"/>
                <a:gd name="connsiteX13-73" fmla="*/ 2136739 w 3036293"/>
                <a:gd name="connsiteY13-74" fmla="*/ 1296988 h 1296988"/>
                <a:gd name="connsiteX14-75" fmla="*/ 1728192 w 3036293"/>
                <a:gd name="connsiteY14-76" fmla="*/ 1296988 h 1296988"/>
                <a:gd name="connsiteX15-77" fmla="*/ 899554 w 3036293"/>
                <a:gd name="connsiteY15-78" fmla="*/ 1296988 h 1296988"/>
                <a:gd name="connsiteX16-79" fmla="*/ 667169 w 3036293"/>
                <a:gd name="connsiteY16-80" fmla="*/ 1177036 h 1296988"/>
                <a:gd name="connsiteX17-81" fmla="*/ 644680 w 3036293"/>
                <a:gd name="connsiteY17-82" fmla="*/ 1147047 h 1296988"/>
                <a:gd name="connsiteX18-83" fmla="*/ 509747 w 3036293"/>
                <a:gd name="connsiteY18-84" fmla="*/ 914639 h 1296988"/>
                <a:gd name="connsiteX19-85" fmla="*/ 168667 w 3036293"/>
                <a:gd name="connsiteY19-86" fmla="*/ 326121 h 1296988"/>
                <a:gd name="connsiteX20-87" fmla="*/ 26237 w 3036293"/>
                <a:gd name="connsiteY20-88" fmla="*/ 74971 h 1296988"/>
                <a:gd name="connsiteX21-89" fmla="*/ 0 w 3036293"/>
                <a:gd name="connsiteY21-90" fmla="*/ 0 h 1296988"/>
                <a:gd name="connsiteX0-91" fmla="*/ 0 w 3036293"/>
                <a:gd name="connsiteY0-92" fmla="*/ 0 h 1296988"/>
                <a:gd name="connsiteX1-93" fmla="*/ 401051 w 3036293"/>
                <a:gd name="connsiteY1-94" fmla="*/ 187426 h 1296988"/>
                <a:gd name="connsiteX2-95" fmla="*/ 1217786 w 3036293"/>
                <a:gd name="connsiteY2-96" fmla="*/ 190801 h 1296988"/>
                <a:gd name="connsiteX3-97" fmla="*/ 1217786 w 3036293"/>
                <a:gd name="connsiteY3-98" fmla="*/ 163066 h 1296988"/>
                <a:gd name="connsiteX4-99" fmla="*/ 1793849 w 3036293"/>
                <a:gd name="connsiteY4-100" fmla="*/ 190903 h 1296988"/>
                <a:gd name="connsiteX5-101" fmla="*/ 2635242 w 3036293"/>
                <a:gd name="connsiteY5-102" fmla="*/ 187426 h 1296988"/>
                <a:gd name="connsiteX6-103" fmla="*/ 3036293 w 3036293"/>
                <a:gd name="connsiteY6-104" fmla="*/ 0 h 1296988"/>
                <a:gd name="connsiteX7-105" fmla="*/ 3010056 w 3036293"/>
                <a:gd name="connsiteY7-106" fmla="*/ 74971 h 1296988"/>
                <a:gd name="connsiteX8-107" fmla="*/ 2863879 w 3036293"/>
                <a:gd name="connsiteY8-108" fmla="*/ 326121 h 1296988"/>
                <a:gd name="connsiteX9-109" fmla="*/ 2526546 w 3036293"/>
                <a:gd name="connsiteY9-110" fmla="*/ 914639 h 1296988"/>
                <a:gd name="connsiteX10-111" fmla="*/ 2391613 w 3036293"/>
                <a:gd name="connsiteY10-112" fmla="*/ 1147047 h 1296988"/>
                <a:gd name="connsiteX11-113" fmla="*/ 2369124 w 3036293"/>
                <a:gd name="connsiteY11-114" fmla="*/ 1177036 h 1296988"/>
                <a:gd name="connsiteX12-115" fmla="*/ 2136739 w 3036293"/>
                <a:gd name="connsiteY12-116" fmla="*/ 1296988 h 1296988"/>
                <a:gd name="connsiteX13-117" fmla="*/ 1728192 w 3036293"/>
                <a:gd name="connsiteY13-118" fmla="*/ 1296988 h 1296988"/>
                <a:gd name="connsiteX14-119" fmla="*/ 899554 w 3036293"/>
                <a:gd name="connsiteY14-120" fmla="*/ 1296988 h 1296988"/>
                <a:gd name="connsiteX15-121" fmla="*/ 667169 w 3036293"/>
                <a:gd name="connsiteY15-122" fmla="*/ 1177036 h 1296988"/>
                <a:gd name="connsiteX16-123" fmla="*/ 644680 w 3036293"/>
                <a:gd name="connsiteY16-124" fmla="*/ 1147047 h 1296988"/>
                <a:gd name="connsiteX17-125" fmla="*/ 509747 w 3036293"/>
                <a:gd name="connsiteY17-126" fmla="*/ 914639 h 1296988"/>
                <a:gd name="connsiteX18-127" fmla="*/ 168667 w 3036293"/>
                <a:gd name="connsiteY18-128" fmla="*/ 326121 h 1296988"/>
                <a:gd name="connsiteX19-129" fmla="*/ 26237 w 3036293"/>
                <a:gd name="connsiteY19-130" fmla="*/ 74971 h 1296988"/>
                <a:gd name="connsiteX20-131" fmla="*/ 0 w 3036293"/>
                <a:gd name="connsiteY20-132" fmla="*/ 0 h 1296988"/>
                <a:gd name="connsiteX0-133" fmla="*/ 0 w 3036293"/>
                <a:gd name="connsiteY0-134" fmla="*/ 0 h 1296988"/>
                <a:gd name="connsiteX1-135" fmla="*/ 401051 w 3036293"/>
                <a:gd name="connsiteY1-136" fmla="*/ 187426 h 1296988"/>
                <a:gd name="connsiteX2-137" fmla="*/ 1217786 w 3036293"/>
                <a:gd name="connsiteY2-138" fmla="*/ 190801 h 1296988"/>
                <a:gd name="connsiteX3-139" fmla="*/ 1793849 w 3036293"/>
                <a:gd name="connsiteY3-140" fmla="*/ 190903 h 1296988"/>
                <a:gd name="connsiteX4-141" fmla="*/ 2635242 w 3036293"/>
                <a:gd name="connsiteY4-142" fmla="*/ 187426 h 1296988"/>
                <a:gd name="connsiteX5-143" fmla="*/ 3036293 w 3036293"/>
                <a:gd name="connsiteY5-144" fmla="*/ 0 h 1296988"/>
                <a:gd name="connsiteX6-145" fmla="*/ 3010056 w 3036293"/>
                <a:gd name="connsiteY6-146" fmla="*/ 74971 h 1296988"/>
                <a:gd name="connsiteX7-147" fmla="*/ 2863879 w 3036293"/>
                <a:gd name="connsiteY7-148" fmla="*/ 326121 h 1296988"/>
                <a:gd name="connsiteX8-149" fmla="*/ 2526546 w 3036293"/>
                <a:gd name="connsiteY8-150" fmla="*/ 914639 h 1296988"/>
                <a:gd name="connsiteX9-151" fmla="*/ 2391613 w 3036293"/>
                <a:gd name="connsiteY9-152" fmla="*/ 1147047 h 1296988"/>
                <a:gd name="connsiteX10-153" fmla="*/ 2369124 w 3036293"/>
                <a:gd name="connsiteY10-154" fmla="*/ 1177036 h 1296988"/>
                <a:gd name="connsiteX11-155" fmla="*/ 2136739 w 3036293"/>
                <a:gd name="connsiteY11-156" fmla="*/ 1296988 h 1296988"/>
                <a:gd name="connsiteX12-157" fmla="*/ 1728192 w 3036293"/>
                <a:gd name="connsiteY12-158" fmla="*/ 1296988 h 1296988"/>
                <a:gd name="connsiteX13-159" fmla="*/ 899554 w 3036293"/>
                <a:gd name="connsiteY13-160" fmla="*/ 1296988 h 1296988"/>
                <a:gd name="connsiteX14-161" fmla="*/ 667169 w 3036293"/>
                <a:gd name="connsiteY14-162" fmla="*/ 1177036 h 1296988"/>
                <a:gd name="connsiteX15-163" fmla="*/ 644680 w 3036293"/>
                <a:gd name="connsiteY15-164" fmla="*/ 1147047 h 1296988"/>
                <a:gd name="connsiteX16-165" fmla="*/ 509747 w 3036293"/>
                <a:gd name="connsiteY16-166" fmla="*/ 914639 h 1296988"/>
                <a:gd name="connsiteX17-167" fmla="*/ 168667 w 3036293"/>
                <a:gd name="connsiteY17-168" fmla="*/ 326121 h 1296988"/>
                <a:gd name="connsiteX18-169" fmla="*/ 26237 w 3036293"/>
                <a:gd name="connsiteY18-170" fmla="*/ 74971 h 1296988"/>
                <a:gd name="connsiteX19-171" fmla="*/ 0 w 3036293"/>
                <a:gd name="connsiteY19-172" fmla="*/ 0 h 1296988"/>
                <a:gd name="connsiteX0-173" fmla="*/ 0 w 3036293"/>
                <a:gd name="connsiteY0-174" fmla="*/ 0 h 1296988"/>
                <a:gd name="connsiteX1-175" fmla="*/ 401051 w 3036293"/>
                <a:gd name="connsiteY1-176" fmla="*/ 187426 h 1296988"/>
                <a:gd name="connsiteX2-177" fmla="*/ 1793849 w 3036293"/>
                <a:gd name="connsiteY2-178" fmla="*/ 190903 h 1296988"/>
                <a:gd name="connsiteX3-179" fmla="*/ 2635242 w 3036293"/>
                <a:gd name="connsiteY3-180" fmla="*/ 187426 h 1296988"/>
                <a:gd name="connsiteX4-181" fmla="*/ 3036293 w 3036293"/>
                <a:gd name="connsiteY4-182" fmla="*/ 0 h 1296988"/>
                <a:gd name="connsiteX5-183" fmla="*/ 3010056 w 3036293"/>
                <a:gd name="connsiteY5-184" fmla="*/ 74971 h 1296988"/>
                <a:gd name="connsiteX6-185" fmla="*/ 2863879 w 3036293"/>
                <a:gd name="connsiteY6-186" fmla="*/ 326121 h 1296988"/>
                <a:gd name="connsiteX7-187" fmla="*/ 2526546 w 3036293"/>
                <a:gd name="connsiteY7-188" fmla="*/ 914639 h 1296988"/>
                <a:gd name="connsiteX8-189" fmla="*/ 2391613 w 3036293"/>
                <a:gd name="connsiteY8-190" fmla="*/ 1147047 h 1296988"/>
                <a:gd name="connsiteX9-191" fmla="*/ 2369124 w 3036293"/>
                <a:gd name="connsiteY9-192" fmla="*/ 1177036 h 1296988"/>
                <a:gd name="connsiteX10-193" fmla="*/ 2136739 w 3036293"/>
                <a:gd name="connsiteY10-194" fmla="*/ 1296988 h 1296988"/>
                <a:gd name="connsiteX11-195" fmla="*/ 1728192 w 3036293"/>
                <a:gd name="connsiteY11-196" fmla="*/ 1296988 h 1296988"/>
                <a:gd name="connsiteX12-197" fmla="*/ 899554 w 3036293"/>
                <a:gd name="connsiteY12-198" fmla="*/ 1296988 h 1296988"/>
                <a:gd name="connsiteX13-199" fmla="*/ 667169 w 3036293"/>
                <a:gd name="connsiteY13-200" fmla="*/ 1177036 h 1296988"/>
                <a:gd name="connsiteX14-201" fmla="*/ 644680 w 3036293"/>
                <a:gd name="connsiteY14-202" fmla="*/ 1147047 h 1296988"/>
                <a:gd name="connsiteX15-203" fmla="*/ 509747 w 3036293"/>
                <a:gd name="connsiteY15-204" fmla="*/ 914639 h 1296988"/>
                <a:gd name="connsiteX16-205" fmla="*/ 168667 w 3036293"/>
                <a:gd name="connsiteY16-206" fmla="*/ 326121 h 1296988"/>
                <a:gd name="connsiteX17-207" fmla="*/ 26237 w 3036293"/>
                <a:gd name="connsiteY17-208" fmla="*/ 74971 h 1296988"/>
                <a:gd name="connsiteX18-209" fmla="*/ 0 w 3036293"/>
                <a:gd name="connsiteY18-210" fmla="*/ 0 h 1296988"/>
                <a:gd name="connsiteX0-211" fmla="*/ 0 w 3036293"/>
                <a:gd name="connsiteY0-212" fmla="*/ 0 h 1296988"/>
                <a:gd name="connsiteX1-213" fmla="*/ 401051 w 3036293"/>
                <a:gd name="connsiteY1-214" fmla="*/ 187426 h 1296988"/>
                <a:gd name="connsiteX2-215" fmla="*/ 2635242 w 3036293"/>
                <a:gd name="connsiteY2-216" fmla="*/ 187426 h 1296988"/>
                <a:gd name="connsiteX3-217" fmla="*/ 3036293 w 3036293"/>
                <a:gd name="connsiteY3-218" fmla="*/ 0 h 1296988"/>
                <a:gd name="connsiteX4-219" fmla="*/ 3010056 w 3036293"/>
                <a:gd name="connsiteY4-220" fmla="*/ 74971 h 1296988"/>
                <a:gd name="connsiteX5-221" fmla="*/ 2863879 w 3036293"/>
                <a:gd name="connsiteY5-222" fmla="*/ 326121 h 1296988"/>
                <a:gd name="connsiteX6-223" fmla="*/ 2526546 w 3036293"/>
                <a:gd name="connsiteY6-224" fmla="*/ 914639 h 1296988"/>
                <a:gd name="connsiteX7-225" fmla="*/ 2391613 w 3036293"/>
                <a:gd name="connsiteY7-226" fmla="*/ 1147047 h 1296988"/>
                <a:gd name="connsiteX8-227" fmla="*/ 2369124 w 3036293"/>
                <a:gd name="connsiteY8-228" fmla="*/ 1177036 h 1296988"/>
                <a:gd name="connsiteX9-229" fmla="*/ 2136739 w 3036293"/>
                <a:gd name="connsiteY9-230" fmla="*/ 1296988 h 1296988"/>
                <a:gd name="connsiteX10-231" fmla="*/ 1728192 w 3036293"/>
                <a:gd name="connsiteY10-232" fmla="*/ 1296988 h 1296988"/>
                <a:gd name="connsiteX11-233" fmla="*/ 899554 w 3036293"/>
                <a:gd name="connsiteY11-234" fmla="*/ 1296988 h 1296988"/>
                <a:gd name="connsiteX12-235" fmla="*/ 667169 w 3036293"/>
                <a:gd name="connsiteY12-236" fmla="*/ 1177036 h 1296988"/>
                <a:gd name="connsiteX13-237" fmla="*/ 644680 w 3036293"/>
                <a:gd name="connsiteY13-238" fmla="*/ 1147047 h 1296988"/>
                <a:gd name="connsiteX14-239" fmla="*/ 509747 w 3036293"/>
                <a:gd name="connsiteY14-240" fmla="*/ 914639 h 1296988"/>
                <a:gd name="connsiteX15-241" fmla="*/ 168667 w 3036293"/>
                <a:gd name="connsiteY15-242" fmla="*/ 326121 h 1296988"/>
                <a:gd name="connsiteX16-243" fmla="*/ 26237 w 3036293"/>
                <a:gd name="connsiteY16-244" fmla="*/ 74971 h 1296988"/>
                <a:gd name="connsiteX17-245" fmla="*/ 0 w 3036293"/>
                <a:gd name="connsiteY17-246" fmla="*/ 0 h 12969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</a:cxnLst>
              <a:rect l="l" t="t" r="r" b="b"/>
              <a:pathLst>
                <a:path w="3036293" h="1296988">
                  <a:moveTo>
                    <a:pt x="0" y="0"/>
                  </a:moveTo>
                  <a:cubicBezTo>
                    <a:pt x="63719" y="116204"/>
                    <a:pt x="202400" y="187426"/>
                    <a:pt x="401051" y="187426"/>
                  </a:cubicBezTo>
                  <a:lnTo>
                    <a:pt x="2635242" y="187426"/>
                  </a:lnTo>
                  <a:cubicBezTo>
                    <a:pt x="2833893" y="187426"/>
                    <a:pt x="2972575" y="116204"/>
                    <a:pt x="3036293" y="0"/>
                  </a:cubicBezTo>
                  <a:cubicBezTo>
                    <a:pt x="3028797" y="29988"/>
                    <a:pt x="3021300" y="56228"/>
                    <a:pt x="3010056" y="74971"/>
                  </a:cubicBezTo>
                  <a:lnTo>
                    <a:pt x="2863879" y="326121"/>
                  </a:lnTo>
                  <a:lnTo>
                    <a:pt x="2526546" y="914639"/>
                  </a:lnTo>
                  <a:lnTo>
                    <a:pt x="2391613" y="1147047"/>
                  </a:lnTo>
                  <a:cubicBezTo>
                    <a:pt x="2384117" y="1158293"/>
                    <a:pt x="2376620" y="1169539"/>
                    <a:pt x="2369124" y="1177036"/>
                  </a:cubicBezTo>
                  <a:cubicBezTo>
                    <a:pt x="2316650" y="1244509"/>
                    <a:pt x="2219198" y="1296988"/>
                    <a:pt x="2136739" y="1296988"/>
                  </a:cubicBezTo>
                  <a:lnTo>
                    <a:pt x="1728192" y="1296988"/>
                  </a:lnTo>
                  <a:lnTo>
                    <a:pt x="899554" y="1296988"/>
                  </a:lnTo>
                  <a:cubicBezTo>
                    <a:pt x="817095" y="1296988"/>
                    <a:pt x="719643" y="1244509"/>
                    <a:pt x="667169" y="1177036"/>
                  </a:cubicBezTo>
                  <a:cubicBezTo>
                    <a:pt x="659673" y="1169539"/>
                    <a:pt x="652177" y="1158293"/>
                    <a:pt x="644680" y="1147047"/>
                  </a:cubicBezTo>
                  <a:cubicBezTo>
                    <a:pt x="644672" y="1147033"/>
                    <a:pt x="643626" y="1145231"/>
                    <a:pt x="509747" y="914639"/>
                  </a:cubicBezTo>
                  <a:cubicBezTo>
                    <a:pt x="509738" y="914623"/>
                    <a:pt x="507972" y="911576"/>
                    <a:pt x="168667" y="326121"/>
                  </a:cubicBezTo>
                  <a:lnTo>
                    <a:pt x="26237" y="74971"/>
                  </a:lnTo>
                  <a:cubicBezTo>
                    <a:pt x="14993" y="56228"/>
                    <a:pt x="7497" y="29988"/>
                    <a:pt x="0" y="0"/>
                  </a:cubicBezTo>
                  <a:close/>
                </a:path>
              </a:pathLst>
            </a:custGeom>
            <a:solidFill>
              <a:srgbClr val="669B5B"/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5" name="Freeform 489">
              <a:extLst>
                <a:ext uri="{FF2B5EF4-FFF2-40B4-BE49-F238E27FC236}">
                  <a16:creationId xmlns:a16="http://schemas.microsoft.com/office/drawing/2014/main" id="{27E26589-1250-F658-54B3-120B62404485}"/>
                </a:ext>
              </a:extLst>
            </p:cNvPr>
            <p:cNvSpPr/>
            <p:nvPr/>
          </p:nvSpPr>
          <p:spPr bwMode="auto">
            <a:xfrm>
              <a:off x="2180600" y="1905357"/>
              <a:ext cx="3368837" cy="3799336"/>
            </a:xfrm>
            <a:custGeom>
              <a:avLst/>
              <a:gdLst>
                <a:gd name="T0" fmla="*/ 131 w 626"/>
                <a:gd name="T1" fmla="*/ 81 h 706"/>
                <a:gd name="T2" fmla="*/ 425 w 626"/>
                <a:gd name="T3" fmla="*/ 588 h 706"/>
                <a:gd name="T4" fmla="*/ 435 w 626"/>
                <a:gd name="T5" fmla="*/ 706 h 706"/>
                <a:gd name="T6" fmla="*/ 449 w 626"/>
                <a:gd name="T7" fmla="*/ 690 h 706"/>
                <a:gd name="T8" fmla="*/ 614 w 626"/>
                <a:gd name="T9" fmla="*/ 404 h 706"/>
                <a:gd name="T10" fmla="*/ 614 w 626"/>
                <a:gd name="T11" fmla="*/ 326 h 706"/>
                <a:gd name="T12" fmla="*/ 449 w 626"/>
                <a:gd name="T13" fmla="*/ 40 h 706"/>
                <a:gd name="T14" fmla="*/ 381 w 626"/>
                <a:gd name="T15" fmla="*/ 1 h 706"/>
                <a:gd name="T16" fmla="*/ 51 w 626"/>
                <a:gd name="T17" fmla="*/ 1 h 706"/>
                <a:gd name="T18" fmla="*/ 0 w 626"/>
                <a:gd name="T19" fmla="*/ 21 h 706"/>
                <a:gd name="T20" fmla="*/ 131 w 626"/>
                <a:gd name="T21" fmla="*/ 81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706">
                  <a:moveTo>
                    <a:pt x="131" y="81"/>
                  </a:moveTo>
                  <a:cubicBezTo>
                    <a:pt x="425" y="588"/>
                    <a:pt x="425" y="588"/>
                    <a:pt x="425" y="588"/>
                  </a:cubicBezTo>
                  <a:cubicBezTo>
                    <a:pt x="451" y="634"/>
                    <a:pt x="453" y="676"/>
                    <a:pt x="435" y="706"/>
                  </a:cubicBezTo>
                  <a:cubicBezTo>
                    <a:pt x="441" y="701"/>
                    <a:pt x="445" y="696"/>
                    <a:pt x="449" y="690"/>
                  </a:cubicBezTo>
                  <a:cubicBezTo>
                    <a:pt x="614" y="404"/>
                    <a:pt x="614" y="404"/>
                    <a:pt x="614" y="404"/>
                  </a:cubicBezTo>
                  <a:cubicBezTo>
                    <a:pt x="626" y="383"/>
                    <a:pt x="626" y="347"/>
                    <a:pt x="614" y="326"/>
                  </a:cubicBezTo>
                  <a:cubicBezTo>
                    <a:pt x="449" y="40"/>
                    <a:pt x="449" y="40"/>
                    <a:pt x="449" y="40"/>
                  </a:cubicBezTo>
                  <a:cubicBezTo>
                    <a:pt x="436" y="19"/>
                    <a:pt x="406" y="1"/>
                    <a:pt x="38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34" y="1"/>
                    <a:pt x="15" y="9"/>
                    <a:pt x="0" y="21"/>
                  </a:cubicBezTo>
                  <a:cubicBezTo>
                    <a:pt x="45" y="0"/>
                    <a:pt x="96" y="19"/>
                    <a:pt x="131" y="81"/>
                  </a:cubicBezTo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6" name="Freeform 967">
              <a:extLst>
                <a:ext uri="{FF2B5EF4-FFF2-40B4-BE49-F238E27FC236}">
                  <a16:creationId xmlns:a16="http://schemas.microsoft.com/office/drawing/2014/main" id="{6FFFFD59-BCA7-76B1-5BD9-C183B8A97E67}"/>
                </a:ext>
              </a:extLst>
            </p:cNvPr>
            <p:cNvSpPr/>
            <p:nvPr/>
          </p:nvSpPr>
          <p:spPr bwMode="auto">
            <a:xfrm>
              <a:off x="1120247" y="1883225"/>
              <a:ext cx="3384783" cy="3790225"/>
            </a:xfrm>
            <a:custGeom>
              <a:avLst/>
              <a:gdLst>
                <a:gd name="T0" fmla="*/ 12 w 629"/>
                <a:gd name="T1" fmla="*/ 406 h 704"/>
                <a:gd name="T2" fmla="*/ 177 w 629"/>
                <a:gd name="T3" fmla="*/ 692 h 704"/>
                <a:gd name="T4" fmla="*/ 186 w 629"/>
                <a:gd name="T5" fmla="*/ 704 h 704"/>
                <a:gd name="T6" fmla="*/ 199 w 629"/>
                <a:gd name="T7" fmla="*/ 590 h 704"/>
                <a:gd name="T8" fmla="*/ 492 w 629"/>
                <a:gd name="T9" fmla="*/ 83 h 704"/>
                <a:gd name="T10" fmla="*/ 629 w 629"/>
                <a:gd name="T11" fmla="*/ 26 h 704"/>
                <a:gd name="T12" fmla="*/ 575 w 629"/>
                <a:gd name="T13" fmla="*/ 3 h 704"/>
                <a:gd name="T14" fmla="*/ 245 w 629"/>
                <a:gd name="T15" fmla="*/ 3 h 704"/>
                <a:gd name="T16" fmla="*/ 177 w 629"/>
                <a:gd name="T17" fmla="*/ 42 h 704"/>
                <a:gd name="T18" fmla="*/ 12 w 629"/>
                <a:gd name="T19" fmla="*/ 328 h 704"/>
                <a:gd name="T20" fmla="*/ 12 w 629"/>
                <a:gd name="T21" fmla="*/ 40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9" h="704">
                  <a:moveTo>
                    <a:pt x="12" y="406"/>
                  </a:moveTo>
                  <a:cubicBezTo>
                    <a:pt x="177" y="692"/>
                    <a:pt x="177" y="692"/>
                    <a:pt x="177" y="692"/>
                  </a:cubicBezTo>
                  <a:cubicBezTo>
                    <a:pt x="180" y="696"/>
                    <a:pt x="183" y="700"/>
                    <a:pt x="186" y="704"/>
                  </a:cubicBezTo>
                  <a:cubicBezTo>
                    <a:pt x="171" y="674"/>
                    <a:pt x="174" y="634"/>
                    <a:pt x="199" y="590"/>
                  </a:cubicBezTo>
                  <a:cubicBezTo>
                    <a:pt x="492" y="83"/>
                    <a:pt x="492" y="83"/>
                    <a:pt x="492" y="83"/>
                  </a:cubicBezTo>
                  <a:cubicBezTo>
                    <a:pt x="529" y="19"/>
                    <a:pt x="583" y="0"/>
                    <a:pt x="629" y="26"/>
                  </a:cubicBezTo>
                  <a:cubicBezTo>
                    <a:pt x="614" y="13"/>
                    <a:pt x="593" y="3"/>
                    <a:pt x="57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20" y="3"/>
                    <a:pt x="190" y="21"/>
                    <a:pt x="177" y="42"/>
                  </a:cubicBezTo>
                  <a:cubicBezTo>
                    <a:pt x="12" y="328"/>
                    <a:pt x="12" y="328"/>
                    <a:pt x="12" y="328"/>
                  </a:cubicBezTo>
                  <a:cubicBezTo>
                    <a:pt x="0" y="349"/>
                    <a:pt x="0" y="385"/>
                    <a:pt x="12" y="406"/>
                  </a:cubicBezTo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7" name="Freeform 969">
              <a:extLst>
                <a:ext uri="{FF2B5EF4-FFF2-40B4-BE49-F238E27FC236}">
                  <a16:creationId xmlns:a16="http://schemas.microsoft.com/office/drawing/2014/main" id="{44C3E0F9-85BA-98FC-D30C-35AB510D2EA5}"/>
                </a:ext>
              </a:extLst>
            </p:cNvPr>
            <p:cNvSpPr/>
            <p:nvPr/>
          </p:nvSpPr>
          <p:spPr bwMode="auto">
            <a:xfrm>
              <a:off x="1153004" y="3987085"/>
              <a:ext cx="2178268" cy="1860947"/>
            </a:xfrm>
            <a:custGeom>
              <a:avLst/>
              <a:gdLst/>
              <a:ahLst/>
              <a:cxnLst/>
              <a:rect l="l" t="t" r="r" b="b"/>
              <a:pathLst>
                <a:path w="1518145" h="1296988">
                  <a:moveTo>
                    <a:pt x="0" y="0"/>
                  </a:moveTo>
                  <a:cubicBezTo>
                    <a:pt x="63719" y="116204"/>
                    <a:pt x="202400" y="187426"/>
                    <a:pt x="401051" y="187426"/>
                  </a:cubicBezTo>
                  <a:lnTo>
                    <a:pt x="1518145" y="187426"/>
                  </a:lnTo>
                  <a:lnTo>
                    <a:pt x="1518145" y="1296988"/>
                  </a:lnTo>
                  <a:lnTo>
                    <a:pt x="899554" y="1296988"/>
                  </a:lnTo>
                  <a:cubicBezTo>
                    <a:pt x="817095" y="1296988"/>
                    <a:pt x="719643" y="1244509"/>
                    <a:pt x="667169" y="1177036"/>
                  </a:cubicBezTo>
                  <a:cubicBezTo>
                    <a:pt x="659673" y="1169539"/>
                    <a:pt x="652177" y="1158293"/>
                    <a:pt x="644680" y="1147047"/>
                  </a:cubicBezTo>
                  <a:cubicBezTo>
                    <a:pt x="644671" y="1147032"/>
                    <a:pt x="643571" y="1145137"/>
                    <a:pt x="509747" y="914639"/>
                  </a:cubicBezTo>
                  <a:cubicBezTo>
                    <a:pt x="509737" y="914621"/>
                    <a:pt x="507851" y="911368"/>
                    <a:pt x="168667" y="326121"/>
                  </a:cubicBezTo>
                  <a:lnTo>
                    <a:pt x="26237" y="74971"/>
                  </a:lnTo>
                  <a:cubicBezTo>
                    <a:pt x="14993" y="56228"/>
                    <a:pt x="7497" y="29988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outerShdw blurRad="50800" dist="38100" dir="10200000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</p:grpSp>
      <p:sp>
        <p:nvSpPr>
          <p:cNvPr id="10" name="椭圆 11">
            <a:extLst>
              <a:ext uri="{FF2B5EF4-FFF2-40B4-BE49-F238E27FC236}">
                <a16:creationId xmlns:a16="http://schemas.microsoft.com/office/drawing/2014/main" id="{CE0D46DA-7DE2-7DDA-F35D-A029B520E26D}"/>
              </a:ext>
            </a:extLst>
          </p:cNvPr>
          <p:cNvSpPr/>
          <p:nvPr/>
        </p:nvSpPr>
        <p:spPr>
          <a:xfrm>
            <a:off x="6300585" y="1782183"/>
            <a:ext cx="662808" cy="662807"/>
          </a:xfrm>
          <a:prstGeom prst="ellipse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等腰三角形 1024">
            <a:extLst>
              <a:ext uri="{FF2B5EF4-FFF2-40B4-BE49-F238E27FC236}">
                <a16:creationId xmlns:a16="http://schemas.microsoft.com/office/drawing/2014/main" id="{F6E61407-5EE4-728B-8891-059A1743443D}"/>
              </a:ext>
            </a:extLst>
          </p:cNvPr>
          <p:cNvSpPr/>
          <p:nvPr/>
        </p:nvSpPr>
        <p:spPr>
          <a:xfrm>
            <a:off x="6391962" y="1912809"/>
            <a:ext cx="480053" cy="401554"/>
          </a:xfrm>
          <a:custGeom>
            <a:avLst/>
            <a:gdLst/>
            <a:ahLst/>
            <a:cxnLst/>
            <a:rect l="l" t="t" r="r" b="b"/>
            <a:pathLst>
              <a:path w="504056" h="421632">
                <a:moveTo>
                  <a:pt x="252028" y="0"/>
                </a:moveTo>
                <a:lnTo>
                  <a:pt x="504056" y="216024"/>
                </a:lnTo>
                <a:lnTo>
                  <a:pt x="432048" y="216024"/>
                </a:lnTo>
                <a:lnTo>
                  <a:pt x="432048" y="421632"/>
                </a:lnTo>
                <a:lnTo>
                  <a:pt x="324036" y="421632"/>
                </a:lnTo>
                <a:lnTo>
                  <a:pt x="324036" y="312478"/>
                </a:lnTo>
                <a:lnTo>
                  <a:pt x="180020" y="312478"/>
                </a:lnTo>
                <a:lnTo>
                  <a:pt x="180020" y="421632"/>
                </a:lnTo>
                <a:lnTo>
                  <a:pt x="72008" y="421632"/>
                </a:lnTo>
                <a:lnTo>
                  <a:pt x="72008" y="216024"/>
                </a:lnTo>
                <a:lnTo>
                  <a:pt x="0" y="2160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665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6817B267-4972-90CF-B034-B4108AA9D129}"/>
              </a:ext>
            </a:extLst>
          </p:cNvPr>
          <p:cNvSpPr/>
          <p:nvPr/>
        </p:nvSpPr>
        <p:spPr>
          <a:xfrm>
            <a:off x="6300589" y="3230881"/>
            <a:ext cx="662808" cy="662807"/>
          </a:xfrm>
          <a:prstGeom prst="ellipse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Freeform 86">
            <a:extLst>
              <a:ext uri="{FF2B5EF4-FFF2-40B4-BE49-F238E27FC236}">
                <a16:creationId xmlns:a16="http://schemas.microsoft.com/office/drawing/2014/main" id="{8F1C65F3-66F6-5A0E-E6FD-5446668BF1C0}"/>
              </a:ext>
            </a:extLst>
          </p:cNvPr>
          <p:cNvSpPr>
            <a:spLocks noEditPoints="1"/>
          </p:cNvSpPr>
          <p:nvPr/>
        </p:nvSpPr>
        <p:spPr bwMode="black">
          <a:xfrm>
            <a:off x="6370914" y="3391359"/>
            <a:ext cx="381257" cy="383269"/>
          </a:xfrm>
          <a:custGeom>
            <a:avLst/>
            <a:gdLst>
              <a:gd name="T0" fmla="*/ 287 w 292"/>
              <a:gd name="T1" fmla="*/ 113 h 294"/>
              <a:gd name="T2" fmla="*/ 239 w 292"/>
              <a:gd name="T3" fmla="*/ 105 h 294"/>
              <a:gd name="T4" fmla="*/ 252 w 292"/>
              <a:gd name="T5" fmla="*/ 58 h 294"/>
              <a:gd name="T6" fmla="*/ 229 w 292"/>
              <a:gd name="T7" fmla="*/ 32 h 294"/>
              <a:gd name="T8" fmla="*/ 187 w 292"/>
              <a:gd name="T9" fmla="*/ 57 h 294"/>
              <a:gd name="T10" fmla="*/ 167 w 292"/>
              <a:gd name="T11" fmla="*/ 6 h 294"/>
              <a:gd name="T12" fmla="*/ 132 w 292"/>
              <a:gd name="T13" fmla="*/ 0 h 294"/>
              <a:gd name="T14" fmla="*/ 115 w 292"/>
              <a:gd name="T15" fmla="*/ 53 h 294"/>
              <a:gd name="T16" fmla="*/ 72 w 292"/>
              <a:gd name="T17" fmla="*/ 31 h 294"/>
              <a:gd name="T18" fmla="*/ 42 w 292"/>
              <a:gd name="T19" fmla="*/ 49 h 294"/>
              <a:gd name="T20" fmla="*/ 59 w 292"/>
              <a:gd name="T21" fmla="*/ 95 h 294"/>
              <a:gd name="T22" fmla="*/ 12 w 292"/>
              <a:gd name="T23" fmla="*/ 107 h 294"/>
              <a:gd name="T24" fmla="*/ 0 w 292"/>
              <a:gd name="T25" fmla="*/ 140 h 294"/>
              <a:gd name="T26" fmla="*/ 43 w 292"/>
              <a:gd name="T27" fmla="*/ 164 h 294"/>
              <a:gd name="T28" fmla="*/ 14 w 292"/>
              <a:gd name="T29" fmla="*/ 204 h 294"/>
              <a:gd name="T30" fmla="*/ 27 w 292"/>
              <a:gd name="T31" fmla="*/ 237 h 294"/>
              <a:gd name="T32" fmla="*/ 75 w 292"/>
              <a:gd name="T33" fmla="*/ 227 h 294"/>
              <a:gd name="T34" fmla="*/ 79 w 292"/>
              <a:gd name="T35" fmla="*/ 276 h 294"/>
              <a:gd name="T36" fmla="*/ 109 w 292"/>
              <a:gd name="T37" fmla="*/ 293 h 294"/>
              <a:gd name="T38" fmla="*/ 140 w 292"/>
              <a:gd name="T39" fmla="*/ 255 h 294"/>
              <a:gd name="T40" fmla="*/ 152 w 292"/>
              <a:gd name="T41" fmla="*/ 255 h 294"/>
              <a:gd name="T42" fmla="*/ 183 w 292"/>
              <a:gd name="T43" fmla="*/ 293 h 294"/>
              <a:gd name="T44" fmla="*/ 213 w 292"/>
              <a:gd name="T45" fmla="*/ 276 h 294"/>
              <a:gd name="T46" fmla="*/ 217 w 292"/>
              <a:gd name="T47" fmla="*/ 227 h 294"/>
              <a:gd name="T48" fmla="*/ 265 w 292"/>
              <a:gd name="T49" fmla="*/ 237 h 294"/>
              <a:gd name="T50" fmla="*/ 278 w 292"/>
              <a:gd name="T51" fmla="*/ 204 h 294"/>
              <a:gd name="T52" fmla="*/ 249 w 292"/>
              <a:gd name="T53" fmla="*/ 164 h 294"/>
              <a:gd name="T54" fmla="*/ 292 w 292"/>
              <a:gd name="T55" fmla="*/ 140 h 294"/>
              <a:gd name="T56" fmla="*/ 187 w 292"/>
              <a:gd name="T57" fmla="*/ 193 h 294"/>
              <a:gd name="T58" fmla="*/ 105 w 292"/>
              <a:gd name="T59" fmla="*/ 193 h 294"/>
              <a:gd name="T60" fmla="*/ 105 w 292"/>
              <a:gd name="T61" fmla="*/ 111 h 294"/>
              <a:gd name="T62" fmla="*/ 187 w 292"/>
              <a:gd name="T63" fmla="*/ 111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2" h="294">
                <a:moveTo>
                  <a:pt x="292" y="140"/>
                </a:moveTo>
                <a:cubicBezTo>
                  <a:pt x="287" y="113"/>
                  <a:pt x="287" y="113"/>
                  <a:pt x="287" y="113"/>
                </a:cubicBezTo>
                <a:cubicBezTo>
                  <a:pt x="286" y="110"/>
                  <a:pt x="284" y="108"/>
                  <a:pt x="280" y="107"/>
                </a:cubicBezTo>
                <a:cubicBezTo>
                  <a:pt x="239" y="105"/>
                  <a:pt x="239" y="105"/>
                  <a:pt x="239" y="105"/>
                </a:cubicBezTo>
                <a:cubicBezTo>
                  <a:pt x="237" y="102"/>
                  <a:pt x="235" y="98"/>
                  <a:pt x="233" y="95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54" y="55"/>
                  <a:pt x="253" y="51"/>
                  <a:pt x="250" y="49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7" y="29"/>
                  <a:pt x="223" y="29"/>
                  <a:pt x="220" y="31"/>
                </a:cubicBezTo>
                <a:cubicBezTo>
                  <a:pt x="187" y="57"/>
                  <a:pt x="187" y="57"/>
                  <a:pt x="187" y="57"/>
                </a:cubicBezTo>
                <a:cubicBezTo>
                  <a:pt x="184" y="55"/>
                  <a:pt x="181" y="54"/>
                  <a:pt x="177" y="53"/>
                </a:cubicBezTo>
                <a:cubicBezTo>
                  <a:pt x="167" y="6"/>
                  <a:pt x="167" y="6"/>
                  <a:pt x="167" y="6"/>
                </a:cubicBezTo>
                <a:cubicBezTo>
                  <a:pt x="166" y="3"/>
                  <a:pt x="163" y="0"/>
                  <a:pt x="160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29" y="0"/>
                  <a:pt x="126" y="3"/>
                  <a:pt x="125" y="6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1" y="54"/>
                  <a:pt x="108" y="55"/>
                  <a:pt x="105" y="57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29"/>
                  <a:pt x="65" y="29"/>
                  <a:pt x="63" y="31"/>
                </a:cubicBezTo>
                <a:cubicBezTo>
                  <a:pt x="42" y="49"/>
                  <a:pt x="42" y="49"/>
                  <a:pt x="42" y="49"/>
                </a:cubicBezTo>
                <a:cubicBezTo>
                  <a:pt x="39" y="51"/>
                  <a:pt x="39" y="55"/>
                  <a:pt x="40" y="58"/>
                </a:cubicBezTo>
                <a:cubicBezTo>
                  <a:pt x="59" y="95"/>
                  <a:pt x="59" y="95"/>
                  <a:pt x="59" y="95"/>
                </a:cubicBezTo>
                <a:cubicBezTo>
                  <a:pt x="57" y="98"/>
                  <a:pt x="55" y="102"/>
                  <a:pt x="53" y="105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8" y="107"/>
                  <a:pt x="6" y="110"/>
                  <a:pt x="5" y="11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3"/>
                  <a:pt x="1" y="147"/>
                  <a:pt x="4" y="148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44" y="168"/>
                  <a:pt x="44" y="172"/>
                  <a:pt x="45" y="176"/>
                </a:cubicBezTo>
                <a:cubicBezTo>
                  <a:pt x="14" y="204"/>
                  <a:pt x="14" y="204"/>
                  <a:pt x="14" y="204"/>
                </a:cubicBezTo>
                <a:cubicBezTo>
                  <a:pt x="12" y="206"/>
                  <a:pt x="11" y="210"/>
                  <a:pt x="13" y="213"/>
                </a:cubicBezTo>
                <a:cubicBezTo>
                  <a:pt x="27" y="237"/>
                  <a:pt x="27" y="237"/>
                  <a:pt x="27" y="237"/>
                </a:cubicBezTo>
                <a:cubicBezTo>
                  <a:pt x="28" y="239"/>
                  <a:pt x="32" y="241"/>
                  <a:pt x="35" y="240"/>
                </a:cubicBezTo>
                <a:cubicBezTo>
                  <a:pt x="75" y="227"/>
                  <a:pt x="75" y="227"/>
                  <a:pt x="75" y="227"/>
                </a:cubicBezTo>
                <a:cubicBezTo>
                  <a:pt x="78" y="230"/>
                  <a:pt x="81" y="233"/>
                  <a:pt x="84" y="235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80"/>
                  <a:pt x="80" y="283"/>
                  <a:pt x="83" y="284"/>
                </a:cubicBezTo>
                <a:cubicBezTo>
                  <a:pt x="109" y="293"/>
                  <a:pt x="109" y="293"/>
                  <a:pt x="109" y="293"/>
                </a:cubicBezTo>
                <a:cubicBezTo>
                  <a:pt x="112" y="294"/>
                  <a:pt x="116" y="293"/>
                  <a:pt x="118" y="291"/>
                </a:cubicBezTo>
                <a:cubicBezTo>
                  <a:pt x="140" y="255"/>
                  <a:pt x="140" y="255"/>
                  <a:pt x="140" y="255"/>
                </a:cubicBezTo>
                <a:cubicBezTo>
                  <a:pt x="142" y="255"/>
                  <a:pt x="144" y="256"/>
                  <a:pt x="146" y="256"/>
                </a:cubicBezTo>
                <a:cubicBezTo>
                  <a:pt x="148" y="256"/>
                  <a:pt x="150" y="255"/>
                  <a:pt x="152" y="255"/>
                </a:cubicBezTo>
                <a:cubicBezTo>
                  <a:pt x="174" y="291"/>
                  <a:pt x="174" y="291"/>
                  <a:pt x="174" y="291"/>
                </a:cubicBezTo>
                <a:cubicBezTo>
                  <a:pt x="176" y="293"/>
                  <a:pt x="180" y="294"/>
                  <a:pt x="183" y="293"/>
                </a:cubicBezTo>
                <a:cubicBezTo>
                  <a:pt x="209" y="284"/>
                  <a:pt x="209" y="284"/>
                  <a:pt x="209" y="284"/>
                </a:cubicBezTo>
                <a:cubicBezTo>
                  <a:pt x="212" y="283"/>
                  <a:pt x="214" y="280"/>
                  <a:pt x="213" y="276"/>
                </a:cubicBezTo>
                <a:cubicBezTo>
                  <a:pt x="208" y="235"/>
                  <a:pt x="208" y="235"/>
                  <a:pt x="208" y="235"/>
                </a:cubicBezTo>
                <a:cubicBezTo>
                  <a:pt x="211" y="232"/>
                  <a:pt x="214" y="230"/>
                  <a:pt x="217" y="227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0" y="241"/>
                  <a:pt x="264" y="239"/>
                  <a:pt x="265" y="237"/>
                </a:cubicBezTo>
                <a:cubicBezTo>
                  <a:pt x="279" y="213"/>
                  <a:pt x="279" y="213"/>
                  <a:pt x="279" y="213"/>
                </a:cubicBezTo>
                <a:cubicBezTo>
                  <a:pt x="281" y="210"/>
                  <a:pt x="280" y="206"/>
                  <a:pt x="278" y="204"/>
                </a:cubicBezTo>
                <a:cubicBezTo>
                  <a:pt x="247" y="176"/>
                  <a:pt x="247" y="176"/>
                  <a:pt x="247" y="176"/>
                </a:cubicBezTo>
                <a:cubicBezTo>
                  <a:pt x="248" y="172"/>
                  <a:pt x="248" y="168"/>
                  <a:pt x="249" y="164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91" y="147"/>
                  <a:pt x="292" y="144"/>
                  <a:pt x="292" y="140"/>
                </a:cubicBezTo>
                <a:close/>
                <a:moveTo>
                  <a:pt x="204" y="152"/>
                </a:moveTo>
                <a:cubicBezTo>
                  <a:pt x="204" y="168"/>
                  <a:pt x="197" y="182"/>
                  <a:pt x="187" y="193"/>
                </a:cubicBezTo>
                <a:cubicBezTo>
                  <a:pt x="176" y="203"/>
                  <a:pt x="162" y="210"/>
                  <a:pt x="146" y="210"/>
                </a:cubicBezTo>
                <a:cubicBezTo>
                  <a:pt x="130" y="210"/>
                  <a:pt x="116" y="203"/>
                  <a:pt x="105" y="193"/>
                </a:cubicBezTo>
                <a:cubicBezTo>
                  <a:pt x="95" y="182"/>
                  <a:pt x="88" y="168"/>
                  <a:pt x="88" y="152"/>
                </a:cubicBezTo>
                <a:cubicBezTo>
                  <a:pt x="88" y="136"/>
                  <a:pt x="95" y="121"/>
                  <a:pt x="105" y="111"/>
                </a:cubicBezTo>
                <a:cubicBezTo>
                  <a:pt x="116" y="100"/>
                  <a:pt x="130" y="94"/>
                  <a:pt x="146" y="94"/>
                </a:cubicBezTo>
                <a:cubicBezTo>
                  <a:pt x="162" y="94"/>
                  <a:pt x="176" y="100"/>
                  <a:pt x="187" y="111"/>
                </a:cubicBezTo>
                <a:cubicBezTo>
                  <a:pt x="197" y="121"/>
                  <a:pt x="204" y="136"/>
                  <a:pt x="204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FAF59"/>
                </a:solidFill>
                <a:round/>
              </a14:hiddenLine>
            </a:ext>
          </a:extLst>
        </p:spPr>
        <p:txBody>
          <a:bodyPr vert="horz" wrap="square" lIns="162560" tIns="81280" rIns="162560" bIns="81280" numCol="1" anchor="t" anchorCtr="0" compatLnSpc="1"/>
          <a:lstStyle/>
          <a:p>
            <a:endParaRPr lang="en-US" sz="1865">
              <a:cs typeface="+mn-ea"/>
              <a:sym typeface="+mn-lt"/>
            </a:endParaRPr>
          </a:p>
        </p:txBody>
      </p:sp>
      <p:sp>
        <p:nvSpPr>
          <p:cNvPr id="15" name="Freeform 88">
            <a:extLst>
              <a:ext uri="{FF2B5EF4-FFF2-40B4-BE49-F238E27FC236}">
                <a16:creationId xmlns:a16="http://schemas.microsoft.com/office/drawing/2014/main" id="{DE225AEE-A895-867F-B1D9-F8F8939FE520}"/>
              </a:ext>
            </a:extLst>
          </p:cNvPr>
          <p:cNvSpPr>
            <a:spLocks noEditPoints="1"/>
          </p:cNvSpPr>
          <p:nvPr/>
        </p:nvSpPr>
        <p:spPr bwMode="black">
          <a:xfrm>
            <a:off x="6699680" y="3349940"/>
            <a:ext cx="193392" cy="208202"/>
          </a:xfrm>
          <a:custGeom>
            <a:avLst/>
            <a:gdLst>
              <a:gd name="T0" fmla="*/ 129 w 148"/>
              <a:gd name="T1" fmla="*/ 91 h 160"/>
              <a:gd name="T2" fmla="*/ 131 w 148"/>
              <a:gd name="T3" fmla="*/ 80 h 160"/>
              <a:gd name="T4" fmla="*/ 129 w 148"/>
              <a:gd name="T5" fmla="*/ 70 h 160"/>
              <a:gd name="T6" fmla="*/ 145 w 148"/>
              <a:gd name="T7" fmla="*/ 55 h 160"/>
              <a:gd name="T8" fmla="*/ 147 w 148"/>
              <a:gd name="T9" fmla="*/ 50 h 160"/>
              <a:gd name="T10" fmla="*/ 147 w 148"/>
              <a:gd name="T11" fmla="*/ 46 h 160"/>
              <a:gd name="T12" fmla="*/ 140 w 148"/>
              <a:gd name="T13" fmla="*/ 34 h 160"/>
              <a:gd name="T14" fmla="*/ 133 w 148"/>
              <a:gd name="T15" fmla="*/ 31 h 160"/>
              <a:gd name="T16" fmla="*/ 131 w 148"/>
              <a:gd name="T17" fmla="*/ 31 h 160"/>
              <a:gd name="T18" fmla="*/ 111 w 148"/>
              <a:gd name="T19" fmla="*/ 37 h 160"/>
              <a:gd name="T20" fmla="*/ 92 w 148"/>
              <a:gd name="T21" fmla="*/ 27 h 160"/>
              <a:gd name="T22" fmla="*/ 88 w 148"/>
              <a:gd name="T23" fmla="*/ 6 h 160"/>
              <a:gd name="T24" fmla="*/ 81 w 148"/>
              <a:gd name="T25" fmla="*/ 0 h 160"/>
              <a:gd name="T26" fmla="*/ 67 w 148"/>
              <a:gd name="T27" fmla="*/ 0 h 160"/>
              <a:gd name="T28" fmla="*/ 60 w 148"/>
              <a:gd name="T29" fmla="*/ 6 h 160"/>
              <a:gd name="T30" fmla="*/ 55 w 148"/>
              <a:gd name="T31" fmla="*/ 27 h 160"/>
              <a:gd name="T32" fmla="*/ 37 w 148"/>
              <a:gd name="T33" fmla="*/ 38 h 160"/>
              <a:gd name="T34" fmla="*/ 16 w 148"/>
              <a:gd name="T35" fmla="*/ 31 h 160"/>
              <a:gd name="T36" fmla="*/ 14 w 148"/>
              <a:gd name="T37" fmla="*/ 31 h 160"/>
              <a:gd name="T38" fmla="*/ 8 w 148"/>
              <a:gd name="T39" fmla="*/ 34 h 160"/>
              <a:gd name="T40" fmla="*/ 1 w 148"/>
              <a:gd name="T41" fmla="*/ 46 h 160"/>
              <a:gd name="T42" fmla="*/ 0 w 148"/>
              <a:gd name="T43" fmla="*/ 50 h 160"/>
              <a:gd name="T44" fmla="*/ 2 w 148"/>
              <a:gd name="T45" fmla="*/ 55 h 160"/>
              <a:gd name="T46" fmla="*/ 19 w 148"/>
              <a:gd name="T47" fmla="*/ 70 h 160"/>
              <a:gd name="T48" fmla="*/ 17 w 148"/>
              <a:gd name="T49" fmla="*/ 80 h 160"/>
              <a:gd name="T50" fmla="*/ 19 w 148"/>
              <a:gd name="T51" fmla="*/ 91 h 160"/>
              <a:gd name="T52" fmla="*/ 2 w 148"/>
              <a:gd name="T53" fmla="*/ 106 h 160"/>
              <a:gd name="T54" fmla="*/ 0 w 148"/>
              <a:gd name="T55" fmla="*/ 111 h 160"/>
              <a:gd name="T56" fmla="*/ 1 w 148"/>
              <a:gd name="T57" fmla="*/ 114 h 160"/>
              <a:gd name="T58" fmla="*/ 8 w 148"/>
              <a:gd name="T59" fmla="*/ 126 h 160"/>
              <a:gd name="T60" fmla="*/ 14 w 148"/>
              <a:gd name="T61" fmla="*/ 130 h 160"/>
              <a:gd name="T62" fmla="*/ 16 w 148"/>
              <a:gd name="T63" fmla="*/ 130 h 160"/>
              <a:gd name="T64" fmla="*/ 37 w 148"/>
              <a:gd name="T65" fmla="*/ 123 h 160"/>
              <a:gd name="T66" fmla="*/ 55 w 148"/>
              <a:gd name="T67" fmla="*/ 133 h 160"/>
              <a:gd name="T68" fmla="*/ 60 w 148"/>
              <a:gd name="T69" fmla="*/ 155 h 160"/>
              <a:gd name="T70" fmla="*/ 67 w 148"/>
              <a:gd name="T71" fmla="*/ 160 h 160"/>
              <a:gd name="T72" fmla="*/ 81 w 148"/>
              <a:gd name="T73" fmla="*/ 160 h 160"/>
              <a:gd name="T74" fmla="*/ 88 w 148"/>
              <a:gd name="T75" fmla="*/ 155 h 160"/>
              <a:gd name="T76" fmla="*/ 92 w 148"/>
              <a:gd name="T77" fmla="*/ 134 h 160"/>
              <a:gd name="T78" fmla="*/ 111 w 148"/>
              <a:gd name="T79" fmla="*/ 123 h 160"/>
              <a:gd name="T80" fmla="*/ 131 w 148"/>
              <a:gd name="T81" fmla="*/ 130 h 160"/>
              <a:gd name="T82" fmla="*/ 133 w 148"/>
              <a:gd name="T83" fmla="*/ 130 h 160"/>
              <a:gd name="T84" fmla="*/ 140 w 148"/>
              <a:gd name="T85" fmla="*/ 126 h 160"/>
              <a:gd name="T86" fmla="*/ 147 w 148"/>
              <a:gd name="T87" fmla="*/ 114 h 160"/>
              <a:gd name="T88" fmla="*/ 147 w 148"/>
              <a:gd name="T89" fmla="*/ 111 h 160"/>
              <a:gd name="T90" fmla="*/ 145 w 148"/>
              <a:gd name="T91" fmla="*/ 106 h 160"/>
              <a:gd name="T92" fmla="*/ 129 w 148"/>
              <a:gd name="T93" fmla="*/ 91 h 160"/>
              <a:gd name="T94" fmla="*/ 96 w 148"/>
              <a:gd name="T95" fmla="*/ 80 h 160"/>
              <a:gd name="T96" fmla="*/ 74 w 148"/>
              <a:gd name="T97" fmla="*/ 102 h 160"/>
              <a:gd name="T98" fmla="*/ 52 w 148"/>
              <a:gd name="T99" fmla="*/ 80 h 160"/>
              <a:gd name="T100" fmla="*/ 74 w 148"/>
              <a:gd name="T101" fmla="*/ 58 h 160"/>
              <a:gd name="T102" fmla="*/ 96 w 148"/>
              <a:gd name="T10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" h="160">
                <a:moveTo>
                  <a:pt x="129" y="91"/>
                </a:moveTo>
                <a:cubicBezTo>
                  <a:pt x="130" y="88"/>
                  <a:pt x="131" y="84"/>
                  <a:pt x="131" y="80"/>
                </a:cubicBezTo>
                <a:cubicBezTo>
                  <a:pt x="131" y="77"/>
                  <a:pt x="130" y="73"/>
                  <a:pt x="129" y="70"/>
                </a:cubicBezTo>
                <a:cubicBezTo>
                  <a:pt x="145" y="55"/>
                  <a:pt x="145" y="55"/>
                  <a:pt x="145" y="55"/>
                </a:cubicBezTo>
                <a:cubicBezTo>
                  <a:pt x="147" y="54"/>
                  <a:pt x="147" y="52"/>
                  <a:pt x="147" y="50"/>
                </a:cubicBezTo>
                <a:cubicBezTo>
                  <a:pt x="147" y="49"/>
                  <a:pt x="147" y="47"/>
                  <a:pt x="147" y="46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38" y="32"/>
                  <a:pt x="136" y="31"/>
                  <a:pt x="133" y="31"/>
                </a:cubicBezTo>
                <a:cubicBezTo>
                  <a:pt x="133" y="31"/>
                  <a:pt x="132" y="31"/>
                  <a:pt x="131" y="31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05" y="33"/>
                  <a:pt x="99" y="29"/>
                  <a:pt x="92" y="27"/>
                </a:cubicBezTo>
                <a:cubicBezTo>
                  <a:pt x="88" y="6"/>
                  <a:pt x="88" y="6"/>
                  <a:pt x="88" y="6"/>
                </a:cubicBezTo>
                <a:cubicBezTo>
                  <a:pt x="87" y="3"/>
                  <a:pt x="84" y="0"/>
                  <a:pt x="81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3" y="0"/>
                  <a:pt x="61" y="3"/>
                  <a:pt x="60" y="6"/>
                </a:cubicBezTo>
                <a:cubicBezTo>
                  <a:pt x="55" y="27"/>
                  <a:pt x="55" y="27"/>
                  <a:pt x="55" y="27"/>
                </a:cubicBezTo>
                <a:cubicBezTo>
                  <a:pt x="48" y="29"/>
                  <a:pt x="42" y="33"/>
                  <a:pt x="37" y="38"/>
                </a:cubicBezTo>
                <a:cubicBezTo>
                  <a:pt x="16" y="31"/>
                  <a:pt x="16" y="31"/>
                  <a:pt x="16" y="31"/>
                </a:cubicBezTo>
                <a:cubicBezTo>
                  <a:pt x="15" y="31"/>
                  <a:pt x="15" y="31"/>
                  <a:pt x="14" y="31"/>
                </a:cubicBezTo>
                <a:cubicBezTo>
                  <a:pt x="12" y="31"/>
                  <a:pt x="9" y="32"/>
                  <a:pt x="8" y="34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7"/>
                  <a:pt x="0" y="49"/>
                  <a:pt x="0" y="50"/>
                </a:cubicBezTo>
                <a:cubicBezTo>
                  <a:pt x="0" y="52"/>
                  <a:pt x="1" y="54"/>
                  <a:pt x="2" y="55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3"/>
                  <a:pt x="17" y="77"/>
                  <a:pt x="17" y="80"/>
                </a:cubicBezTo>
                <a:cubicBezTo>
                  <a:pt x="17" y="84"/>
                  <a:pt x="18" y="87"/>
                  <a:pt x="19" y="91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7"/>
                  <a:pt x="0" y="109"/>
                  <a:pt x="0" y="111"/>
                </a:cubicBezTo>
                <a:cubicBezTo>
                  <a:pt x="0" y="112"/>
                  <a:pt x="0" y="113"/>
                  <a:pt x="1" y="114"/>
                </a:cubicBezTo>
                <a:cubicBezTo>
                  <a:pt x="8" y="126"/>
                  <a:pt x="8" y="126"/>
                  <a:pt x="8" y="126"/>
                </a:cubicBezTo>
                <a:cubicBezTo>
                  <a:pt x="9" y="129"/>
                  <a:pt x="12" y="130"/>
                  <a:pt x="14" y="130"/>
                </a:cubicBezTo>
                <a:cubicBezTo>
                  <a:pt x="15" y="130"/>
                  <a:pt x="15" y="130"/>
                  <a:pt x="16" y="130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42" y="127"/>
                  <a:pt x="48" y="131"/>
                  <a:pt x="55" y="133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1" y="158"/>
                  <a:pt x="63" y="160"/>
                  <a:pt x="67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4" y="160"/>
                  <a:pt x="87" y="158"/>
                  <a:pt x="88" y="155"/>
                </a:cubicBezTo>
                <a:cubicBezTo>
                  <a:pt x="92" y="134"/>
                  <a:pt x="92" y="134"/>
                  <a:pt x="92" y="134"/>
                </a:cubicBezTo>
                <a:cubicBezTo>
                  <a:pt x="99" y="131"/>
                  <a:pt x="105" y="128"/>
                  <a:pt x="111" y="123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30"/>
                  <a:pt x="133" y="130"/>
                  <a:pt x="133" y="130"/>
                </a:cubicBezTo>
                <a:cubicBezTo>
                  <a:pt x="136" y="130"/>
                  <a:pt x="138" y="129"/>
                  <a:pt x="140" y="126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7" y="113"/>
                  <a:pt x="148" y="112"/>
                  <a:pt x="147" y="111"/>
                </a:cubicBezTo>
                <a:cubicBezTo>
                  <a:pt x="148" y="109"/>
                  <a:pt x="147" y="107"/>
                  <a:pt x="145" y="106"/>
                </a:cubicBezTo>
                <a:lnTo>
                  <a:pt x="129" y="91"/>
                </a:lnTo>
                <a:close/>
                <a:moveTo>
                  <a:pt x="96" y="80"/>
                </a:moveTo>
                <a:cubicBezTo>
                  <a:pt x="96" y="92"/>
                  <a:pt x="86" y="102"/>
                  <a:pt x="74" y="102"/>
                </a:cubicBezTo>
                <a:cubicBezTo>
                  <a:pt x="62" y="102"/>
                  <a:pt x="52" y="92"/>
                  <a:pt x="52" y="80"/>
                </a:cubicBezTo>
                <a:cubicBezTo>
                  <a:pt x="52" y="68"/>
                  <a:pt x="62" y="58"/>
                  <a:pt x="74" y="58"/>
                </a:cubicBezTo>
                <a:cubicBezTo>
                  <a:pt x="86" y="58"/>
                  <a:pt x="96" y="68"/>
                  <a:pt x="96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FAF59"/>
                </a:solidFill>
                <a:round/>
              </a14:hiddenLine>
            </a:ext>
          </a:extLst>
        </p:spPr>
        <p:txBody>
          <a:bodyPr vert="horz" wrap="square" lIns="162560" tIns="81280" rIns="162560" bIns="81280" numCol="1" anchor="t" anchorCtr="0" compatLnSpc="1"/>
          <a:lstStyle/>
          <a:p>
            <a:endParaRPr lang="en-US" sz="1865">
              <a:cs typeface="+mn-ea"/>
              <a:sym typeface="+mn-lt"/>
            </a:endParaRPr>
          </a:p>
        </p:txBody>
      </p:sp>
      <p:sp>
        <p:nvSpPr>
          <p:cNvPr id="17" name="椭圆 22">
            <a:extLst>
              <a:ext uri="{FF2B5EF4-FFF2-40B4-BE49-F238E27FC236}">
                <a16:creationId xmlns:a16="http://schemas.microsoft.com/office/drawing/2014/main" id="{65553C70-C2CF-E81C-7F4E-67AF0E43ABC0}"/>
              </a:ext>
            </a:extLst>
          </p:cNvPr>
          <p:cNvSpPr/>
          <p:nvPr/>
        </p:nvSpPr>
        <p:spPr>
          <a:xfrm>
            <a:off x="6300589" y="4672457"/>
            <a:ext cx="662808" cy="662808"/>
          </a:xfrm>
          <a:prstGeom prst="ellipse">
            <a:avLst/>
          </a:prstGeom>
          <a:solidFill>
            <a:srgbClr val="5B8B52"/>
          </a:solidFill>
          <a:ln w="12700" cap="flat" cmpd="sng">
            <a:solidFill>
              <a:srgbClr val="5B8B52"/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矩形 23">
            <a:extLst>
              <a:ext uri="{FF2B5EF4-FFF2-40B4-BE49-F238E27FC236}">
                <a16:creationId xmlns:a16="http://schemas.microsoft.com/office/drawing/2014/main" id="{5255D206-4E51-E571-DE2B-BF195B243121}"/>
              </a:ext>
            </a:extLst>
          </p:cNvPr>
          <p:cNvSpPr/>
          <p:nvPr/>
        </p:nvSpPr>
        <p:spPr>
          <a:xfrm>
            <a:off x="6416084" y="4891627"/>
            <a:ext cx="431819" cy="24506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665">
              <a:cs typeface="+mn-ea"/>
              <a:sym typeface="+mn-lt"/>
            </a:endParaRPr>
          </a:p>
        </p:txBody>
      </p:sp>
      <p:sp>
        <p:nvSpPr>
          <p:cNvPr id="19" name="等腰三角形 24">
            <a:extLst>
              <a:ext uri="{FF2B5EF4-FFF2-40B4-BE49-F238E27FC236}">
                <a16:creationId xmlns:a16="http://schemas.microsoft.com/office/drawing/2014/main" id="{BE03E669-80D2-A28C-820A-13456CF8EE71}"/>
              </a:ext>
            </a:extLst>
          </p:cNvPr>
          <p:cNvSpPr/>
          <p:nvPr/>
        </p:nvSpPr>
        <p:spPr>
          <a:xfrm flipV="1">
            <a:off x="6416084" y="4891627"/>
            <a:ext cx="428863" cy="183799"/>
          </a:xfrm>
          <a:prstGeom prst="triangle">
            <a:avLst/>
          </a:prstGeom>
          <a:solidFill>
            <a:srgbClr val="FFFFFF"/>
          </a:solidFill>
          <a:ln w="3175">
            <a:solidFill>
              <a:srgbClr val="E5E1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665">
              <a:cs typeface="+mn-ea"/>
              <a:sym typeface="+mn-lt"/>
            </a:endParaRPr>
          </a:p>
        </p:txBody>
      </p:sp>
      <p:sp>
        <p:nvSpPr>
          <p:cNvPr id="21" name="等腰三角形 1024">
            <a:extLst>
              <a:ext uri="{FF2B5EF4-FFF2-40B4-BE49-F238E27FC236}">
                <a16:creationId xmlns:a16="http://schemas.microsoft.com/office/drawing/2014/main" id="{255C6EDA-D5B6-3127-D7AD-174F7C4DEF02}"/>
              </a:ext>
            </a:extLst>
          </p:cNvPr>
          <p:cNvSpPr/>
          <p:nvPr/>
        </p:nvSpPr>
        <p:spPr>
          <a:xfrm>
            <a:off x="2293441" y="2675324"/>
            <a:ext cx="480053" cy="401554"/>
          </a:xfrm>
          <a:custGeom>
            <a:avLst/>
            <a:gdLst/>
            <a:ahLst/>
            <a:cxnLst/>
            <a:rect l="l" t="t" r="r" b="b"/>
            <a:pathLst>
              <a:path w="504056" h="421632">
                <a:moveTo>
                  <a:pt x="252028" y="0"/>
                </a:moveTo>
                <a:lnTo>
                  <a:pt x="504056" y="216024"/>
                </a:lnTo>
                <a:lnTo>
                  <a:pt x="432048" y="216024"/>
                </a:lnTo>
                <a:lnTo>
                  <a:pt x="432048" y="421632"/>
                </a:lnTo>
                <a:lnTo>
                  <a:pt x="324036" y="421632"/>
                </a:lnTo>
                <a:lnTo>
                  <a:pt x="324036" y="312478"/>
                </a:lnTo>
                <a:lnTo>
                  <a:pt x="180020" y="312478"/>
                </a:lnTo>
                <a:lnTo>
                  <a:pt x="180020" y="421632"/>
                </a:lnTo>
                <a:lnTo>
                  <a:pt x="72008" y="421632"/>
                </a:lnTo>
                <a:lnTo>
                  <a:pt x="72008" y="216024"/>
                </a:lnTo>
                <a:lnTo>
                  <a:pt x="0" y="2160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665">
              <a:cs typeface="+mn-ea"/>
              <a:sym typeface="+mn-lt"/>
            </a:endParaRPr>
          </a:p>
        </p:txBody>
      </p:sp>
      <p:sp>
        <p:nvSpPr>
          <p:cNvPr id="22" name="Freeform 86">
            <a:extLst>
              <a:ext uri="{FF2B5EF4-FFF2-40B4-BE49-F238E27FC236}">
                <a16:creationId xmlns:a16="http://schemas.microsoft.com/office/drawing/2014/main" id="{2FD991C6-C07D-3071-7597-8A7AB0674E28}"/>
              </a:ext>
            </a:extLst>
          </p:cNvPr>
          <p:cNvSpPr>
            <a:spLocks noEditPoints="1"/>
          </p:cNvSpPr>
          <p:nvPr/>
        </p:nvSpPr>
        <p:spPr bwMode="black">
          <a:xfrm>
            <a:off x="4147787" y="3118297"/>
            <a:ext cx="381257" cy="383269"/>
          </a:xfrm>
          <a:custGeom>
            <a:avLst/>
            <a:gdLst>
              <a:gd name="T0" fmla="*/ 287 w 292"/>
              <a:gd name="T1" fmla="*/ 113 h 294"/>
              <a:gd name="T2" fmla="*/ 239 w 292"/>
              <a:gd name="T3" fmla="*/ 105 h 294"/>
              <a:gd name="T4" fmla="*/ 252 w 292"/>
              <a:gd name="T5" fmla="*/ 58 h 294"/>
              <a:gd name="T6" fmla="*/ 229 w 292"/>
              <a:gd name="T7" fmla="*/ 32 h 294"/>
              <a:gd name="T8" fmla="*/ 187 w 292"/>
              <a:gd name="T9" fmla="*/ 57 h 294"/>
              <a:gd name="T10" fmla="*/ 167 w 292"/>
              <a:gd name="T11" fmla="*/ 6 h 294"/>
              <a:gd name="T12" fmla="*/ 132 w 292"/>
              <a:gd name="T13" fmla="*/ 0 h 294"/>
              <a:gd name="T14" fmla="*/ 115 w 292"/>
              <a:gd name="T15" fmla="*/ 53 h 294"/>
              <a:gd name="T16" fmla="*/ 72 w 292"/>
              <a:gd name="T17" fmla="*/ 31 h 294"/>
              <a:gd name="T18" fmla="*/ 42 w 292"/>
              <a:gd name="T19" fmla="*/ 49 h 294"/>
              <a:gd name="T20" fmla="*/ 59 w 292"/>
              <a:gd name="T21" fmla="*/ 95 h 294"/>
              <a:gd name="T22" fmla="*/ 12 w 292"/>
              <a:gd name="T23" fmla="*/ 107 h 294"/>
              <a:gd name="T24" fmla="*/ 0 w 292"/>
              <a:gd name="T25" fmla="*/ 140 h 294"/>
              <a:gd name="T26" fmla="*/ 43 w 292"/>
              <a:gd name="T27" fmla="*/ 164 h 294"/>
              <a:gd name="T28" fmla="*/ 14 w 292"/>
              <a:gd name="T29" fmla="*/ 204 h 294"/>
              <a:gd name="T30" fmla="*/ 27 w 292"/>
              <a:gd name="T31" fmla="*/ 237 h 294"/>
              <a:gd name="T32" fmla="*/ 75 w 292"/>
              <a:gd name="T33" fmla="*/ 227 h 294"/>
              <a:gd name="T34" fmla="*/ 79 w 292"/>
              <a:gd name="T35" fmla="*/ 276 h 294"/>
              <a:gd name="T36" fmla="*/ 109 w 292"/>
              <a:gd name="T37" fmla="*/ 293 h 294"/>
              <a:gd name="T38" fmla="*/ 140 w 292"/>
              <a:gd name="T39" fmla="*/ 255 h 294"/>
              <a:gd name="T40" fmla="*/ 152 w 292"/>
              <a:gd name="T41" fmla="*/ 255 h 294"/>
              <a:gd name="T42" fmla="*/ 183 w 292"/>
              <a:gd name="T43" fmla="*/ 293 h 294"/>
              <a:gd name="T44" fmla="*/ 213 w 292"/>
              <a:gd name="T45" fmla="*/ 276 h 294"/>
              <a:gd name="T46" fmla="*/ 217 w 292"/>
              <a:gd name="T47" fmla="*/ 227 h 294"/>
              <a:gd name="T48" fmla="*/ 265 w 292"/>
              <a:gd name="T49" fmla="*/ 237 h 294"/>
              <a:gd name="T50" fmla="*/ 278 w 292"/>
              <a:gd name="T51" fmla="*/ 204 h 294"/>
              <a:gd name="T52" fmla="*/ 249 w 292"/>
              <a:gd name="T53" fmla="*/ 164 h 294"/>
              <a:gd name="T54" fmla="*/ 292 w 292"/>
              <a:gd name="T55" fmla="*/ 140 h 294"/>
              <a:gd name="T56" fmla="*/ 187 w 292"/>
              <a:gd name="T57" fmla="*/ 193 h 294"/>
              <a:gd name="T58" fmla="*/ 105 w 292"/>
              <a:gd name="T59" fmla="*/ 193 h 294"/>
              <a:gd name="T60" fmla="*/ 105 w 292"/>
              <a:gd name="T61" fmla="*/ 111 h 294"/>
              <a:gd name="T62" fmla="*/ 187 w 292"/>
              <a:gd name="T63" fmla="*/ 111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2" h="294">
                <a:moveTo>
                  <a:pt x="292" y="140"/>
                </a:moveTo>
                <a:cubicBezTo>
                  <a:pt x="287" y="113"/>
                  <a:pt x="287" y="113"/>
                  <a:pt x="287" y="113"/>
                </a:cubicBezTo>
                <a:cubicBezTo>
                  <a:pt x="286" y="110"/>
                  <a:pt x="284" y="108"/>
                  <a:pt x="280" y="107"/>
                </a:cubicBezTo>
                <a:cubicBezTo>
                  <a:pt x="239" y="105"/>
                  <a:pt x="239" y="105"/>
                  <a:pt x="239" y="105"/>
                </a:cubicBezTo>
                <a:cubicBezTo>
                  <a:pt x="237" y="102"/>
                  <a:pt x="235" y="98"/>
                  <a:pt x="233" y="95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54" y="55"/>
                  <a:pt x="253" y="51"/>
                  <a:pt x="250" y="49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7" y="29"/>
                  <a:pt x="223" y="29"/>
                  <a:pt x="220" y="31"/>
                </a:cubicBezTo>
                <a:cubicBezTo>
                  <a:pt x="187" y="57"/>
                  <a:pt x="187" y="57"/>
                  <a:pt x="187" y="57"/>
                </a:cubicBezTo>
                <a:cubicBezTo>
                  <a:pt x="184" y="55"/>
                  <a:pt x="181" y="54"/>
                  <a:pt x="177" y="53"/>
                </a:cubicBezTo>
                <a:cubicBezTo>
                  <a:pt x="167" y="6"/>
                  <a:pt x="167" y="6"/>
                  <a:pt x="167" y="6"/>
                </a:cubicBezTo>
                <a:cubicBezTo>
                  <a:pt x="166" y="3"/>
                  <a:pt x="163" y="0"/>
                  <a:pt x="160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29" y="0"/>
                  <a:pt x="126" y="3"/>
                  <a:pt x="125" y="6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1" y="54"/>
                  <a:pt x="108" y="55"/>
                  <a:pt x="105" y="57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29"/>
                  <a:pt x="65" y="29"/>
                  <a:pt x="63" y="31"/>
                </a:cubicBezTo>
                <a:cubicBezTo>
                  <a:pt x="42" y="49"/>
                  <a:pt x="42" y="49"/>
                  <a:pt x="42" y="49"/>
                </a:cubicBezTo>
                <a:cubicBezTo>
                  <a:pt x="39" y="51"/>
                  <a:pt x="39" y="55"/>
                  <a:pt x="40" y="58"/>
                </a:cubicBezTo>
                <a:cubicBezTo>
                  <a:pt x="59" y="95"/>
                  <a:pt x="59" y="95"/>
                  <a:pt x="59" y="95"/>
                </a:cubicBezTo>
                <a:cubicBezTo>
                  <a:pt x="57" y="98"/>
                  <a:pt x="55" y="102"/>
                  <a:pt x="53" y="105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8" y="107"/>
                  <a:pt x="6" y="110"/>
                  <a:pt x="5" y="113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3"/>
                  <a:pt x="1" y="147"/>
                  <a:pt x="4" y="148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44" y="168"/>
                  <a:pt x="44" y="172"/>
                  <a:pt x="45" y="176"/>
                </a:cubicBezTo>
                <a:cubicBezTo>
                  <a:pt x="14" y="204"/>
                  <a:pt x="14" y="204"/>
                  <a:pt x="14" y="204"/>
                </a:cubicBezTo>
                <a:cubicBezTo>
                  <a:pt x="12" y="206"/>
                  <a:pt x="11" y="210"/>
                  <a:pt x="13" y="213"/>
                </a:cubicBezTo>
                <a:cubicBezTo>
                  <a:pt x="27" y="237"/>
                  <a:pt x="27" y="237"/>
                  <a:pt x="27" y="237"/>
                </a:cubicBezTo>
                <a:cubicBezTo>
                  <a:pt x="28" y="239"/>
                  <a:pt x="32" y="241"/>
                  <a:pt x="35" y="240"/>
                </a:cubicBezTo>
                <a:cubicBezTo>
                  <a:pt x="75" y="227"/>
                  <a:pt x="75" y="227"/>
                  <a:pt x="75" y="227"/>
                </a:cubicBezTo>
                <a:cubicBezTo>
                  <a:pt x="78" y="230"/>
                  <a:pt x="81" y="233"/>
                  <a:pt x="84" y="235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80"/>
                  <a:pt x="80" y="283"/>
                  <a:pt x="83" y="284"/>
                </a:cubicBezTo>
                <a:cubicBezTo>
                  <a:pt x="109" y="293"/>
                  <a:pt x="109" y="293"/>
                  <a:pt x="109" y="293"/>
                </a:cubicBezTo>
                <a:cubicBezTo>
                  <a:pt x="112" y="294"/>
                  <a:pt x="116" y="293"/>
                  <a:pt x="118" y="291"/>
                </a:cubicBezTo>
                <a:cubicBezTo>
                  <a:pt x="140" y="255"/>
                  <a:pt x="140" y="255"/>
                  <a:pt x="140" y="255"/>
                </a:cubicBezTo>
                <a:cubicBezTo>
                  <a:pt x="142" y="255"/>
                  <a:pt x="144" y="256"/>
                  <a:pt x="146" y="256"/>
                </a:cubicBezTo>
                <a:cubicBezTo>
                  <a:pt x="148" y="256"/>
                  <a:pt x="150" y="255"/>
                  <a:pt x="152" y="255"/>
                </a:cubicBezTo>
                <a:cubicBezTo>
                  <a:pt x="174" y="291"/>
                  <a:pt x="174" y="291"/>
                  <a:pt x="174" y="291"/>
                </a:cubicBezTo>
                <a:cubicBezTo>
                  <a:pt x="176" y="293"/>
                  <a:pt x="180" y="294"/>
                  <a:pt x="183" y="293"/>
                </a:cubicBezTo>
                <a:cubicBezTo>
                  <a:pt x="209" y="284"/>
                  <a:pt x="209" y="284"/>
                  <a:pt x="209" y="284"/>
                </a:cubicBezTo>
                <a:cubicBezTo>
                  <a:pt x="212" y="283"/>
                  <a:pt x="214" y="280"/>
                  <a:pt x="213" y="276"/>
                </a:cubicBezTo>
                <a:cubicBezTo>
                  <a:pt x="208" y="235"/>
                  <a:pt x="208" y="235"/>
                  <a:pt x="208" y="235"/>
                </a:cubicBezTo>
                <a:cubicBezTo>
                  <a:pt x="211" y="232"/>
                  <a:pt x="214" y="230"/>
                  <a:pt x="217" y="227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0" y="241"/>
                  <a:pt x="264" y="239"/>
                  <a:pt x="265" y="237"/>
                </a:cubicBezTo>
                <a:cubicBezTo>
                  <a:pt x="279" y="213"/>
                  <a:pt x="279" y="213"/>
                  <a:pt x="279" y="213"/>
                </a:cubicBezTo>
                <a:cubicBezTo>
                  <a:pt x="281" y="210"/>
                  <a:pt x="280" y="206"/>
                  <a:pt x="278" y="204"/>
                </a:cubicBezTo>
                <a:cubicBezTo>
                  <a:pt x="247" y="176"/>
                  <a:pt x="247" y="176"/>
                  <a:pt x="247" y="176"/>
                </a:cubicBezTo>
                <a:cubicBezTo>
                  <a:pt x="248" y="172"/>
                  <a:pt x="248" y="168"/>
                  <a:pt x="249" y="164"/>
                </a:cubicBezTo>
                <a:cubicBezTo>
                  <a:pt x="288" y="148"/>
                  <a:pt x="288" y="148"/>
                  <a:pt x="288" y="148"/>
                </a:cubicBezTo>
                <a:cubicBezTo>
                  <a:pt x="291" y="147"/>
                  <a:pt x="292" y="144"/>
                  <a:pt x="292" y="140"/>
                </a:cubicBezTo>
                <a:close/>
                <a:moveTo>
                  <a:pt x="204" y="152"/>
                </a:moveTo>
                <a:cubicBezTo>
                  <a:pt x="204" y="168"/>
                  <a:pt x="197" y="182"/>
                  <a:pt x="187" y="193"/>
                </a:cubicBezTo>
                <a:cubicBezTo>
                  <a:pt x="176" y="203"/>
                  <a:pt x="162" y="210"/>
                  <a:pt x="146" y="210"/>
                </a:cubicBezTo>
                <a:cubicBezTo>
                  <a:pt x="130" y="210"/>
                  <a:pt x="116" y="203"/>
                  <a:pt x="105" y="193"/>
                </a:cubicBezTo>
                <a:cubicBezTo>
                  <a:pt x="95" y="182"/>
                  <a:pt x="88" y="168"/>
                  <a:pt x="88" y="152"/>
                </a:cubicBezTo>
                <a:cubicBezTo>
                  <a:pt x="88" y="136"/>
                  <a:pt x="95" y="121"/>
                  <a:pt x="105" y="111"/>
                </a:cubicBezTo>
                <a:cubicBezTo>
                  <a:pt x="116" y="100"/>
                  <a:pt x="130" y="94"/>
                  <a:pt x="146" y="94"/>
                </a:cubicBezTo>
                <a:cubicBezTo>
                  <a:pt x="162" y="94"/>
                  <a:pt x="176" y="100"/>
                  <a:pt x="187" y="111"/>
                </a:cubicBezTo>
                <a:cubicBezTo>
                  <a:pt x="197" y="121"/>
                  <a:pt x="204" y="136"/>
                  <a:pt x="204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62560" tIns="81280" rIns="162560" bIns="81280" numCol="1" anchor="t" anchorCtr="0" compatLnSpc="1"/>
          <a:lstStyle/>
          <a:p>
            <a:endParaRPr lang="en-US" sz="1865">
              <a:cs typeface="+mn-ea"/>
              <a:sym typeface="+mn-lt"/>
            </a:endParaRPr>
          </a:p>
        </p:txBody>
      </p:sp>
      <p:sp>
        <p:nvSpPr>
          <p:cNvPr id="23" name="Freeform 88">
            <a:extLst>
              <a:ext uri="{FF2B5EF4-FFF2-40B4-BE49-F238E27FC236}">
                <a16:creationId xmlns:a16="http://schemas.microsoft.com/office/drawing/2014/main" id="{46596FD8-9682-3EAE-3E8E-2672029033CE}"/>
              </a:ext>
            </a:extLst>
          </p:cNvPr>
          <p:cNvSpPr>
            <a:spLocks noEditPoints="1"/>
          </p:cNvSpPr>
          <p:nvPr/>
        </p:nvSpPr>
        <p:spPr bwMode="black">
          <a:xfrm>
            <a:off x="4476553" y="3076878"/>
            <a:ext cx="193392" cy="208202"/>
          </a:xfrm>
          <a:custGeom>
            <a:avLst/>
            <a:gdLst>
              <a:gd name="T0" fmla="*/ 129 w 148"/>
              <a:gd name="T1" fmla="*/ 91 h 160"/>
              <a:gd name="T2" fmla="*/ 131 w 148"/>
              <a:gd name="T3" fmla="*/ 80 h 160"/>
              <a:gd name="T4" fmla="*/ 129 w 148"/>
              <a:gd name="T5" fmla="*/ 70 h 160"/>
              <a:gd name="T6" fmla="*/ 145 w 148"/>
              <a:gd name="T7" fmla="*/ 55 h 160"/>
              <a:gd name="T8" fmla="*/ 147 w 148"/>
              <a:gd name="T9" fmla="*/ 50 h 160"/>
              <a:gd name="T10" fmla="*/ 147 w 148"/>
              <a:gd name="T11" fmla="*/ 46 h 160"/>
              <a:gd name="T12" fmla="*/ 140 w 148"/>
              <a:gd name="T13" fmla="*/ 34 h 160"/>
              <a:gd name="T14" fmla="*/ 133 w 148"/>
              <a:gd name="T15" fmla="*/ 31 h 160"/>
              <a:gd name="T16" fmla="*/ 131 w 148"/>
              <a:gd name="T17" fmla="*/ 31 h 160"/>
              <a:gd name="T18" fmla="*/ 111 w 148"/>
              <a:gd name="T19" fmla="*/ 37 h 160"/>
              <a:gd name="T20" fmla="*/ 92 w 148"/>
              <a:gd name="T21" fmla="*/ 27 h 160"/>
              <a:gd name="T22" fmla="*/ 88 w 148"/>
              <a:gd name="T23" fmla="*/ 6 h 160"/>
              <a:gd name="T24" fmla="*/ 81 w 148"/>
              <a:gd name="T25" fmla="*/ 0 h 160"/>
              <a:gd name="T26" fmla="*/ 67 w 148"/>
              <a:gd name="T27" fmla="*/ 0 h 160"/>
              <a:gd name="T28" fmla="*/ 60 w 148"/>
              <a:gd name="T29" fmla="*/ 6 h 160"/>
              <a:gd name="T30" fmla="*/ 55 w 148"/>
              <a:gd name="T31" fmla="*/ 27 h 160"/>
              <a:gd name="T32" fmla="*/ 37 w 148"/>
              <a:gd name="T33" fmla="*/ 38 h 160"/>
              <a:gd name="T34" fmla="*/ 16 w 148"/>
              <a:gd name="T35" fmla="*/ 31 h 160"/>
              <a:gd name="T36" fmla="*/ 14 w 148"/>
              <a:gd name="T37" fmla="*/ 31 h 160"/>
              <a:gd name="T38" fmla="*/ 8 w 148"/>
              <a:gd name="T39" fmla="*/ 34 h 160"/>
              <a:gd name="T40" fmla="*/ 1 w 148"/>
              <a:gd name="T41" fmla="*/ 46 h 160"/>
              <a:gd name="T42" fmla="*/ 0 w 148"/>
              <a:gd name="T43" fmla="*/ 50 h 160"/>
              <a:gd name="T44" fmla="*/ 2 w 148"/>
              <a:gd name="T45" fmla="*/ 55 h 160"/>
              <a:gd name="T46" fmla="*/ 19 w 148"/>
              <a:gd name="T47" fmla="*/ 70 h 160"/>
              <a:gd name="T48" fmla="*/ 17 w 148"/>
              <a:gd name="T49" fmla="*/ 80 h 160"/>
              <a:gd name="T50" fmla="*/ 19 w 148"/>
              <a:gd name="T51" fmla="*/ 91 h 160"/>
              <a:gd name="T52" fmla="*/ 2 w 148"/>
              <a:gd name="T53" fmla="*/ 106 h 160"/>
              <a:gd name="T54" fmla="*/ 0 w 148"/>
              <a:gd name="T55" fmla="*/ 111 h 160"/>
              <a:gd name="T56" fmla="*/ 1 w 148"/>
              <a:gd name="T57" fmla="*/ 114 h 160"/>
              <a:gd name="T58" fmla="*/ 8 w 148"/>
              <a:gd name="T59" fmla="*/ 126 h 160"/>
              <a:gd name="T60" fmla="*/ 14 w 148"/>
              <a:gd name="T61" fmla="*/ 130 h 160"/>
              <a:gd name="T62" fmla="*/ 16 w 148"/>
              <a:gd name="T63" fmla="*/ 130 h 160"/>
              <a:gd name="T64" fmla="*/ 37 w 148"/>
              <a:gd name="T65" fmla="*/ 123 h 160"/>
              <a:gd name="T66" fmla="*/ 55 w 148"/>
              <a:gd name="T67" fmla="*/ 133 h 160"/>
              <a:gd name="T68" fmla="*/ 60 w 148"/>
              <a:gd name="T69" fmla="*/ 155 h 160"/>
              <a:gd name="T70" fmla="*/ 67 w 148"/>
              <a:gd name="T71" fmla="*/ 160 h 160"/>
              <a:gd name="T72" fmla="*/ 81 w 148"/>
              <a:gd name="T73" fmla="*/ 160 h 160"/>
              <a:gd name="T74" fmla="*/ 88 w 148"/>
              <a:gd name="T75" fmla="*/ 155 h 160"/>
              <a:gd name="T76" fmla="*/ 92 w 148"/>
              <a:gd name="T77" fmla="*/ 134 h 160"/>
              <a:gd name="T78" fmla="*/ 111 w 148"/>
              <a:gd name="T79" fmla="*/ 123 h 160"/>
              <a:gd name="T80" fmla="*/ 131 w 148"/>
              <a:gd name="T81" fmla="*/ 130 h 160"/>
              <a:gd name="T82" fmla="*/ 133 w 148"/>
              <a:gd name="T83" fmla="*/ 130 h 160"/>
              <a:gd name="T84" fmla="*/ 140 w 148"/>
              <a:gd name="T85" fmla="*/ 126 h 160"/>
              <a:gd name="T86" fmla="*/ 147 w 148"/>
              <a:gd name="T87" fmla="*/ 114 h 160"/>
              <a:gd name="T88" fmla="*/ 147 w 148"/>
              <a:gd name="T89" fmla="*/ 111 h 160"/>
              <a:gd name="T90" fmla="*/ 145 w 148"/>
              <a:gd name="T91" fmla="*/ 106 h 160"/>
              <a:gd name="T92" fmla="*/ 129 w 148"/>
              <a:gd name="T93" fmla="*/ 91 h 160"/>
              <a:gd name="T94" fmla="*/ 96 w 148"/>
              <a:gd name="T95" fmla="*/ 80 h 160"/>
              <a:gd name="T96" fmla="*/ 74 w 148"/>
              <a:gd name="T97" fmla="*/ 102 h 160"/>
              <a:gd name="T98" fmla="*/ 52 w 148"/>
              <a:gd name="T99" fmla="*/ 80 h 160"/>
              <a:gd name="T100" fmla="*/ 74 w 148"/>
              <a:gd name="T101" fmla="*/ 58 h 160"/>
              <a:gd name="T102" fmla="*/ 96 w 148"/>
              <a:gd name="T103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" h="160">
                <a:moveTo>
                  <a:pt x="129" y="91"/>
                </a:moveTo>
                <a:cubicBezTo>
                  <a:pt x="130" y="88"/>
                  <a:pt x="131" y="84"/>
                  <a:pt x="131" y="80"/>
                </a:cubicBezTo>
                <a:cubicBezTo>
                  <a:pt x="131" y="77"/>
                  <a:pt x="130" y="73"/>
                  <a:pt x="129" y="70"/>
                </a:cubicBezTo>
                <a:cubicBezTo>
                  <a:pt x="145" y="55"/>
                  <a:pt x="145" y="55"/>
                  <a:pt x="145" y="55"/>
                </a:cubicBezTo>
                <a:cubicBezTo>
                  <a:pt x="147" y="54"/>
                  <a:pt x="147" y="52"/>
                  <a:pt x="147" y="50"/>
                </a:cubicBezTo>
                <a:cubicBezTo>
                  <a:pt x="147" y="49"/>
                  <a:pt x="147" y="47"/>
                  <a:pt x="147" y="46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38" y="32"/>
                  <a:pt x="136" y="31"/>
                  <a:pt x="133" y="31"/>
                </a:cubicBezTo>
                <a:cubicBezTo>
                  <a:pt x="133" y="31"/>
                  <a:pt x="132" y="31"/>
                  <a:pt x="131" y="31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05" y="33"/>
                  <a:pt x="99" y="29"/>
                  <a:pt x="92" y="27"/>
                </a:cubicBezTo>
                <a:cubicBezTo>
                  <a:pt x="88" y="6"/>
                  <a:pt x="88" y="6"/>
                  <a:pt x="88" y="6"/>
                </a:cubicBezTo>
                <a:cubicBezTo>
                  <a:pt x="87" y="3"/>
                  <a:pt x="84" y="0"/>
                  <a:pt x="81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3" y="0"/>
                  <a:pt x="61" y="3"/>
                  <a:pt x="60" y="6"/>
                </a:cubicBezTo>
                <a:cubicBezTo>
                  <a:pt x="55" y="27"/>
                  <a:pt x="55" y="27"/>
                  <a:pt x="55" y="27"/>
                </a:cubicBezTo>
                <a:cubicBezTo>
                  <a:pt x="48" y="29"/>
                  <a:pt x="42" y="33"/>
                  <a:pt x="37" y="38"/>
                </a:cubicBezTo>
                <a:cubicBezTo>
                  <a:pt x="16" y="31"/>
                  <a:pt x="16" y="31"/>
                  <a:pt x="16" y="31"/>
                </a:cubicBezTo>
                <a:cubicBezTo>
                  <a:pt x="15" y="31"/>
                  <a:pt x="15" y="31"/>
                  <a:pt x="14" y="31"/>
                </a:cubicBezTo>
                <a:cubicBezTo>
                  <a:pt x="12" y="31"/>
                  <a:pt x="9" y="32"/>
                  <a:pt x="8" y="34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7"/>
                  <a:pt x="0" y="49"/>
                  <a:pt x="0" y="50"/>
                </a:cubicBezTo>
                <a:cubicBezTo>
                  <a:pt x="0" y="52"/>
                  <a:pt x="1" y="54"/>
                  <a:pt x="2" y="55"/>
                </a:cubicBezTo>
                <a:cubicBezTo>
                  <a:pt x="19" y="70"/>
                  <a:pt x="19" y="70"/>
                  <a:pt x="19" y="70"/>
                </a:cubicBezTo>
                <a:cubicBezTo>
                  <a:pt x="18" y="73"/>
                  <a:pt x="17" y="77"/>
                  <a:pt x="17" y="80"/>
                </a:cubicBezTo>
                <a:cubicBezTo>
                  <a:pt x="17" y="84"/>
                  <a:pt x="18" y="87"/>
                  <a:pt x="19" y="91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7"/>
                  <a:pt x="0" y="109"/>
                  <a:pt x="0" y="111"/>
                </a:cubicBezTo>
                <a:cubicBezTo>
                  <a:pt x="0" y="112"/>
                  <a:pt x="0" y="113"/>
                  <a:pt x="1" y="114"/>
                </a:cubicBezTo>
                <a:cubicBezTo>
                  <a:pt x="8" y="126"/>
                  <a:pt x="8" y="126"/>
                  <a:pt x="8" y="126"/>
                </a:cubicBezTo>
                <a:cubicBezTo>
                  <a:pt x="9" y="129"/>
                  <a:pt x="12" y="130"/>
                  <a:pt x="14" y="130"/>
                </a:cubicBezTo>
                <a:cubicBezTo>
                  <a:pt x="15" y="130"/>
                  <a:pt x="15" y="130"/>
                  <a:pt x="16" y="130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42" y="127"/>
                  <a:pt x="48" y="131"/>
                  <a:pt x="55" y="133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1" y="158"/>
                  <a:pt x="63" y="160"/>
                  <a:pt x="67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4" y="160"/>
                  <a:pt x="87" y="158"/>
                  <a:pt x="88" y="155"/>
                </a:cubicBezTo>
                <a:cubicBezTo>
                  <a:pt x="92" y="134"/>
                  <a:pt x="92" y="134"/>
                  <a:pt x="92" y="134"/>
                </a:cubicBezTo>
                <a:cubicBezTo>
                  <a:pt x="99" y="131"/>
                  <a:pt x="105" y="128"/>
                  <a:pt x="111" y="123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30"/>
                  <a:pt x="133" y="130"/>
                  <a:pt x="133" y="130"/>
                </a:cubicBezTo>
                <a:cubicBezTo>
                  <a:pt x="136" y="130"/>
                  <a:pt x="138" y="129"/>
                  <a:pt x="140" y="126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7" y="113"/>
                  <a:pt x="148" y="112"/>
                  <a:pt x="147" y="111"/>
                </a:cubicBezTo>
                <a:cubicBezTo>
                  <a:pt x="148" y="109"/>
                  <a:pt x="147" y="107"/>
                  <a:pt x="145" y="106"/>
                </a:cubicBezTo>
                <a:lnTo>
                  <a:pt x="129" y="91"/>
                </a:lnTo>
                <a:close/>
                <a:moveTo>
                  <a:pt x="96" y="80"/>
                </a:moveTo>
                <a:cubicBezTo>
                  <a:pt x="96" y="92"/>
                  <a:pt x="86" y="102"/>
                  <a:pt x="74" y="102"/>
                </a:cubicBezTo>
                <a:cubicBezTo>
                  <a:pt x="62" y="102"/>
                  <a:pt x="52" y="92"/>
                  <a:pt x="52" y="80"/>
                </a:cubicBezTo>
                <a:cubicBezTo>
                  <a:pt x="52" y="68"/>
                  <a:pt x="62" y="58"/>
                  <a:pt x="74" y="58"/>
                </a:cubicBezTo>
                <a:cubicBezTo>
                  <a:pt x="86" y="58"/>
                  <a:pt x="96" y="68"/>
                  <a:pt x="96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FAF59"/>
                </a:solidFill>
                <a:round/>
              </a14:hiddenLine>
            </a:ext>
          </a:extLst>
        </p:spPr>
        <p:txBody>
          <a:bodyPr vert="horz" wrap="square" lIns="162560" tIns="81280" rIns="162560" bIns="81280" numCol="1" anchor="t" anchorCtr="0" compatLnSpc="1"/>
          <a:lstStyle/>
          <a:p>
            <a:endParaRPr lang="en-US" sz="1865">
              <a:cs typeface="+mn-ea"/>
              <a:sym typeface="+mn-lt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D2025996-D3CA-0CB3-EBCE-6FCAE6AA16D4}"/>
              </a:ext>
            </a:extLst>
          </p:cNvPr>
          <p:cNvGrpSpPr/>
          <p:nvPr/>
        </p:nvGrpSpPr>
        <p:grpSpPr>
          <a:xfrm>
            <a:off x="2956077" y="4500686"/>
            <a:ext cx="431819" cy="245064"/>
            <a:chOff x="2959133" y="4654689"/>
            <a:chExt cx="431819" cy="245064"/>
          </a:xfrm>
          <a:solidFill>
            <a:srgbClr val="FFFFFF"/>
          </a:solidFill>
        </p:grpSpPr>
        <p:sp>
          <p:nvSpPr>
            <p:cNvPr id="25" name="矩形 23">
              <a:extLst>
                <a:ext uri="{FF2B5EF4-FFF2-40B4-BE49-F238E27FC236}">
                  <a16:creationId xmlns:a16="http://schemas.microsoft.com/office/drawing/2014/main" id="{BA765C7C-B6D3-7A10-2313-DC6CBD488C0E}"/>
                </a:ext>
              </a:extLst>
            </p:cNvPr>
            <p:cNvSpPr/>
            <p:nvPr/>
          </p:nvSpPr>
          <p:spPr>
            <a:xfrm>
              <a:off x="2959133" y="4654689"/>
              <a:ext cx="431819" cy="2450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665">
                <a:cs typeface="+mn-ea"/>
                <a:sym typeface="+mn-lt"/>
              </a:endParaRPr>
            </a:p>
          </p:txBody>
        </p:sp>
        <p:sp>
          <p:nvSpPr>
            <p:cNvPr id="26" name="等腰三角形 24">
              <a:extLst>
                <a:ext uri="{FF2B5EF4-FFF2-40B4-BE49-F238E27FC236}">
                  <a16:creationId xmlns:a16="http://schemas.microsoft.com/office/drawing/2014/main" id="{D70513E1-A1A4-85C9-2D9D-BA2B50E28CDE}"/>
                </a:ext>
              </a:extLst>
            </p:cNvPr>
            <p:cNvSpPr/>
            <p:nvPr/>
          </p:nvSpPr>
          <p:spPr>
            <a:xfrm flipV="1">
              <a:off x="2959133" y="4654689"/>
              <a:ext cx="428863" cy="183799"/>
            </a:xfrm>
            <a:prstGeom prst="triangle">
              <a:avLst/>
            </a:prstGeom>
            <a:grpFill/>
            <a:ln w="3175">
              <a:solidFill>
                <a:srgbClr val="E5E1D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665">
                <a:cs typeface="+mn-ea"/>
                <a:sym typeface="+mn-lt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722716F-307B-7447-F1FD-82DB7E08557C}"/>
              </a:ext>
            </a:extLst>
          </p:cNvPr>
          <p:cNvGrpSpPr/>
          <p:nvPr/>
        </p:nvGrpSpPr>
        <p:grpSpPr>
          <a:xfrm>
            <a:off x="7118407" y="1782183"/>
            <a:ext cx="3418963" cy="792430"/>
            <a:chOff x="101198" y="1848476"/>
            <a:chExt cx="3418963" cy="792430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DFD68D67-85AC-1BCD-9459-190EA0F8FCDC}"/>
                </a:ext>
              </a:extLst>
            </p:cNvPr>
            <p:cNvSpPr txBox="1"/>
            <p:nvPr/>
          </p:nvSpPr>
          <p:spPr>
            <a:xfrm>
              <a:off x="101198" y="2152503"/>
              <a:ext cx="3418963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模板网，幻灯片演示模板及素材免费下载！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 板网 唯 一访问网址：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25C3ED40-E087-4E7E-FD48-C99F0A4111BF}"/>
                </a:ext>
              </a:extLst>
            </p:cNvPr>
            <p:cNvSpPr txBox="1"/>
            <p:nvPr/>
          </p:nvSpPr>
          <p:spPr>
            <a:xfrm>
              <a:off x="101199" y="18484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44" name="直接连接符 43">
            <a:extLst>
              <a:ext uri="{FF2B5EF4-FFF2-40B4-BE49-F238E27FC236}">
                <a16:creationId xmlns:a16="http://schemas.microsoft.com/office/drawing/2014/main" id="{D5E4A96D-278C-CDED-103F-825701B62B63}"/>
              </a:ext>
            </a:extLst>
          </p:cNvPr>
          <p:cNvCxnSpPr/>
          <p:nvPr/>
        </p:nvCxnSpPr>
        <p:spPr>
          <a:xfrm flipV="1">
            <a:off x="6963393" y="3574164"/>
            <a:ext cx="4028457" cy="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EFC8B3AF-E18A-39A8-627F-3F0207ABCF9B}"/>
              </a:ext>
            </a:extLst>
          </p:cNvPr>
          <p:cNvGrpSpPr/>
          <p:nvPr/>
        </p:nvGrpSpPr>
        <p:grpSpPr>
          <a:xfrm>
            <a:off x="7118408" y="3242761"/>
            <a:ext cx="2746182" cy="792430"/>
            <a:chOff x="101199" y="1848476"/>
            <a:chExt cx="2746182" cy="792430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1711191F-DBA3-5B27-6FC3-B0EF64EFC5B8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8A1CDE41-56E8-B771-985A-0CA41ED9C721}"/>
                </a:ext>
              </a:extLst>
            </p:cNvPr>
            <p:cNvSpPr txBox="1"/>
            <p:nvPr/>
          </p:nvSpPr>
          <p:spPr>
            <a:xfrm>
              <a:off x="101199" y="18484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37E78CB2-0C4B-6B34-4D9D-A8EB15CAA269}"/>
              </a:ext>
            </a:extLst>
          </p:cNvPr>
          <p:cNvCxnSpPr/>
          <p:nvPr/>
        </p:nvCxnSpPr>
        <p:spPr>
          <a:xfrm flipV="1">
            <a:off x="6963393" y="5034742"/>
            <a:ext cx="4028457" cy="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43845CB6-4C0F-F08B-C45D-DB44A0044B6B}"/>
              </a:ext>
            </a:extLst>
          </p:cNvPr>
          <p:cNvGrpSpPr/>
          <p:nvPr/>
        </p:nvGrpSpPr>
        <p:grpSpPr>
          <a:xfrm>
            <a:off x="7118408" y="4703339"/>
            <a:ext cx="2746182" cy="792430"/>
            <a:chOff x="101199" y="1848476"/>
            <a:chExt cx="2746182" cy="792430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21F2E3F7-9331-9A83-618C-2812F98E6F51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D069087A-A773-3128-6B44-99477B4CAADD}"/>
                </a:ext>
              </a:extLst>
            </p:cNvPr>
            <p:cNvSpPr txBox="1"/>
            <p:nvPr/>
          </p:nvSpPr>
          <p:spPr>
            <a:xfrm>
              <a:off x="101199" y="18484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269129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C2546A6-03B4-B4A9-0FCF-ABA076415249}"/>
              </a:ext>
            </a:extLst>
          </p:cNvPr>
          <p:cNvSpPr txBox="1"/>
          <p:nvPr/>
        </p:nvSpPr>
        <p:spPr>
          <a:xfrm>
            <a:off x="990371" y="1053124"/>
            <a:ext cx="9515746" cy="13217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sz="2397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397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319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仅供学习参考之用！禁止</a:t>
            </a:r>
            <a:r>
              <a:rPr lang="en-US" altLang="zh-CN" sz="319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319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平台盗用贩卖！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0371" y="4895846"/>
            <a:ext cx="9933739" cy="12414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397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792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397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397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Freeform 315">
            <a:extLst>
              <a:ext uri="{FF2B5EF4-FFF2-40B4-BE49-F238E27FC236}">
                <a16:creationId xmlns:a16="http://schemas.microsoft.com/office/drawing/2014/main" id="{27A49B2F-2BD0-E997-CD59-2787E0CAF41F}"/>
              </a:ext>
            </a:extLst>
          </p:cNvPr>
          <p:cNvSpPr>
            <a:spLocks noEditPoints="1"/>
          </p:cNvSpPr>
          <p:nvPr/>
        </p:nvSpPr>
        <p:spPr bwMode="auto">
          <a:xfrm>
            <a:off x="3233678" y="2807009"/>
            <a:ext cx="6792686" cy="380073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73" name="文本框 272">
            <a:extLst>
              <a:ext uri="{FF2B5EF4-FFF2-40B4-BE49-F238E27FC236}">
                <a16:creationId xmlns:a16="http://schemas.microsoft.com/office/drawing/2014/main" id="{FE81E3FB-6857-A832-7FEB-135EC22C6BDE}"/>
              </a:ext>
            </a:extLst>
          </p:cNvPr>
          <p:cNvSpPr txBox="1"/>
          <p:nvPr/>
        </p:nvSpPr>
        <p:spPr>
          <a:xfrm>
            <a:off x="4772561" y="1577558"/>
            <a:ext cx="264687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6000" dirty="0">
                <a:gradFill>
                  <a:gsLst>
                    <a:gs pos="0">
                      <a:srgbClr val="669B5B"/>
                    </a:gs>
                    <a:gs pos="100000">
                      <a:srgbClr val="57844E"/>
                    </a:gs>
                  </a:gsLst>
                  <a:lin ang="5400000" scaled="1"/>
                </a:gradFill>
                <a:latin typeface="得意黑" pitchFamily="2" charset="-122"/>
                <a:ea typeface="得意黑" pitchFamily="2" charset="-122"/>
              </a:rPr>
              <a:t>谢谢观看</a:t>
            </a:r>
          </a:p>
        </p:txBody>
      </p:sp>
      <p:sp>
        <p:nvSpPr>
          <p:cNvPr id="793" name="任意多边形: 形状 792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4" name="任意多边形: 形状 793">
            <a:extLst>
              <a:ext uri="{FF2B5EF4-FFF2-40B4-BE49-F238E27FC236}">
                <a16:creationId xmlns:a16="http://schemas.microsoft.com/office/drawing/2014/main" id="{455EA4DF-6BDF-680D-E1D4-03DC0B44501F}"/>
              </a:ext>
            </a:extLst>
          </p:cNvPr>
          <p:cNvSpPr>
            <a:spLocks/>
          </p:cNvSpPr>
          <p:nvPr/>
        </p:nvSpPr>
        <p:spPr bwMode="auto">
          <a:xfrm>
            <a:off x="3104354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5" name="任意多边形: 形状 794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3104354" y="-5361492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33" name="文本框 832">
            <a:extLst>
              <a:ext uri="{FF2B5EF4-FFF2-40B4-BE49-F238E27FC236}">
                <a16:creationId xmlns:a16="http://schemas.microsoft.com/office/drawing/2014/main" id="{0F8E3845-F640-66F8-12D8-516C7A830A78}"/>
              </a:ext>
            </a:extLst>
          </p:cNvPr>
          <p:cNvSpPr txBox="1"/>
          <p:nvPr/>
        </p:nvSpPr>
        <p:spPr>
          <a:xfrm>
            <a:off x="3625049" y="2843156"/>
            <a:ext cx="494190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</a:rPr>
              <a:t>Work Report Business Common PowerPoint Template</a:t>
            </a:r>
          </a:p>
        </p:txBody>
      </p:sp>
      <p:sp>
        <p:nvSpPr>
          <p:cNvPr id="838" name="文本框 837">
            <a:extLst>
              <a:ext uri="{FF2B5EF4-FFF2-40B4-BE49-F238E27FC236}">
                <a16:creationId xmlns:a16="http://schemas.microsoft.com/office/drawing/2014/main" id="{7D6E4B61-488E-CCEE-8057-1D07A47552BA}"/>
              </a:ext>
            </a:extLst>
          </p:cNvPr>
          <p:cNvSpPr txBox="1"/>
          <p:nvPr/>
        </p:nvSpPr>
        <p:spPr>
          <a:xfrm>
            <a:off x="3829050" y="3552539"/>
            <a:ext cx="4533900" cy="5500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 dirty="0">
                <a:solidFill>
                  <a:schemeClr val="bg1">
                    <a:lumMod val="50000"/>
                  </a:schemeClr>
                </a:solidFill>
              </a:rPr>
              <a:t>Your content to play here, or through paste in this box, and select only the text. Your content to play here</a:t>
            </a:r>
          </a:p>
        </p:txBody>
      </p:sp>
      <p:grpSp>
        <p:nvGrpSpPr>
          <p:cNvPr id="839" name="组合 838">
            <a:extLst>
              <a:ext uri="{FF2B5EF4-FFF2-40B4-BE49-F238E27FC236}">
                <a16:creationId xmlns:a16="http://schemas.microsoft.com/office/drawing/2014/main" id="{3C5E4F0D-39DF-85D9-8676-3725E805D79F}"/>
              </a:ext>
            </a:extLst>
          </p:cNvPr>
          <p:cNvGrpSpPr/>
          <p:nvPr/>
        </p:nvGrpSpPr>
        <p:grpSpPr>
          <a:xfrm>
            <a:off x="3891456" y="4616150"/>
            <a:ext cx="4409087" cy="352553"/>
            <a:chOff x="4289813" y="5854702"/>
            <a:chExt cx="2380164" cy="352553"/>
          </a:xfrm>
        </p:grpSpPr>
        <p:sp>
          <p:nvSpPr>
            <p:cNvPr id="840" name="文本框 839">
              <a:extLst>
                <a:ext uri="{FF2B5EF4-FFF2-40B4-BE49-F238E27FC236}">
                  <a16:creationId xmlns:a16="http://schemas.microsoft.com/office/drawing/2014/main" id="{3CA97221-4587-65FE-030A-53A51E4EF221}"/>
                </a:ext>
              </a:extLst>
            </p:cNvPr>
            <p:cNvSpPr txBox="1"/>
            <p:nvPr/>
          </p:nvSpPr>
          <p:spPr>
            <a:xfrm>
              <a:off x="4289813" y="5868701"/>
              <a:ext cx="13122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汇报人：</a:t>
              </a:r>
              <a:r>
                <a:rPr lang="en-US" altLang="zh-CN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51PPT</a:t>
              </a:r>
              <a:r>
                <a:rPr lang="zh-CN" altLang="en-US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模板网</a:t>
              </a:r>
            </a:p>
          </p:txBody>
        </p:sp>
        <p:sp>
          <p:nvSpPr>
            <p:cNvPr id="841" name="文本框 840">
              <a:extLst>
                <a:ext uri="{FF2B5EF4-FFF2-40B4-BE49-F238E27FC236}">
                  <a16:creationId xmlns:a16="http://schemas.microsoft.com/office/drawing/2014/main" id="{5882B745-FADD-394F-3A0F-16FF04B4D810}"/>
                </a:ext>
              </a:extLst>
            </p:cNvPr>
            <p:cNvSpPr txBox="1"/>
            <p:nvPr/>
          </p:nvSpPr>
          <p:spPr>
            <a:xfrm>
              <a:off x="5576268" y="5854702"/>
              <a:ext cx="109370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1200" b="1">
                  <a:gradFill flip="none" rotWithShape="1">
                    <a:gsLst>
                      <a:gs pos="1000">
                        <a:srgbClr val="BB9F64"/>
                      </a:gs>
                      <a:gs pos="100000">
                        <a:srgbClr val="BB9F64"/>
                      </a:gs>
                      <a:gs pos="61000">
                        <a:srgbClr val="FFF0AE"/>
                      </a:gs>
                    </a:gsLst>
                    <a:lin ang="5400000" scaled="1"/>
                    <a:tileRect/>
                  </a:gradFill>
                  <a:latin typeface="+mn-ea"/>
                  <a:ea typeface="+mn-ea"/>
                  <a:cs typeface="+mn-ea"/>
                </a:defRPr>
              </a:lvl1pPr>
            </a:lstStyle>
            <a:p>
              <a:pPr algn="l"/>
              <a:r>
                <a:rPr lang="zh-CN" altLang="en-US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时间：</a:t>
              </a:r>
              <a:r>
                <a:rPr lang="en-US" altLang="zh-CN" sz="1600" dirty="0">
                  <a:solidFill>
                    <a:schemeClr val="bg1">
                      <a:lumMod val="50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+mn-lt"/>
                </a:rPr>
                <a:t>2023.05.29</a:t>
              </a:r>
              <a:endParaRPr lang="zh-CN" altLang="en-US" sz="1600" dirty="0">
                <a:solidFill>
                  <a:schemeClr val="bg1">
                    <a:lumMod val="50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+mn-lt"/>
              </a:endParaRPr>
            </a:p>
          </p:txBody>
        </p:sp>
      </p:grpSp>
      <p:sp>
        <p:nvSpPr>
          <p:cNvPr id="842" name="任意多边形: 形状 841">
            <a:extLst>
              <a:ext uri="{FF2B5EF4-FFF2-40B4-BE49-F238E27FC236}">
                <a16:creationId xmlns:a16="http://schemas.microsoft.com/office/drawing/2014/main" id="{5C98F6E6-9B0D-ED58-2636-6CD3E89FE233}"/>
              </a:ext>
            </a:extLst>
          </p:cNvPr>
          <p:cNvSpPr>
            <a:spLocks/>
          </p:cNvSpPr>
          <p:nvPr/>
        </p:nvSpPr>
        <p:spPr bwMode="auto">
          <a:xfrm rot="8553058">
            <a:off x="-1181969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846" name="组合 845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5C50DE29-DE80-7A24-23FC-1E36C063C5D8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847" name="Freeform 719">
              <a:extLst>
                <a:ext uri="{FF2B5EF4-FFF2-40B4-BE49-F238E27FC236}">
                  <a16:creationId xmlns:a16="http://schemas.microsoft.com/office/drawing/2014/main" id="{B3E58754-5E66-270E-E80A-1F37C046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8" name="Freeform 720">
              <a:extLst>
                <a:ext uri="{FF2B5EF4-FFF2-40B4-BE49-F238E27FC236}">
                  <a16:creationId xmlns:a16="http://schemas.microsoft.com/office/drawing/2014/main" id="{3B796E18-519D-C8F7-7EE9-83E20AD1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9" name="Freeform 28">
              <a:extLst>
                <a:ext uri="{FF2B5EF4-FFF2-40B4-BE49-F238E27FC236}">
                  <a16:creationId xmlns:a16="http://schemas.microsoft.com/office/drawing/2014/main" id="{64D5FAAF-E465-DD1B-816F-518563C4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0" name="Freeform 721">
              <a:extLst>
                <a:ext uri="{FF2B5EF4-FFF2-40B4-BE49-F238E27FC236}">
                  <a16:creationId xmlns:a16="http://schemas.microsoft.com/office/drawing/2014/main" id="{7D65E16C-5442-229F-7932-B071DA0D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1" name="Freeform 724">
              <a:extLst>
                <a:ext uri="{FF2B5EF4-FFF2-40B4-BE49-F238E27FC236}">
                  <a16:creationId xmlns:a16="http://schemas.microsoft.com/office/drawing/2014/main" id="{456E7D46-B026-7D4E-0B03-08CAE724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2" name="Freeform 725">
              <a:extLst>
                <a:ext uri="{FF2B5EF4-FFF2-40B4-BE49-F238E27FC236}">
                  <a16:creationId xmlns:a16="http://schemas.microsoft.com/office/drawing/2014/main" id="{8102FDFB-B419-E068-D1DF-66D04E983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3" name="Freeform 726">
              <a:extLst>
                <a:ext uri="{FF2B5EF4-FFF2-40B4-BE49-F238E27FC236}">
                  <a16:creationId xmlns:a16="http://schemas.microsoft.com/office/drawing/2014/main" id="{64B317D6-A76E-1B24-4FA6-720BC921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4" name="Freeform 727">
              <a:extLst>
                <a:ext uri="{FF2B5EF4-FFF2-40B4-BE49-F238E27FC236}">
                  <a16:creationId xmlns:a16="http://schemas.microsoft.com/office/drawing/2014/main" id="{59F04C1A-CF8D-614F-A3A3-EA4FED5A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5" name="Freeform 728">
              <a:extLst>
                <a:ext uri="{FF2B5EF4-FFF2-40B4-BE49-F238E27FC236}">
                  <a16:creationId xmlns:a16="http://schemas.microsoft.com/office/drawing/2014/main" id="{69EDF56B-DE1E-A02A-A72E-AB83D3974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Freeform 729">
              <a:extLst>
                <a:ext uri="{FF2B5EF4-FFF2-40B4-BE49-F238E27FC236}">
                  <a16:creationId xmlns:a16="http://schemas.microsoft.com/office/drawing/2014/main" id="{85E4D547-2643-0E01-FA74-7E73A70F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7" name="Freeform 730">
              <a:extLst>
                <a:ext uri="{FF2B5EF4-FFF2-40B4-BE49-F238E27FC236}">
                  <a16:creationId xmlns:a16="http://schemas.microsoft.com/office/drawing/2014/main" id="{98CEBA27-423B-7FBC-5C75-8E7685A4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8" name="Freeform 731">
              <a:extLst>
                <a:ext uri="{FF2B5EF4-FFF2-40B4-BE49-F238E27FC236}">
                  <a16:creationId xmlns:a16="http://schemas.microsoft.com/office/drawing/2014/main" id="{96896B9D-C700-682A-731C-82EC4673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9" name="Freeform 732">
              <a:extLst>
                <a:ext uri="{FF2B5EF4-FFF2-40B4-BE49-F238E27FC236}">
                  <a16:creationId xmlns:a16="http://schemas.microsoft.com/office/drawing/2014/main" id="{390AF5EC-B534-9013-001F-37C54508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0" name="Freeform 733">
              <a:extLst>
                <a:ext uri="{FF2B5EF4-FFF2-40B4-BE49-F238E27FC236}">
                  <a16:creationId xmlns:a16="http://schemas.microsoft.com/office/drawing/2014/main" id="{735135C2-60D7-4EFC-1E6B-26E0859A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1" name="Freeform 734">
              <a:extLst>
                <a:ext uri="{FF2B5EF4-FFF2-40B4-BE49-F238E27FC236}">
                  <a16:creationId xmlns:a16="http://schemas.microsoft.com/office/drawing/2014/main" id="{5877F5FC-AF9E-5BEF-49D9-46B7448F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2" name="Freeform 735">
              <a:extLst>
                <a:ext uri="{FF2B5EF4-FFF2-40B4-BE49-F238E27FC236}">
                  <a16:creationId xmlns:a16="http://schemas.microsoft.com/office/drawing/2014/main" id="{76F0D74F-F183-5D2D-5DFC-1B174B75F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3" name="Freeform 736">
              <a:extLst>
                <a:ext uri="{FF2B5EF4-FFF2-40B4-BE49-F238E27FC236}">
                  <a16:creationId xmlns:a16="http://schemas.microsoft.com/office/drawing/2014/main" id="{0DFB0E24-66EB-3A73-820E-447F5A41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4" name="Freeform 737">
              <a:extLst>
                <a:ext uri="{FF2B5EF4-FFF2-40B4-BE49-F238E27FC236}">
                  <a16:creationId xmlns:a16="http://schemas.microsoft.com/office/drawing/2014/main" id="{15FCE2D8-0624-A901-DB4E-D9D8A59D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5" name="Freeform 738">
              <a:extLst>
                <a:ext uri="{FF2B5EF4-FFF2-40B4-BE49-F238E27FC236}">
                  <a16:creationId xmlns:a16="http://schemas.microsoft.com/office/drawing/2014/main" id="{798D53B2-CE59-E972-40BB-89E10E21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6" name="Freeform 739">
              <a:extLst>
                <a:ext uri="{FF2B5EF4-FFF2-40B4-BE49-F238E27FC236}">
                  <a16:creationId xmlns:a16="http://schemas.microsoft.com/office/drawing/2014/main" id="{AC0F4D8C-5A51-238D-1C63-9B8A642A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7" name="Freeform 740">
              <a:extLst>
                <a:ext uri="{FF2B5EF4-FFF2-40B4-BE49-F238E27FC236}">
                  <a16:creationId xmlns:a16="http://schemas.microsoft.com/office/drawing/2014/main" id="{12EE37BB-F7F7-1EF4-94DC-B2F8BE297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8" name="Freeform 741">
              <a:extLst>
                <a:ext uri="{FF2B5EF4-FFF2-40B4-BE49-F238E27FC236}">
                  <a16:creationId xmlns:a16="http://schemas.microsoft.com/office/drawing/2014/main" id="{057E863D-696D-52C7-0532-46D9823DA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9" name="Freeform 742">
              <a:extLst>
                <a:ext uri="{FF2B5EF4-FFF2-40B4-BE49-F238E27FC236}">
                  <a16:creationId xmlns:a16="http://schemas.microsoft.com/office/drawing/2014/main" id="{0C1C9EEA-6DF7-5F40-940D-4075C9BDE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0" name="Freeform 743">
              <a:extLst>
                <a:ext uri="{FF2B5EF4-FFF2-40B4-BE49-F238E27FC236}">
                  <a16:creationId xmlns:a16="http://schemas.microsoft.com/office/drawing/2014/main" id="{D44ADD7B-91B1-EC65-B071-C71A7E963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1" name="Freeform 744">
              <a:extLst>
                <a:ext uri="{FF2B5EF4-FFF2-40B4-BE49-F238E27FC236}">
                  <a16:creationId xmlns:a16="http://schemas.microsoft.com/office/drawing/2014/main" id="{88E91A9E-34D1-6AC8-F06F-7EDD3608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2" name="Freeform 745">
              <a:extLst>
                <a:ext uri="{FF2B5EF4-FFF2-40B4-BE49-F238E27FC236}">
                  <a16:creationId xmlns:a16="http://schemas.microsoft.com/office/drawing/2014/main" id="{9EA6ADF9-0758-B371-0450-4B3DDEA93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3" name="Freeform 746">
              <a:extLst>
                <a:ext uri="{FF2B5EF4-FFF2-40B4-BE49-F238E27FC236}">
                  <a16:creationId xmlns:a16="http://schemas.microsoft.com/office/drawing/2014/main" id="{A026016E-B81C-F1FB-A1DC-A1EADC235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4" name="Freeform 747">
              <a:extLst>
                <a:ext uri="{FF2B5EF4-FFF2-40B4-BE49-F238E27FC236}">
                  <a16:creationId xmlns:a16="http://schemas.microsoft.com/office/drawing/2014/main" id="{61D31077-4514-E41C-4F48-539D4C6F9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5" name="Freeform 748">
              <a:extLst>
                <a:ext uri="{FF2B5EF4-FFF2-40B4-BE49-F238E27FC236}">
                  <a16:creationId xmlns:a16="http://schemas.microsoft.com/office/drawing/2014/main" id="{850AE1C1-DEE1-C164-38B3-8CDA89C3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6" name="Freeform 749">
              <a:extLst>
                <a:ext uri="{FF2B5EF4-FFF2-40B4-BE49-F238E27FC236}">
                  <a16:creationId xmlns:a16="http://schemas.microsoft.com/office/drawing/2014/main" id="{9C402C07-78F1-3A1A-2262-C0190B07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7" name="Freeform 750">
              <a:extLst>
                <a:ext uri="{FF2B5EF4-FFF2-40B4-BE49-F238E27FC236}">
                  <a16:creationId xmlns:a16="http://schemas.microsoft.com/office/drawing/2014/main" id="{E2DCDF8F-6CCE-A5ED-E2C3-9D1E9A5E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8" name="Freeform 751">
              <a:extLst>
                <a:ext uri="{FF2B5EF4-FFF2-40B4-BE49-F238E27FC236}">
                  <a16:creationId xmlns:a16="http://schemas.microsoft.com/office/drawing/2014/main" id="{F0190ED8-BD49-96EF-97A9-3FEC4257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9" name="Freeform 752">
              <a:extLst>
                <a:ext uri="{FF2B5EF4-FFF2-40B4-BE49-F238E27FC236}">
                  <a16:creationId xmlns:a16="http://schemas.microsoft.com/office/drawing/2014/main" id="{32FAC40F-3661-EFD5-169C-0F534A43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0" name="Freeform 753">
              <a:extLst>
                <a:ext uri="{FF2B5EF4-FFF2-40B4-BE49-F238E27FC236}">
                  <a16:creationId xmlns:a16="http://schemas.microsoft.com/office/drawing/2014/main" id="{2277BD22-5AA4-8AC4-577E-CED161A1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1" name="Freeform 754">
              <a:extLst>
                <a:ext uri="{FF2B5EF4-FFF2-40B4-BE49-F238E27FC236}">
                  <a16:creationId xmlns:a16="http://schemas.microsoft.com/office/drawing/2014/main" id="{6FD30EF3-5DB4-050D-10E7-FF0903ED1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2" name="Freeform 755">
              <a:extLst>
                <a:ext uri="{FF2B5EF4-FFF2-40B4-BE49-F238E27FC236}">
                  <a16:creationId xmlns:a16="http://schemas.microsoft.com/office/drawing/2014/main" id="{B0E107F8-2888-F92F-13A3-A1C1A6FA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3" name="Freeform 756">
              <a:extLst>
                <a:ext uri="{FF2B5EF4-FFF2-40B4-BE49-F238E27FC236}">
                  <a16:creationId xmlns:a16="http://schemas.microsoft.com/office/drawing/2014/main" id="{333F2CA5-B8CC-7C5E-655F-1D9B8C446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4" name="Freeform 757">
              <a:extLst>
                <a:ext uri="{FF2B5EF4-FFF2-40B4-BE49-F238E27FC236}">
                  <a16:creationId xmlns:a16="http://schemas.microsoft.com/office/drawing/2014/main" id="{543B2BAA-09F6-B896-639A-4998E052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5" name="Freeform 758">
              <a:extLst>
                <a:ext uri="{FF2B5EF4-FFF2-40B4-BE49-F238E27FC236}">
                  <a16:creationId xmlns:a16="http://schemas.microsoft.com/office/drawing/2014/main" id="{092BB0F7-6505-BB82-75A8-93EF019A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6" name="Freeform 759">
              <a:extLst>
                <a:ext uri="{FF2B5EF4-FFF2-40B4-BE49-F238E27FC236}">
                  <a16:creationId xmlns:a16="http://schemas.microsoft.com/office/drawing/2014/main" id="{24FEBEB2-6AF6-D853-3CFD-E383FDDB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87692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任意多边形: 形状 794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4148626" y="-5275216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3" name="任意多边形: 形状 792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34" name="Freeform 315">
            <a:extLst>
              <a:ext uri="{FF2B5EF4-FFF2-40B4-BE49-F238E27FC236}">
                <a16:creationId xmlns:a16="http://schemas.microsoft.com/office/drawing/2014/main" id="{27A49B2F-2BD0-E997-CD59-2787E0CAF41F}"/>
              </a:ext>
            </a:extLst>
          </p:cNvPr>
          <p:cNvSpPr>
            <a:spLocks noEditPoints="1"/>
          </p:cNvSpPr>
          <p:nvPr/>
        </p:nvSpPr>
        <p:spPr bwMode="auto">
          <a:xfrm>
            <a:off x="3925545" y="3176690"/>
            <a:ext cx="5363236" cy="704834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4808582" y="761273"/>
            <a:ext cx="2821712" cy="2166672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315891" cy="4311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8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01</a:t>
              </a:r>
              <a:endParaRPr lang="zh-CN" altLang="en-US" sz="88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3955778" y="3275563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得意黑" pitchFamily="2" charset="-122"/>
                <a:ea typeface="得意黑" pitchFamily="2" charset="-122"/>
              </a:rPr>
              <a:t>单击此处添加标题文本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7395DB3-81F4-3B46-0189-0C74593A2A6F}"/>
              </a:ext>
            </a:extLst>
          </p:cNvPr>
          <p:cNvSpPr txBox="1"/>
          <p:nvPr/>
        </p:nvSpPr>
        <p:spPr>
          <a:xfrm>
            <a:off x="2173515" y="3984398"/>
            <a:ext cx="7844970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 </a:t>
            </a: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模 板网，幻灯片演示模板及 素材免费下载！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模板网 唯一访问网址：</a:t>
            </a: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</a:rPr>
              <a:t>www.51p ptmoban.com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DAA6E5E7-0851-17AA-FC16-D51907775B5D}"/>
              </a:ext>
            </a:extLst>
          </p:cNvPr>
          <p:cNvSpPr>
            <a:spLocks/>
          </p:cNvSpPr>
          <p:nvPr/>
        </p:nvSpPr>
        <p:spPr bwMode="auto">
          <a:xfrm>
            <a:off x="3871326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4A7A1B6A-C3E8-7FF4-8BAB-7749637EEFFD}"/>
              </a:ext>
            </a:extLst>
          </p:cNvPr>
          <p:cNvSpPr>
            <a:spLocks/>
          </p:cNvSpPr>
          <p:nvPr/>
        </p:nvSpPr>
        <p:spPr bwMode="auto">
          <a:xfrm rot="8553058">
            <a:off x="-414997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3524A7B-B4E0-7B3F-90AC-BE730B5F6DEC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7" name="Freeform 719">
              <a:extLst>
                <a:ext uri="{FF2B5EF4-FFF2-40B4-BE49-F238E27FC236}">
                  <a16:creationId xmlns:a16="http://schemas.microsoft.com/office/drawing/2014/main" id="{2B3C5DDE-7E15-3189-711E-64C81F4B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Freeform 720">
              <a:extLst>
                <a:ext uri="{FF2B5EF4-FFF2-40B4-BE49-F238E27FC236}">
                  <a16:creationId xmlns:a16="http://schemas.microsoft.com/office/drawing/2014/main" id="{2B274830-D5E5-8F72-CF8C-CF4482D3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D6FCF234-6A6F-BCAF-091B-B7478319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Freeform 721">
              <a:extLst>
                <a:ext uri="{FF2B5EF4-FFF2-40B4-BE49-F238E27FC236}">
                  <a16:creationId xmlns:a16="http://schemas.microsoft.com/office/drawing/2014/main" id="{0C3F16C3-808C-4999-272F-FF98A48CE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Freeform 724">
              <a:extLst>
                <a:ext uri="{FF2B5EF4-FFF2-40B4-BE49-F238E27FC236}">
                  <a16:creationId xmlns:a16="http://schemas.microsoft.com/office/drawing/2014/main" id="{182B3B63-4FF8-4C6A-0C4C-735BB8F8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Freeform 725">
              <a:extLst>
                <a:ext uri="{FF2B5EF4-FFF2-40B4-BE49-F238E27FC236}">
                  <a16:creationId xmlns:a16="http://schemas.microsoft.com/office/drawing/2014/main" id="{C378B068-6F3F-D2C0-D441-ECB562CC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Freeform 726">
              <a:extLst>
                <a:ext uri="{FF2B5EF4-FFF2-40B4-BE49-F238E27FC236}">
                  <a16:creationId xmlns:a16="http://schemas.microsoft.com/office/drawing/2014/main" id="{4495C35D-F749-F3C6-FE1A-DA469C31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Freeform 727">
              <a:extLst>
                <a:ext uri="{FF2B5EF4-FFF2-40B4-BE49-F238E27FC236}">
                  <a16:creationId xmlns:a16="http://schemas.microsoft.com/office/drawing/2014/main" id="{686AEDB2-3CA1-B922-1447-896CA68ED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Freeform 728">
              <a:extLst>
                <a:ext uri="{FF2B5EF4-FFF2-40B4-BE49-F238E27FC236}">
                  <a16:creationId xmlns:a16="http://schemas.microsoft.com/office/drawing/2014/main" id="{52F817B1-883F-1D53-D1AD-C88B2156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Freeform 729">
              <a:extLst>
                <a:ext uri="{FF2B5EF4-FFF2-40B4-BE49-F238E27FC236}">
                  <a16:creationId xmlns:a16="http://schemas.microsoft.com/office/drawing/2014/main" id="{752FC25A-AE63-7A68-67BB-443D5D06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Freeform 730">
              <a:extLst>
                <a:ext uri="{FF2B5EF4-FFF2-40B4-BE49-F238E27FC236}">
                  <a16:creationId xmlns:a16="http://schemas.microsoft.com/office/drawing/2014/main" id="{3E7ED353-7879-E954-3185-990ECB0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Freeform 731">
              <a:extLst>
                <a:ext uri="{FF2B5EF4-FFF2-40B4-BE49-F238E27FC236}">
                  <a16:creationId xmlns:a16="http://schemas.microsoft.com/office/drawing/2014/main" id="{F762785E-5742-A70A-F73E-DF341D83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Freeform 732">
              <a:extLst>
                <a:ext uri="{FF2B5EF4-FFF2-40B4-BE49-F238E27FC236}">
                  <a16:creationId xmlns:a16="http://schemas.microsoft.com/office/drawing/2014/main" id="{B0DD43DC-64D5-5E59-D33A-7EC8A48D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Freeform 733">
              <a:extLst>
                <a:ext uri="{FF2B5EF4-FFF2-40B4-BE49-F238E27FC236}">
                  <a16:creationId xmlns:a16="http://schemas.microsoft.com/office/drawing/2014/main" id="{A9FACDBE-7FB8-3C2A-6652-50AF9664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Freeform 734">
              <a:extLst>
                <a:ext uri="{FF2B5EF4-FFF2-40B4-BE49-F238E27FC236}">
                  <a16:creationId xmlns:a16="http://schemas.microsoft.com/office/drawing/2014/main" id="{AF16404D-17A4-0CD6-DD89-E6F4CA46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Freeform 735">
              <a:extLst>
                <a:ext uri="{FF2B5EF4-FFF2-40B4-BE49-F238E27FC236}">
                  <a16:creationId xmlns:a16="http://schemas.microsoft.com/office/drawing/2014/main" id="{2FA8D659-434B-D5F2-0B04-55B9DFDE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Freeform 736">
              <a:extLst>
                <a:ext uri="{FF2B5EF4-FFF2-40B4-BE49-F238E27FC236}">
                  <a16:creationId xmlns:a16="http://schemas.microsoft.com/office/drawing/2014/main" id="{7DA9CB71-1463-9553-46D5-B2E7FAA3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Freeform 737">
              <a:extLst>
                <a:ext uri="{FF2B5EF4-FFF2-40B4-BE49-F238E27FC236}">
                  <a16:creationId xmlns:a16="http://schemas.microsoft.com/office/drawing/2014/main" id="{17F6C3BD-B4FF-ED71-7A6C-A63436CC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Freeform 738">
              <a:extLst>
                <a:ext uri="{FF2B5EF4-FFF2-40B4-BE49-F238E27FC236}">
                  <a16:creationId xmlns:a16="http://schemas.microsoft.com/office/drawing/2014/main" id="{ACA6B43F-1CED-BFBD-C99C-D5ACF6FE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Freeform 739">
              <a:extLst>
                <a:ext uri="{FF2B5EF4-FFF2-40B4-BE49-F238E27FC236}">
                  <a16:creationId xmlns:a16="http://schemas.microsoft.com/office/drawing/2014/main" id="{D5CE50D1-EFDD-7B17-656A-B312C852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Freeform 740">
              <a:extLst>
                <a:ext uri="{FF2B5EF4-FFF2-40B4-BE49-F238E27FC236}">
                  <a16:creationId xmlns:a16="http://schemas.microsoft.com/office/drawing/2014/main" id="{8AB7801A-A7E6-E883-36FA-869FB1E3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Freeform 741">
              <a:extLst>
                <a:ext uri="{FF2B5EF4-FFF2-40B4-BE49-F238E27FC236}">
                  <a16:creationId xmlns:a16="http://schemas.microsoft.com/office/drawing/2014/main" id="{25857A6E-C209-CC21-C5C7-BA0D2742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Freeform 742">
              <a:extLst>
                <a:ext uri="{FF2B5EF4-FFF2-40B4-BE49-F238E27FC236}">
                  <a16:creationId xmlns:a16="http://schemas.microsoft.com/office/drawing/2014/main" id="{1FA270A1-550F-A923-FCB0-FA92BBB2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Freeform 743">
              <a:extLst>
                <a:ext uri="{FF2B5EF4-FFF2-40B4-BE49-F238E27FC236}">
                  <a16:creationId xmlns:a16="http://schemas.microsoft.com/office/drawing/2014/main" id="{70D74E5D-626C-341E-CF37-42D28B12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Freeform 744">
              <a:extLst>
                <a:ext uri="{FF2B5EF4-FFF2-40B4-BE49-F238E27FC236}">
                  <a16:creationId xmlns:a16="http://schemas.microsoft.com/office/drawing/2014/main" id="{8C2ADD24-E727-4C1E-5079-E3BEFD04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Freeform 745">
              <a:extLst>
                <a:ext uri="{FF2B5EF4-FFF2-40B4-BE49-F238E27FC236}">
                  <a16:creationId xmlns:a16="http://schemas.microsoft.com/office/drawing/2014/main" id="{D9BE8DC3-3740-7883-37FD-018DAADA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746">
              <a:extLst>
                <a:ext uri="{FF2B5EF4-FFF2-40B4-BE49-F238E27FC236}">
                  <a16:creationId xmlns:a16="http://schemas.microsoft.com/office/drawing/2014/main" id="{39487907-5C77-4D6E-8239-2DE88612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Freeform 747">
              <a:extLst>
                <a:ext uri="{FF2B5EF4-FFF2-40B4-BE49-F238E27FC236}">
                  <a16:creationId xmlns:a16="http://schemas.microsoft.com/office/drawing/2014/main" id="{FAB3C947-824D-1C4C-4917-B1800276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Freeform 748">
              <a:extLst>
                <a:ext uri="{FF2B5EF4-FFF2-40B4-BE49-F238E27FC236}">
                  <a16:creationId xmlns:a16="http://schemas.microsoft.com/office/drawing/2014/main" id="{F7E84FA7-A2B7-5F36-DAEA-5DA6B2F9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Freeform 749">
              <a:extLst>
                <a:ext uri="{FF2B5EF4-FFF2-40B4-BE49-F238E27FC236}">
                  <a16:creationId xmlns:a16="http://schemas.microsoft.com/office/drawing/2014/main" id="{40CC3140-C699-6263-CDC6-9256E5AC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Freeform 750">
              <a:extLst>
                <a:ext uri="{FF2B5EF4-FFF2-40B4-BE49-F238E27FC236}">
                  <a16:creationId xmlns:a16="http://schemas.microsoft.com/office/drawing/2014/main" id="{42F782E3-50E8-7F8C-4858-2AAD8F0B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Freeform 751">
              <a:extLst>
                <a:ext uri="{FF2B5EF4-FFF2-40B4-BE49-F238E27FC236}">
                  <a16:creationId xmlns:a16="http://schemas.microsoft.com/office/drawing/2014/main" id="{40011D2C-996A-43E8-9A9B-C3D02418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Freeform 752">
              <a:extLst>
                <a:ext uri="{FF2B5EF4-FFF2-40B4-BE49-F238E27FC236}">
                  <a16:creationId xmlns:a16="http://schemas.microsoft.com/office/drawing/2014/main" id="{F155040E-C573-4988-8018-1A5B95D0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753">
              <a:extLst>
                <a:ext uri="{FF2B5EF4-FFF2-40B4-BE49-F238E27FC236}">
                  <a16:creationId xmlns:a16="http://schemas.microsoft.com/office/drawing/2014/main" id="{BFD81449-1126-A058-6987-39737718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Freeform 754">
              <a:extLst>
                <a:ext uri="{FF2B5EF4-FFF2-40B4-BE49-F238E27FC236}">
                  <a16:creationId xmlns:a16="http://schemas.microsoft.com/office/drawing/2014/main" id="{0DAC4559-DAB5-84FA-C1C8-B74B5C76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Freeform 755">
              <a:extLst>
                <a:ext uri="{FF2B5EF4-FFF2-40B4-BE49-F238E27FC236}">
                  <a16:creationId xmlns:a16="http://schemas.microsoft.com/office/drawing/2014/main" id="{03B4950E-30FC-955D-2DF8-2D1D604B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Freeform 756">
              <a:extLst>
                <a:ext uri="{FF2B5EF4-FFF2-40B4-BE49-F238E27FC236}">
                  <a16:creationId xmlns:a16="http://schemas.microsoft.com/office/drawing/2014/main" id="{AB09CE8B-6E1F-B140-7583-025E144DB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Freeform 757">
              <a:extLst>
                <a:ext uri="{FF2B5EF4-FFF2-40B4-BE49-F238E27FC236}">
                  <a16:creationId xmlns:a16="http://schemas.microsoft.com/office/drawing/2014/main" id="{36F5AFB5-76B9-D619-5ECC-9715610D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Freeform 758">
              <a:extLst>
                <a:ext uri="{FF2B5EF4-FFF2-40B4-BE49-F238E27FC236}">
                  <a16:creationId xmlns:a16="http://schemas.microsoft.com/office/drawing/2014/main" id="{7C23A0E2-F4D5-5237-B812-592902C5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Freeform 759">
              <a:extLst>
                <a:ext uri="{FF2B5EF4-FFF2-40B4-BE49-F238E27FC236}">
                  <a16:creationId xmlns:a16="http://schemas.microsoft.com/office/drawing/2014/main" id="{2CD52F62-B33D-233B-C2DE-C5EF7DC4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5019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2E4299B1-FEE0-AEBB-7596-6A80C93E48E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3638" y="1467233"/>
            <a:ext cx="4514385" cy="2950285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40079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01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46" name="矩形 45">
            <a:extLst>
              <a:ext uri="{FF2B5EF4-FFF2-40B4-BE49-F238E27FC236}">
                <a16:creationId xmlns:a16="http://schemas.microsoft.com/office/drawing/2014/main" id="{CAA3448A-78BF-847F-2614-BC6277072BB6}"/>
              </a:ext>
            </a:extLst>
          </p:cNvPr>
          <p:cNvSpPr/>
          <p:nvPr/>
        </p:nvSpPr>
        <p:spPr>
          <a:xfrm>
            <a:off x="5666136" y="1472308"/>
            <a:ext cx="5348690" cy="2950284"/>
          </a:xfrm>
          <a:prstGeom prst="rect">
            <a:avLst/>
          </a:prstGeom>
          <a:solidFill>
            <a:srgbClr val="5B8B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8A4706B4-DD5B-CEF3-E254-7C958FC789B1}"/>
              </a:ext>
            </a:extLst>
          </p:cNvPr>
          <p:cNvGrpSpPr/>
          <p:nvPr/>
        </p:nvGrpSpPr>
        <p:grpSpPr>
          <a:xfrm>
            <a:off x="6281621" y="2111526"/>
            <a:ext cx="3898900" cy="1195229"/>
            <a:chOff x="101199" y="1861176"/>
            <a:chExt cx="3898900" cy="119522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D602C871-1FF5-6086-EC44-EDA5115454D6}"/>
                </a:ext>
              </a:extLst>
            </p:cNvPr>
            <p:cNvSpPr txBox="1"/>
            <p:nvPr/>
          </p:nvSpPr>
          <p:spPr>
            <a:xfrm>
              <a:off x="101199" y="2152503"/>
              <a:ext cx="3898900" cy="903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200</a:t>
              </a:r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5</a:t>
              </a:r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dirty="0">
                <a:solidFill>
                  <a:schemeClr val="bg1"/>
                </a:solidFill>
                <a:sym typeface="HarmonyOS Sans SC Light" panose="00000400000000000000" pitchFamily="2" charset="-122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B22F895F-73EB-D785-1100-39FAE0B530AD}"/>
                </a:ext>
              </a:extLst>
            </p:cNvPr>
            <p:cNvSpPr txBox="1"/>
            <p:nvPr/>
          </p:nvSpPr>
          <p:spPr>
            <a:xfrm>
              <a:off x="101199" y="1861176"/>
              <a:ext cx="27461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62" name="图形 56" descr="饼图 纯色填充">
            <a:extLst>
              <a:ext uri="{FF2B5EF4-FFF2-40B4-BE49-F238E27FC236}">
                <a16:creationId xmlns:a16="http://schemas.microsoft.com/office/drawing/2014/main" id="{696C8E43-AA17-0444-D915-36FC13F5DDF6}"/>
              </a:ext>
            </a:extLst>
          </p:cNvPr>
          <p:cNvGrpSpPr/>
          <p:nvPr/>
        </p:nvGrpSpPr>
        <p:grpSpPr>
          <a:xfrm>
            <a:off x="9364795" y="3723795"/>
            <a:ext cx="332597" cy="333036"/>
            <a:chOff x="9408077" y="4084326"/>
            <a:chExt cx="722947" cy="723900"/>
          </a:xfrm>
          <a:solidFill>
            <a:schemeClr val="bg1"/>
          </a:solidFill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1BA39A58-3B34-23A3-5A41-F114677DF07E}"/>
                </a:ext>
              </a:extLst>
            </p:cNvPr>
            <p:cNvSpPr/>
            <p:nvPr/>
          </p:nvSpPr>
          <p:spPr>
            <a:xfrm>
              <a:off x="9408077" y="4084326"/>
              <a:ext cx="603885" cy="723900"/>
            </a:xfrm>
            <a:custGeom>
              <a:avLst/>
              <a:gdLst>
                <a:gd name="connsiteX0" fmla="*/ 342900 w 603885"/>
                <a:gd name="connsiteY0" fmla="*/ 0 h 723900"/>
                <a:gd name="connsiteX1" fmla="*/ 0 w 603885"/>
                <a:gd name="connsiteY1" fmla="*/ 361950 h 723900"/>
                <a:gd name="connsiteX2" fmla="*/ 361950 w 603885"/>
                <a:gd name="connsiteY2" fmla="*/ 723900 h 723900"/>
                <a:gd name="connsiteX3" fmla="*/ 603885 w 603885"/>
                <a:gd name="connsiteY3" fmla="*/ 630555 h 723900"/>
                <a:gd name="connsiteX4" fmla="*/ 342900 w 603885"/>
                <a:gd name="connsiteY4" fmla="*/ 369570 h 723900"/>
                <a:gd name="connsiteX5" fmla="*/ 342900 w 603885"/>
                <a:gd name="connsiteY5" fmla="*/ 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885" h="723900">
                  <a:moveTo>
                    <a:pt x="342900" y="0"/>
                  </a:moveTo>
                  <a:cubicBezTo>
                    <a:pt x="152400" y="9525"/>
                    <a:pt x="0" y="169545"/>
                    <a:pt x="0" y="361950"/>
                  </a:cubicBezTo>
                  <a:cubicBezTo>
                    <a:pt x="0" y="561975"/>
                    <a:pt x="161925" y="723900"/>
                    <a:pt x="361950" y="723900"/>
                  </a:cubicBezTo>
                  <a:cubicBezTo>
                    <a:pt x="452438" y="723900"/>
                    <a:pt x="537210" y="691515"/>
                    <a:pt x="603885" y="630555"/>
                  </a:cubicBezTo>
                  <a:lnTo>
                    <a:pt x="342900" y="369570"/>
                  </a:lnTo>
                  <a:lnTo>
                    <a:pt x="34290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84F0F6DD-3F88-1888-01B3-EA8C9A88E720}"/>
                </a:ext>
              </a:extLst>
            </p:cNvPr>
            <p:cNvSpPr/>
            <p:nvPr/>
          </p:nvSpPr>
          <p:spPr>
            <a:xfrm>
              <a:off x="9789077" y="4084326"/>
              <a:ext cx="341947" cy="342900"/>
            </a:xfrm>
            <a:custGeom>
              <a:avLst/>
              <a:gdLst>
                <a:gd name="connsiteX0" fmla="*/ 0 w 341947"/>
                <a:gd name="connsiteY0" fmla="*/ 0 h 342900"/>
                <a:gd name="connsiteX1" fmla="*/ 0 w 341947"/>
                <a:gd name="connsiteY1" fmla="*/ 342900 h 342900"/>
                <a:gd name="connsiteX2" fmla="*/ 341948 w 341947"/>
                <a:gd name="connsiteY2" fmla="*/ 342900 h 342900"/>
                <a:gd name="connsiteX3" fmla="*/ 0 w 341947"/>
                <a:gd name="connsiteY3" fmla="*/ 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947" h="342900">
                  <a:moveTo>
                    <a:pt x="0" y="0"/>
                  </a:moveTo>
                  <a:lnTo>
                    <a:pt x="0" y="342900"/>
                  </a:lnTo>
                  <a:lnTo>
                    <a:pt x="341948" y="342900"/>
                  </a:lnTo>
                  <a:cubicBezTo>
                    <a:pt x="332423" y="157163"/>
                    <a:pt x="184785" y="952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C2BF09C1-03A2-2C90-376A-CBBDAAABC5A0}"/>
                </a:ext>
              </a:extLst>
            </p:cNvPr>
            <p:cNvSpPr/>
            <p:nvPr/>
          </p:nvSpPr>
          <p:spPr>
            <a:xfrm>
              <a:off x="9815746" y="4465326"/>
              <a:ext cx="315277" cy="222885"/>
            </a:xfrm>
            <a:custGeom>
              <a:avLst/>
              <a:gdLst>
                <a:gd name="connsiteX0" fmla="*/ 0 w 315277"/>
                <a:gd name="connsiteY0" fmla="*/ 0 h 222885"/>
                <a:gd name="connsiteX1" fmla="*/ 222885 w 315277"/>
                <a:gd name="connsiteY1" fmla="*/ 222885 h 222885"/>
                <a:gd name="connsiteX2" fmla="*/ 315278 w 315277"/>
                <a:gd name="connsiteY2" fmla="*/ 0 h 222885"/>
                <a:gd name="connsiteX3" fmla="*/ 0 w 315277"/>
                <a:gd name="connsiteY3" fmla="*/ 0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277" h="222885">
                  <a:moveTo>
                    <a:pt x="0" y="0"/>
                  </a:moveTo>
                  <a:lnTo>
                    <a:pt x="222885" y="222885"/>
                  </a:lnTo>
                  <a:cubicBezTo>
                    <a:pt x="279083" y="160973"/>
                    <a:pt x="311468" y="82868"/>
                    <a:pt x="31527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39" name="组合 838">
            <a:extLst>
              <a:ext uri="{FF2B5EF4-FFF2-40B4-BE49-F238E27FC236}">
                <a16:creationId xmlns:a16="http://schemas.microsoft.com/office/drawing/2014/main" id="{8172435F-A67A-5C0D-E7D6-ADC047463671}"/>
              </a:ext>
            </a:extLst>
          </p:cNvPr>
          <p:cNvGrpSpPr/>
          <p:nvPr/>
        </p:nvGrpSpPr>
        <p:grpSpPr>
          <a:xfrm>
            <a:off x="6380247" y="3723794"/>
            <a:ext cx="510146" cy="337767"/>
            <a:chOff x="6394267" y="4036657"/>
            <a:chExt cx="834390" cy="552449"/>
          </a:xfrm>
          <a:solidFill>
            <a:schemeClr val="bg1"/>
          </a:solidFill>
        </p:grpSpPr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AC4E4CCB-1F8F-0C52-3BFE-A201B8B87391}"/>
                </a:ext>
              </a:extLst>
            </p:cNvPr>
            <p:cNvSpPr/>
            <p:nvPr/>
          </p:nvSpPr>
          <p:spPr>
            <a:xfrm>
              <a:off x="6542857" y="4036657"/>
              <a:ext cx="685800" cy="476250"/>
            </a:xfrm>
            <a:custGeom>
              <a:avLst/>
              <a:gdLst>
                <a:gd name="connsiteX0" fmla="*/ 647700 w 685800"/>
                <a:gd name="connsiteY0" fmla="*/ 0 h 476250"/>
                <a:gd name="connsiteX1" fmla="*/ 38100 w 685800"/>
                <a:gd name="connsiteY1" fmla="*/ 0 h 476250"/>
                <a:gd name="connsiteX2" fmla="*/ 0 w 685800"/>
                <a:gd name="connsiteY2" fmla="*/ 38100 h 476250"/>
                <a:gd name="connsiteX3" fmla="*/ 0 w 685800"/>
                <a:gd name="connsiteY3" fmla="*/ 176213 h 476250"/>
                <a:gd name="connsiteX4" fmla="*/ 34290 w 685800"/>
                <a:gd name="connsiteY4" fmla="*/ 171450 h 476250"/>
                <a:gd name="connsiteX5" fmla="*/ 57150 w 685800"/>
                <a:gd name="connsiteY5" fmla="*/ 173355 h 476250"/>
                <a:gd name="connsiteX6" fmla="*/ 57150 w 685800"/>
                <a:gd name="connsiteY6" fmla="*/ 57150 h 476250"/>
                <a:gd name="connsiteX7" fmla="*/ 628650 w 685800"/>
                <a:gd name="connsiteY7" fmla="*/ 57150 h 476250"/>
                <a:gd name="connsiteX8" fmla="*/ 628650 w 685800"/>
                <a:gd name="connsiteY8" fmla="*/ 419100 h 476250"/>
                <a:gd name="connsiteX9" fmla="*/ 305753 w 685800"/>
                <a:gd name="connsiteY9" fmla="*/ 419100 h 476250"/>
                <a:gd name="connsiteX10" fmla="*/ 251460 w 685800"/>
                <a:gd name="connsiteY10" fmla="*/ 476250 h 476250"/>
                <a:gd name="connsiteX11" fmla="*/ 647700 w 685800"/>
                <a:gd name="connsiteY11" fmla="*/ 476250 h 476250"/>
                <a:gd name="connsiteX12" fmla="*/ 685800 w 685800"/>
                <a:gd name="connsiteY12" fmla="*/ 438150 h 476250"/>
                <a:gd name="connsiteX13" fmla="*/ 685800 w 685800"/>
                <a:gd name="connsiteY13" fmla="*/ 38100 h 476250"/>
                <a:gd name="connsiteX14" fmla="*/ 647700 w 685800"/>
                <a:gd name="connsiteY14" fmla="*/ 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5800" h="476250">
                  <a:moveTo>
                    <a:pt x="647700" y="0"/>
                  </a:moveTo>
                  <a:lnTo>
                    <a:pt x="38100" y="0"/>
                  </a:lnTo>
                  <a:cubicBezTo>
                    <a:pt x="17145" y="0"/>
                    <a:pt x="0" y="17145"/>
                    <a:pt x="0" y="38100"/>
                  </a:cubicBezTo>
                  <a:lnTo>
                    <a:pt x="0" y="176213"/>
                  </a:lnTo>
                  <a:cubicBezTo>
                    <a:pt x="10478" y="173355"/>
                    <a:pt x="22860" y="171450"/>
                    <a:pt x="34290" y="171450"/>
                  </a:cubicBezTo>
                  <a:cubicBezTo>
                    <a:pt x="41910" y="171450"/>
                    <a:pt x="49530" y="172402"/>
                    <a:pt x="57150" y="173355"/>
                  </a:cubicBezTo>
                  <a:lnTo>
                    <a:pt x="57150" y="57150"/>
                  </a:lnTo>
                  <a:lnTo>
                    <a:pt x="628650" y="57150"/>
                  </a:lnTo>
                  <a:lnTo>
                    <a:pt x="628650" y="419100"/>
                  </a:lnTo>
                  <a:lnTo>
                    <a:pt x="305753" y="419100"/>
                  </a:lnTo>
                  <a:lnTo>
                    <a:pt x="251460" y="476250"/>
                  </a:lnTo>
                  <a:lnTo>
                    <a:pt x="647700" y="476250"/>
                  </a:lnTo>
                  <a:cubicBezTo>
                    <a:pt x="668655" y="476250"/>
                    <a:pt x="685800" y="459105"/>
                    <a:pt x="685800" y="438150"/>
                  </a:cubicBezTo>
                  <a:lnTo>
                    <a:pt x="685800" y="38100"/>
                  </a:lnTo>
                  <a:cubicBezTo>
                    <a:pt x="685800" y="17145"/>
                    <a:pt x="668655" y="0"/>
                    <a:pt x="647700" y="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F1D3DEF5-7C95-65F1-5C76-0F1589F9FF60}"/>
                </a:ext>
              </a:extLst>
            </p:cNvPr>
            <p:cNvSpPr/>
            <p:nvPr/>
          </p:nvSpPr>
          <p:spPr>
            <a:xfrm>
              <a:off x="6497120" y="4246207"/>
              <a:ext cx="161942" cy="161925"/>
            </a:xfrm>
            <a:custGeom>
              <a:avLst/>
              <a:gdLst>
                <a:gd name="connsiteX0" fmla="*/ 80980 w 161942"/>
                <a:gd name="connsiteY0" fmla="*/ 161925 h 161925"/>
                <a:gd name="connsiteX1" fmla="*/ 161943 w 161942"/>
                <a:gd name="connsiteY1" fmla="*/ 80963 h 161925"/>
                <a:gd name="connsiteX2" fmla="*/ 80980 w 161942"/>
                <a:gd name="connsiteY2" fmla="*/ 0 h 161925"/>
                <a:gd name="connsiteX3" fmla="*/ 18 w 161942"/>
                <a:gd name="connsiteY3" fmla="*/ 80963 h 161925"/>
                <a:gd name="connsiteX4" fmla="*/ 80980 w 161942"/>
                <a:gd name="connsiteY4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42" h="161925">
                  <a:moveTo>
                    <a:pt x="80980" y="161925"/>
                  </a:moveTo>
                  <a:cubicBezTo>
                    <a:pt x="125748" y="161925"/>
                    <a:pt x="161943" y="125730"/>
                    <a:pt x="161943" y="80963"/>
                  </a:cubicBezTo>
                  <a:cubicBezTo>
                    <a:pt x="161943" y="36195"/>
                    <a:pt x="125748" y="0"/>
                    <a:pt x="80980" y="0"/>
                  </a:cubicBezTo>
                  <a:cubicBezTo>
                    <a:pt x="36213" y="0"/>
                    <a:pt x="18" y="36195"/>
                    <a:pt x="18" y="80963"/>
                  </a:cubicBezTo>
                  <a:cubicBezTo>
                    <a:pt x="-935" y="125730"/>
                    <a:pt x="36213" y="161925"/>
                    <a:pt x="80980" y="161925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32C96743-A68F-9B65-D872-D449E506AECF}"/>
                </a:ext>
              </a:extLst>
            </p:cNvPr>
            <p:cNvSpPr/>
            <p:nvPr/>
          </p:nvSpPr>
          <p:spPr>
            <a:xfrm>
              <a:off x="6394267" y="4295314"/>
              <a:ext cx="501442" cy="293792"/>
            </a:xfrm>
            <a:custGeom>
              <a:avLst/>
              <a:gdLst>
                <a:gd name="connsiteX0" fmla="*/ 495300 w 501442"/>
                <a:gd name="connsiteY0" fmla="*/ 18520 h 293792"/>
                <a:gd name="connsiteX1" fmla="*/ 439103 w 501442"/>
                <a:gd name="connsiteY1" fmla="*/ 6138 h 293792"/>
                <a:gd name="connsiteX2" fmla="*/ 431483 w 501442"/>
                <a:gd name="connsiteY2" fmla="*/ 13758 h 293792"/>
                <a:gd name="connsiteX3" fmla="*/ 292418 w 501442"/>
                <a:gd name="connsiteY3" fmla="*/ 158538 h 293792"/>
                <a:gd name="connsiteX4" fmla="*/ 250508 w 501442"/>
                <a:gd name="connsiteY4" fmla="*/ 141393 h 293792"/>
                <a:gd name="connsiteX5" fmla="*/ 183833 w 501442"/>
                <a:gd name="connsiteY5" fmla="*/ 132820 h 293792"/>
                <a:gd name="connsiteX6" fmla="*/ 117158 w 501442"/>
                <a:gd name="connsiteY6" fmla="*/ 143298 h 293792"/>
                <a:gd name="connsiteX7" fmla="*/ 32385 w 501442"/>
                <a:gd name="connsiteY7" fmla="*/ 188065 h 293792"/>
                <a:gd name="connsiteX8" fmla="*/ 20003 w 501442"/>
                <a:gd name="connsiteY8" fmla="*/ 209973 h 293792"/>
                <a:gd name="connsiteX9" fmla="*/ 0 w 501442"/>
                <a:gd name="connsiteY9" fmla="*/ 293793 h 293792"/>
                <a:gd name="connsiteX10" fmla="*/ 284798 w 501442"/>
                <a:gd name="connsiteY10" fmla="*/ 293793 h 293792"/>
                <a:gd name="connsiteX11" fmla="*/ 284798 w 501442"/>
                <a:gd name="connsiteY11" fmla="*/ 292840 h 293792"/>
                <a:gd name="connsiteX12" fmla="*/ 365760 w 501442"/>
                <a:gd name="connsiteY12" fmla="*/ 198543 h 293792"/>
                <a:gd name="connsiteX13" fmla="*/ 490538 w 501442"/>
                <a:gd name="connsiteY13" fmla="*/ 67098 h 293792"/>
                <a:gd name="connsiteX14" fmla="*/ 495300 w 501442"/>
                <a:gd name="connsiteY14" fmla="*/ 18520 h 29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1442" h="293792">
                  <a:moveTo>
                    <a:pt x="495300" y="18520"/>
                  </a:moveTo>
                  <a:cubicBezTo>
                    <a:pt x="482918" y="-530"/>
                    <a:pt x="458153" y="-5292"/>
                    <a:pt x="439103" y="6138"/>
                  </a:cubicBezTo>
                  <a:cubicBezTo>
                    <a:pt x="435293" y="8043"/>
                    <a:pt x="433388" y="11853"/>
                    <a:pt x="431483" y="13758"/>
                  </a:cubicBezTo>
                  <a:lnTo>
                    <a:pt x="292418" y="158538"/>
                  </a:lnTo>
                  <a:cubicBezTo>
                    <a:pt x="279083" y="151870"/>
                    <a:pt x="264795" y="146155"/>
                    <a:pt x="250508" y="141393"/>
                  </a:cubicBezTo>
                  <a:cubicBezTo>
                    <a:pt x="228600" y="137583"/>
                    <a:pt x="205740" y="132820"/>
                    <a:pt x="183833" y="132820"/>
                  </a:cubicBezTo>
                  <a:cubicBezTo>
                    <a:pt x="161925" y="132820"/>
                    <a:pt x="139065" y="136630"/>
                    <a:pt x="117158" y="143298"/>
                  </a:cubicBezTo>
                  <a:cubicBezTo>
                    <a:pt x="84773" y="151870"/>
                    <a:pt x="56198" y="168063"/>
                    <a:pt x="32385" y="188065"/>
                  </a:cubicBezTo>
                  <a:cubicBezTo>
                    <a:pt x="26670" y="193780"/>
                    <a:pt x="21908" y="202353"/>
                    <a:pt x="20003" y="209973"/>
                  </a:cubicBezTo>
                  <a:lnTo>
                    <a:pt x="0" y="293793"/>
                  </a:lnTo>
                  <a:lnTo>
                    <a:pt x="284798" y="293793"/>
                  </a:lnTo>
                  <a:lnTo>
                    <a:pt x="284798" y="292840"/>
                  </a:lnTo>
                  <a:lnTo>
                    <a:pt x="365760" y="198543"/>
                  </a:lnTo>
                  <a:lnTo>
                    <a:pt x="490538" y="67098"/>
                  </a:lnTo>
                  <a:cubicBezTo>
                    <a:pt x="501968" y="55668"/>
                    <a:pt x="505778" y="33760"/>
                    <a:pt x="495300" y="18520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34" name="图形 60" descr="奖杯 纯色填充">
            <a:extLst>
              <a:ext uri="{FF2B5EF4-FFF2-40B4-BE49-F238E27FC236}">
                <a16:creationId xmlns:a16="http://schemas.microsoft.com/office/drawing/2014/main" id="{301CDE21-5F23-27EF-6E8E-7D9D4522A754}"/>
              </a:ext>
            </a:extLst>
          </p:cNvPr>
          <p:cNvSpPr/>
          <p:nvPr/>
        </p:nvSpPr>
        <p:spPr>
          <a:xfrm>
            <a:off x="7970411" y="3726160"/>
            <a:ext cx="295470" cy="333036"/>
          </a:xfrm>
          <a:custGeom>
            <a:avLst/>
            <a:gdLst>
              <a:gd name="connsiteX0" fmla="*/ 570548 w 666750"/>
              <a:gd name="connsiteY0" fmla="*/ 361950 h 751522"/>
              <a:gd name="connsiteX1" fmla="*/ 437198 w 666750"/>
              <a:gd name="connsiteY1" fmla="*/ 425768 h 751522"/>
              <a:gd name="connsiteX2" fmla="*/ 494348 w 666750"/>
              <a:gd name="connsiteY2" fmla="*/ 367665 h 751522"/>
              <a:gd name="connsiteX3" fmla="*/ 516255 w 666750"/>
              <a:gd name="connsiteY3" fmla="*/ 339090 h 751522"/>
              <a:gd name="connsiteX4" fmla="*/ 541973 w 666750"/>
              <a:gd name="connsiteY4" fmla="*/ 248602 h 751522"/>
              <a:gd name="connsiteX5" fmla="*/ 541973 w 666750"/>
              <a:gd name="connsiteY5" fmla="*/ 124778 h 751522"/>
              <a:gd name="connsiteX6" fmla="*/ 608648 w 666750"/>
              <a:gd name="connsiteY6" fmla="*/ 124778 h 751522"/>
              <a:gd name="connsiteX7" fmla="*/ 608648 w 666750"/>
              <a:gd name="connsiteY7" fmla="*/ 269558 h 751522"/>
              <a:gd name="connsiteX8" fmla="*/ 570548 w 666750"/>
              <a:gd name="connsiteY8" fmla="*/ 361950 h 751522"/>
              <a:gd name="connsiteX9" fmla="*/ 97155 w 666750"/>
              <a:gd name="connsiteY9" fmla="*/ 361950 h 751522"/>
              <a:gd name="connsiteX10" fmla="*/ 57150 w 666750"/>
              <a:gd name="connsiteY10" fmla="*/ 269558 h 751522"/>
              <a:gd name="connsiteX11" fmla="*/ 57150 w 666750"/>
              <a:gd name="connsiteY11" fmla="*/ 123825 h 751522"/>
              <a:gd name="connsiteX12" fmla="*/ 123825 w 666750"/>
              <a:gd name="connsiteY12" fmla="*/ 123825 h 751522"/>
              <a:gd name="connsiteX13" fmla="*/ 123825 w 666750"/>
              <a:gd name="connsiteY13" fmla="*/ 247650 h 751522"/>
              <a:gd name="connsiteX14" fmla="*/ 149543 w 666750"/>
              <a:gd name="connsiteY14" fmla="*/ 338138 h 751522"/>
              <a:gd name="connsiteX15" fmla="*/ 171450 w 666750"/>
              <a:gd name="connsiteY15" fmla="*/ 366713 h 751522"/>
              <a:gd name="connsiteX16" fmla="*/ 228600 w 666750"/>
              <a:gd name="connsiteY16" fmla="*/ 424815 h 751522"/>
              <a:gd name="connsiteX17" fmla="*/ 97155 w 666750"/>
              <a:gd name="connsiteY17" fmla="*/ 361950 h 751522"/>
              <a:gd name="connsiteX18" fmla="*/ 666750 w 666750"/>
              <a:gd name="connsiteY18" fmla="*/ 266700 h 751522"/>
              <a:gd name="connsiteX19" fmla="*/ 666750 w 666750"/>
              <a:gd name="connsiteY19" fmla="*/ 66675 h 751522"/>
              <a:gd name="connsiteX20" fmla="*/ 542925 w 666750"/>
              <a:gd name="connsiteY20" fmla="*/ 66675 h 751522"/>
              <a:gd name="connsiteX21" fmla="*/ 542925 w 666750"/>
              <a:gd name="connsiteY21" fmla="*/ 0 h 751522"/>
              <a:gd name="connsiteX22" fmla="*/ 333375 w 666750"/>
              <a:gd name="connsiteY22" fmla="*/ 0 h 751522"/>
              <a:gd name="connsiteX23" fmla="*/ 123825 w 666750"/>
              <a:gd name="connsiteY23" fmla="*/ 0 h 751522"/>
              <a:gd name="connsiteX24" fmla="*/ 123825 w 666750"/>
              <a:gd name="connsiteY24" fmla="*/ 66675 h 751522"/>
              <a:gd name="connsiteX25" fmla="*/ 0 w 666750"/>
              <a:gd name="connsiteY25" fmla="*/ 66675 h 751522"/>
              <a:gd name="connsiteX26" fmla="*/ 0 w 666750"/>
              <a:gd name="connsiteY26" fmla="*/ 265748 h 751522"/>
              <a:gd name="connsiteX27" fmla="*/ 54293 w 666750"/>
              <a:gd name="connsiteY27" fmla="*/ 399098 h 751522"/>
              <a:gd name="connsiteX28" fmla="*/ 281940 w 666750"/>
              <a:gd name="connsiteY28" fmla="*/ 484823 h 751522"/>
              <a:gd name="connsiteX29" fmla="*/ 295275 w 666750"/>
              <a:gd name="connsiteY29" fmla="*/ 532448 h 751522"/>
              <a:gd name="connsiteX30" fmla="*/ 295275 w 666750"/>
              <a:gd name="connsiteY30" fmla="*/ 656273 h 751522"/>
              <a:gd name="connsiteX31" fmla="*/ 247650 w 666750"/>
              <a:gd name="connsiteY31" fmla="*/ 656273 h 751522"/>
              <a:gd name="connsiteX32" fmla="*/ 209550 w 666750"/>
              <a:gd name="connsiteY32" fmla="*/ 694373 h 751522"/>
              <a:gd name="connsiteX33" fmla="*/ 161925 w 666750"/>
              <a:gd name="connsiteY33" fmla="*/ 694373 h 751522"/>
              <a:gd name="connsiteX34" fmla="*/ 123825 w 666750"/>
              <a:gd name="connsiteY34" fmla="*/ 732473 h 751522"/>
              <a:gd name="connsiteX35" fmla="*/ 123825 w 666750"/>
              <a:gd name="connsiteY35" fmla="*/ 751523 h 751522"/>
              <a:gd name="connsiteX36" fmla="*/ 542925 w 666750"/>
              <a:gd name="connsiteY36" fmla="*/ 751523 h 751522"/>
              <a:gd name="connsiteX37" fmla="*/ 542925 w 666750"/>
              <a:gd name="connsiteY37" fmla="*/ 732473 h 751522"/>
              <a:gd name="connsiteX38" fmla="*/ 504825 w 666750"/>
              <a:gd name="connsiteY38" fmla="*/ 694373 h 751522"/>
              <a:gd name="connsiteX39" fmla="*/ 457200 w 666750"/>
              <a:gd name="connsiteY39" fmla="*/ 694373 h 751522"/>
              <a:gd name="connsiteX40" fmla="*/ 419100 w 666750"/>
              <a:gd name="connsiteY40" fmla="*/ 656273 h 751522"/>
              <a:gd name="connsiteX41" fmla="*/ 371475 w 666750"/>
              <a:gd name="connsiteY41" fmla="*/ 656273 h 751522"/>
              <a:gd name="connsiteX42" fmla="*/ 371475 w 666750"/>
              <a:gd name="connsiteY42" fmla="*/ 533400 h 751522"/>
              <a:gd name="connsiteX43" fmla="*/ 384810 w 666750"/>
              <a:gd name="connsiteY43" fmla="*/ 485775 h 751522"/>
              <a:gd name="connsiteX44" fmla="*/ 612458 w 666750"/>
              <a:gd name="connsiteY44" fmla="*/ 400050 h 751522"/>
              <a:gd name="connsiteX45" fmla="*/ 666750 w 666750"/>
              <a:gd name="connsiteY45" fmla="*/ 266700 h 75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66750" h="751522">
                <a:moveTo>
                  <a:pt x="570548" y="361950"/>
                </a:moveTo>
                <a:cubicBezTo>
                  <a:pt x="537210" y="396240"/>
                  <a:pt x="505778" y="418148"/>
                  <a:pt x="437198" y="425768"/>
                </a:cubicBezTo>
                <a:cubicBezTo>
                  <a:pt x="455295" y="407670"/>
                  <a:pt x="476250" y="389573"/>
                  <a:pt x="494348" y="367665"/>
                </a:cubicBezTo>
                <a:cubicBezTo>
                  <a:pt x="501967" y="359093"/>
                  <a:pt x="516255" y="340043"/>
                  <a:pt x="516255" y="339090"/>
                </a:cubicBezTo>
                <a:cubicBezTo>
                  <a:pt x="532448" y="312420"/>
                  <a:pt x="541973" y="281940"/>
                  <a:pt x="541973" y="248602"/>
                </a:cubicBezTo>
                <a:lnTo>
                  <a:pt x="541973" y="124778"/>
                </a:lnTo>
                <a:lnTo>
                  <a:pt x="608648" y="124778"/>
                </a:lnTo>
                <a:lnTo>
                  <a:pt x="608648" y="269558"/>
                </a:lnTo>
                <a:cubicBezTo>
                  <a:pt x="609600" y="271463"/>
                  <a:pt x="611505" y="319088"/>
                  <a:pt x="570548" y="361950"/>
                </a:cubicBezTo>
                <a:close/>
                <a:moveTo>
                  <a:pt x="97155" y="361950"/>
                </a:moveTo>
                <a:cubicBezTo>
                  <a:pt x="55245" y="319088"/>
                  <a:pt x="57150" y="271463"/>
                  <a:pt x="57150" y="269558"/>
                </a:cubicBezTo>
                <a:lnTo>
                  <a:pt x="57150" y="123825"/>
                </a:lnTo>
                <a:lnTo>
                  <a:pt x="123825" y="123825"/>
                </a:lnTo>
                <a:lnTo>
                  <a:pt x="123825" y="247650"/>
                </a:lnTo>
                <a:cubicBezTo>
                  <a:pt x="123825" y="280988"/>
                  <a:pt x="133350" y="311468"/>
                  <a:pt x="149543" y="338138"/>
                </a:cubicBezTo>
                <a:cubicBezTo>
                  <a:pt x="149543" y="339090"/>
                  <a:pt x="163830" y="359093"/>
                  <a:pt x="171450" y="366713"/>
                </a:cubicBezTo>
                <a:cubicBezTo>
                  <a:pt x="190500" y="388620"/>
                  <a:pt x="210502" y="406718"/>
                  <a:pt x="228600" y="424815"/>
                </a:cubicBezTo>
                <a:cubicBezTo>
                  <a:pt x="161925" y="417195"/>
                  <a:pt x="129540" y="395288"/>
                  <a:pt x="97155" y="361950"/>
                </a:cubicBezTo>
                <a:close/>
                <a:moveTo>
                  <a:pt x="666750" y="266700"/>
                </a:moveTo>
                <a:lnTo>
                  <a:pt x="666750" y="66675"/>
                </a:lnTo>
                <a:lnTo>
                  <a:pt x="542925" y="66675"/>
                </a:lnTo>
                <a:lnTo>
                  <a:pt x="542925" y="0"/>
                </a:lnTo>
                <a:lnTo>
                  <a:pt x="333375" y="0"/>
                </a:lnTo>
                <a:lnTo>
                  <a:pt x="123825" y="0"/>
                </a:lnTo>
                <a:lnTo>
                  <a:pt x="123825" y="66675"/>
                </a:lnTo>
                <a:lnTo>
                  <a:pt x="0" y="66675"/>
                </a:lnTo>
                <a:lnTo>
                  <a:pt x="0" y="265748"/>
                </a:lnTo>
                <a:cubicBezTo>
                  <a:pt x="0" y="275273"/>
                  <a:pt x="0" y="340995"/>
                  <a:pt x="54293" y="399098"/>
                </a:cubicBezTo>
                <a:cubicBezTo>
                  <a:pt x="106680" y="454343"/>
                  <a:pt x="170498" y="482918"/>
                  <a:pt x="281940" y="484823"/>
                </a:cubicBezTo>
                <a:cubicBezTo>
                  <a:pt x="290513" y="499110"/>
                  <a:pt x="295275" y="515303"/>
                  <a:pt x="295275" y="532448"/>
                </a:cubicBezTo>
                <a:lnTo>
                  <a:pt x="295275" y="656273"/>
                </a:lnTo>
                <a:lnTo>
                  <a:pt x="247650" y="656273"/>
                </a:lnTo>
                <a:cubicBezTo>
                  <a:pt x="226695" y="656273"/>
                  <a:pt x="209550" y="673418"/>
                  <a:pt x="209550" y="694373"/>
                </a:cubicBezTo>
                <a:lnTo>
                  <a:pt x="161925" y="694373"/>
                </a:lnTo>
                <a:cubicBezTo>
                  <a:pt x="140970" y="694373"/>
                  <a:pt x="123825" y="711518"/>
                  <a:pt x="123825" y="732473"/>
                </a:cubicBezTo>
                <a:lnTo>
                  <a:pt x="123825" y="751523"/>
                </a:lnTo>
                <a:lnTo>
                  <a:pt x="542925" y="751523"/>
                </a:lnTo>
                <a:lnTo>
                  <a:pt x="542925" y="732473"/>
                </a:lnTo>
                <a:cubicBezTo>
                  <a:pt x="542925" y="711518"/>
                  <a:pt x="525780" y="694373"/>
                  <a:pt x="504825" y="694373"/>
                </a:cubicBezTo>
                <a:lnTo>
                  <a:pt x="457200" y="694373"/>
                </a:lnTo>
                <a:cubicBezTo>
                  <a:pt x="457200" y="673418"/>
                  <a:pt x="440055" y="656273"/>
                  <a:pt x="419100" y="656273"/>
                </a:cubicBezTo>
                <a:lnTo>
                  <a:pt x="371475" y="656273"/>
                </a:lnTo>
                <a:lnTo>
                  <a:pt x="371475" y="533400"/>
                </a:lnTo>
                <a:cubicBezTo>
                  <a:pt x="371475" y="516255"/>
                  <a:pt x="376238" y="500063"/>
                  <a:pt x="384810" y="485775"/>
                </a:cubicBezTo>
                <a:cubicBezTo>
                  <a:pt x="496253" y="483870"/>
                  <a:pt x="560070" y="454343"/>
                  <a:pt x="612458" y="400050"/>
                </a:cubicBezTo>
                <a:cubicBezTo>
                  <a:pt x="666750" y="342900"/>
                  <a:pt x="666750" y="276225"/>
                  <a:pt x="666750" y="26670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41" name="文本框 840">
            <a:extLst>
              <a:ext uri="{FF2B5EF4-FFF2-40B4-BE49-F238E27FC236}">
                <a16:creationId xmlns:a16="http://schemas.microsoft.com/office/drawing/2014/main" id="{E03DBC8B-18D7-80BB-C9DE-838EE1273A6D}"/>
              </a:ext>
            </a:extLst>
          </p:cNvPr>
          <p:cNvSpPr txBox="1"/>
          <p:nvPr/>
        </p:nvSpPr>
        <p:spPr>
          <a:xfrm>
            <a:off x="1163638" y="4663674"/>
            <a:ext cx="9851188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 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模板 网，幻灯片演示模板及素材免 费下载！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51PPT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模板网 唯一 访问网址：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www.51p ptmoban.com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2884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40079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01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Teardrop 12">
            <a:extLst>
              <a:ext uri="{FF2B5EF4-FFF2-40B4-BE49-F238E27FC236}">
                <a16:creationId xmlns:a16="http://schemas.microsoft.com/office/drawing/2014/main" id="{3947F965-BC6C-4818-B621-BF8593CDA92B}"/>
              </a:ext>
            </a:extLst>
          </p:cNvPr>
          <p:cNvSpPr/>
          <p:nvPr/>
        </p:nvSpPr>
        <p:spPr>
          <a:xfrm rot="16200000">
            <a:off x="6181174" y="3568049"/>
            <a:ext cx="2018104" cy="2062383"/>
          </a:xfrm>
          <a:prstGeom prst="teardrop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4" name="Teardrop 13">
            <a:extLst>
              <a:ext uri="{FF2B5EF4-FFF2-40B4-BE49-F238E27FC236}">
                <a16:creationId xmlns:a16="http://schemas.microsoft.com/office/drawing/2014/main" id="{AABEA0C7-3C74-8233-BD4E-BBB39ECA40DC}"/>
              </a:ext>
            </a:extLst>
          </p:cNvPr>
          <p:cNvSpPr/>
          <p:nvPr/>
        </p:nvSpPr>
        <p:spPr>
          <a:xfrm rot="10800000">
            <a:off x="6159032" y="1472308"/>
            <a:ext cx="2062383" cy="2018104"/>
          </a:xfrm>
          <a:prstGeom prst="teardrop">
            <a:avLst/>
          </a:prstGeom>
          <a:solidFill>
            <a:srgbClr val="5B8B52"/>
          </a:soli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tx1"/>
              </a:solidFill>
              <a:sym typeface="+mn-lt"/>
            </a:endParaRPr>
          </a:p>
        </p:txBody>
      </p:sp>
      <p:sp>
        <p:nvSpPr>
          <p:cNvPr id="5" name="Teardrop 14">
            <a:extLst>
              <a:ext uri="{FF2B5EF4-FFF2-40B4-BE49-F238E27FC236}">
                <a16:creationId xmlns:a16="http://schemas.microsoft.com/office/drawing/2014/main" id="{69A777AB-22B4-EA5B-4640-1032EC7933B5}"/>
              </a:ext>
            </a:extLst>
          </p:cNvPr>
          <p:cNvSpPr/>
          <p:nvPr/>
        </p:nvSpPr>
        <p:spPr>
          <a:xfrm>
            <a:off x="3970650" y="3590190"/>
            <a:ext cx="2062383" cy="2018104"/>
          </a:xfrm>
          <a:prstGeom prst="teardrop">
            <a:avLst/>
          </a:prstGeom>
          <a:solidFill>
            <a:srgbClr val="5B8B52"/>
          </a:soli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tx1"/>
              </a:solidFill>
              <a:sym typeface="+mn-lt"/>
            </a:endParaRPr>
          </a:p>
        </p:txBody>
      </p:sp>
      <p:sp>
        <p:nvSpPr>
          <p:cNvPr id="6" name="Teardrop 17">
            <a:extLst>
              <a:ext uri="{FF2B5EF4-FFF2-40B4-BE49-F238E27FC236}">
                <a16:creationId xmlns:a16="http://schemas.microsoft.com/office/drawing/2014/main" id="{0F8A2E9E-1B05-78D8-A88B-0E9AF6EC57F6}"/>
              </a:ext>
            </a:extLst>
          </p:cNvPr>
          <p:cNvSpPr/>
          <p:nvPr/>
        </p:nvSpPr>
        <p:spPr>
          <a:xfrm rot="5400000">
            <a:off x="3988426" y="1450169"/>
            <a:ext cx="2018104" cy="2062383"/>
          </a:xfrm>
          <a:prstGeom prst="teardrop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3" name="Isosceles Triangle 20">
            <a:extLst>
              <a:ext uri="{FF2B5EF4-FFF2-40B4-BE49-F238E27FC236}">
                <a16:creationId xmlns:a16="http://schemas.microsoft.com/office/drawing/2014/main" id="{3B682E50-69E9-89DF-385D-28BF3AA1E41B}"/>
              </a:ext>
            </a:extLst>
          </p:cNvPr>
          <p:cNvSpPr/>
          <p:nvPr/>
        </p:nvSpPr>
        <p:spPr>
          <a:xfrm rot="16200000">
            <a:off x="3639351" y="2433540"/>
            <a:ext cx="247215" cy="95640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4" name="Isosceles Triangle 21">
            <a:extLst>
              <a:ext uri="{FF2B5EF4-FFF2-40B4-BE49-F238E27FC236}">
                <a16:creationId xmlns:a16="http://schemas.microsoft.com/office/drawing/2014/main" id="{05554807-84D6-5871-DBA3-8CE9A8F52F6F}"/>
              </a:ext>
            </a:extLst>
          </p:cNvPr>
          <p:cNvSpPr/>
          <p:nvPr/>
        </p:nvSpPr>
        <p:spPr>
          <a:xfrm rot="5400000">
            <a:off x="8315832" y="2433541"/>
            <a:ext cx="247215" cy="95640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5" name="Isosceles Triangle 22">
            <a:extLst>
              <a:ext uri="{FF2B5EF4-FFF2-40B4-BE49-F238E27FC236}">
                <a16:creationId xmlns:a16="http://schemas.microsoft.com/office/drawing/2014/main" id="{6D2CF0F0-B768-8B8F-A6A4-C12DA205314B}"/>
              </a:ext>
            </a:extLst>
          </p:cNvPr>
          <p:cNvSpPr/>
          <p:nvPr/>
        </p:nvSpPr>
        <p:spPr>
          <a:xfrm rot="16200000">
            <a:off x="3639349" y="4567734"/>
            <a:ext cx="247215" cy="95640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6" name="Isosceles Triangle 23">
            <a:extLst>
              <a:ext uri="{FF2B5EF4-FFF2-40B4-BE49-F238E27FC236}">
                <a16:creationId xmlns:a16="http://schemas.microsoft.com/office/drawing/2014/main" id="{D82C5892-8914-58FC-B3D1-7D3B5C4EA94D}"/>
              </a:ext>
            </a:extLst>
          </p:cNvPr>
          <p:cNvSpPr/>
          <p:nvPr/>
        </p:nvSpPr>
        <p:spPr>
          <a:xfrm rot="5400000">
            <a:off x="8315829" y="4567736"/>
            <a:ext cx="247215" cy="95640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0DD48D8D-BA27-8039-AE6F-0D1994E26D0B}"/>
              </a:ext>
            </a:extLst>
          </p:cNvPr>
          <p:cNvGrpSpPr/>
          <p:nvPr/>
        </p:nvGrpSpPr>
        <p:grpSpPr>
          <a:xfrm>
            <a:off x="902775" y="2108798"/>
            <a:ext cx="2746182" cy="754330"/>
            <a:chOff x="101199" y="1886576"/>
            <a:chExt cx="2746182" cy="754330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DD18AF5F-6CFF-ADB4-F38A-3E93FB365543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50087B97-F51C-80DD-C29C-62B9FA05964C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EA91154-9E11-F360-EE3E-0CE3616701E4}"/>
              </a:ext>
            </a:extLst>
          </p:cNvPr>
          <p:cNvGrpSpPr/>
          <p:nvPr/>
        </p:nvGrpSpPr>
        <p:grpSpPr>
          <a:xfrm>
            <a:off x="8560453" y="2108798"/>
            <a:ext cx="3196117" cy="754330"/>
            <a:chOff x="101198" y="1886576"/>
            <a:chExt cx="3196117" cy="754330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EF9F9C77-F7B4-7DBE-2F89-887B83F1D7CF}"/>
                </a:ext>
              </a:extLst>
            </p:cNvPr>
            <p:cNvSpPr txBox="1"/>
            <p:nvPr/>
          </p:nvSpPr>
          <p:spPr>
            <a:xfrm>
              <a:off x="101198" y="2152503"/>
              <a:ext cx="3196117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模板网，幻灯片演示模板及 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 唯一 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 oban.com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831BF5A0-695C-58E1-5E2F-7770FFD4FD0C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78CED0DE-C02B-4C86-EC53-50A41ECA3C80}"/>
              </a:ext>
            </a:extLst>
          </p:cNvPr>
          <p:cNvGrpSpPr/>
          <p:nvPr/>
        </p:nvGrpSpPr>
        <p:grpSpPr>
          <a:xfrm>
            <a:off x="902775" y="4289250"/>
            <a:ext cx="2746182" cy="754330"/>
            <a:chOff x="101199" y="1886576"/>
            <a:chExt cx="2746182" cy="754330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6DAD7905-B2FD-F34D-0DD6-98FEE52A9FFD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4A6FA95B-BC05-A354-B141-7092E6617E7C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r">
                <a:defRPr sz="1600" b="1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3C698E6C-DAA6-8261-4C18-C5C0A7F01301}"/>
              </a:ext>
            </a:extLst>
          </p:cNvPr>
          <p:cNvGrpSpPr/>
          <p:nvPr/>
        </p:nvGrpSpPr>
        <p:grpSpPr>
          <a:xfrm>
            <a:off x="8560454" y="4289250"/>
            <a:ext cx="2746182" cy="754330"/>
            <a:chOff x="101199" y="1886576"/>
            <a:chExt cx="2746182" cy="754330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F2038C1C-09FC-E40C-FEC7-B531224EB860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1EC48700-D438-3E58-56B0-29FAEA32B11A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" name="图形 29" descr="条形图 纯色填充">
            <a:extLst>
              <a:ext uri="{FF2B5EF4-FFF2-40B4-BE49-F238E27FC236}">
                <a16:creationId xmlns:a16="http://schemas.microsoft.com/office/drawing/2014/main" id="{929220D5-FD4A-A464-8A2B-B08F1350D94D}"/>
              </a:ext>
            </a:extLst>
          </p:cNvPr>
          <p:cNvGrpSpPr/>
          <p:nvPr/>
        </p:nvGrpSpPr>
        <p:grpSpPr>
          <a:xfrm>
            <a:off x="6836550" y="4182597"/>
            <a:ext cx="647700" cy="647700"/>
            <a:chOff x="6836550" y="4182597"/>
            <a:chExt cx="647700" cy="647700"/>
          </a:xfrm>
          <a:solidFill>
            <a:srgbClr val="5B8B52"/>
          </a:solidFill>
        </p:grpSpPr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40AE38C0-5413-2A1C-02F7-C1BEAA0F77DD}"/>
                </a:ext>
              </a:extLst>
            </p:cNvPr>
            <p:cNvSpPr/>
            <p:nvPr/>
          </p:nvSpPr>
          <p:spPr>
            <a:xfrm>
              <a:off x="6836550" y="4182597"/>
              <a:ext cx="647700" cy="647700"/>
            </a:xfrm>
            <a:custGeom>
              <a:avLst/>
              <a:gdLst>
                <a:gd name="connsiteX0" fmla="*/ 590550 w 647700"/>
                <a:gd name="connsiteY0" fmla="*/ 0 h 647700"/>
                <a:gd name="connsiteX1" fmla="*/ 647700 w 647700"/>
                <a:gd name="connsiteY1" fmla="*/ 0 h 647700"/>
                <a:gd name="connsiteX2" fmla="*/ 647700 w 647700"/>
                <a:gd name="connsiteY2" fmla="*/ 647700 h 647700"/>
                <a:gd name="connsiteX3" fmla="*/ 0 w 647700"/>
                <a:gd name="connsiteY3" fmla="*/ 647700 h 647700"/>
                <a:gd name="connsiteX4" fmla="*/ 0 w 647700"/>
                <a:gd name="connsiteY4" fmla="*/ 590550 h 647700"/>
                <a:gd name="connsiteX5" fmla="*/ 590550 w 647700"/>
                <a:gd name="connsiteY5" fmla="*/ 5905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700" h="647700">
                  <a:moveTo>
                    <a:pt x="590550" y="0"/>
                  </a:moveTo>
                  <a:lnTo>
                    <a:pt x="647700" y="0"/>
                  </a:lnTo>
                  <a:lnTo>
                    <a:pt x="647700" y="647700"/>
                  </a:lnTo>
                  <a:lnTo>
                    <a:pt x="0" y="647700"/>
                  </a:lnTo>
                  <a:lnTo>
                    <a:pt x="0" y="590550"/>
                  </a:lnTo>
                  <a:lnTo>
                    <a:pt x="590550" y="5905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3D2FB17D-445F-E7E4-F08B-EA9BE54604D7}"/>
                </a:ext>
              </a:extLst>
            </p:cNvPr>
            <p:cNvSpPr/>
            <p:nvPr/>
          </p:nvSpPr>
          <p:spPr>
            <a:xfrm>
              <a:off x="7265175" y="4382622"/>
              <a:ext cx="104775" cy="333375"/>
            </a:xfrm>
            <a:custGeom>
              <a:avLst/>
              <a:gdLst>
                <a:gd name="connsiteX0" fmla="*/ 0 w 104775"/>
                <a:gd name="connsiteY0" fmla="*/ 0 h 333375"/>
                <a:gd name="connsiteX1" fmla="*/ 104775 w 104775"/>
                <a:gd name="connsiteY1" fmla="*/ 0 h 333375"/>
                <a:gd name="connsiteX2" fmla="*/ 104775 w 104775"/>
                <a:gd name="connsiteY2" fmla="*/ 333375 h 333375"/>
                <a:gd name="connsiteX3" fmla="*/ 0 w 104775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33375">
                  <a:moveTo>
                    <a:pt x="0" y="0"/>
                  </a:moveTo>
                  <a:lnTo>
                    <a:pt x="104775" y="0"/>
                  </a:lnTo>
                  <a:lnTo>
                    <a:pt x="104775" y="333375"/>
                  </a:lnTo>
                  <a:lnTo>
                    <a:pt x="0" y="3333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D846096-1FA6-62F7-9ECC-FA54455E18F6}"/>
                </a:ext>
              </a:extLst>
            </p:cNvPr>
            <p:cNvSpPr/>
            <p:nvPr/>
          </p:nvSpPr>
          <p:spPr>
            <a:xfrm>
              <a:off x="7122300" y="4182597"/>
              <a:ext cx="104775" cy="533400"/>
            </a:xfrm>
            <a:custGeom>
              <a:avLst/>
              <a:gdLst>
                <a:gd name="connsiteX0" fmla="*/ 0 w 104775"/>
                <a:gd name="connsiteY0" fmla="*/ 0 h 533400"/>
                <a:gd name="connsiteX1" fmla="*/ 104775 w 104775"/>
                <a:gd name="connsiteY1" fmla="*/ 0 h 533400"/>
                <a:gd name="connsiteX2" fmla="*/ 104775 w 104775"/>
                <a:gd name="connsiteY2" fmla="*/ 533400 h 533400"/>
                <a:gd name="connsiteX3" fmla="*/ 0 w 104775"/>
                <a:gd name="connsiteY3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33400">
                  <a:moveTo>
                    <a:pt x="0" y="0"/>
                  </a:moveTo>
                  <a:lnTo>
                    <a:pt x="104775" y="0"/>
                  </a:lnTo>
                  <a:lnTo>
                    <a:pt x="104775" y="533400"/>
                  </a:lnTo>
                  <a:lnTo>
                    <a:pt x="0" y="533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99A1EBF0-1C2E-A129-AD8E-16372BCFF57A}"/>
                </a:ext>
              </a:extLst>
            </p:cNvPr>
            <p:cNvSpPr/>
            <p:nvPr/>
          </p:nvSpPr>
          <p:spPr>
            <a:xfrm>
              <a:off x="6979425" y="4382622"/>
              <a:ext cx="104775" cy="333375"/>
            </a:xfrm>
            <a:custGeom>
              <a:avLst/>
              <a:gdLst>
                <a:gd name="connsiteX0" fmla="*/ 0 w 104775"/>
                <a:gd name="connsiteY0" fmla="*/ 0 h 333375"/>
                <a:gd name="connsiteX1" fmla="*/ 104775 w 104775"/>
                <a:gd name="connsiteY1" fmla="*/ 0 h 333375"/>
                <a:gd name="connsiteX2" fmla="*/ 104775 w 104775"/>
                <a:gd name="connsiteY2" fmla="*/ 333375 h 333375"/>
                <a:gd name="connsiteX3" fmla="*/ 0 w 104775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333375">
                  <a:moveTo>
                    <a:pt x="0" y="0"/>
                  </a:moveTo>
                  <a:lnTo>
                    <a:pt x="104775" y="0"/>
                  </a:lnTo>
                  <a:lnTo>
                    <a:pt x="104775" y="333375"/>
                  </a:lnTo>
                  <a:lnTo>
                    <a:pt x="0" y="3333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178BAFC1-5A80-15C1-089B-6261D02EC373}"/>
                </a:ext>
              </a:extLst>
            </p:cNvPr>
            <p:cNvSpPr/>
            <p:nvPr/>
          </p:nvSpPr>
          <p:spPr>
            <a:xfrm>
              <a:off x="6836550" y="4544547"/>
              <a:ext cx="104775" cy="171450"/>
            </a:xfrm>
            <a:custGeom>
              <a:avLst/>
              <a:gdLst>
                <a:gd name="connsiteX0" fmla="*/ 0 w 104775"/>
                <a:gd name="connsiteY0" fmla="*/ 0 h 171450"/>
                <a:gd name="connsiteX1" fmla="*/ 104775 w 104775"/>
                <a:gd name="connsiteY1" fmla="*/ 0 h 171450"/>
                <a:gd name="connsiteX2" fmla="*/ 104775 w 104775"/>
                <a:gd name="connsiteY2" fmla="*/ 171450 h 171450"/>
                <a:gd name="connsiteX3" fmla="*/ 0 w 104775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71450">
                  <a:moveTo>
                    <a:pt x="0" y="0"/>
                  </a:moveTo>
                  <a:lnTo>
                    <a:pt x="104775" y="0"/>
                  </a:lnTo>
                  <a:lnTo>
                    <a:pt x="104775" y="171450"/>
                  </a:lnTo>
                  <a:lnTo>
                    <a:pt x="0" y="1714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9" name="图形 31" descr="聊天气泡 纯色填充">
            <a:extLst>
              <a:ext uri="{FF2B5EF4-FFF2-40B4-BE49-F238E27FC236}">
                <a16:creationId xmlns:a16="http://schemas.microsoft.com/office/drawing/2014/main" id="{D5945BDB-1B30-8A39-18FD-FDBAD056F589}"/>
              </a:ext>
            </a:extLst>
          </p:cNvPr>
          <p:cNvSpPr/>
          <p:nvPr/>
        </p:nvSpPr>
        <p:spPr>
          <a:xfrm>
            <a:off x="4688643" y="4332529"/>
            <a:ext cx="647701" cy="590550"/>
          </a:xfrm>
          <a:custGeom>
            <a:avLst/>
            <a:gdLst>
              <a:gd name="connsiteX0" fmla="*/ 32386 w 647701"/>
              <a:gd name="connsiteY0" fmla="*/ 0 h 590550"/>
              <a:gd name="connsiteX1" fmla="*/ 1 w 647701"/>
              <a:gd name="connsiteY1" fmla="*/ 32765 h 590550"/>
              <a:gd name="connsiteX2" fmla="*/ 1 w 647701"/>
              <a:gd name="connsiteY2" fmla="*/ 32766 h 590550"/>
              <a:gd name="connsiteX3" fmla="*/ 1 w 647701"/>
              <a:gd name="connsiteY3" fmla="*/ 426530 h 590550"/>
              <a:gd name="connsiteX4" fmla="*/ 1 w 647701"/>
              <a:gd name="connsiteY4" fmla="*/ 426530 h 590550"/>
              <a:gd name="connsiteX5" fmla="*/ 32384 w 647701"/>
              <a:gd name="connsiteY5" fmla="*/ 459296 h 590550"/>
              <a:gd name="connsiteX6" fmla="*/ 32386 w 647701"/>
              <a:gd name="connsiteY6" fmla="*/ 459296 h 590550"/>
              <a:gd name="connsiteX7" fmla="*/ 129541 w 647701"/>
              <a:gd name="connsiteY7" fmla="*/ 459296 h 590550"/>
              <a:gd name="connsiteX8" fmla="*/ 129541 w 647701"/>
              <a:gd name="connsiteY8" fmla="*/ 590550 h 590550"/>
              <a:gd name="connsiteX9" fmla="*/ 259081 w 647701"/>
              <a:gd name="connsiteY9" fmla="*/ 459296 h 590550"/>
              <a:gd name="connsiteX10" fmla="*/ 615316 w 647701"/>
              <a:gd name="connsiteY10" fmla="*/ 459296 h 590550"/>
              <a:gd name="connsiteX11" fmla="*/ 647701 w 647701"/>
              <a:gd name="connsiteY11" fmla="*/ 426531 h 590550"/>
              <a:gd name="connsiteX12" fmla="*/ 647701 w 647701"/>
              <a:gd name="connsiteY12" fmla="*/ 426530 h 590550"/>
              <a:gd name="connsiteX13" fmla="*/ 647701 w 647701"/>
              <a:gd name="connsiteY13" fmla="*/ 32766 h 590550"/>
              <a:gd name="connsiteX14" fmla="*/ 647701 w 647701"/>
              <a:gd name="connsiteY14" fmla="*/ 32766 h 590550"/>
              <a:gd name="connsiteX15" fmla="*/ 615317 w 647701"/>
              <a:gd name="connsiteY15" fmla="*/ 0 h 590550"/>
              <a:gd name="connsiteX16" fmla="*/ 615316 w 647701"/>
              <a:gd name="connsiteY16" fmla="*/ 0 h 590550"/>
              <a:gd name="connsiteX17" fmla="*/ 428626 w 647701"/>
              <a:gd name="connsiteY17" fmla="*/ 228600 h 590550"/>
              <a:gd name="connsiteX18" fmla="*/ 476251 w 647701"/>
              <a:gd name="connsiteY18" fmla="*/ 180975 h 590550"/>
              <a:gd name="connsiteX19" fmla="*/ 523876 w 647701"/>
              <a:gd name="connsiteY19" fmla="*/ 228600 h 590550"/>
              <a:gd name="connsiteX20" fmla="*/ 476251 w 647701"/>
              <a:gd name="connsiteY20" fmla="*/ 276225 h 590550"/>
              <a:gd name="connsiteX21" fmla="*/ 428626 w 647701"/>
              <a:gd name="connsiteY21" fmla="*/ 228600 h 590550"/>
              <a:gd name="connsiteX22" fmla="*/ 276226 w 647701"/>
              <a:gd name="connsiteY22" fmla="*/ 228600 h 590550"/>
              <a:gd name="connsiteX23" fmla="*/ 323851 w 647701"/>
              <a:gd name="connsiteY23" fmla="*/ 180975 h 590550"/>
              <a:gd name="connsiteX24" fmla="*/ 371476 w 647701"/>
              <a:gd name="connsiteY24" fmla="*/ 228600 h 590550"/>
              <a:gd name="connsiteX25" fmla="*/ 323851 w 647701"/>
              <a:gd name="connsiteY25" fmla="*/ 276225 h 590550"/>
              <a:gd name="connsiteX26" fmla="*/ 276226 w 647701"/>
              <a:gd name="connsiteY26" fmla="*/ 228600 h 590550"/>
              <a:gd name="connsiteX27" fmla="*/ 123826 w 647701"/>
              <a:gd name="connsiteY27" fmla="*/ 228600 h 590550"/>
              <a:gd name="connsiteX28" fmla="*/ 171451 w 647701"/>
              <a:gd name="connsiteY28" fmla="*/ 180975 h 590550"/>
              <a:gd name="connsiteX29" fmla="*/ 219076 w 647701"/>
              <a:gd name="connsiteY29" fmla="*/ 228600 h 590550"/>
              <a:gd name="connsiteX30" fmla="*/ 171451 w 647701"/>
              <a:gd name="connsiteY30" fmla="*/ 276225 h 590550"/>
              <a:gd name="connsiteX31" fmla="*/ 123826 w 647701"/>
              <a:gd name="connsiteY31" fmla="*/ 228600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7701" h="590550">
                <a:moveTo>
                  <a:pt x="32386" y="0"/>
                </a:moveTo>
                <a:cubicBezTo>
                  <a:pt x="14395" y="105"/>
                  <a:pt x="-104" y="14774"/>
                  <a:pt x="1" y="32765"/>
                </a:cubicBezTo>
                <a:cubicBezTo>
                  <a:pt x="1" y="32765"/>
                  <a:pt x="1" y="32766"/>
                  <a:pt x="1" y="32766"/>
                </a:cubicBezTo>
                <a:lnTo>
                  <a:pt x="1" y="426530"/>
                </a:lnTo>
                <a:lnTo>
                  <a:pt x="1" y="426530"/>
                </a:lnTo>
                <a:cubicBezTo>
                  <a:pt x="-105" y="444520"/>
                  <a:pt x="14394" y="459190"/>
                  <a:pt x="32384" y="459296"/>
                </a:cubicBezTo>
                <a:cubicBezTo>
                  <a:pt x="32385" y="459296"/>
                  <a:pt x="32385" y="459296"/>
                  <a:pt x="32386" y="459296"/>
                </a:cubicBezTo>
                <a:lnTo>
                  <a:pt x="129541" y="459296"/>
                </a:lnTo>
                <a:lnTo>
                  <a:pt x="129541" y="590550"/>
                </a:lnTo>
                <a:lnTo>
                  <a:pt x="259081" y="459296"/>
                </a:lnTo>
                <a:lnTo>
                  <a:pt x="615316" y="459296"/>
                </a:lnTo>
                <a:cubicBezTo>
                  <a:pt x="633306" y="459191"/>
                  <a:pt x="647805" y="444521"/>
                  <a:pt x="647701" y="426531"/>
                </a:cubicBezTo>
                <a:cubicBezTo>
                  <a:pt x="647701" y="426530"/>
                  <a:pt x="647701" y="426530"/>
                  <a:pt x="647701" y="426530"/>
                </a:cubicBezTo>
                <a:lnTo>
                  <a:pt x="647701" y="32766"/>
                </a:lnTo>
                <a:lnTo>
                  <a:pt x="647701" y="32766"/>
                </a:lnTo>
                <a:cubicBezTo>
                  <a:pt x="647806" y="14775"/>
                  <a:pt x="633307" y="106"/>
                  <a:pt x="615317" y="0"/>
                </a:cubicBezTo>
                <a:cubicBezTo>
                  <a:pt x="615316" y="0"/>
                  <a:pt x="615316" y="0"/>
                  <a:pt x="615316" y="0"/>
                </a:cubicBezTo>
                <a:close/>
                <a:moveTo>
                  <a:pt x="428626" y="228600"/>
                </a:moveTo>
                <a:cubicBezTo>
                  <a:pt x="428626" y="202297"/>
                  <a:pt x="449948" y="180975"/>
                  <a:pt x="476251" y="180975"/>
                </a:cubicBezTo>
                <a:cubicBezTo>
                  <a:pt x="502553" y="180975"/>
                  <a:pt x="523876" y="202297"/>
                  <a:pt x="523876" y="228600"/>
                </a:cubicBezTo>
                <a:cubicBezTo>
                  <a:pt x="523876" y="254903"/>
                  <a:pt x="502553" y="276225"/>
                  <a:pt x="476251" y="276225"/>
                </a:cubicBezTo>
                <a:cubicBezTo>
                  <a:pt x="449948" y="276225"/>
                  <a:pt x="428626" y="254903"/>
                  <a:pt x="428626" y="228600"/>
                </a:cubicBezTo>
                <a:close/>
                <a:moveTo>
                  <a:pt x="276226" y="228600"/>
                </a:moveTo>
                <a:cubicBezTo>
                  <a:pt x="276226" y="202297"/>
                  <a:pt x="297548" y="180975"/>
                  <a:pt x="323851" y="180975"/>
                </a:cubicBezTo>
                <a:cubicBezTo>
                  <a:pt x="350153" y="180975"/>
                  <a:pt x="371476" y="202297"/>
                  <a:pt x="371476" y="228600"/>
                </a:cubicBezTo>
                <a:cubicBezTo>
                  <a:pt x="371476" y="254903"/>
                  <a:pt x="350153" y="276225"/>
                  <a:pt x="323851" y="276225"/>
                </a:cubicBezTo>
                <a:cubicBezTo>
                  <a:pt x="297548" y="276225"/>
                  <a:pt x="276226" y="254903"/>
                  <a:pt x="276226" y="228600"/>
                </a:cubicBezTo>
                <a:close/>
                <a:moveTo>
                  <a:pt x="123826" y="228600"/>
                </a:moveTo>
                <a:cubicBezTo>
                  <a:pt x="123826" y="202297"/>
                  <a:pt x="145148" y="180975"/>
                  <a:pt x="171451" y="180975"/>
                </a:cubicBezTo>
                <a:cubicBezTo>
                  <a:pt x="197753" y="180975"/>
                  <a:pt x="219076" y="202297"/>
                  <a:pt x="219076" y="228600"/>
                </a:cubicBezTo>
                <a:cubicBezTo>
                  <a:pt x="219076" y="254903"/>
                  <a:pt x="197753" y="276225"/>
                  <a:pt x="171451" y="276225"/>
                </a:cubicBezTo>
                <a:cubicBezTo>
                  <a:pt x="145148" y="276225"/>
                  <a:pt x="123826" y="254903"/>
                  <a:pt x="123826" y="22860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BA411278-8FF0-AC57-8689-84F1A2D65FA0}"/>
              </a:ext>
            </a:extLst>
          </p:cNvPr>
          <p:cNvGrpSpPr/>
          <p:nvPr/>
        </p:nvGrpSpPr>
        <p:grpSpPr>
          <a:xfrm>
            <a:off x="6860362" y="2090835"/>
            <a:ext cx="599824" cy="792574"/>
            <a:chOff x="6860362" y="2090835"/>
            <a:chExt cx="599824" cy="792574"/>
          </a:xfrm>
          <a:solidFill>
            <a:schemeClr val="bg1"/>
          </a:solidFill>
        </p:grpSpPr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9C47984C-F8E9-FB70-8BC3-0F2A53E0B239}"/>
                </a:ext>
              </a:extLst>
            </p:cNvPr>
            <p:cNvSpPr/>
            <p:nvPr/>
          </p:nvSpPr>
          <p:spPr>
            <a:xfrm>
              <a:off x="7145921" y="2262785"/>
              <a:ext cx="113538" cy="105226"/>
            </a:xfrm>
            <a:custGeom>
              <a:avLst/>
              <a:gdLst>
                <a:gd name="connsiteX0" fmla="*/ 7049 w 113538"/>
                <a:gd name="connsiteY0" fmla="*/ 70746 h 105226"/>
                <a:gd name="connsiteX1" fmla="*/ 36100 w 113538"/>
                <a:gd name="connsiteY1" fmla="*/ 105227 h 105226"/>
                <a:gd name="connsiteX2" fmla="*/ 110300 w 113538"/>
                <a:gd name="connsiteY2" fmla="*/ 31027 h 105226"/>
                <a:gd name="connsiteX3" fmla="*/ 113538 w 113538"/>
                <a:gd name="connsiteY3" fmla="*/ 28074 h 105226"/>
                <a:gd name="connsiteX4" fmla="*/ 75528 w 113538"/>
                <a:gd name="connsiteY4" fmla="*/ 410 h 105226"/>
                <a:gd name="connsiteX5" fmla="*/ 57150 w 113538"/>
                <a:gd name="connsiteY5" fmla="*/ 9786 h 105226"/>
                <a:gd name="connsiteX6" fmla="*/ 0 w 113538"/>
                <a:gd name="connsiteY6" fmla="*/ 66936 h 105226"/>
                <a:gd name="connsiteX7" fmla="*/ 7049 w 113538"/>
                <a:gd name="connsiteY7" fmla="*/ 70746 h 10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538" h="105226">
                  <a:moveTo>
                    <a:pt x="7049" y="70746"/>
                  </a:moveTo>
                  <a:cubicBezTo>
                    <a:pt x="19989" y="79046"/>
                    <a:pt x="30116" y="91066"/>
                    <a:pt x="36100" y="105227"/>
                  </a:cubicBezTo>
                  <a:lnTo>
                    <a:pt x="110300" y="31027"/>
                  </a:lnTo>
                  <a:lnTo>
                    <a:pt x="113538" y="28074"/>
                  </a:lnTo>
                  <a:cubicBezTo>
                    <a:pt x="110681" y="9939"/>
                    <a:pt x="93663" y="-2447"/>
                    <a:pt x="75528" y="410"/>
                  </a:cubicBezTo>
                  <a:cubicBezTo>
                    <a:pt x="68563" y="1507"/>
                    <a:pt x="62127" y="4790"/>
                    <a:pt x="57150" y="9786"/>
                  </a:cubicBezTo>
                  <a:lnTo>
                    <a:pt x="0" y="66936"/>
                  </a:lnTo>
                  <a:cubicBezTo>
                    <a:pt x="2381" y="68174"/>
                    <a:pt x="4953" y="69317"/>
                    <a:pt x="7049" y="70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6692FDFD-F78E-4A74-A431-5FFB40BC9FE9}"/>
                </a:ext>
              </a:extLst>
            </p:cNvPr>
            <p:cNvSpPr/>
            <p:nvPr/>
          </p:nvSpPr>
          <p:spPr>
            <a:xfrm>
              <a:off x="6860362" y="2311316"/>
              <a:ext cx="207073" cy="393499"/>
            </a:xfrm>
            <a:custGeom>
              <a:avLst/>
              <a:gdLst>
                <a:gd name="connsiteX0" fmla="*/ 37147 w 207073"/>
                <a:gd name="connsiteY0" fmla="*/ 393500 h 393499"/>
                <a:gd name="connsiteX1" fmla="*/ 53150 w 207073"/>
                <a:gd name="connsiteY1" fmla="*/ 377498 h 393499"/>
                <a:gd name="connsiteX2" fmla="*/ 79153 w 207073"/>
                <a:gd name="connsiteY2" fmla="*/ 351495 h 393499"/>
                <a:gd name="connsiteX3" fmla="*/ 68485 w 207073"/>
                <a:gd name="connsiteY3" fmla="*/ 268056 h 393499"/>
                <a:gd name="connsiteX4" fmla="*/ 68485 w 207073"/>
                <a:gd name="connsiteY4" fmla="*/ 267389 h 393499"/>
                <a:gd name="connsiteX5" fmla="*/ 77533 w 207073"/>
                <a:gd name="connsiteY5" fmla="*/ 220526 h 393499"/>
                <a:gd name="connsiteX6" fmla="*/ 78200 w 207073"/>
                <a:gd name="connsiteY6" fmla="*/ 219288 h 393499"/>
                <a:gd name="connsiteX7" fmla="*/ 78962 w 207073"/>
                <a:gd name="connsiteY7" fmla="*/ 218145 h 393499"/>
                <a:gd name="connsiteX8" fmla="*/ 188690 w 207073"/>
                <a:gd name="connsiteY8" fmla="*/ 45456 h 393499"/>
                <a:gd name="connsiteX9" fmla="*/ 207074 w 207073"/>
                <a:gd name="connsiteY9" fmla="*/ 25644 h 393499"/>
                <a:gd name="connsiteX10" fmla="*/ 160735 w 207073"/>
                <a:gd name="connsiteY10" fmla="*/ 1761 h 393499"/>
                <a:gd name="connsiteX11" fmla="*/ 140399 w 207073"/>
                <a:gd name="connsiteY11" fmla="*/ 17834 h 393499"/>
                <a:gd name="connsiteX12" fmla="*/ 30861 w 207073"/>
                <a:gd name="connsiteY12" fmla="*/ 190427 h 393499"/>
                <a:gd name="connsiteX13" fmla="*/ 26194 w 207073"/>
                <a:gd name="connsiteY13" fmla="*/ 215097 h 393499"/>
                <a:gd name="connsiteX14" fmla="*/ 39243 w 207073"/>
                <a:gd name="connsiteY14" fmla="*/ 317109 h 393499"/>
                <a:gd name="connsiteX15" fmla="*/ 0 w 207073"/>
                <a:gd name="connsiteY15" fmla="*/ 356352 h 3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7073" h="393499">
                  <a:moveTo>
                    <a:pt x="37147" y="393500"/>
                  </a:moveTo>
                  <a:lnTo>
                    <a:pt x="53150" y="377498"/>
                  </a:lnTo>
                  <a:lnTo>
                    <a:pt x="79153" y="351495"/>
                  </a:lnTo>
                  <a:lnTo>
                    <a:pt x="68485" y="268056"/>
                  </a:lnTo>
                  <a:lnTo>
                    <a:pt x="68485" y="267389"/>
                  </a:lnTo>
                  <a:cubicBezTo>
                    <a:pt x="66651" y="251211"/>
                    <a:pt x="69808" y="234858"/>
                    <a:pt x="77533" y="220526"/>
                  </a:cubicBezTo>
                  <a:lnTo>
                    <a:pt x="78200" y="219288"/>
                  </a:lnTo>
                  <a:lnTo>
                    <a:pt x="78962" y="218145"/>
                  </a:lnTo>
                  <a:lnTo>
                    <a:pt x="188690" y="45456"/>
                  </a:lnTo>
                  <a:cubicBezTo>
                    <a:pt x="193560" y="37788"/>
                    <a:pt x="199791" y="31074"/>
                    <a:pt x="207074" y="25644"/>
                  </a:cubicBezTo>
                  <a:cubicBezTo>
                    <a:pt x="200873" y="6253"/>
                    <a:pt x="180126" y="-4439"/>
                    <a:pt x="160735" y="1761"/>
                  </a:cubicBezTo>
                  <a:cubicBezTo>
                    <a:pt x="152234" y="4481"/>
                    <a:pt x="145009" y="10191"/>
                    <a:pt x="140399" y="17834"/>
                  </a:cubicBezTo>
                  <a:lnTo>
                    <a:pt x="30861" y="190427"/>
                  </a:lnTo>
                  <a:cubicBezTo>
                    <a:pt x="26849" y="197990"/>
                    <a:pt x="25222" y="206591"/>
                    <a:pt x="26194" y="215097"/>
                  </a:cubicBezTo>
                  <a:lnTo>
                    <a:pt x="39243" y="317109"/>
                  </a:lnTo>
                  <a:lnTo>
                    <a:pt x="0" y="3563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5AE2B0EB-8F4D-DD68-3C46-76098B2ED5A5}"/>
                </a:ext>
              </a:extLst>
            </p:cNvPr>
            <p:cNvSpPr/>
            <p:nvPr/>
          </p:nvSpPr>
          <p:spPr>
            <a:xfrm>
              <a:off x="6924275" y="2311023"/>
              <a:ext cx="535911" cy="572386"/>
            </a:xfrm>
            <a:custGeom>
              <a:avLst/>
              <a:gdLst>
                <a:gd name="connsiteX0" fmla="*/ 526352 w 535911"/>
                <a:gd name="connsiteY0" fmla="*/ 234725 h 572386"/>
                <a:gd name="connsiteX1" fmla="*/ 479746 w 535911"/>
                <a:gd name="connsiteY1" fmla="*/ 234278 h 572386"/>
                <a:gd name="connsiteX2" fmla="*/ 479298 w 535911"/>
                <a:gd name="connsiteY2" fmla="*/ 234725 h 572386"/>
                <a:gd name="connsiteX3" fmla="*/ 377190 w 535911"/>
                <a:gd name="connsiteY3" fmla="*/ 336738 h 572386"/>
                <a:gd name="connsiteX4" fmla="*/ 366808 w 535911"/>
                <a:gd name="connsiteY4" fmla="*/ 336738 h 572386"/>
                <a:gd name="connsiteX5" fmla="*/ 366808 w 535911"/>
                <a:gd name="connsiteY5" fmla="*/ 326261 h 572386"/>
                <a:gd name="connsiteX6" fmla="*/ 521113 w 535911"/>
                <a:gd name="connsiteY6" fmla="*/ 171956 h 572386"/>
                <a:gd name="connsiteX7" fmla="*/ 521398 w 535911"/>
                <a:gd name="connsiteY7" fmla="*/ 124616 h 572386"/>
                <a:gd name="connsiteX8" fmla="*/ 474059 w 535911"/>
                <a:gd name="connsiteY8" fmla="*/ 124331 h 572386"/>
                <a:gd name="connsiteX9" fmla="*/ 319659 w 535911"/>
                <a:gd name="connsiteY9" fmla="*/ 279207 h 572386"/>
                <a:gd name="connsiteX10" fmla="*/ 309182 w 535911"/>
                <a:gd name="connsiteY10" fmla="*/ 278421 h 572386"/>
                <a:gd name="connsiteX11" fmla="*/ 309182 w 535911"/>
                <a:gd name="connsiteY11" fmla="*/ 268730 h 572386"/>
                <a:gd name="connsiteX12" fmla="*/ 495491 w 535911"/>
                <a:gd name="connsiteY12" fmla="*/ 82421 h 572386"/>
                <a:gd name="connsiteX13" fmla="*/ 495205 w 535911"/>
                <a:gd name="connsiteY13" fmla="*/ 35081 h 572386"/>
                <a:gd name="connsiteX14" fmla="*/ 447866 w 535911"/>
                <a:gd name="connsiteY14" fmla="*/ 35367 h 572386"/>
                <a:gd name="connsiteX15" fmla="*/ 262128 w 535911"/>
                <a:gd name="connsiteY15" fmla="*/ 221581 h 572386"/>
                <a:gd name="connsiteX16" fmla="*/ 251651 w 535911"/>
                <a:gd name="connsiteY16" fmla="*/ 220795 h 572386"/>
                <a:gd name="connsiteX17" fmla="*/ 251651 w 535911"/>
                <a:gd name="connsiteY17" fmla="*/ 211103 h 572386"/>
                <a:gd name="connsiteX18" fmla="*/ 405956 w 535911"/>
                <a:gd name="connsiteY18" fmla="*/ 56798 h 572386"/>
                <a:gd name="connsiteX19" fmla="*/ 405956 w 535911"/>
                <a:gd name="connsiteY19" fmla="*/ 9745 h 572386"/>
                <a:gd name="connsiteX20" fmla="*/ 358902 w 535911"/>
                <a:gd name="connsiteY20" fmla="*/ 9745 h 572386"/>
                <a:gd name="connsiteX21" fmla="*/ 204597 w 535911"/>
                <a:gd name="connsiteY21" fmla="*/ 164050 h 572386"/>
                <a:gd name="connsiteX22" fmla="*/ 144399 w 535911"/>
                <a:gd name="connsiteY22" fmla="*/ 224248 h 572386"/>
                <a:gd name="connsiteX23" fmla="*/ 219742 w 535911"/>
                <a:gd name="connsiteY23" fmla="*/ 105947 h 572386"/>
                <a:gd name="connsiteX24" fmla="*/ 207220 w 535911"/>
                <a:gd name="connsiteY24" fmla="*/ 54927 h 572386"/>
                <a:gd name="connsiteX25" fmla="*/ 156972 w 535911"/>
                <a:gd name="connsiteY25" fmla="*/ 66228 h 572386"/>
                <a:gd name="connsiteX26" fmla="*/ 47054 w 535911"/>
                <a:gd name="connsiteY26" fmla="*/ 238821 h 572386"/>
                <a:gd name="connsiteX27" fmla="*/ 42386 w 535911"/>
                <a:gd name="connsiteY27" fmla="*/ 263491 h 572386"/>
                <a:gd name="connsiteX28" fmla="*/ 55150 w 535911"/>
                <a:gd name="connsiteY28" fmla="*/ 365504 h 572386"/>
                <a:gd name="connsiteX29" fmla="*/ 0 w 535911"/>
                <a:gd name="connsiteY29" fmla="*/ 420653 h 572386"/>
                <a:gd name="connsiteX30" fmla="*/ 152019 w 535911"/>
                <a:gd name="connsiteY30" fmla="*/ 572387 h 572386"/>
                <a:gd name="connsiteX31" fmla="*/ 194120 w 535911"/>
                <a:gd name="connsiteY31" fmla="*/ 530286 h 572386"/>
                <a:gd name="connsiteX32" fmla="*/ 345853 w 535911"/>
                <a:gd name="connsiteY32" fmla="*/ 462278 h 572386"/>
                <a:gd name="connsiteX33" fmla="*/ 526352 w 535911"/>
                <a:gd name="connsiteY33" fmla="*/ 281303 h 572386"/>
                <a:gd name="connsiteX34" fmla="*/ 526352 w 535911"/>
                <a:gd name="connsiteY34" fmla="*/ 234725 h 57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911" h="572386">
                  <a:moveTo>
                    <a:pt x="526352" y="234725"/>
                  </a:moveTo>
                  <a:cubicBezTo>
                    <a:pt x="513605" y="221732"/>
                    <a:pt x="492740" y="221531"/>
                    <a:pt x="479746" y="234278"/>
                  </a:cubicBezTo>
                  <a:cubicBezTo>
                    <a:pt x="479595" y="234425"/>
                    <a:pt x="479446" y="234575"/>
                    <a:pt x="479298" y="234725"/>
                  </a:cubicBezTo>
                  <a:lnTo>
                    <a:pt x="377190" y="336738"/>
                  </a:lnTo>
                  <a:cubicBezTo>
                    <a:pt x="374214" y="339329"/>
                    <a:pt x="369783" y="339329"/>
                    <a:pt x="366808" y="336738"/>
                  </a:cubicBezTo>
                  <a:cubicBezTo>
                    <a:pt x="364162" y="333747"/>
                    <a:pt x="364162" y="329251"/>
                    <a:pt x="366808" y="326261"/>
                  </a:cubicBezTo>
                  <a:lnTo>
                    <a:pt x="521113" y="171956"/>
                  </a:lnTo>
                  <a:cubicBezTo>
                    <a:pt x="534264" y="158963"/>
                    <a:pt x="534392" y="137767"/>
                    <a:pt x="521398" y="124616"/>
                  </a:cubicBezTo>
                  <a:cubicBezTo>
                    <a:pt x="508405" y="111465"/>
                    <a:pt x="487210" y="111337"/>
                    <a:pt x="474059" y="124331"/>
                  </a:cubicBezTo>
                  <a:lnTo>
                    <a:pt x="319659" y="279207"/>
                  </a:lnTo>
                  <a:cubicBezTo>
                    <a:pt x="316549" y="281884"/>
                    <a:pt x="311858" y="281532"/>
                    <a:pt x="309182" y="278421"/>
                  </a:cubicBezTo>
                  <a:cubicBezTo>
                    <a:pt x="306784" y="275635"/>
                    <a:pt x="306784" y="271516"/>
                    <a:pt x="309182" y="268730"/>
                  </a:cubicBezTo>
                  <a:lnTo>
                    <a:pt x="495491" y="82421"/>
                  </a:lnTo>
                  <a:cubicBezTo>
                    <a:pt x="508484" y="69269"/>
                    <a:pt x="508356" y="48074"/>
                    <a:pt x="495205" y="35081"/>
                  </a:cubicBezTo>
                  <a:cubicBezTo>
                    <a:pt x="482054" y="22088"/>
                    <a:pt x="460859" y="22216"/>
                    <a:pt x="447866" y="35367"/>
                  </a:cubicBezTo>
                  <a:lnTo>
                    <a:pt x="262128" y="221581"/>
                  </a:lnTo>
                  <a:cubicBezTo>
                    <a:pt x="259018" y="224257"/>
                    <a:pt x="254327" y="223906"/>
                    <a:pt x="251651" y="220795"/>
                  </a:cubicBezTo>
                  <a:cubicBezTo>
                    <a:pt x="249253" y="218010"/>
                    <a:pt x="249253" y="213889"/>
                    <a:pt x="251651" y="211103"/>
                  </a:cubicBezTo>
                  <a:lnTo>
                    <a:pt x="405956" y="56798"/>
                  </a:lnTo>
                  <a:cubicBezTo>
                    <a:pt x="418949" y="43805"/>
                    <a:pt x="418949" y="22738"/>
                    <a:pt x="405956" y="9745"/>
                  </a:cubicBezTo>
                  <a:cubicBezTo>
                    <a:pt x="392962" y="-3248"/>
                    <a:pt x="371895" y="-3248"/>
                    <a:pt x="358902" y="9745"/>
                  </a:cubicBezTo>
                  <a:lnTo>
                    <a:pt x="204597" y="164050"/>
                  </a:lnTo>
                  <a:lnTo>
                    <a:pt x="144399" y="224248"/>
                  </a:lnTo>
                  <a:lnTo>
                    <a:pt x="219742" y="105947"/>
                  </a:lnTo>
                  <a:cubicBezTo>
                    <a:pt x="230373" y="88400"/>
                    <a:pt x="224766" y="65558"/>
                    <a:pt x="207220" y="54927"/>
                  </a:cubicBezTo>
                  <a:cubicBezTo>
                    <a:pt x="190154" y="44587"/>
                    <a:pt x="167968" y="49576"/>
                    <a:pt x="156972" y="66228"/>
                  </a:cubicBezTo>
                  <a:lnTo>
                    <a:pt x="47054" y="238821"/>
                  </a:lnTo>
                  <a:cubicBezTo>
                    <a:pt x="43042" y="246384"/>
                    <a:pt x="41415" y="254985"/>
                    <a:pt x="42386" y="263491"/>
                  </a:cubicBezTo>
                  <a:lnTo>
                    <a:pt x="55150" y="365504"/>
                  </a:lnTo>
                  <a:lnTo>
                    <a:pt x="0" y="420653"/>
                  </a:lnTo>
                  <a:lnTo>
                    <a:pt x="152019" y="572387"/>
                  </a:lnTo>
                  <a:lnTo>
                    <a:pt x="194120" y="530286"/>
                  </a:lnTo>
                  <a:cubicBezTo>
                    <a:pt x="231267" y="493139"/>
                    <a:pt x="275749" y="532382"/>
                    <a:pt x="345853" y="462278"/>
                  </a:cubicBezTo>
                  <a:lnTo>
                    <a:pt x="526352" y="281303"/>
                  </a:lnTo>
                  <a:cubicBezTo>
                    <a:pt x="539098" y="268393"/>
                    <a:pt x="539098" y="247635"/>
                    <a:pt x="526352" y="234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20004CB8-DDB9-A6D1-CF6E-C3B78172A41B}"/>
                </a:ext>
              </a:extLst>
            </p:cNvPr>
            <p:cNvSpPr/>
            <p:nvPr/>
          </p:nvSpPr>
          <p:spPr>
            <a:xfrm>
              <a:off x="7208025" y="2090835"/>
              <a:ext cx="38100" cy="95250"/>
            </a:xfrm>
            <a:custGeom>
              <a:avLst/>
              <a:gdLst>
                <a:gd name="connsiteX0" fmla="*/ 0 w 38100"/>
                <a:gd name="connsiteY0" fmla="*/ 0 h 95250"/>
                <a:gd name="connsiteX1" fmla="*/ 38100 w 38100"/>
                <a:gd name="connsiteY1" fmla="*/ 0 h 95250"/>
                <a:gd name="connsiteX2" fmla="*/ 38100 w 38100"/>
                <a:gd name="connsiteY2" fmla="*/ 95250 h 95250"/>
                <a:gd name="connsiteX3" fmla="*/ 0 w 38100"/>
                <a:gd name="connsiteY3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0">
                  <a:moveTo>
                    <a:pt x="0" y="0"/>
                  </a:moveTo>
                  <a:lnTo>
                    <a:pt x="38100" y="0"/>
                  </a:lnTo>
                  <a:lnTo>
                    <a:pt x="38100" y="95250"/>
                  </a:lnTo>
                  <a:lnTo>
                    <a:pt x="0" y="95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66B3995B-F71B-41FD-BE95-F69BCF587EFF}"/>
                </a:ext>
              </a:extLst>
            </p:cNvPr>
            <p:cNvSpPr/>
            <p:nvPr/>
          </p:nvSpPr>
          <p:spPr>
            <a:xfrm rot="18959401">
              <a:off x="7269928" y="2153965"/>
              <a:ext cx="95250" cy="38100"/>
            </a:xfrm>
            <a:custGeom>
              <a:avLst/>
              <a:gdLst>
                <a:gd name="connsiteX0" fmla="*/ 0 w 95250"/>
                <a:gd name="connsiteY0" fmla="*/ 0 h 38100"/>
                <a:gd name="connsiteX1" fmla="*/ 95250 w 95250"/>
                <a:gd name="connsiteY1" fmla="*/ 0 h 38100"/>
                <a:gd name="connsiteX2" fmla="*/ 95250 w 95250"/>
                <a:gd name="connsiteY2" fmla="*/ 38100 h 38100"/>
                <a:gd name="connsiteX3" fmla="*/ 0 w 952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38100">
                  <a:moveTo>
                    <a:pt x="0" y="0"/>
                  </a:moveTo>
                  <a:lnTo>
                    <a:pt x="95250" y="0"/>
                  </a:lnTo>
                  <a:lnTo>
                    <a:pt x="95250" y="38100"/>
                  </a:lnTo>
                  <a:lnTo>
                    <a:pt x="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C60F4C04-52DD-5F2B-28CF-EF159D8DC6D9}"/>
                </a:ext>
              </a:extLst>
            </p:cNvPr>
            <p:cNvSpPr/>
            <p:nvPr/>
          </p:nvSpPr>
          <p:spPr>
            <a:xfrm rot="18840599">
              <a:off x="7117576" y="2125363"/>
              <a:ext cx="38100" cy="95250"/>
            </a:xfrm>
            <a:custGeom>
              <a:avLst/>
              <a:gdLst>
                <a:gd name="connsiteX0" fmla="*/ 0 w 38100"/>
                <a:gd name="connsiteY0" fmla="*/ 0 h 95250"/>
                <a:gd name="connsiteX1" fmla="*/ 38100 w 38100"/>
                <a:gd name="connsiteY1" fmla="*/ 0 h 95250"/>
                <a:gd name="connsiteX2" fmla="*/ 38100 w 38100"/>
                <a:gd name="connsiteY2" fmla="*/ 95250 h 95250"/>
                <a:gd name="connsiteX3" fmla="*/ 0 w 38100"/>
                <a:gd name="connsiteY3" fmla="*/ 9525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0">
                  <a:moveTo>
                    <a:pt x="0" y="0"/>
                  </a:moveTo>
                  <a:lnTo>
                    <a:pt x="38100" y="0"/>
                  </a:lnTo>
                  <a:lnTo>
                    <a:pt x="38100" y="95250"/>
                  </a:lnTo>
                  <a:lnTo>
                    <a:pt x="0" y="95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B89FA89B-F526-D9D3-66BA-5ED8EE7BD3B0}"/>
              </a:ext>
            </a:extLst>
          </p:cNvPr>
          <p:cNvGrpSpPr/>
          <p:nvPr/>
        </p:nvGrpSpPr>
        <p:grpSpPr>
          <a:xfrm>
            <a:off x="4741230" y="2121785"/>
            <a:ext cx="533400" cy="762000"/>
            <a:chOff x="4741230" y="2121785"/>
            <a:chExt cx="533400" cy="762000"/>
          </a:xfrm>
          <a:solidFill>
            <a:srgbClr val="5B8B52"/>
          </a:solidFill>
        </p:grpSpPr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360D1AB0-4112-0965-0B8A-F4C38682A11F}"/>
                </a:ext>
              </a:extLst>
            </p:cNvPr>
            <p:cNvSpPr/>
            <p:nvPr/>
          </p:nvSpPr>
          <p:spPr>
            <a:xfrm>
              <a:off x="4741230" y="2123690"/>
              <a:ext cx="57150" cy="760095"/>
            </a:xfrm>
            <a:custGeom>
              <a:avLst/>
              <a:gdLst>
                <a:gd name="connsiteX0" fmla="*/ 0 w 57150"/>
                <a:gd name="connsiteY0" fmla="*/ 0 h 760095"/>
                <a:gd name="connsiteX1" fmla="*/ 57150 w 57150"/>
                <a:gd name="connsiteY1" fmla="*/ 0 h 760095"/>
                <a:gd name="connsiteX2" fmla="*/ 57150 w 57150"/>
                <a:gd name="connsiteY2" fmla="*/ 760095 h 760095"/>
                <a:gd name="connsiteX3" fmla="*/ 0 w 57150"/>
                <a:gd name="connsiteY3" fmla="*/ 760095 h 76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760095">
                  <a:moveTo>
                    <a:pt x="0" y="0"/>
                  </a:moveTo>
                  <a:lnTo>
                    <a:pt x="57150" y="0"/>
                  </a:lnTo>
                  <a:lnTo>
                    <a:pt x="57150" y="760095"/>
                  </a:lnTo>
                  <a:lnTo>
                    <a:pt x="0" y="7600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F01BAB65-3B48-4AFC-714E-FACC8AFAD617}"/>
                </a:ext>
              </a:extLst>
            </p:cNvPr>
            <p:cNvSpPr/>
            <p:nvPr/>
          </p:nvSpPr>
          <p:spPr>
            <a:xfrm>
              <a:off x="4836480" y="2121785"/>
              <a:ext cx="438150" cy="762000"/>
            </a:xfrm>
            <a:custGeom>
              <a:avLst/>
              <a:gdLst>
                <a:gd name="connsiteX0" fmla="*/ 352425 w 438150"/>
                <a:gd name="connsiteY0" fmla="*/ 285750 h 762000"/>
                <a:gd name="connsiteX1" fmla="*/ 85725 w 438150"/>
                <a:gd name="connsiteY1" fmla="*/ 285750 h 762000"/>
                <a:gd name="connsiteX2" fmla="*/ 85725 w 438150"/>
                <a:gd name="connsiteY2" fmla="*/ 228600 h 762000"/>
                <a:gd name="connsiteX3" fmla="*/ 352425 w 438150"/>
                <a:gd name="connsiteY3" fmla="*/ 228600 h 762000"/>
                <a:gd name="connsiteX4" fmla="*/ 352425 w 438150"/>
                <a:gd name="connsiteY4" fmla="*/ 285750 h 762000"/>
                <a:gd name="connsiteX5" fmla="*/ 295275 w 438150"/>
                <a:gd name="connsiteY5" fmla="*/ 381000 h 762000"/>
                <a:gd name="connsiteX6" fmla="*/ 147638 w 438150"/>
                <a:gd name="connsiteY6" fmla="*/ 381000 h 762000"/>
                <a:gd name="connsiteX7" fmla="*/ 147638 w 438150"/>
                <a:gd name="connsiteY7" fmla="*/ 342900 h 762000"/>
                <a:gd name="connsiteX8" fmla="*/ 295275 w 438150"/>
                <a:gd name="connsiteY8" fmla="*/ 342900 h 762000"/>
                <a:gd name="connsiteX9" fmla="*/ 295275 w 438150"/>
                <a:gd name="connsiteY9" fmla="*/ 381000 h 762000"/>
                <a:gd name="connsiteX10" fmla="*/ 400050 w 438150"/>
                <a:gd name="connsiteY10" fmla="*/ 0 h 762000"/>
                <a:gd name="connsiteX11" fmla="*/ 0 w 438150"/>
                <a:gd name="connsiteY11" fmla="*/ 1905 h 762000"/>
                <a:gd name="connsiteX12" fmla="*/ 0 w 438150"/>
                <a:gd name="connsiteY12" fmla="*/ 762000 h 762000"/>
                <a:gd name="connsiteX13" fmla="*/ 400050 w 438150"/>
                <a:gd name="connsiteY13" fmla="*/ 762000 h 762000"/>
                <a:gd name="connsiteX14" fmla="*/ 438150 w 438150"/>
                <a:gd name="connsiteY14" fmla="*/ 723900 h 762000"/>
                <a:gd name="connsiteX15" fmla="*/ 438150 w 438150"/>
                <a:gd name="connsiteY15" fmla="*/ 38100 h 762000"/>
                <a:gd name="connsiteX16" fmla="*/ 400050 w 438150"/>
                <a:gd name="connsiteY16" fmla="*/ 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8150" h="762000">
                  <a:moveTo>
                    <a:pt x="352425" y="285750"/>
                  </a:moveTo>
                  <a:lnTo>
                    <a:pt x="85725" y="285750"/>
                  </a:lnTo>
                  <a:lnTo>
                    <a:pt x="85725" y="228600"/>
                  </a:lnTo>
                  <a:lnTo>
                    <a:pt x="352425" y="228600"/>
                  </a:lnTo>
                  <a:lnTo>
                    <a:pt x="352425" y="285750"/>
                  </a:lnTo>
                  <a:close/>
                  <a:moveTo>
                    <a:pt x="295275" y="381000"/>
                  </a:moveTo>
                  <a:lnTo>
                    <a:pt x="147638" y="381000"/>
                  </a:lnTo>
                  <a:lnTo>
                    <a:pt x="147638" y="342900"/>
                  </a:lnTo>
                  <a:lnTo>
                    <a:pt x="295275" y="342900"/>
                  </a:lnTo>
                  <a:lnTo>
                    <a:pt x="295275" y="381000"/>
                  </a:lnTo>
                  <a:close/>
                  <a:moveTo>
                    <a:pt x="400050" y="0"/>
                  </a:moveTo>
                  <a:lnTo>
                    <a:pt x="0" y="1905"/>
                  </a:lnTo>
                  <a:lnTo>
                    <a:pt x="0" y="762000"/>
                  </a:lnTo>
                  <a:lnTo>
                    <a:pt x="400050" y="762000"/>
                  </a:lnTo>
                  <a:cubicBezTo>
                    <a:pt x="421005" y="762000"/>
                    <a:pt x="438150" y="744855"/>
                    <a:pt x="438150" y="723900"/>
                  </a:cubicBezTo>
                  <a:lnTo>
                    <a:pt x="438150" y="38100"/>
                  </a:lnTo>
                  <a:cubicBezTo>
                    <a:pt x="438150" y="17145"/>
                    <a:pt x="421005" y="0"/>
                    <a:pt x="400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21477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40079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01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F04EF689-B4DB-C15F-CE8B-85D2D5A98DB6}"/>
              </a:ext>
            </a:extLst>
          </p:cNvPr>
          <p:cNvGrpSpPr/>
          <p:nvPr/>
        </p:nvGrpSpPr>
        <p:grpSpPr>
          <a:xfrm>
            <a:off x="3809563" y="2191658"/>
            <a:ext cx="4715640" cy="3360350"/>
            <a:chOff x="3402435" y="2032168"/>
            <a:chExt cx="5529895" cy="3940587"/>
          </a:xfrm>
        </p:grpSpPr>
        <p:sp>
          <p:nvSpPr>
            <p:cNvPr id="4" name="AutoShape 5">
              <a:extLst>
                <a:ext uri="{FF2B5EF4-FFF2-40B4-BE49-F238E27FC236}">
                  <a16:creationId xmlns:a16="http://schemas.microsoft.com/office/drawing/2014/main" id="{8E87C902-5FFF-7693-A05C-FB292A4DE7C2}"/>
                </a:ext>
              </a:extLst>
            </p:cNvPr>
            <p:cNvSpPr/>
            <p:nvPr/>
          </p:nvSpPr>
          <p:spPr bwMode="auto">
            <a:xfrm>
              <a:off x="3799106" y="2032168"/>
              <a:ext cx="2191193" cy="1872907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9599" y="21600"/>
                  </a:moveTo>
                  <a:cubicBezTo>
                    <a:pt x="0" y="14674"/>
                    <a:pt x="0" y="14674"/>
                    <a:pt x="0" y="14674"/>
                  </a:cubicBezTo>
                  <a:cubicBezTo>
                    <a:pt x="4517" y="6100"/>
                    <a:pt x="12282" y="577"/>
                    <a:pt x="20894" y="0"/>
                  </a:cubicBezTo>
                  <a:cubicBezTo>
                    <a:pt x="21599" y="13190"/>
                    <a:pt x="21599" y="13190"/>
                    <a:pt x="21599" y="13190"/>
                  </a:cubicBezTo>
                  <a:cubicBezTo>
                    <a:pt x="16517" y="13520"/>
                    <a:pt x="12141" y="16818"/>
                    <a:pt x="9599" y="21600"/>
                  </a:cubicBezTo>
                  <a:close/>
                </a:path>
              </a:pathLst>
            </a:custGeom>
            <a:noFill/>
            <a:ln w="12700">
              <a:solidFill>
                <a:srgbClr val="5B8B52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5" name="AutoShape 6">
              <a:extLst>
                <a:ext uri="{FF2B5EF4-FFF2-40B4-BE49-F238E27FC236}">
                  <a16:creationId xmlns:a16="http://schemas.microsoft.com/office/drawing/2014/main" id="{502C09FD-C083-093D-493D-45F45DA31164}"/>
                </a:ext>
              </a:extLst>
            </p:cNvPr>
            <p:cNvSpPr/>
            <p:nvPr/>
          </p:nvSpPr>
          <p:spPr bwMode="auto">
            <a:xfrm>
              <a:off x="7449908" y="3470399"/>
              <a:ext cx="1320654" cy="2473853"/>
            </a:xfrm>
            <a:custGeom>
              <a:avLst/>
              <a:gdLst>
                <a:gd name="T0" fmla="*/ 10026 w 20053"/>
                <a:gd name="T1" fmla="*/ 10800 h 21600"/>
                <a:gd name="T2" fmla="*/ 10026 w 20053"/>
                <a:gd name="T3" fmla="*/ 10800 h 21600"/>
                <a:gd name="T4" fmla="*/ 10026 w 20053"/>
                <a:gd name="T5" fmla="*/ 10800 h 21600"/>
                <a:gd name="T6" fmla="*/ 10026 w 20053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053" h="21600">
                  <a:moveTo>
                    <a:pt x="0" y="4619"/>
                  </a:moveTo>
                  <a:cubicBezTo>
                    <a:pt x="15413" y="0"/>
                    <a:pt x="15413" y="0"/>
                    <a:pt x="15413" y="0"/>
                  </a:cubicBezTo>
                  <a:cubicBezTo>
                    <a:pt x="21599" y="6742"/>
                    <a:pt x="21599" y="14857"/>
                    <a:pt x="15413" y="21599"/>
                  </a:cubicBezTo>
                  <a:cubicBezTo>
                    <a:pt x="0" y="16980"/>
                    <a:pt x="0" y="16980"/>
                    <a:pt x="0" y="16980"/>
                  </a:cubicBezTo>
                  <a:cubicBezTo>
                    <a:pt x="1736" y="15169"/>
                    <a:pt x="2605" y="13047"/>
                    <a:pt x="2605" y="10800"/>
                  </a:cubicBezTo>
                  <a:cubicBezTo>
                    <a:pt x="2605" y="8552"/>
                    <a:pt x="1736" y="6492"/>
                    <a:pt x="0" y="4619"/>
                  </a:cubicBezTo>
                  <a:close/>
                </a:path>
              </a:pathLst>
            </a:custGeom>
            <a:noFill/>
            <a:ln w="12700">
              <a:solidFill>
                <a:srgbClr val="5B8B52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solidFill>
                  <a:srgbClr val="5B8B52"/>
                </a:solidFill>
                <a:cs typeface="+mn-ea"/>
                <a:sym typeface="+mn-lt"/>
              </a:endParaRPr>
            </a:p>
          </p:txBody>
        </p:sp>
        <p:sp>
          <p:nvSpPr>
            <p:cNvPr id="6" name="AutoShape 7">
              <a:extLst>
                <a:ext uri="{FF2B5EF4-FFF2-40B4-BE49-F238E27FC236}">
                  <a16:creationId xmlns:a16="http://schemas.microsoft.com/office/drawing/2014/main" id="{528C4FDA-2F5C-AF1E-40AF-0095C9674D65}"/>
                </a:ext>
              </a:extLst>
            </p:cNvPr>
            <p:cNvSpPr/>
            <p:nvPr/>
          </p:nvSpPr>
          <p:spPr bwMode="auto">
            <a:xfrm>
              <a:off x="6167258" y="2036394"/>
              <a:ext cx="2197132" cy="185984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3292"/>
                  </a:moveTo>
                  <a:cubicBezTo>
                    <a:pt x="562" y="0"/>
                    <a:pt x="562" y="0"/>
                    <a:pt x="562" y="0"/>
                  </a:cubicBezTo>
                  <a:cubicBezTo>
                    <a:pt x="9216" y="498"/>
                    <a:pt x="17026" y="5981"/>
                    <a:pt x="21600" y="14538"/>
                  </a:cubicBezTo>
                  <a:cubicBezTo>
                    <a:pt x="12031" y="21600"/>
                    <a:pt x="12031" y="21600"/>
                    <a:pt x="12031" y="21600"/>
                  </a:cubicBezTo>
                  <a:cubicBezTo>
                    <a:pt x="9498" y="16864"/>
                    <a:pt x="5065" y="13624"/>
                    <a:pt x="0" y="13292"/>
                  </a:cubicBezTo>
                  <a:close/>
                </a:path>
              </a:pathLst>
            </a:custGeom>
            <a:solidFill>
              <a:srgbClr val="5B8B52"/>
            </a:soli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s-ES">
                <a:sym typeface="+mn-lt"/>
              </a:endParaRPr>
            </a:p>
          </p:txBody>
        </p:sp>
        <p:sp>
          <p:nvSpPr>
            <p:cNvPr id="7" name="AutoShape 8">
              <a:extLst>
                <a:ext uri="{FF2B5EF4-FFF2-40B4-BE49-F238E27FC236}">
                  <a16:creationId xmlns:a16="http://schemas.microsoft.com/office/drawing/2014/main" id="{736C5D69-F797-9E7F-B2B7-95483310EC87}"/>
                </a:ext>
              </a:extLst>
            </p:cNvPr>
            <p:cNvSpPr/>
            <p:nvPr/>
          </p:nvSpPr>
          <p:spPr bwMode="auto">
            <a:xfrm>
              <a:off x="3402435" y="3498902"/>
              <a:ext cx="1326592" cy="2473853"/>
            </a:xfrm>
            <a:custGeom>
              <a:avLst/>
              <a:gdLst>
                <a:gd name="T0" fmla="*/ 2147483647 w 20023"/>
                <a:gd name="T1" fmla="*/ 2147483647 h 21600"/>
                <a:gd name="T2" fmla="*/ 2147483647 w 20023"/>
                <a:gd name="T3" fmla="*/ 2147483647 h 21600"/>
                <a:gd name="T4" fmla="*/ 2147483647 w 20023"/>
                <a:gd name="T5" fmla="*/ 2147483647 h 21600"/>
                <a:gd name="T6" fmla="*/ 2147483647 w 20023"/>
                <a:gd name="T7" fmla="*/ 2147483647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23" h="21600">
                  <a:moveTo>
                    <a:pt x="20023" y="16855"/>
                  </a:moveTo>
                  <a:cubicBezTo>
                    <a:pt x="4794" y="21599"/>
                    <a:pt x="4794" y="21599"/>
                    <a:pt x="4794" y="21599"/>
                  </a:cubicBezTo>
                  <a:cubicBezTo>
                    <a:pt x="-1470" y="14857"/>
                    <a:pt x="-1577" y="6804"/>
                    <a:pt x="4363" y="0"/>
                  </a:cubicBezTo>
                  <a:cubicBezTo>
                    <a:pt x="19806" y="4494"/>
                    <a:pt x="19806" y="4494"/>
                    <a:pt x="19806" y="4494"/>
                  </a:cubicBezTo>
                  <a:cubicBezTo>
                    <a:pt x="18187" y="6305"/>
                    <a:pt x="17323" y="8365"/>
                    <a:pt x="17323" y="10550"/>
                  </a:cubicBezTo>
                  <a:cubicBezTo>
                    <a:pt x="17323" y="12860"/>
                    <a:pt x="18295" y="14982"/>
                    <a:pt x="20023" y="16855"/>
                  </a:cubicBezTo>
                  <a:close/>
                </a:path>
              </a:pathLst>
            </a:custGeom>
            <a:solidFill>
              <a:srgbClr val="5B8B52"/>
            </a:soli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8" name="AutoShape 10">
              <a:extLst>
                <a:ext uri="{FF2B5EF4-FFF2-40B4-BE49-F238E27FC236}">
                  <a16:creationId xmlns:a16="http://schemas.microsoft.com/office/drawing/2014/main" id="{7A48125C-5A26-D1AE-356F-FD1110890DF3}"/>
                </a:ext>
              </a:extLst>
            </p:cNvPr>
            <p:cNvSpPr/>
            <p:nvPr/>
          </p:nvSpPr>
          <p:spPr bwMode="auto">
            <a:xfrm>
              <a:off x="4551931" y="2698433"/>
              <a:ext cx="1197140" cy="45605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</p:spPr>
          <p:txBody>
            <a:bodyPr lIns="0" tIns="0" rIns="0" bIns="0" anchor="ctr"/>
            <a:lstStyle>
              <a:lvl1pPr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1pPr>
              <a:lvl2pPr marL="742950" indent="-28575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2pPr>
              <a:lvl3pPr marL="11430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3pPr>
              <a:lvl4pPr marL="16002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4pPr>
              <a:lvl5pPr marL="20574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5pPr>
              <a:lvl6pPr marL="25146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6pPr>
              <a:lvl7pPr marL="29718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7pPr>
              <a:lvl8pPr marL="34290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8pPr>
              <a:lvl9pPr marL="38862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9pPr>
            </a:lstStyle>
            <a:p>
              <a:pPr eaLnBrk="1">
                <a:lnSpc>
                  <a:spcPct val="160000"/>
                </a:lnSpc>
              </a:pPr>
              <a:r>
                <a:rPr lang="es-ES" altLang="zh-CN" sz="2400" b="0" dirty="0">
                  <a:solidFill>
                    <a:srgbClr val="5B8B52"/>
                  </a:solidFill>
                  <a:latin typeface="+mn-lt"/>
                  <a:ea typeface="+mn-ea"/>
                  <a:cs typeface="+mn-ea"/>
                  <a:sym typeface="+mn-lt"/>
                </a:rPr>
                <a:t>25%</a:t>
              </a:r>
              <a:endParaRPr lang="es-ES" altLang="zh-CN" sz="1600" b="0" dirty="0">
                <a:solidFill>
                  <a:srgbClr val="5B8B5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AutoShape 11">
              <a:extLst>
                <a:ext uri="{FF2B5EF4-FFF2-40B4-BE49-F238E27FC236}">
                  <a16:creationId xmlns:a16="http://schemas.microsoft.com/office/drawing/2014/main" id="{CDDB39E3-6BB7-3C83-D612-19CF8694CCCB}"/>
                </a:ext>
              </a:extLst>
            </p:cNvPr>
            <p:cNvSpPr/>
            <p:nvPr/>
          </p:nvSpPr>
          <p:spPr bwMode="auto">
            <a:xfrm>
              <a:off x="6780189" y="2701997"/>
              <a:ext cx="1197140" cy="45605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</p:spPr>
          <p:txBody>
            <a:bodyPr lIns="0" tIns="0" rIns="0" bIns="0" anchor="ctr"/>
            <a:lstStyle>
              <a:lvl1pPr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1pPr>
              <a:lvl2pPr marL="742950" indent="-28575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2pPr>
              <a:lvl3pPr marL="11430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3pPr>
              <a:lvl4pPr marL="16002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4pPr>
              <a:lvl5pPr marL="20574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5pPr>
              <a:lvl6pPr marL="25146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6pPr>
              <a:lvl7pPr marL="29718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7pPr>
              <a:lvl8pPr marL="34290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8pPr>
              <a:lvl9pPr marL="38862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9pPr>
            </a:lstStyle>
            <a:p>
              <a:pPr eaLnBrk="1">
                <a:lnSpc>
                  <a:spcPct val="160000"/>
                </a:lnSpc>
              </a:pPr>
              <a:r>
                <a:rPr lang="es-ES" altLang="zh-CN" sz="2400" b="0" dirty="0">
                  <a:latin typeface="+mn-lt"/>
                  <a:ea typeface="+mn-ea"/>
                  <a:cs typeface="+mn-ea"/>
                  <a:sym typeface="+mn-lt"/>
                </a:rPr>
                <a:t>29%</a:t>
              </a:r>
              <a:endParaRPr lang="es-ES" altLang="zh-CN" sz="1600" b="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AutoShape 12">
              <a:extLst>
                <a:ext uri="{FF2B5EF4-FFF2-40B4-BE49-F238E27FC236}">
                  <a16:creationId xmlns:a16="http://schemas.microsoft.com/office/drawing/2014/main" id="{7BDCC1D5-F774-B6C6-80C7-E8A6645D45E4}"/>
                </a:ext>
              </a:extLst>
            </p:cNvPr>
            <p:cNvSpPr/>
            <p:nvPr/>
          </p:nvSpPr>
          <p:spPr bwMode="auto">
            <a:xfrm>
              <a:off x="7736377" y="4508396"/>
              <a:ext cx="1195953" cy="45605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</p:spPr>
          <p:txBody>
            <a:bodyPr lIns="0" tIns="0" rIns="0" bIns="0" anchor="ctr"/>
            <a:lstStyle>
              <a:lvl1pPr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1pPr>
              <a:lvl2pPr marL="742950" indent="-28575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2pPr>
              <a:lvl3pPr marL="11430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3pPr>
              <a:lvl4pPr marL="16002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4pPr>
              <a:lvl5pPr marL="20574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5pPr>
              <a:lvl6pPr marL="25146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6pPr>
              <a:lvl7pPr marL="29718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7pPr>
              <a:lvl8pPr marL="34290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8pPr>
              <a:lvl9pPr marL="38862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9pPr>
            </a:lstStyle>
            <a:p>
              <a:pPr eaLnBrk="1">
                <a:lnSpc>
                  <a:spcPct val="160000"/>
                </a:lnSpc>
              </a:pPr>
              <a:r>
                <a:rPr lang="es-ES" altLang="zh-CN" sz="2400" b="0" dirty="0">
                  <a:solidFill>
                    <a:srgbClr val="5B8B52"/>
                  </a:solidFill>
                  <a:latin typeface="+mn-lt"/>
                  <a:ea typeface="+mn-ea"/>
                  <a:cs typeface="+mn-ea"/>
                  <a:sym typeface="+mn-lt"/>
                </a:rPr>
                <a:t>17%</a:t>
              </a:r>
              <a:endParaRPr lang="es-ES" altLang="zh-CN" sz="1600" b="0" dirty="0">
                <a:solidFill>
                  <a:srgbClr val="5B8B5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AutoShape 13">
              <a:extLst>
                <a:ext uri="{FF2B5EF4-FFF2-40B4-BE49-F238E27FC236}">
                  <a16:creationId xmlns:a16="http://schemas.microsoft.com/office/drawing/2014/main" id="{524667E9-B710-4BE7-D3B0-5B5FD45D1EBA}"/>
                </a:ext>
              </a:extLst>
            </p:cNvPr>
            <p:cNvSpPr/>
            <p:nvPr/>
          </p:nvSpPr>
          <p:spPr bwMode="auto">
            <a:xfrm>
              <a:off x="3620145" y="4476330"/>
              <a:ext cx="1195952" cy="45605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</p:spPr>
          <p:txBody>
            <a:bodyPr lIns="0" tIns="0" rIns="0" bIns="0" anchor="ctr"/>
            <a:lstStyle>
              <a:lvl1pPr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1pPr>
              <a:lvl2pPr marL="742950" indent="-28575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2pPr>
              <a:lvl3pPr marL="11430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3pPr>
              <a:lvl4pPr marL="16002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4pPr>
              <a:lvl5pPr marL="2057400" indent="-228600" eaLnBrk="0"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5pPr>
              <a:lvl6pPr marL="25146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6pPr>
              <a:lvl7pPr marL="29718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7pPr>
              <a:lvl8pPr marL="34290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8pPr>
              <a:lvl9pPr marL="3886200" indent="-228600" algn="ctr" defTabSz="825500" eaLnBrk="0" fontAlgn="base" hangingPunct="0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defRPr sz="2500" b="1">
                  <a:solidFill>
                    <a:srgbClr val="FFFFFF"/>
                  </a:solidFill>
                  <a:latin typeface="Lato" charset="0"/>
                  <a:ea typeface="MS PGothic" panose="020B0600070205080204" charset="-128"/>
                  <a:sym typeface="Lato" charset="0"/>
                </a:defRPr>
              </a:lvl9pPr>
            </a:lstStyle>
            <a:p>
              <a:pPr eaLnBrk="1">
                <a:lnSpc>
                  <a:spcPct val="160000"/>
                </a:lnSpc>
              </a:pPr>
              <a:r>
                <a:rPr lang="es-ES" altLang="zh-CN" sz="2400" b="0" dirty="0">
                  <a:latin typeface="+mn-lt"/>
                  <a:ea typeface="+mn-ea"/>
                  <a:cs typeface="+mn-ea"/>
                  <a:sym typeface="+mn-lt"/>
                </a:rPr>
                <a:t>73%</a:t>
              </a:r>
              <a:endParaRPr lang="es-ES" altLang="zh-CN" sz="1600" b="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D1E61128-C17A-78EE-EFD1-2AB4BD769D68}"/>
              </a:ext>
            </a:extLst>
          </p:cNvPr>
          <p:cNvSpPr txBox="1"/>
          <p:nvPr/>
        </p:nvSpPr>
        <p:spPr>
          <a:xfrm>
            <a:off x="5055820" y="4275926"/>
            <a:ext cx="20672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FC36825-960B-2C42-035D-00A51CD849F5}"/>
              </a:ext>
            </a:extLst>
          </p:cNvPr>
          <p:cNvGrpSpPr/>
          <p:nvPr/>
        </p:nvGrpSpPr>
        <p:grpSpPr>
          <a:xfrm>
            <a:off x="1731970" y="1978169"/>
            <a:ext cx="2746182" cy="754330"/>
            <a:chOff x="101199" y="1886576"/>
            <a:chExt cx="2746182" cy="754330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9A3FF62E-C093-EA48-ACC4-CA49CE10FB1F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AAE7E0E-E818-E3F9-74E8-25684D6408D0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2C12B60E-0028-2AFF-526D-C9465E0CD9F8}"/>
              </a:ext>
            </a:extLst>
          </p:cNvPr>
          <p:cNvGrpSpPr/>
          <p:nvPr/>
        </p:nvGrpSpPr>
        <p:grpSpPr>
          <a:xfrm>
            <a:off x="7824158" y="1978169"/>
            <a:ext cx="3553566" cy="754330"/>
            <a:chOff x="101199" y="1886576"/>
            <a:chExt cx="3553566" cy="754330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C1F2B225-982A-2C5F-98AD-F1B20F6347A2}"/>
                </a:ext>
              </a:extLst>
            </p:cNvPr>
            <p:cNvSpPr txBox="1"/>
            <p:nvPr/>
          </p:nvSpPr>
          <p:spPr>
            <a:xfrm>
              <a:off x="101199" y="2152503"/>
              <a:ext cx="3553566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模板网，幻灯片演示 模板及素材免费下载！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 网 唯一访问网址：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56D71234-BB1F-742E-711B-3B14A8EDD86A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148DA3A-7021-9647-AA82-87A5A3367A48}"/>
              </a:ext>
            </a:extLst>
          </p:cNvPr>
          <p:cNvGrpSpPr/>
          <p:nvPr/>
        </p:nvGrpSpPr>
        <p:grpSpPr>
          <a:xfrm>
            <a:off x="814276" y="4315006"/>
            <a:ext cx="2746182" cy="754330"/>
            <a:chOff x="101199" y="1886576"/>
            <a:chExt cx="2746182" cy="754330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56D92BC6-54D1-008D-8000-1C1928B1EBCD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456FB942-1E8F-C172-17A7-3199072A56C7}"/>
                </a:ext>
              </a:extLst>
            </p:cNvPr>
            <p:cNvSpPr txBox="1"/>
            <p:nvPr/>
          </p:nvSpPr>
          <p:spPr>
            <a:xfrm>
              <a:off x="828080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9BD72F46-BCBF-E4EB-F381-145A8997070D}"/>
              </a:ext>
            </a:extLst>
          </p:cNvPr>
          <p:cNvGrpSpPr/>
          <p:nvPr/>
        </p:nvGrpSpPr>
        <p:grpSpPr>
          <a:xfrm>
            <a:off x="8631542" y="4315006"/>
            <a:ext cx="2746182" cy="754330"/>
            <a:chOff x="101199" y="1886576"/>
            <a:chExt cx="2746182" cy="754330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F00D810B-F928-2A66-BF40-60A905A7F6ED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A77C23E-87EF-595D-8F14-AC1590DE3875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190832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40079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01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Oval 5">
            <a:extLst>
              <a:ext uri="{FF2B5EF4-FFF2-40B4-BE49-F238E27FC236}">
                <a16:creationId xmlns:a16="http://schemas.microsoft.com/office/drawing/2014/main" id="{DA48AB8C-2867-C8E0-5FEB-D85190B18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074" y="2371159"/>
            <a:ext cx="2396050" cy="2378399"/>
          </a:xfrm>
          <a:prstGeom prst="ellipse">
            <a:avLst/>
          </a:prstGeom>
          <a:noFill/>
          <a:ln w="19050" cap="rnd">
            <a:solidFill>
              <a:srgbClr val="808080"/>
            </a:solidFill>
            <a:prstDash val="dash"/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algn="ctr" defTabSz="1218804" eaLnBrk="1" hangingPunct="1">
              <a:defRPr/>
            </a:pPr>
            <a:r>
              <a:rPr lang="zh-CN" altLang="en-US" sz="2666" b="1" kern="0" dirty="0">
                <a:solidFill>
                  <a:srgbClr val="080808"/>
                </a:solidFill>
                <a:latin typeface="+mn-lt"/>
                <a:ea typeface="+mn-ea"/>
                <a:cs typeface="+mn-ea"/>
                <a:sym typeface="+mn-lt"/>
              </a:rPr>
              <a:t>添加标</a:t>
            </a:r>
            <a:endParaRPr lang="en-US" altLang="zh-CN" sz="2666" b="1" kern="0" dirty="0">
              <a:solidFill>
                <a:srgbClr val="08080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defTabSz="1218804" eaLnBrk="1" hangingPunct="1">
              <a:defRPr/>
            </a:pPr>
            <a:r>
              <a:rPr lang="zh-CN" altLang="en-US" sz="2666" b="1" kern="0" dirty="0">
                <a:solidFill>
                  <a:srgbClr val="080808"/>
                </a:solidFill>
                <a:latin typeface="+mn-lt"/>
                <a:ea typeface="+mn-ea"/>
                <a:cs typeface="+mn-ea"/>
                <a:sym typeface="+mn-lt"/>
              </a:rPr>
              <a:t>题文本</a:t>
            </a:r>
            <a:endParaRPr lang="zh-CN" altLang="zh-CN" sz="2666" b="1" kern="0" dirty="0">
              <a:solidFill>
                <a:srgbClr val="08080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3E3E85EB-3ECE-5969-76CA-7766E97778D1}"/>
              </a:ext>
            </a:extLst>
          </p:cNvPr>
          <p:cNvGrpSpPr/>
          <p:nvPr/>
        </p:nvGrpSpPr>
        <p:grpSpPr>
          <a:xfrm>
            <a:off x="4238405" y="1076159"/>
            <a:ext cx="4278579" cy="4989560"/>
            <a:chOff x="3178373" y="807368"/>
            <a:chExt cx="3209925" cy="3743325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405163DC-EEF9-DFE9-7DBE-E9AB2DF98D6D}"/>
                </a:ext>
              </a:extLst>
            </p:cNvPr>
            <p:cNvGrpSpPr/>
            <p:nvPr/>
          </p:nvGrpSpPr>
          <p:grpSpPr>
            <a:xfrm>
              <a:off x="3178373" y="807368"/>
              <a:ext cx="3209925" cy="3743325"/>
              <a:chOff x="3178373" y="807368"/>
              <a:chExt cx="3209925" cy="3743325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7D9D5E3B-BC86-DB79-9B1A-3080B9453C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911673" y="1074068"/>
                <a:ext cx="3743325" cy="3209925"/>
                <a:chOff x="0" y="0"/>
                <a:chExt cx="3140" cy="2691"/>
              </a:xfrm>
            </p:grpSpPr>
            <p:sp>
              <p:nvSpPr>
                <p:cNvPr id="10" name="未知">
                  <a:extLst>
                    <a:ext uri="{FF2B5EF4-FFF2-40B4-BE49-F238E27FC236}">
                      <a16:creationId xmlns:a16="http://schemas.microsoft.com/office/drawing/2014/main" id="{5CEB8AAB-7BF9-CAB4-0C18-0428E3083B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896"/>
                  <a:ext cx="2848" cy="1795"/>
                </a:xfrm>
                <a:custGeom>
                  <a:avLst/>
                  <a:gdLst>
                    <a:gd name="T0" fmla="*/ 224 w 2848"/>
                    <a:gd name="T1" fmla="*/ 484 h 1795"/>
                    <a:gd name="T2" fmla="*/ 231 w 2848"/>
                    <a:gd name="T3" fmla="*/ 587 h 1795"/>
                    <a:gd name="T4" fmla="*/ 246 w 2848"/>
                    <a:gd name="T5" fmla="*/ 687 h 1795"/>
                    <a:gd name="T6" fmla="*/ 267 w 2848"/>
                    <a:gd name="T7" fmla="*/ 785 h 1795"/>
                    <a:gd name="T8" fmla="*/ 295 w 2848"/>
                    <a:gd name="T9" fmla="*/ 881 h 1795"/>
                    <a:gd name="T10" fmla="*/ 329 w 2848"/>
                    <a:gd name="T11" fmla="*/ 973 h 1795"/>
                    <a:gd name="T12" fmla="*/ 371 w 2848"/>
                    <a:gd name="T13" fmla="*/ 1062 h 1795"/>
                    <a:gd name="T14" fmla="*/ 419 w 2848"/>
                    <a:gd name="T15" fmla="*/ 1147 h 1795"/>
                    <a:gd name="T16" fmla="*/ 472 w 2848"/>
                    <a:gd name="T17" fmla="*/ 1228 h 1795"/>
                    <a:gd name="T18" fmla="*/ 531 w 2848"/>
                    <a:gd name="T19" fmla="*/ 1305 h 1795"/>
                    <a:gd name="T20" fmla="*/ 595 w 2848"/>
                    <a:gd name="T21" fmla="*/ 1377 h 1795"/>
                    <a:gd name="T22" fmla="*/ 665 w 2848"/>
                    <a:gd name="T23" fmla="*/ 1445 h 1795"/>
                    <a:gd name="T24" fmla="*/ 739 w 2848"/>
                    <a:gd name="T25" fmla="*/ 1508 h 1795"/>
                    <a:gd name="T26" fmla="*/ 817 w 2848"/>
                    <a:gd name="T27" fmla="*/ 1565 h 1795"/>
                    <a:gd name="T28" fmla="*/ 900 w 2848"/>
                    <a:gd name="T29" fmla="*/ 1617 h 1795"/>
                    <a:gd name="T30" fmla="*/ 986 w 2848"/>
                    <a:gd name="T31" fmla="*/ 1662 h 1795"/>
                    <a:gd name="T32" fmla="*/ 1076 w 2848"/>
                    <a:gd name="T33" fmla="*/ 1702 h 1795"/>
                    <a:gd name="T34" fmla="*/ 1169 w 2848"/>
                    <a:gd name="T35" fmla="*/ 1734 h 1795"/>
                    <a:gd name="T36" fmla="*/ 1266 w 2848"/>
                    <a:gd name="T37" fmla="*/ 1761 h 1795"/>
                    <a:gd name="T38" fmla="*/ 1365 w 2848"/>
                    <a:gd name="T39" fmla="*/ 1780 h 1795"/>
                    <a:gd name="T40" fmla="*/ 1467 w 2848"/>
                    <a:gd name="T41" fmla="*/ 1790 h 1795"/>
                    <a:gd name="T42" fmla="*/ 1569 w 2848"/>
                    <a:gd name="T43" fmla="*/ 1795 h 1795"/>
                    <a:gd name="T44" fmla="*/ 1680 w 2848"/>
                    <a:gd name="T45" fmla="*/ 1790 h 1795"/>
                    <a:gd name="T46" fmla="*/ 1842 w 2848"/>
                    <a:gd name="T47" fmla="*/ 1767 h 1795"/>
                    <a:gd name="T48" fmla="*/ 1997 w 2848"/>
                    <a:gd name="T49" fmla="*/ 1725 h 1795"/>
                    <a:gd name="T50" fmla="*/ 2143 w 2848"/>
                    <a:gd name="T51" fmla="*/ 1666 h 1795"/>
                    <a:gd name="T52" fmla="*/ 2281 w 2848"/>
                    <a:gd name="T53" fmla="*/ 1592 h 1795"/>
                    <a:gd name="T54" fmla="*/ 2408 w 2848"/>
                    <a:gd name="T55" fmla="*/ 1501 h 1795"/>
                    <a:gd name="T56" fmla="*/ 2525 w 2848"/>
                    <a:gd name="T57" fmla="*/ 1397 h 1795"/>
                    <a:gd name="T58" fmla="*/ 2627 w 2848"/>
                    <a:gd name="T59" fmla="*/ 1280 h 1795"/>
                    <a:gd name="T60" fmla="*/ 2716 w 2848"/>
                    <a:gd name="T61" fmla="*/ 1153 h 1795"/>
                    <a:gd name="T62" fmla="*/ 2790 w 2848"/>
                    <a:gd name="T63" fmla="*/ 1015 h 1795"/>
                    <a:gd name="T64" fmla="*/ 2848 w 2848"/>
                    <a:gd name="T65" fmla="*/ 867 h 1795"/>
                    <a:gd name="T66" fmla="*/ 2721 w 2848"/>
                    <a:gd name="T67" fmla="*/ 994 h 1795"/>
                    <a:gd name="T68" fmla="*/ 2691 w 2848"/>
                    <a:gd name="T69" fmla="*/ 1003 h 1795"/>
                    <a:gd name="T70" fmla="*/ 2671 w 2848"/>
                    <a:gd name="T71" fmla="*/ 999 h 1795"/>
                    <a:gd name="T72" fmla="*/ 2415 w 2848"/>
                    <a:gd name="T73" fmla="*/ 749 h 1795"/>
                    <a:gd name="T74" fmla="*/ 2390 w 2848"/>
                    <a:gd name="T75" fmla="*/ 813 h 1795"/>
                    <a:gd name="T76" fmla="*/ 2343 w 2848"/>
                    <a:gd name="T77" fmla="*/ 905 h 1795"/>
                    <a:gd name="T78" fmla="*/ 2286 w 2848"/>
                    <a:gd name="T79" fmla="*/ 990 h 1795"/>
                    <a:gd name="T80" fmla="*/ 2220 w 2848"/>
                    <a:gd name="T81" fmla="*/ 1066 h 1795"/>
                    <a:gd name="T82" fmla="*/ 2146 w 2848"/>
                    <a:gd name="T83" fmla="*/ 1136 h 1795"/>
                    <a:gd name="T84" fmla="*/ 2064 w 2848"/>
                    <a:gd name="T85" fmla="*/ 1198 h 1795"/>
                    <a:gd name="T86" fmla="*/ 1976 w 2848"/>
                    <a:gd name="T87" fmla="*/ 1249 h 1795"/>
                    <a:gd name="T88" fmla="*/ 1882 w 2848"/>
                    <a:gd name="T89" fmla="*/ 1291 h 1795"/>
                    <a:gd name="T90" fmla="*/ 1782 w 2848"/>
                    <a:gd name="T91" fmla="*/ 1320 h 1795"/>
                    <a:gd name="T92" fmla="*/ 1678 w 2848"/>
                    <a:gd name="T93" fmla="*/ 1339 h 1795"/>
                    <a:gd name="T94" fmla="*/ 1569 w 2848"/>
                    <a:gd name="T95" fmla="*/ 1346 h 1795"/>
                    <a:gd name="T96" fmla="*/ 1478 w 2848"/>
                    <a:gd name="T97" fmla="*/ 1342 h 1795"/>
                    <a:gd name="T98" fmla="*/ 1345 w 2848"/>
                    <a:gd name="T99" fmla="*/ 1318 h 1795"/>
                    <a:gd name="T100" fmla="*/ 1221 w 2848"/>
                    <a:gd name="T101" fmla="*/ 1275 h 1795"/>
                    <a:gd name="T102" fmla="*/ 1104 w 2848"/>
                    <a:gd name="T103" fmla="*/ 1216 h 1795"/>
                    <a:gd name="T104" fmla="*/ 999 w 2848"/>
                    <a:gd name="T105" fmla="*/ 1141 h 1795"/>
                    <a:gd name="T106" fmla="*/ 906 w 2848"/>
                    <a:gd name="T107" fmla="*/ 1052 h 1795"/>
                    <a:gd name="T108" fmla="*/ 825 w 2848"/>
                    <a:gd name="T109" fmla="*/ 951 h 1795"/>
                    <a:gd name="T110" fmla="*/ 760 w 2848"/>
                    <a:gd name="T111" fmla="*/ 839 h 1795"/>
                    <a:gd name="T112" fmla="*/ 713 w 2848"/>
                    <a:gd name="T113" fmla="*/ 716 h 1795"/>
                    <a:gd name="T114" fmla="*/ 683 w 2848"/>
                    <a:gd name="T115" fmla="*/ 586 h 1795"/>
                    <a:gd name="T116" fmla="*/ 673 w 2848"/>
                    <a:gd name="T117" fmla="*/ 449 h 1795"/>
                    <a:gd name="T118" fmla="*/ 0 w 2848"/>
                    <a:gd name="T119" fmla="*/ 449 h 179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848"/>
                    <a:gd name="T181" fmla="*/ 0 h 1795"/>
                    <a:gd name="T182" fmla="*/ 2848 w 2848"/>
                    <a:gd name="T183" fmla="*/ 1795 h 179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848" h="1795">
                      <a:moveTo>
                        <a:pt x="224" y="449"/>
                      </a:moveTo>
                      <a:lnTo>
                        <a:pt x="224" y="449"/>
                      </a:lnTo>
                      <a:lnTo>
                        <a:pt x="224" y="484"/>
                      </a:lnTo>
                      <a:lnTo>
                        <a:pt x="226" y="519"/>
                      </a:lnTo>
                      <a:lnTo>
                        <a:pt x="228" y="553"/>
                      </a:lnTo>
                      <a:lnTo>
                        <a:pt x="231" y="587"/>
                      </a:lnTo>
                      <a:lnTo>
                        <a:pt x="235" y="620"/>
                      </a:lnTo>
                      <a:lnTo>
                        <a:pt x="240" y="654"/>
                      </a:lnTo>
                      <a:lnTo>
                        <a:pt x="246" y="687"/>
                      </a:lnTo>
                      <a:lnTo>
                        <a:pt x="252" y="720"/>
                      </a:lnTo>
                      <a:lnTo>
                        <a:pt x="259" y="754"/>
                      </a:lnTo>
                      <a:lnTo>
                        <a:pt x="267" y="785"/>
                      </a:lnTo>
                      <a:lnTo>
                        <a:pt x="275" y="817"/>
                      </a:lnTo>
                      <a:lnTo>
                        <a:pt x="285" y="849"/>
                      </a:lnTo>
                      <a:lnTo>
                        <a:pt x="295" y="881"/>
                      </a:lnTo>
                      <a:lnTo>
                        <a:pt x="306" y="912"/>
                      </a:lnTo>
                      <a:lnTo>
                        <a:pt x="318" y="942"/>
                      </a:lnTo>
                      <a:lnTo>
                        <a:pt x="329" y="973"/>
                      </a:lnTo>
                      <a:lnTo>
                        <a:pt x="342" y="1003"/>
                      </a:lnTo>
                      <a:lnTo>
                        <a:pt x="357" y="1032"/>
                      </a:lnTo>
                      <a:lnTo>
                        <a:pt x="371" y="1062"/>
                      </a:lnTo>
                      <a:lnTo>
                        <a:pt x="386" y="1090"/>
                      </a:lnTo>
                      <a:lnTo>
                        <a:pt x="403" y="1118"/>
                      </a:lnTo>
                      <a:lnTo>
                        <a:pt x="419" y="1147"/>
                      </a:lnTo>
                      <a:lnTo>
                        <a:pt x="436" y="1174"/>
                      </a:lnTo>
                      <a:lnTo>
                        <a:pt x="453" y="1201"/>
                      </a:lnTo>
                      <a:lnTo>
                        <a:pt x="472" y="1228"/>
                      </a:lnTo>
                      <a:lnTo>
                        <a:pt x="491" y="1254"/>
                      </a:lnTo>
                      <a:lnTo>
                        <a:pt x="511" y="1280"/>
                      </a:lnTo>
                      <a:lnTo>
                        <a:pt x="531" y="1305"/>
                      </a:lnTo>
                      <a:lnTo>
                        <a:pt x="553" y="1330"/>
                      </a:lnTo>
                      <a:lnTo>
                        <a:pt x="574" y="1353"/>
                      </a:lnTo>
                      <a:lnTo>
                        <a:pt x="595" y="1377"/>
                      </a:lnTo>
                      <a:lnTo>
                        <a:pt x="618" y="1401"/>
                      </a:lnTo>
                      <a:lnTo>
                        <a:pt x="641" y="1423"/>
                      </a:lnTo>
                      <a:lnTo>
                        <a:pt x="665" y="1445"/>
                      </a:lnTo>
                      <a:lnTo>
                        <a:pt x="690" y="1467"/>
                      </a:lnTo>
                      <a:lnTo>
                        <a:pt x="713" y="1487"/>
                      </a:lnTo>
                      <a:lnTo>
                        <a:pt x="739" y="1508"/>
                      </a:lnTo>
                      <a:lnTo>
                        <a:pt x="764" y="1527"/>
                      </a:lnTo>
                      <a:lnTo>
                        <a:pt x="791" y="1546"/>
                      </a:lnTo>
                      <a:lnTo>
                        <a:pt x="817" y="1565"/>
                      </a:lnTo>
                      <a:lnTo>
                        <a:pt x="844" y="1582"/>
                      </a:lnTo>
                      <a:lnTo>
                        <a:pt x="872" y="1600"/>
                      </a:lnTo>
                      <a:lnTo>
                        <a:pt x="900" y="1617"/>
                      </a:lnTo>
                      <a:lnTo>
                        <a:pt x="928" y="1632"/>
                      </a:lnTo>
                      <a:lnTo>
                        <a:pt x="957" y="1647"/>
                      </a:lnTo>
                      <a:lnTo>
                        <a:pt x="986" y="1662"/>
                      </a:lnTo>
                      <a:lnTo>
                        <a:pt x="1016" y="1676"/>
                      </a:lnTo>
                      <a:lnTo>
                        <a:pt x="1046" y="1689"/>
                      </a:lnTo>
                      <a:lnTo>
                        <a:pt x="1076" y="1702"/>
                      </a:lnTo>
                      <a:lnTo>
                        <a:pt x="1106" y="1714"/>
                      </a:lnTo>
                      <a:lnTo>
                        <a:pt x="1138" y="1724"/>
                      </a:lnTo>
                      <a:lnTo>
                        <a:pt x="1169" y="1734"/>
                      </a:lnTo>
                      <a:lnTo>
                        <a:pt x="1201" y="1743"/>
                      </a:lnTo>
                      <a:lnTo>
                        <a:pt x="1233" y="1752"/>
                      </a:lnTo>
                      <a:lnTo>
                        <a:pt x="1266" y="1761"/>
                      </a:lnTo>
                      <a:lnTo>
                        <a:pt x="1299" y="1768"/>
                      </a:lnTo>
                      <a:lnTo>
                        <a:pt x="1332" y="1774"/>
                      </a:lnTo>
                      <a:lnTo>
                        <a:pt x="1365" y="1780"/>
                      </a:lnTo>
                      <a:lnTo>
                        <a:pt x="1398" y="1784"/>
                      </a:lnTo>
                      <a:lnTo>
                        <a:pt x="1432" y="1788"/>
                      </a:lnTo>
                      <a:lnTo>
                        <a:pt x="1467" y="1790"/>
                      </a:lnTo>
                      <a:lnTo>
                        <a:pt x="1501" y="1793"/>
                      </a:lnTo>
                      <a:lnTo>
                        <a:pt x="1535" y="1794"/>
                      </a:lnTo>
                      <a:lnTo>
                        <a:pt x="1569" y="1795"/>
                      </a:lnTo>
                      <a:lnTo>
                        <a:pt x="1625" y="1794"/>
                      </a:lnTo>
                      <a:lnTo>
                        <a:pt x="1680" y="1790"/>
                      </a:lnTo>
                      <a:lnTo>
                        <a:pt x="1735" y="1784"/>
                      </a:lnTo>
                      <a:lnTo>
                        <a:pt x="1789" y="1777"/>
                      </a:lnTo>
                      <a:lnTo>
                        <a:pt x="1842" y="1767"/>
                      </a:lnTo>
                      <a:lnTo>
                        <a:pt x="1894" y="1755"/>
                      </a:lnTo>
                      <a:lnTo>
                        <a:pt x="1946" y="1742"/>
                      </a:lnTo>
                      <a:lnTo>
                        <a:pt x="1997" y="1725"/>
                      </a:lnTo>
                      <a:lnTo>
                        <a:pt x="2046" y="1708"/>
                      </a:lnTo>
                      <a:lnTo>
                        <a:pt x="2096" y="1688"/>
                      </a:lnTo>
                      <a:lnTo>
                        <a:pt x="2143" y="1666"/>
                      </a:lnTo>
                      <a:lnTo>
                        <a:pt x="2191" y="1643"/>
                      </a:lnTo>
                      <a:lnTo>
                        <a:pt x="2237" y="1618"/>
                      </a:lnTo>
                      <a:lnTo>
                        <a:pt x="2281" y="1592"/>
                      </a:lnTo>
                      <a:lnTo>
                        <a:pt x="2325" y="1562"/>
                      </a:lnTo>
                      <a:lnTo>
                        <a:pt x="2368" y="1533"/>
                      </a:lnTo>
                      <a:lnTo>
                        <a:pt x="2408" y="1501"/>
                      </a:lnTo>
                      <a:lnTo>
                        <a:pt x="2448" y="1468"/>
                      </a:lnTo>
                      <a:lnTo>
                        <a:pt x="2487" y="1434"/>
                      </a:lnTo>
                      <a:lnTo>
                        <a:pt x="2525" y="1397"/>
                      </a:lnTo>
                      <a:lnTo>
                        <a:pt x="2560" y="1359"/>
                      </a:lnTo>
                      <a:lnTo>
                        <a:pt x="2594" y="1322"/>
                      </a:lnTo>
                      <a:lnTo>
                        <a:pt x="2627" y="1280"/>
                      </a:lnTo>
                      <a:lnTo>
                        <a:pt x="2658" y="1239"/>
                      </a:lnTo>
                      <a:lnTo>
                        <a:pt x="2689" y="1196"/>
                      </a:lnTo>
                      <a:lnTo>
                        <a:pt x="2716" y="1153"/>
                      </a:lnTo>
                      <a:lnTo>
                        <a:pt x="2743" y="1108"/>
                      </a:lnTo>
                      <a:lnTo>
                        <a:pt x="2768" y="1062"/>
                      </a:lnTo>
                      <a:lnTo>
                        <a:pt x="2790" y="1015"/>
                      </a:lnTo>
                      <a:lnTo>
                        <a:pt x="2812" y="966"/>
                      </a:lnTo>
                      <a:lnTo>
                        <a:pt x="2832" y="918"/>
                      </a:lnTo>
                      <a:lnTo>
                        <a:pt x="2848" y="867"/>
                      </a:lnTo>
                      <a:lnTo>
                        <a:pt x="2728" y="987"/>
                      </a:lnTo>
                      <a:lnTo>
                        <a:pt x="2721" y="994"/>
                      </a:lnTo>
                      <a:lnTo>
                        <a:pt x="2711" y="999"/>
                      </a:lnTo>
                      <a:lnTo>
                        <a:pt x="2702" y="1002"/>
                      </a:lnTo>
                      <a:lnTo>
                        <a:pt x="2691" y="1003"/>
                      </a:lnTo>
                      <a:lnTo>
                        <a:pt x="2681" y="1002"/>
                      </a:lnTo>
                      <a:lnTo>
                        <a:pt x="2671" y="999"/>
                      </a:lnTo>
                      <a:lnTo>
                        <a:pt x="2662" y="994"/>
                      </a:lnTo>
                      <a:lnTo>
                        <a:pt x="2653" y="987"/>
                      </a:lnTo>
                      <a:lnTo>
                        <a:pt x="2415" y="749"/>
                      </a:lnTo>
                      <a:lnTo>
                        <a:pt x="2403" y="782"/>
                      </a:lnTo>
                      <a:lnTo>
                        <a:pt x="2390" y="813"/>
                      </a:lnTo>
                      <a:lnTo>
                        <a:pt x="2375" y="844"/>
                      </a:lnTo>
                      <a:lnTo>
                        <a:pt x="2359" y="875"/>
                      </a:lnTo>
                      <a:lnTo>
                        <a:pt x="2343" y="905"/>
                      </a:lnTo>
                      <a:lnTo>
                        <a:pt x="2325" y="933"/>
                      </a:lnTo>
                      <a:lnTo>
                        <a:pt x="2306" y="961"/>
                      </a:lnTo>
                      <a:lnTo>
                        <a:pt x="2286" y="990"/>
                      </a:lnTo>
                      <a:lnTo>
                        <a:pt x="2265" y="1016"/>
                      </a:lnTo>
                      <a:lnTo>
                        <a:pt x="2243" y="1042"/>
                      </a:lnTo>
                      <a:lnTo>
                        <a:pt x="2220" y="1066"/>
                      </a:lnTo>
                      <a:lnTo>
                        <a:pt x="2196" y="1091"/>
                      </a:lnTo>
                      <a:lnTo>
                        <a:pt x="2172" y="1114"/>
                      </a:lnTo>
                      <a:lnTo>
                        <a:pt x="2146" y="1136"/>
                      </a:lnTo>
                      <a:lnTo>
                        <a:pt x="2120" y="1157"/>
                      </a:lnTo>
                      <a:lnTo>
                        <a:pt x="2093" y="1179"/>
                      </a:lnTo>
                      <a:lnTo>
                        <a:pt x="2064" y="1198"/>
                      </a:lnTo>
                      <a:lnTo>
                        <a:pt x="2036" y="1215"/>
                      </a:lnTo>
                      <a:lnTo>
                        <a:pt x="2006" y="1233"/>
                      </a:lnTo>
                      <a:lnTo>
                        <a:pt x="1976" y="1249"/>
                      </a:lnTo>
                      <a:lnTo>
                        <a:pt x="1945" y="1264"/>
                      </a:lnTo>
                      <a:lnTo>
                        <a:pt x="1914" y="1278"/>
                      </a:lnTo>
                      <a:lnTo>
                        <a:pt x="1882" y="1291"/>
                      </a:lnTo>
                      <a:lnTo>
                        <a:pt x="1849" y="1301"/>
                      </a:lnTo>
                      <a:lnTo>
                        <a:pt x="1816" y="1312"/>
                      </a:lnTo>
                      <a:lnTo>
                        <a:pt x="1782" y="1320"/>
                      </a:lnTo>
                      <a:lnTo>
                        <a:pt x="1748" y="1329"/>
                      </a:lnTo>
                      <a:lnTo>
                        <a:pt x="1713" y="1334"/>
                      </a:lnTo>
                      <a:lnTo>
                        <a:pt x="1678" y="1339"/>
                      </a:lnTo>
                      <a:lnTo>
                        <a:pt x="1643" y="1343"/>
                      </a:lnTo>
                      <a:lnTo>
                        <a:pt x="1606" y="1345"/>
                      </a:lnTo>
                      <a:lnTo>
                        <a:pt x="1569" y="1346"/>
                      </a:lnTo>
                      <a:lnTo>
                        <a:pt x="1523" y="1345"/>
                      </a:lnTo>
                      <a:lnTo>
                        <a:pt x="1478" y="1342"/>
                      </a:lnTo>
                      <a:lnTo>
                        <a:pt x="1434" y="1336"/>
                      </a:lnTo>
                      <a:lnTo>
                        <a:pt x="1389" y="1327"/>
                      </a:lnTo>
                      <a:lnTo>
                        <a:pt x="1345" y="1318"/>
                      </a:lnTo>
                      <a:lnTo>
                        <a:pt x="1303" y="1306"/>
                      </a:lnTo>
                      <a:lnTo>
                        <a:pt x="1261" y="1292"/>
                      </a:lnTo>
                      <a:lnTo>
                        <a:pt x="1221" y="1275"/>
                      </a:lnTo>
                      <a:lnTo>
                        <a:pt x="1181" y="1258"/>
                      </a:lnTo>
                      <a:lnTo>
                        <a:pt x="1142" y="1238"/>
                      </a:lnTo>
                      <a:lnTo>
                        <a:pt x="1104" y="1216"/>
                      </a:lnTo>
                      <a:lnTo>
                        <a:pt x="1069" y="1193"/>
                      </a:lnTo>
                      <a:lnTo>
                        <a:pt x="1033" y="1168"/>
                      </a:lnTo>
                      <a:lnTo>
                        <a:pt x="999" y="1141"/>
                      </a:lnTo>
                      <a:lnTo>
                        <a:pt x="966" y="1114"/>
                      </a:lnTo>
                      <a:lnTo>
                        <a:pt x="935" y="1083"/>
                      </a:lnTo>
                      <a:lnTo>
                        <a:pt x="906" y="1052"/>
                      </a:lnTo>
                      <a:lnTo>
                        <a:pt x="877" y="1019"/>
                      </a:lnTo>
                      <a:lnTo>
                        <a:pt x="850" y="986"/>
                      </a:lnTo>
                      <a:lnTo>
                        <a:pt x="825" y="951"/>
                      </a:lnTo>
                      <a:lnTo>
                        <a:pt x="803" y="914"/>
                      </a:lnTo>
                      <a:lnTo>
                        <a:pt x="781" y="876"/>
                      </a:lnTo>
                      <a:lnTo>
                        <a:pt x="760" y="839"/>
                      </a:lnTo>
                      <a:lnTo>
                        <a:pt x="743" y="798"/>
                      </a:lnTo>
                      <a:lnTo>
                        <a:pt x="727" y="757"/>
                      </a:lnTo>
                      <a:lnTo>
                        <a:pt x="713" y="716"/>
                      </a:lnTo>
                      <a:lnTo>
                        <a:pt x="700" y="673"/>
                      </a:lnTo>
                      <a:lnTo>
                        <a:pt x="691" y="630"/>
                      </a:lnTo>
                      <a:lnTo>
                        <a:pt x="683" y="586"/>
                      </a:lnTo>
                      <a:lnTo>
                        <a:pt x="677" y="541"/>
                      </a:lnTo>
                      <a:lnTo>
                        <a:pt x="674" y="495"/>
                      </a:lnTo>
                      <a:lnTo>
                        <a:pt x="673" y="449"/>
                      </a:lnTo>
                      <a:lnTo>
                        <a:pt x="897" y="449"/>
                      </a:lnTo>
                      <a:lnTo>
                        <a:pt x="449" y="0"/>
                      </a:lnTo>
                      <a:lnTo>
                        <a:pt x="0" y="449"/>
                      </a:lnTo>
                      <a:lnTo>
                        <a:pt x="224" y="449"/>
                      </a:lnTo>
                      <a:close/>
                    </a:path>
                  </a:pathLst>
                </a:custGeom>
                <a:solidFill>
                  <a:srgbClr val="5B8B52"/>
                </a:solidFill>
                <a:ln>
                  <a:noFill/>
                </a:ln>
                <a:effectLst>
                  <a:softEdge rad="0"/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>
                    <a:sym typeface="+mn-lt"/>
                  </a:endParaRPr>
                </a:p>
              </p:txBody>
            </p:sp>
            <p:sp>
              <p:nvSpPr>
                <p:cNvPr id="12" name="未知">
                  <a:extLst>
                    <a:ext uri="{FF2B5EF4-FFF2-40B4-BE49-F238E27FC236}">
                      <a16:creationId xmlns:a16="http://schemas.microsoft.com/office/drawing/2014/main" id="{B84CD68E-64BC-C310-71A2-BB91EA132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" y="0"/>
                  <a:ext cx="2849" cy="1794"/>
                </a:xfrm>
                <a:custGeom>
                  <a:avLst/>
                  <a:gdLst>
                    <a:gd name="T0" fmla="*/ 2623 w 2849"/>
                    <a:gd name="T1" fmla="*/ 1311 h 1794"/>
                    <a:gd name="T2" fmla="*/ 2618 w 2849"/>
                    <a:gd name="T3" fmla="*/ 1208 h 1794"/>
                    <a:gd name="T4" fmla="*/ 2603 w 2849"/>
                    <a:gd name="T5" fmla="*/ 1106 h 1794"/>
                    <a:gd name="T6" fmla="*/ 2582 w 2849"/>
                    <a:gd name="T7" fmla="*/ 1008 h 1794"/>
                    <a:gd name="T8" fmla="*/ 2554 w 2849"/>
                    <a:gd name="T9" fmla="*/ 914 h 1794"/>
                    <a:gd name="T10" fmla="*/ 2518 w 2849"/>
                    <a:gd name="T11" fmla="*/ 822 h 1794"/>
                    <a:gd name="T12" fmla="*/ 2477 w 2849"/>
                    <a:gd name="T13" fmla="*/ 732 h 1794"/>
                    <a:gd name="T14" fmla="*/ 2430 w 2849"/>
                    <a:gd name="T15" fmla="*/ 647 h 1794"/>
                    <a:gd name="T16" fmla="*/ 2377 w 2849"/>
                    <a:gd name="T17" fmla="*/ 567 h 1794"/>
                    <a:gd name="T18" fmla="*/ 2318 w 2849"/>
                    <a:gd name="T19" fmla="*/ 489 h 1794"/>
                    <a:gd name="T20" fmla="*/ 2253 w 2849"/>
                    <a:gd name="T21" fmla="*/ 417 h 1794"/>
                    <a:gd name="T22" fmla="*/ 2183 w 2849"/>
                    <a:gd name="T23" fmla="*/ 350 h 1794"/>
                    <a:gd name="T24" fmla="*/ 2110 w 2849"/>
                    <a:gd name="T25" fmla="*/ 287 h 1794"/>
                    <a:gd name="T26" fmla="*/ 2031 w 2849"/>
                    <a:gd name="T27" fmla="*/ 229 h 1794"/>
                    <a:gd name="T28" fmla="*/ 1948 w 2849"/>
                    <a:gd name="T29" fmla="*/ 178 h 1794"/>
                    <a:gd name="T30" fmla="*/ 1862 w 2849"/>
                    <a:gd name="T31" fmla="*/ 132 h 1794"/>
                    <a:gd name="T32" fmla="*/ 1772 w 2849"/>
                    <a:gd name="T33" fmla="*/ 93 h 1794"/>
                    <a:gd name="T34" fmla="*/ 1679 w 2849"/>
                    <a:gd name="T35" fmla="*/ 60 h 1794"/>
                    <a:gd name="T36" fmla="*/ 1583 w 2849"/>
                    <a:gd name="T37" fmla="*/ 34 h 1794"/>
                    <a:gd name="T38" fmla="*/ 1484 w 2849"/>
                    <a:gd name="T39" fmla="*/ 15 h 1794"/>
                    <a:gd name="T40" fmla="*/ 1382 w 2849"/>
                    <a:gd name="T41" fmla="*/ 4 h 1794"/>
                    <a:gd name="T42" fmla="*/ 1278 w 2849"/>
                    <a:gd name="T43" fmla="*/ 0 h 1794"/>
                    <a:gd name="T44" fmla="*/ 1167 w 2849"/>
                    <a:gd name="T45" fmla="*/ 4 h 1794"/>
                    <a:gd name="T46" fmla="*/ 1007 w 2849"/>
                    <a:gd name="T47" fmla="*/ 27 h 1794"/>
                    <a:gd name="T48" fmla="*/ 852 w 2849"/>
                    <a:gd name="T49" fmla="*/ 68 h 1794"/>
                    <a:gd name="T50" fmla="*/ 704 w 2849"/>
                    <a:gd name="T51" fmla="*/ 128 h 1794"/>
                    <a:gd name="T52" fmla="*/ 568 w 2849"/>
                    <a:gd name="T53" fmla="*/ 203 h 1794"/>
                    <a:gd name="T54" fmla="*/ 440 w 2849"/>
                    <a:gd name="T55" fmla="*/ 293 h 1794"/>
                    <a:gd name="T56" fmla="*/ 324 w 2849"/>
                    <a:gd name="T57" fmla="*/ 397 h 1794"/>
                    <a:gd name="T58" fmla="*/ 222 w 2849"/>
                    <a:gd name="T59" fmla="*/ 514 h 1794"/>
                    <a:gd name="T60" fmla="*/ 132 w 2849"/>
                    <a:gd name="T61" fmla="*/ 641 h 1794"/>
                    <a:gd name="T62" fmla="*/ 57 w 2849"/>
                    <a:gd name="T63" fmla="*/ 779 h 1794"/>
                    <a:gd name="T64" fmla="*/ 0 w 2849"/>
                    <a:gd name="T65" fmla="*/ 927 h 1794"/>
                    <a:gd name="T66" fmla="*/ 128 w 2849"/>
                    <a:gd name="T67" fmla="*/ 801 h 1794"/>
                    <a:gd name="T68" fmla="*/ 158 w 2849"/>
                    <a:gd name="T69" fmla="*/ 791 h 1794"/>
                    <a:gd name="T70" fmla="*/ 178 w 2849"/>
                    <a:gd name="T71" fmla="*/ 795 h 1794"/>
                    <a:gd name="T72" fmla="*/ 433 w 2849"/>
                    <a:gd name="T73" fmla="*/ 1045 h 1794"/>
                    <a:gd name="T74" fmla="*/ 459 w 2849"/>
                    <a:gd name="T75" fmla="*/ 981 h 1794"/>
                    <a:gd name="T76" fmla="*/ 506 w 2849"/>
                    <a:gd name="T77" fmla="*/ 890 h 1794"/>
                    <a:gd name="T78" fmla="*/ 563 w 2849"/>
                    <a:gd name="T79" fmla="*/ 805 h 1794"/>
                    <a:gd name="T80" fmla="*/ 628 w 2849"/>
                    <a:gd name="T81" fmla="*/ 727 h 1794"/>
                    <a:gd name="T82" fmla="*/ 702 w 2849"/>
                    <a:gd name="T83" fmla="*/ 658 h 1794"/>
                    <a:gd name="T84" fmla="*/ 784 w 2849"/>
                    <a:gd name="T85" fmla="*/ 596 h 1794"/>
                    <a:gd name="T86" fmla="*/ 872 w 2849"/>
                    <a:gd name="T87" fmla="*/ 546 h 1794"/>
                    <a:gd name="T88" fmla="*/ 967 w 2849"/>
                    <a:gd name="T89" fmla="*/ 504 h 1794"/>
                    <a:gd name="T90" fmla="*/ 1066 w 2849"/>
                    <a:gd name="T91" fmla="*/ 473 h 1794"/>
                    <a:gd name="T92" fmla="*/ 1171 w 2849"/>
                    <a:gd name="T93" fmla="*/ 455 h 1794"/>
                    <a:gd name="T94" fmla="*/ 1278 w 2849"/>
                    <a:gd name="T95" fmla="*/ 448 h 1794"/>
                    <a:gd name="T96" fmla="*/ 1371 w 2849"/>
                    <a:gd name="T97" fmla="*/ 452 h 1794"/>
                    <a:gd name="T98" fmla="*/ 1503 w 2849"/>
                    <a:gd name="T99" fmla="*/ 476 h 1794"/>
                    <a:gd name="T100" fmla="*/ 1628 w 2849"/>
                    <a:gd name="T101" fmla="*/ 518 h 1794"/>
                    <a:gd name="T102" fmla="*/ 1744 w 2849"/>
                    <a:gd name="T103" fmla="*/ 577 h 1794"/>
                    <a:gd name="T104" fmla="*/ 1850 w 2849"/>
                    <a:gd name="T105" fmla="*/ 653 h 1794"/>
                    <a:gd name="T106" fmla="*/ 1943 w 2849"/>
                    <a:gd name="T107" fmla="*/ 742 h 1794"/>
                    <a:gd name="T108" fmla="*/ 2022 w 2849"/>
                    <a:gd name="T109" fmla="*/ 843 h 1794"/>
                    <a:gd name="T110" fmla="*/ 2087 w 2849"/>
                    <a:gd name="T111" fmla="*/ 956 h 1794"/>
                    <a:gd name="T112" fmla="*/ 2136 w 2849"/>
                    <a:gd name="T113" fmla="*/ 1078 h 1794"/>
                    <a:gd name="T114" fmla="*/ 2165 w 2849"/>
                    <a:gd name="T115" fmla="*/ 1208 h 1794"/>
                    <a:gd name="T116" fmla="*/ 2176 w 2849"/>
                    <a:gd name="T117" fmla="*/ 1345 h 1794"/>
                    <a:gd name="T118" fmla="*/ 2849 w 2849"/>
                    <a:gd name="T119" fmla="*/ 1345 h 179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849"/>
                    <a:gd name="T181" fmla="*/ 0 h 1794"/>
                    <a:gd name="T182" fmla="*/ 2849 w 2849"/>
                    <a:gd name="T183" fmla="*/ 1794 h 179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849" h="1794">
                      <a:moveTo>
                        <a:pt x="2625" y="1345"/>
                      </a:moveTo>
                      <a:lnTo>
                        <a:pt x="2625" y="1345"/>
                      </a:lnTo>
                      <a:lnTo>
                        <a:pt x="2623" y="1311"/>
                      </a:lnTo>
                      <a:lnTo>
                        <a:pt x="2622" y="1276"/>
                      </a:lnTo>
                      <a:lnTo>
                        <a:pt x="2620" y="1242"/>
                      </a:lnTo>
                      <a:lnTo>
                        <a:pt x="2618" y="1208"/>
                      </a:lnTo>
                      <a:lnTo>
                        <a:pt x="2614" y="1174"/>
                      </a:lnTo>
                      <a:lnTo>
                        <a:pt x="2609" y="1141"/>
                      </a:lnTo>
                      <a:lnTo>
                        <a:pt x="2603" y="1106"/>
                      </a:lnTo>
                      <a:lnTo>
                        <a:pt x="2597" y="1075"/>
                      </a:lnTo>
                      <a:lnTo>
                        <a:pt x="2590" y="1041"/>
                      </a:lnTo>
                      <a:lnTo>
                        <a:pt x="2582" y="1008"/>
                      </a:lnTo>
                      <a:lnTo>
                        <a:pt x="2574" y="977"/>
                      </a:lnTo>
                      <a:lnTo>
                        <a:pt x="2564" y="945"/>
                      </a:lnTo>
                      <a:lnTo>
                        <a:pt x="2554" y="914"/>
                      </a:lnTo>
                      <a:lnTo>
                        <a:pt x="2543" y="882"/>
                      </a:lnTo>
                      <a:lnTo>
                        <a:pt x="2531" y="851"/>
                      </a:lnTo>
                      <a:lnTo>
                        <a:pt x="2518" y="822"/>
                      </a:lnTo>
                      <a:lnTo>
                        <a:pt x="2505" y="791"/>
                      </a:lnTo>
                      <a:lnTo>
                        <a:pt x="2491" y="762"/>
                      </a:lnTo>
                      <a:lnTo>
                        <a:pt x="2477" y="732"/>
                      </a:lnTo>
                      <a:lnTo>
                        <a:pt x="2462" y="704"/>
                      </a:lnTo>
                      <a:lnTo>
                        <a:pt x="2446" y="675"/>
                      </a:lnTo>
                      <a:lnTo>
                        <a:pt x="2430" y="647"/>
                      </a:lnTo>
                      <a:lnTo>
                        <a:pt x="2412" y="620"/>
                      </a:lnTo>
                      <a:lnTo>
                        <a:pt x="2394" y="593"/>
                      </a:lnTo>
                      <a:lnTo>
                        <a:pt x="2377" y="567"/>
                      </a:lnTo>
                      <a:lnTo>
                        <a:pt x="2357" y="540"/>
                      </a:lnTo>
                      <a:lnTo>
                        <a:pt x="2338" y="515"/>
                      </a:lnTo>
                      <a:lnTo>
                        <a:pt x="2318" y="489"/>
                      </a:lnTo>
                      <a:lnTo>
                        <a:pt x="2296" y="464"/>
                      </a:lnTo>
                      <a:lnTo>
                        <a:pt x="2275" y="440"/>
                      </a:lnTo>
                      <a:lnTo>
                        <a:pt x="2253" y="417"/>
                      </a:lnTo>
                      <a:lnTo>
                        <a:pt x="2230" y="393"/>
                      </a:lnTo>
                      <a:lnTo>
                        <a:pt x="2207" y="371"/>
                      </a:lnTo>
                      <a:lnTo>
                        <a:pt x="2183" y="350"/>
                      </a:lnTo>
                      <a:lnTo>
                        <a:pt x="2159" y="328"/>
                      </a:lnTo>
                      <a:lnTo>
                        <a:pt x="2135" y="307"/>
                      </a:lnTo>
                      <a:lnTo>
                        <a:pt x="2110" y="287"/>
                      </a:lnTo>
                      <a:lnTo>
                        <a:pt x="2084" y="267"/>
                      </a:lnTo>
                      <a:lnTo>
                        <a:pt x="2058" y="248"/>
                      </a:lnTo>
                      <a:lnTo>
                        <a:pt x="2031" y="229"/>
                      </a:lnTo>
                      <a:lnTo>
                        <a:pt x="2003" y="211"/>
                      </a:lnTo>
                      <a:lnTo>
                        <a:pt x="1976" y="195"/>
                      </a:lnTo>
                      <a:lnTo>
                        <a:pt x="1948" y="178"/>
                      </a:lnTo>
                      <a:lnTo>
                        <a:pt x="1920" y="162"/>
                      </a:lnTo>
                      <a:lnTo>
                        <a:pt x="1891" y="146"/>
                      </a:lnTo>
                      <a:lnTo>
                        <a:pt x="1862" y="132"/>
                      </a:lnTo>
                      <a:lnTo>
                        <a:pt x="1832" y="118"/>
                      </a:lnTo>
                      <a:lnTo>
                        <a:pt x="1803" y="105"/>
                      </a:lnTo>
                      <a:lnTo>
                        <a:pt x="1772" y="93"/>
                      </a:lnTo>
                      <a:lnTo>
                        <a:pt x="1741" y="81"/>
                      </a:lnTo>
                      <a:lnTo>
                        <a:pt x="1711" y="71"/>
                      </a:lnTo>
                      <a:lnTo>
                        <a:pt x="1679" y="60"/>
                      </a:lnTo>
                      <a:lnTo>
                        <a:pt x="1647" y="51"/>
                      </a:lnTo>
                      <a:lnTo>
                        <a:pt x="1615" y="43"/>
                      </a:lnTo>
                      <a:lnTo>
                        <a:pt x="1583" y="34"/>
                      </a:lnTo>
                      <a:lnTo>
                        <a:pt x="1550" y="27"/>
                      </a:lnTo>
                      <a:lnTo>
                        <a:pt x="1517" y="20"/>
                      </a:lnTo>
                      <a:lnTo>
                        <a:pt x="1484" y="15"/>
                      </a:lnTo>
                      <a:lnTo>
                        <a:pt x="1450" y="11"/>
                      </a:lnTo>
                      <a:lnTo>
                        <a:pt x="1417" y="7"/>
                      </a:lnTo>
                      <a:lnTo>
                        <a:pt x="1382" y="4"/>
                      </a:lnTo>
                      <a:lnTo>
                        <a:pt x="1348" y="1"/>
                      </a:lnTo>
                      <a:lnTo>
                        <a:pt x="1314" y="0"/>
                      </a:lnTo>
                      <a:lnTo>
                        <a:pt x="1278" y="0"/>
                      </a:lnTo>
                      <a:lnTo>
                        <a:pt x="1223" y="1"/>
                      </a:lnTo>
                      <a:lnTo>
                        <a:pt x="1167" y="4"/>
                      </a:lnTo>
                      <a:lnTo>
                        <a:pt x="1113" y="9"/>
                      </a:lnTo>
                      <a:lnTo>
                        <a:pt x="1060" y="18"/>
                      </a:lnTo>
                      <a:lnTo>
                        <a:pt x="1007" y="27"/>
                      </a:lnTo>
                      <a:lnTo>
                        <a:pt x="954" y="39"/>
                      </a:lnTo>
                      <a:lnTo>
                        <a:pt x="903" y="53"/>
                      </a:lnTo>
                      <a:lnTo>
                        <a:pt x="852" y="68"/>
                      </a:lnTo>
                      <a:lnTo>
                        <a:pt x="801" y="86"/>
                      </a:lnTo>
                      <a:lnTo>
                        <a:pt x="753" y="106"/>
                      </a:lnTo>
                      <a:lnTo>
                        <a:pt x="704" y="128"/>
                      </a:lnTo>
                      <a:lnTo>
                        <a:pt x="658" y="151"/>
                      </a:lnTo>
                      <a:lnTo>
                        <a:pt x="612" y="176"/>
                      </a:lnTo>
                      <a:lnTo>
                        <a:pt x="568" y="203"/>
                      </a:lnTo>
                      <a:lnTo>
                        <a:pt x="524" y="231"/>
                      </a:lnTo>
                      <a:lnTo>
                        <a:pt x="481" y="261"/>
                      </a:lnTo>
                      <a:lnTo>
                        <a:pt x="440" y="293"/>
                      </a:lnTo>
                      <a:lnTo>
                        <a:pt x="400" y="326"/>
                      </a:lnTo>
                      <a:lnTo>
                        <a:pt x="362" y="361"/>
                      </a:lnTo>
                      <a:lnTo>
                        <a:pt x="324" y="397"/>
                      </a:lnTo>
                      <a:lnTo>
                        <a:pt x="289" y="435"/>
                      </a:lnTo>
                      <a:lnTo>
                        <a:pt x="255" y="473"/>
                      </a:lnTo>
                      <a:lnTo>
                        <a:pt x="222" y="514"/>
                      </a:lnTo>
                      <a:lnTo>
                        <a:pt x="190" y="555"/>
                      </a:lnTo>
                      <a:lnTo>
                        <a:pt x="160" y="597"/>
                      </a:lnTo>
                      <a:lnTo>
                        <a:pt x="132" y="641"/>
                      </a:lnTo>
                      <a:lnTo>
                        <a:pt x="106" y="686"/>
                      </a:lnTo>
                      <a:lnTo>
                        <a:pt x="81" y="732"/>
                      </a:lnTo>
                      <a:lnTo>
                        <a:pt x="57" y="779"/>
                      </a:lnTo>
                      <a:lnTo>
                        <a:pt x="36" y="828"/>
                      </a:lnTo>
                      <a:lnTo>
                        <a:pt x="17" y="877"/>
                      </a:lnTo>
                      <a:lnTo>
                        <a:pt x="0" y="927"/>
                      </a:lnTo>
                      <a:lnTo>
                        <a:pt x="120" y="806"/>
                      </a:lnTo>
                      <a:lnTo>
                        <a:pt x="128" y="801"/>
                      </a:lnTo>
                      <a:lnTo>
                        <a:pt x="138" y="795"/>
                      </a:lnTo>
                      <a:lnTo>
                        <a:pt x="147" y="792"/>
                      </a:lnTo>
                      <a:lnTo>
                        <a:pt x="158" y="791"/>
                      </a:lnTo>
                      <a:lnTo>
                        <a:pt x="167" y="792"/>
                      </a:lnTo>
                      <a:lnTo>
                        <a:pt x="178" y="795"/>
                      </a:lnTo>
                      <a:lnTo>
                        <a:pt x="186" y="801"/>
                      </a:lnTo>
                      <a:lnTo>
                        <a:pt x="194" y="806"/>
                      </a:lnTo>
                      <a:lnTo>
                        <a:pt x="433" y="1045"/>
                      </a:lnTo>
                      <a:lnTo>
                        <a:pt x="446" y="1013"/>
                      </a:lnTo>
                      <a:lnTo>
                        <a:pt x="459" y="981"/>
                      </a:lnTo>
                      <a:lnTo>
                        <a:pt x="473" y="951"/>
                      </a:lnTo>
                      <a:lnTo>
                        <a:pt x="488" y="920"/>
                      </a:lnTo>
                      <a:lnTo>
                        <a:pt x="506" y="890"/>
                      </a:lnTo>
                      <a:lnTo>
                        <a:pt x="524" y="861"/>
                      </a:lnTo>
                      <a:lnTo>
                        <a:pt x="543" y="832"/>
                      </a:lnTo>
                      <a:lnTo>
                        <a:pt x="563" y="805"/>
                      </a:lnTo>
                      <a:lnTo>
                        <a:pt x="584" y="778"/>
                      </a:lnTo>
                      <a:lnTo>
                        <a:pt x="605" y="752"/>
                      </a:lnTo>
                      <a:lnTo>
                        <a:pt x="628" y="727"/>
                      </a:lnTo>
                      <a:lnTo>
                        <a:pt x="653" y="704"/>
                      </a:lnTo>
                      <a:lnTo>
                        <a:pt x="677" y="680"/>
                      </a:lnTo>
                      <a:lnTo>
                        <a:pt x="702" y="658"/>
                      </a:lnTo>
                      <a:lnTo>
                        <a:pt x="729" y="636"/>
                      </a:lnTo>
                      <a:lnTo>
                        <a:pt x="756" y="616"/>
                      </a:lnTo>
                      <a:lnTo>
                        <a:pt x="784" y="596"/>
                      </a:lnTo>
                      <a:lnTo>
                        <a:pt x="813" y="579"/>
                      </a:lnTo>
                      <a:lnTo>
                        <a:pt x="843" y="561"/>
                      </a:lnTo>
                      <a:lnTo>
                        <a:pt x="872" y="546"/>
                      </a:lnTo>
                      <a:lnTo>
                        <a:pt x="903" y="530"/>
                      </a:lnTo>
                      <a:lnTo>
                        <a:pt x="935" y="516"/>
                      </a:lnTo>
                      <a:lnTo>
                        <a:pt x="967" y="504"/>
                      </a:lnTo>
                      <a:lnTo>
                        <a:pt x="1000" y="492"/>
                      </a:lnTo>
                      <a:lnTo>
                        <a:pt x="1033" y="482"/>
                      </a:lnTo>
                      <a:lnTo>
                        <a:pt x="1066" y="473"/>
                      </a:lnTo>
                      <a:lnTo>
                        <a:pt x="1100" y="465"/>
                      </a:lnTo>
                      <a:lnTo>
                        <a:pt x="1136" y="459"/>
                      </a:lnTo>
                      <a:lnTo>
                        <a:pt x="1171" y="455"/>
                      </a:lnTo>
                      <a:lnTo>
                        <a:pt x="1206" y="451"/>
                      </a:lnTo>
                      <a:lnTo>
                        <a:pt x="1242" y="449"/>
                      </a:lnTo>
                      <a:lnTo>
                        <a:pt x="1278" y="448"/>
                      </a:lnTo>
                      <a:lnTo>
                        <a:pt x="1324" y="449"/>
                      </a:lnTo>
                      <a:lnTo>
                        <a:pt x="1371" y="452"/>
                      </a:lnTo>
                      <a:lnTo>
                        <a:pt x="1415" y="458"/>
                      </a:lnTo>
                      <a:lnTo>
                        <a:pt x="1459" y="466"/>
                      </a:lnTo>
                      <a:lnTo>
                        <a:pt x="1503" y="476"/>
                      </a:lnTo>
                      <a:lnTo>
                        <a:pt x="1545" y="489"/>
                      </a:lnTo>
                      <a:lnTo>
                        <a:pt x="1587" y="503"/>
                      </a:lnTo>
                      <a:lnTo>
                        <a:pt x="1628" y="518"/>
                      </a:lnTo>
                      <a:lnTo>
                        <a:pt x="1668" y="536"/>
                      </a:lnTo>
                      <a:lnTo>
                        <a:pt x="1706" y="556"/>
                      </a:lnTo>
                      <a:lnTo>
                        <a:pt x="1744" y="577"/>
                      </a:lnTo>
                      <a:lnTo>
                        <a:pt x="1780" y="601"/>
                      </a:lnTo>
                      <a:lnTo>
                        <a:pt x="1816" y="626"/>
                      </a:lnTo>
                      <a:lnTo>
                        <a:pt x="1850" y="653"/>
                      </a:lnTo>
                      <a:lnTo>
                        <a:pt x="1882" y="681"/>
                      </a:lnTo>
                      <a:lnTo>
                        <a:pt x="1913" y="711"/>
                      </a:lnTo>
                      <a:lnTo>
                        <a:pt x="1943" y="742"/>
                      </a:lnTo>
                      <a:lnTo>
                        <a:pt x="1970" y="775"/>
                      </a:lnTo>
                      <a:lnTo>
                        <a:pt x="1998" y="809"/>
                      </a:lnTo>
                      <a:lnTo>
                        <a:pt x="2022" y="843"/>
                      </a:lnTo>
                      <a:lnTo>
                        <a:pt x="2046" y="880"/>
                      </a:lnTo>
                      <a:lnTo>
                        <a:pt x="2067" y="917"/>
                      </a:lnTo>
                      <a:lnTo>
                        <a:pt x="2087" y="956"/>
                      </a:lnTo>
                      <a:lnTo>
                        <a:pt x="2105" y="995"/>
                      </a:lnTo>
                      <a:lnTo>
                        <a:pt x="2122" y="1037"/>
                      </a:lnTo>
                      <a:lnTo>
                        <a:pt x="2136" y="1078"/>
                      </a:lnTo>
                      <a:lnTo>
                        <a:pt x="2148" y="1121"/>
                      </a:lnTo>
                      <a:lnTo>
                        <a:pt x="2158" y="1164"/>
                      </a:lnTo>
                      <a:lnTo>
                        <a:pt x="2165" y="1208"/>
                      </a:lnTo>
                      <a:lnTo>
                        <a:pt x="2171" y="1254"/>
                      </a:lnTo>
                      <a:lnTo>
                        <a:pt x="2175" y="1299"/>
                      </a:lnTo>
                      <a:lnTo>
                        <a:pt x="2176" y="1345"/>
                      </a:lnTo>
                      <a:lnTo>
                        <a:pt x="1952" y="1345"/>
                      </a:lnTo>
                      <a:lnTo>
                        <a:pt x="2400" y="1794"/>
                      </a:lnTo>
                      <a:lnTo>
                        <a:pt x="2849" y="1345"/>
                      </a:lnTo>
                      <a:lnTo>
                        <a:pt x="2625" y="1345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5B8B52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8" name="WordArt 10">
                <a:extLst>
                  <a:ext uri="{FF2B5EF4-FFF2-40B4-BE49-F238E27FC236}">
                    <a16:creationId xmlns:a16="http://schemas.microsoft.com/office/drawing/2014/main" id="{CC86A430-095F-F7ED-4A12-BEA52ED12D0C}"/>
                  </a:ext>
                </a:extLst>
              </p:cNvPr>
              <p:cNvSpPr>
                <a:spLocks noChangeArrowheads="1" noChangeShapeType="1"/>
              </p:cNvSpPr>
              <p:nvPr/>
            </p:nvSpPr>
            <p:spPr bwMode="auto">
              <a:xfrm rot="16200000">
                <a:off x="3348236" y="1670968"/>
                <a:ext cx="2130425" cy="1984375"/>
              </a:xfrm>
              <a:prstGeom prst="rect">
                <a:avLst/>
              </a:prstGeom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spcFirstLastPara="1" wrap="none" fromWordArt="1">
                <a:prstTxWarp prst="textArchUp">
                  <a:avLst>
                    <a:gd name="adj" fmla="val 12869700"/>
                  </a:avLst>
                </a:prstTxWarp>
              </a:bodyPr>
              <a:lstStyle/>
              <a:p>
                <a:pPr algn="ctr" defTabSz="1218804">
                  <a:defRPr/>
                </a:pPr>
                <a:r>
                  <a:rPr lang="zh-CN" altLang="en-US" sz="700" kern="10" dirty="0">
                    <a:solidFill>
                      <a:srgbClr val="FFFFFF"/>
                    </a:solidFill>
                    <a:cs typeface="+mn-ea"/>
                    <a:sym typeface="+mn-lt"/>
                  </a:rPr>
                  <a:t>单击此处添加标题文本</a:t>
                </a:r>
              </a:p>
            </p:txBody>
          </p:sp>
        </p:grpSp>
        <p:sp>
          <p:nvSpPr>
            <p:cNvPr id="6" name="WordArt 9">
              <a:extLst>
                <a:ext uri="{FF2B5EF4-FFF2-40B4-BE49-F238E27FC236}">
                  <a16:creationId xmlns:a16="http://schemas.microsoft.com/office/drawing/2014/main" id="{6BE0081E-8BE4-E0C2-3390-733E5BC497F7}"/>
                </a:ext>
              </a:extLst>
            </p:cNvPr>
            <p:cNvSpPr>
              <a:spLocks noChangeArrowheads="1" noChangeShapeType="1"/>
            </p:cNvSpPr>
            <p:nvPr/>
          </p:nvSpPr>
          <p:spPr bwMode="auto">
            <a:xfrm rot="5400000">
              <a:off x="3760986" y="1553492"/>
              <a:ext cx="2414588" cy="2284413"/>
            </a:xfrm>
            <a:prstGeom prst="rect">
              <a:avLst/>
            </a:prstGeom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spcFirstLastPara="1" wrap="none" fromWordArt="1">
              <a:prstTxWarp prst="textArchUp">
                <a:avLst>
                  <a:gd name="adj" fmla="val 13041412"/>
                </a:avLst>
              </a:prstTxWarp>
            </a:bodyPr>
            <a:lstStyle/>
            <a:p>
              <a:pPr algn="ctr" defTabSz="1218804">
                <a:defRPr/>
              </a:pPr>
              <a:r>
                <a:rPr lang="zh-CN" altLang="en-US" sz="1066" kern="10" dirty="0">
                  <a:solidFill>
                    <a:srgbClr val="5B8B52"/>
                  </a:solidFill>
                  <a:cs typeface="+mn-ea"/>
                  <a:sym typeface="+mn-lt"/>
                </a:rPr>
                <a:t>单击此处添加标题文本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6B943C0B-A8FE-7CFD-2DE1-05F6325EEE37}"/>
              </a:ext>
            </a:extLst>
          </p:cNvPr>
          <p:cNvGrpSpPr/>
          <p:nvPr/>
        </p:nvGrpSpPr>
        <p:grpSpPr>
          <a:xfrm>
            <a:off x="8660872" y="2995382"/>
            <a:ext cx="2810066" cy="552280"/>
            <a:chOff x="6496248" y="2247230"/>
            <a:chExt cx="2108200" cy="414338"/>
          </a:xfrm>
        </p:grpSpPr>
        <p:sp>
          <p:nvSpPr>
            <p:cNvPr id="14" name="Line 11">
              <a:extLst>
                <a:ext uri="{FF2B5EF4-FFF2-40B4-BE49-F238E27FC236}">
                  <a16:creationId xmlns:a16="http://schemas.microsoft.com/office/drawing/2014/main" id="{88ED8E47-E870-4DC6-A3C5-A54A8633CB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6496248" y="2661568"/>
              <a:ext cx="2108200" cy="0"/>
            </a:xfrm>
            <a:prstGeom prst="line">
              <a:avLst/>
            </a:prstGeom>
            <a:noFill/>
            <a:ln w="19050" cap="rnd">
              <a:solidFill>
                <a:srgbClr val="080808"/>
              </a:solidFill>
              <a:prstDash val="sysDot"/>
              <a:round/>
              <a:headEnd type="triangle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8804">
                <a:defRPr/>
              </a:pPr>
              <a:endParaRPr lang="zh-CN" altLang="en-US" sz="2399" kern="0">
                <a:solidFill>
                  <a:srgbClr val="79B747"/>
                </a:solidFill>
                <a:cs typeface="+mn-ea"/>
                <a:sym typeface="+mn-lt"/>
              </a:endParaRPr>
            </a:p>
          </p:txBody>
        </p:sp>
        <p:sp>
          <p:nvSpPr>
            <p:cNvPr id="15" name="AutoShape 13">
              <a:extLst>
                <a:ext uri="{FF2B5EF4-FFF2-40B4-BE49-F238E27FC236}">
                  <a16:creationId xmlns:a16="http://schemas.microsoft.com/office/drawing/2014/main" id="{56546F2F-FFB4-3E37-4EDE-C6C308066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2786" y="2247230"/>
              <a:ext cx="1704975" cy="358775"/>
            </a:xfrm>
            <a:prstGeom prst="roundRect">
              <a:avLst>
                <a:gd name="adj" fmla="val 16667"/>
              </a:avLst>
            </a:prstGeom>
            <a:noFill/>
            <a:ln w="12700">
              <a:solidFill>
                <a:srgbClr val="5B8B52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solidFill>
                    <a:srgbClr val="5B8B52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88A85E2-C44C-105F-98F3-62BEBCF9FFA1}"/>
              </a:ext>
            </a:extLst>
          </p:cNvPr>
          <p:cNvGrpSpPr/>
          <p:nvPr/>
        </p:nvGrpSpPr>
        <p:grpSpPr>
          <a:xfrm>
            <a:off x="1072848" y="2993266"/>
            <a:ext cx="3036480" cy="552279"/>
            <a:chOff x="803473" y="2245643"/>
            <a:chExt cx="2278063" cy="414337"/>
          </a:xfrm>
        </p:grpSpPr>
        <p:sp>
          <p:nvSpPr>
            <p:cNvPr id="18" name="AutoShape 14">
              <a:extLst>
                <a:ext uri="{FF2B5EF4-FFF2-40B4-BE49-F238E27FC236}">
                  <a16:creationId xmlns:a16="http://schemas.microsoft.com/office/drawing/2014/main" id="{D8D6AFB0-2B08-77F1-E476-E737100E5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998" y="2245643"/>
              <a:ext cx="1704975" cy="358775"/>
            </a:xfrm>
            <a:prstGeom prst="roundRect">
              <a:avLst>
                <a:gd name="adj" fmla="val 16667"/>
              </a:avLst>
            </a:prstGeom>
            <a:solidFill>
              <a:srgbClr val="5B8B52"/>
            </a:soli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+mn-lt"/>
                </a:rPr>
                <a:t>添加标题文本</a:t>
              </a:r>
            </a:p>
          </p:txBody>
        </p:sp>
        <p:sp>
          <p:nvSpPr>
            <p:cNvPr id="19" name="Line 15">
              <a:extLst>
                <a:ext uri="{FF2B5EF4-FFF2-40B4-BE49-F238E27FC236}">
                  <a16:creationId xmlns:a16="http://schemas.microsoft.com/office/drawing/2014/main" id="{6A94DDC2-303B-57E1-E228-0E78C78BE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473" y="2659980"/>
              <a:ext cx="2278063" cy="0"/>
            </a:xfrm>
            <a:prstGeom prst="line">
              <a:avLst/>
            </a:prstGeom>
            <a:noFill/>
            <a:ln w="19050" cap="rnd">
              <a:solidFill>
                <a:srgbClr val="080808"/>
              </a:solidFill>
              <a:prstDash val="sysDot"/>
              <a:round/>
              <a:headEnd type="triangle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pPr algn="ctr" defTabSz="1218804">
                <a:defRPr/>
              </a:pPr>
              <a:endParaRPr lang="zh-CN" altLang="en-US" sz="2399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2" name="文本框 21">
            <a:extLst>
              <a:ext uri="{FF2B5EF4-FFF2-40B4-BE49-F238E27FC236}">
                <a16:creationId xmlns:a16="http://schemas.microsoft.com/office/drawing/2014/main" id="{F406CEB8-6AD8-BB97-B3E3-29F86F2DE144}"/>
              </a:ext>
            </a:extLst>
          </p:cNvPr>
          <p:cNvSpPr txBox="1"/>
          <p:nvPr/>
        </p:nvSpPr>
        <p:spPr>
          <a:xfrm>
            <a:off x="1060557" y="3685745"/>
            <a:ext cx="2746182" cy="131940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r"/>
            <a:r>
              <a:rPr lang="zh-CN" altLang="en-US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ym typeface="HarmonyOS Sans SC Light" panose="00000400000000000000" pitchFamily="2" charset="-122"/>
              </a:rPr>
              <a:t>200</a:t>
            </a:r>
            <a:r>
              <a:rPr lang="zh-CN" altLang="en-US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dirty="0">
                <a:sym typeface="HarmonyOS Sans SC Light" panose="00000400000000000000" pitchFamily="2" charset="-122"/>
              </a:rPr>
              <a:t>5</a:t>
            </a:r>
            <a:r>
              <a:rPr lang="zh-CN" altLang="en-US" dirty="0"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5FA2050F-6083-FE26-D6B7-3DA483CDBD1D}"/>
              </a:ext>
            </a:extLst>
          </p:cNvPr>
          <p:cNvSpPr txBox="1"/>
          <p:nvPr/>
        </p:nvSpPr>
        <p:spPr>
          <a:xfrm>
            <a:off x="8976159" y="3714175"/>
            <a:ext cx="2494779" cy="131940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ym typeface="HarmonyOS Sans SC Light" panose="00000400000000000000" pitchFamily="2" charset="-122"/>
              </a:rPr>
              <a:t>200</a:t>
            </a:r>
            <a:r>
              <a:rPr lang="zh-CN" altLang="en-US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dirty="0">
                <a:sym typeface="HarmonyOS Sans SC Light" panose="00000400000000000000" pitchFamily="2" charset="-122"/>
              </a:rPr>
              <a:t>5</a:t>
            </a:r>
            <a:r>
              <a:rPr lang="zh-CN" altLang="en-US" dirty="0"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1440362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任意多边形: 形状 794">
            <a:extLst>
              <a:ext uri="{FF2B5EF4-FFF2-40B4-BE49-F238E27FC236}">
                <a16:creationId xmlns:a16="http://schemas.microsoft.com/office/drawing/2014/main" id="{E066FBAF-DACF-7135-A72C-F460B066BE33}"/>
              </a:ext>
            </a:extLst>
          </p:cNvPr>
          <p:cNvSpPr>
            <a:spLocks/>
          </p:cNvSpPr>
          <p:nvPr/>
        </p:nvSpPr>
        <p:spPr bwMode="auto">
          <a:xfrm>
            <a:off x="4148626" y="-5275216"/>
            <a:ext cx="10257612" cy="7876378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393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93" name="任意多边形: 形状 792">
            <a:extLst>
              <a:ext uri="{FF2B5EF4-FFF2-40B4-BE49-F238E27FC236}">
                <a16:creationId xmlns:a16="http://schemas.microsoft.com/office/drawing/2014/main" id="{352E840D-EA67-2411-9832-C48E5C28CD3A}"/>
              </a:ext>
            </a:extLst>
          </p:cNvPr>
          <p:cNvSpPr>
            <a:spLocks/>
          </p:cNvSpPr>
          <p:nvPr/>
        </p:nvSpPr>
        <p:spPr bwMode="auto">
          <a:xfrm>
            <a:off x="-1282090" y="-1907843"/>
            <a:ext cx="5153416" cy="3957086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5207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34" name="Freeform 315">
            <a:extLst>
              <a:ext uri="{FF2B5EF4-FFF2-40B4-BE49-F238E27FC236}">
                <a16:creationId xmlns:a16="http://schemas.microsoft.com/office/drawing/2014/main" id="{27A49B2F-2BD0-E997-CD59-2787E0CAF41F}"/>
              </a:ext>
            </a:extLst>
          </p:cNvPr>
          <p:cNvSpPr>
            <a:spLocks noEditPoints="1"/>
          </p:cNvSpPr>
          <p:nvPr/>
        </p:nvSpPr>
        <p:spPr bwMode="auto">
          <a:xfrm>
            <a:off x="3925545" y="3176690"/>
            <a:ext cx="5363236" cy="704834"/>
          </a:xfrm>
          <a:custGeom>
            <a:avLst/>
            <a:gdLst>
              <a:gd name="T0" fmla="*/ 376 w 453"/>
              <a:gd name="T1" fmla="*/ 49 h 67"/>
              <a:gd name="T2" fmla="*/ 343 w 453"/>
              <a:gd name="T3" fmla="*/ 47 h 67"/>
              <a:gd name="T4" fmla="*/ 351 w 453"/>
              <a:gd name="T5" fmla="*/ 43 h 67"/>
              <a:gd name="T6" fmla="*/ 368 w 453"/>
              <a:gd name="T7" fmla="*/ 45 h 67"/>
              <a:gd name="T8" fmla="*/ 370 w 453"/>
              <a:gd name="T9" fmla="*/ 36 h 67"/>
              <a:gd name="T10" fmla="*/ 351 w 453"/>
              <a:gd name="T11" fmla="*/ 35 h 67"/>
              <a:gd name="T12" fmla="*/ 360 w 453"/>
              <a:gd name="T13" fmla="*/ 31 h 67"/>
              <a:gd name="T14" fmla="*/ 333 w 453"/>
              <a:gd name="T15" fmla="*/ 15 h 67"/>
              <a:gd name="T16" fmla="*/ 327 w 453"/>
              <a:gd name="T17" fmla="*/ 16 h 67"/>
              <a:gd name="T18" fmla="*/ 305 w 453"/>
              <a:gd name="T19" fmla="*/ 13 h 67"/>
              <a:gd name="T20" fmla="*/ 293 w 453"/>
              <a:gd name="T21" fmla="*/ 9 h 67"/>
              <a:gd name="T22" fmla="*/ 269 w 453"/>
              <a:gd name="T23" fmla="*/ 6 h 67"/>
              <a:gd name="T24" fmla="*/ 262 w 453"/>
              <a:gd name="T25" fmla="*/ 5 h 67"/>
              <a:gd name="T26" fmla="*/ 251 w 453"/>
              <a:gd name="T27" fmla="*/ 7 h 67"/>
              <a:gd name="T28" fmla="*/ 231 w 453"/>
              <a:gd name="T29" fmla="*/ 5 h 67"/>
              <a:gd name="T30" fmla="*/ 195 w 453"/>
              <a:gd name="T31" fmla="*/ 4 h 67"/>
              <a:gd name="T32" fmla="*/ 20 w 453"/>
              <a:gd name="T33" fmla="*/ 19 h 67"/>
              <a:gd name="T34" fmla="*/ 13 w 453"/>
              <a:gd name="T35" fmla="*/ 57 h 67"/>
              <a:gd name="T36" fmla="*/ 189 w 453"/>
              <a:gd name="T37" fmla="*/ 61 h 67"/>
              <a:gd name="T38" fmla="*/ 199 w 453"/>
              <a:gd name="T39" fmla="*/ 61 h 67"/>
              <a:gd name="T40" fmla="*/ 207 w 453"/>
              <a:gd name="T41" fmla="*/ 63 h 67"/>
              <a:gd name="T42" fmla="*/ 221 w 453"/>
              <a:gd name="T43" fmla="*/ 63 h 67"/>
              <a:gd name="T44" fmla="*/ 238 w 453"/>
              <a:gd name="T45" fmla="*/ 62 h 67"/>
              <a:gd name="T46" fmla="*/ 241 w 453"/>
              <a:gd name="T47" fmla="*/ 63 h 67"/>
              <a:gd name="T48" fmla="*/ 257 w 453"/>
              <a:gd name="T49" fmla="*/ 62 h 67"/>
              <a:gd name="T50" fmla="*/ 331 w 453"/>
              <a:gd name="T51" fmla="*/ 63 h 67"/>
              <a:gd name="T52" fmla="*/ 385 w 453"/>
              <a:gd name="T53" fmla="*/ 59 h 67"/>
              <a:gd name="T54" fmla="*/ 349 w 453"/>
              <a:gd name="T55" fmla="*/ 25 h 67"/>
              <a:gd name="T56" fmla="*/ 345 w 453"/>
              <a:gd name="T57" fmla="*/ 28 h 67"/>
              <a:gd name="T58" fmla="*/ 98 w 453"/>
              <a:gd name="T59" fmla="*/ 22 h 67"/>
              <a:gd name="T60" fmla="*/ 113 w 453"/>
              <a:gd name="T61" fmla="*/ 22 h 67"/>
              <a:gd name="T62" fmla="*/ 121 w 453"/>
              <a:gd name="T63" fmla="*/ 22 h 67"/>
              <a:gd name="T64" fmla="*/ 127 w 453"/>
              <a:gd name="T65" fmla="*/ 21 h 67"/>
              <a:gd name="T66" fmla="*/ 149 w 453"/>
              <a:gd name="T67" fmla="*/ 20 h 67"/>
              <a:gd name="T68" fmla="*/ 161 w 453"/>
              <a:gd name="T69" fmla="*/ 22 h 67"/>
              <a:gd name="T70" fmla="*/ 166 w 453"/>
              <a:gd name="T71" fmla="*/ 20 h 67"/>
              <a:gd name="T72" fmla="*/ 173 w 453"/>
              <a:gd name="T73" fmla="*/ 21 h 67"/>
              <a:gd name="T74" fmla="*/ 218 w 453"/>
              <a:gd name="T75" fmla="*/ 63 h 67"/>
              <a:gd name="T76" fmla="*/ 246 w 453"/>
              <a:gd name="T77" fmla="*/ 22 h 67"/>
              <a:gd name="T78" fmla="*/ 246 w 453"/>
              <a:gd name="T79" fmla="*/ 23 h 67"/>
              <a:gd name="T80" fmla="*/ 255 w 453"/>
              <a:gd name="T81" fmla="*/ 22 h 67"/>
              <a:gd name="T82" fmla="*/ 260 w 453"/>
              <a:gd name="T83" fmla="*/ 22 h 67"/>
              <a:gd name="T84" fmla="*/ 270 w 453"/>
              <a:gd name="T85" fmla="*/ 26 h 67"/>
              <a:gd name="T86" fmla="*/ 273 w 453"/>
              <a:gd name="T87" fmla="*/ 24 h 67"/>
              <a:gd name="T88" fmla="*/ 283 w 453"/>
              <a:gd name="T89" fmla="*/ 24 h 67"/>
              <a:gd name="T90" fmla="*/ 297 w 453"/>
              <a:gd name="T91" fmla="*/ 28 h 67"/>
              <a:gd name="T92" fmla="*/ 301 w 453"/>
              <a:gd name="T93" fmla="*/ 25 h 67"/>
              <a:gd name="T94" fmla="*/ 302 w 453"/>
              <a:gd name="T95" fmla="*/ 42 h 67"/>
              <a:gd name="T96" fmla="*/ 306 w 453"/>
              <a:gd name="T97" fmla="*/ 26 h 67"/>
              <a:gd name="T98" fmla="*/ 307 w 453"/>
              <a:gd name="T99" fmla="*/ 29 h 67"/>
              <a:gd name="T100" fmla="*/ 318 w 453"/>
              <a:gd name="T101" fmla="*/ 31 h 67"/>
              <a:gd name="T102" fmla="*/ 329 w 453"/>
              <a:gd name="T103" fmla="*/ 30 h 67"/>
              <a:gd name="T104" fmla="*/ 340 w 453"/>
              <a:gd name="T105" fmla="*/ 31 h 67"/>
              <a:gd name="T106" fmla="*/ 342 w 453"/>
              <a:gd name="T107" fmla="*/ 4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3" h="67">
                <a:moveTo>
                  <a:pt x="411" y="50"/>
                </a:moveTo>
                <a:cubicBezTo>
                  <a:pt x="411" y="49"/>
                  <a:pt x="411" y="49"/>
                  <a:pt x="411" y="49"/>
                </a:cubicBezTo>
                <a:cubicBezTo>
                  <a:pt x="407" y="52"/>
                  <a:pt x="405" y="48"/>
                  <a:pt x="400" y="49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2" y="49"/>
                  <a:pt x="383" y="51"/>
                  <a:pt x="376" y="49"/>
                </a:cubicBezTo>
                <a:cubicBezTo>
                  <a:pt x="374" y="48"/>
                  <a:pt x="368" y="49"/>
                  <a:pt x="366" y="50"/>
                </a:cubicBezTo>
                <a:cubicBezTo>
                  <a:pt x="364" y="48"/>
                  <a:pt x="360" y="52"/>
                  <a:pt x="359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53" y="46"/>
                  <a:pt x="348" y="51"/>
                  <a:pt x="343" y="47"/>
                </a:cubicBezTo>
                <a:cubicBezTo>
                  <a:pt x="343" y="47"/>
                  <a:pt x="343" y="47"/>
                  <a:pt x="343" y="47"/>
                </a:cubicBezTo>
                <a:cubicBezTo>
                  <a:pt x="345" y="46"/>
                  <a:pt x="346" y="43"/>
                  <a:pt x="347" y="47"/>
                </a:cubicBezTo>
                <a:cubicBezTo>
                  <a:pt x="348" y="48"/>
                  <a:pt x="349" y="45"/>
                  <a:pt x="350" y="44"/>
                </a:cubicBezTo>
                <a:cubicBezTo>
                  <a:pt x="350" y="45"/>
                  <a:pt x="351" y="45"/>
                  <a:pt x="351" y="46"/>
                </a:cubicBezTo>
                <a:cubicBezTo>
                  <a:pt x="351" y="46"/>
                  <a:pt x="351" y="46"/>
                  <a:pt x="351" y="46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3" y="41"/>
                  <a:pt x="352" y="47"/>
                  <a:pt x="354" y="47"/>
                </a:cubicBezTo>
                <a:cubicBezTo>
                  <a:pt x="355" y="36"/>
                  <a:pt x="358" y="49"/>
                  <a:pt x="362" y="44"/>
                </a:cubicBezTo>
                <a:cubicBezTo>
                  <a:pt x="364" y="47"/>
                  <a:pt x="365" y="43"/>
                  <a:pt x="367" y="42"/>
                </a:cubicBezTo>
                <a:cubicBezTo>
                  <a:pt x="368" y="43"/>
                  <a:pt x="368" y="44"/>
                  <a:pt x="368" y="45"/>
                </a:cubicBezTo>
                <a:cubicBezTo>
                  <a:pt x="369" y="45"/>
                  <a:pt x="370" y="45"/>
                  <a:pt x="370" y="43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3" y="38"/>
                  <a:pt x="376" y="43"/>
                  <a:pt x="378" y="41"/>
                </a:cubicBezTo>
                <a:cubicBezTo>
                  <a:pt x="378" y="39"/>
                  <a:pt x="380" y="36"/>
                  <a:pt x="378" y="35"/>
                </a:cubicBezTo>
                <a:cubicBezTo>
                  <a:pt x="375" y="38"/>
                  <a:pt x="373" y="31"/>
                  <a:pt x="370" y="36"/>
                </a:cubicBezTo>
                <a:cubicBezTo>
                  <a:pt x="368" y="31"/>
                  <a:pt x="367" y="38"/>
                  <a:pt x="365" y="34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4"/>
                  <a:pt x="361" y="33"/>
                </a:cubicBezTo>
                <a:cubicBezTo>
                  <a:pt x="359" y="36"/>
                  <a:pt x="358" y="29"/>
                  <a:pt x="356" y="34"/>
                </a:cubicBezTo>
                <a:cubicBezTo>
                  <a:pt x="353" y="32"/>
                  <a:pt x="354" y="35"/>
                  <a:pt x="351" y="35"/>
                </a:cubicBezTo>
                <a:cubicBezTo>
                  <a:pt x="349" y="33"/>
                  <a:pt x="351" y="30"/>
                  <a:pt x="352" y="28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5" y="32"/>
                  <a:pt x="356" y="26"/>
                  <a:pt x="357" y="29"/>
                </a:cubicBezTo>
                <a:cubicBezTo>
                  <a:pt x="358" y="27"/>
                  <a:pt x="358" y="27"/>
                  <a:pt x="358" y="27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0" y="23"/>
                  <a:pt x="357" y="25"/>
                </a:cubicBezTo>
                <a:cubicBezTo>
                  <a:pt x="358" y="24"/>
                  <a:pt x="359" y="22"/>
                  <a:pt x="360" y="24"/>
                </a:cubicBezTo>
                <a:cubicBezTo>
                  <a:pt x="360" y="22"/>
                  <a:pt x="360" y="22"/>
                  <a:pt x="360" y="22"/>
                </a:cubicBezTo>
                <a:cubicBezTo>
                  <a:pt x="354" y="17"/>
                  <a:pt x="345" y="23"/>
                  <a:pt x="339" y="17"/>
                </a:cubicBezTo>
                <a:cubicBezTo>
                  <a:pt x="337" y="20"/>
                  <a:pt x="335" y="16"/>
                  <a:pt x="333" y="15"/>
                </a:cubicBezTo>
                <a:cubicBezTo>
                  <a:pt x="335" y="16"/>
                  <a:pt x="335" y="16"/>
                  <a:pt x="335" y="16"/>
                </a:cubicBezTo>
                <a:cubicBezTo>
                  <a:pt x="334" y="18"/>
                  <a:pt x="333" y="17"/>
                  <a:pt x="333" y="17"/>
                </a:cubicBezTo>
                <a:cubicBezTo>
                  <a:pt x="332" y="17"/>
                  <a:pt x="330" y="18"/>
                  <a:pt x="331" y="16"/>
                </a:cubicBezTo>
                <a:cubicBezTo>
                  <a:pt x="331" y="15"/>
                  <a:pt x="331" y="15"/>
                  <a:pt x="332" y="15"/>
                </a:cubicBezTo>
                <a:cubicBezTo>
                  <a:pt x="328" y="11"/>
                  <a:pt x="331" y="19"/>
                  <a:pt x="327" y="16"/>
                </a:cubicBezTo>
                <a:cubicBezTo>
                  <a:pt x="323" y="19"/>
                  <a:pt x="321" y="12"/>
                  <a:pt x="318" y="12"/>
                </a:cubicBezTo>
                <a:cubicBezTo>
                  <a:pt x="317" y="16"/>
                  <a:pt x="317" y="16"/>
                  <a:pt x="317" y="16"/>
                </a:cubicBezTo>
                <a:cubicBezTo>
                  <a:pt x="316" y="17"/>
                  <a:pt x="315" y="15"/>
                  <a:pt x="315" y="14"/>
                </a:cubicBezTo>
                <a:cubicBezTo>
                  <a:pt x="314" y="15"/>
                  <a:pt x="314" y="15"/>
                  <a:pt x="314" y="15"/>
                </a:cubicBezTo>
                <a:cubicBezTo>
                  <a:pt x="311" y="13"/>
                  <a:pt x="308" y="15"/>
                  <a:pt x="305" y="13"/>
                </a:cubicBezTo>
                <a:cubicBezTo>
                  <a:pt x="303" y="11"/>
                  <a:pt x="299" y="14"/>
                  <a:pt x="297" y="11"/>
                </a:cubicBezTo>
                <a:cubicBezTo>
                  <a:pt x="297" y="10"/>
                  <a:pt x="298" y="10"/>
                  <a:pt x="298" y="10"/>
                </a:cubicBezTo>
                <a:cubicBezTo>
                  <a:pt x="297" y="10"/>
                  <a:pt x="296" y="10"/>
                  <a:pt x="297" y="11"/>
                </a:cubicBezTo>
                <a:cubicBezTo>
                  <a:pt x="296" y="12"/>
                  <a:pt x="295" y="11"/>
                  <a:pt x="295" y="11"/>
                </a:cubicBezTo>
                <a:cubicBezTo>
                  <a:pt x="294" y="12"/>
                  <a:pt x="293" y="11"/>
                  <a:pt x="293" y="9"/>
                </a:cubicBezTo>
                <a:cubicBezTo>
                  <a:pt x="292" y="9"/>
                  <a:pt x="292" y="9"/>
                  <a:pt x="292" y="9"/>
                </a:cubicBezTo>
                <a:cubicBezTo>
                  <a:pt x="291" y="15"/>
                  <a:pt x="290" y="7"/>
                  <a:pt x="289" y="8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2" y="11"/>
                  <a:pt x="276" y="10"/>
                  <a:pt x="269" y="8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6"/>
                  <a:pt x="266" y="6"/>
                  <a:pt x="266" y="6"/>
                </a:cubicBezTo>
                <a:cubicBezTo>
                  <a:pt x="266" y="7"/>
                  <a:pt x="267" y="6"/>
                  <a:pt x="267" y="7"/>
                </a:cubicBezTo>
                <a:cubicBezTo>
                  <a:pt x="267" y="9"/>
                  <a:pt x="266" y="8"/>
                  <a:pt x="265" y="8"/>
                </a:cubicBezTo>
                <a:cubicBezTo>
                  <a:pt x="265" y="7"/>
                  <a:pt x="264" y="7"/>
                  <a:pt x="264" y="5"/>
                </a:cubicBezTo>
                <a:cubicBezTo>
                  <a:pt x="262" y="5"/>
                  <a:pt x="262" y="5"/>
                  <a:pt x="262" y="5"/>
                </a:cubicBezTo>
                <a:cubicBezTo>
                  <a:pt x="264" y="7"/>
                  <a:pt x="264" y="7"/>
                  <a:pt x="264" y="7"/>
                </a:cubicBezTo>
                <a:cubicBezTo>
                  <a:pt x="263" y="8"/>
                  <a:pt x="262" y="9"/>
                  <a:pt x="262" y="9"/>
                </a:cubicBezTo>
                <a:cubicBezTo>
                  <a:pt x="261" y="8"/>
                  <a:pt x="260" y="7"/>
                  <a:pt x="260" y="5"/>
                </a:cubicBezTo>
                <a:cubicBezTo>
                  <a:pt x="251" y="5"/>
                  <a:pt x="251" y="5"/>
                  <a:pt x="251" y="5"/>
                </a:cubicBezTo>
                <a:cubicBezTo>
                  <a:pt x="251" y="6"/>
                  <a:pt x="251" y="7"/>
                  <a:pt x="251" y="7"/>
                </a:cubicBezTo>
                <a:cubicBezTo>
                  <a:pt x="250" y="7"/>
                  <a:pt x="249" y="8"/>
                  <a:pt x="249" y="6"/>
                </a:cubicBezTo>
                <a:cubicBezTo>
                  <a:pt x="249" y="6"/>
                  <a:pt x="249" y="5"/>
                  <a:pt x="249" y="5"/>
                </a:cubicBezTo>
                <a:cubicBezTo>
                  <a:pt x="233" y="4"/>
                  <a:pt x="233" y="4"/>
                  <a:pt x="233" y="4"/>
                </a:cubicBezTo>
                <a:cubicBezTo>
                  <a:pt x="232" y="6"/>
                  <a:pt x="232" y="6"/>
                  <a:pt x="232" y="6"/>
                </a:cubicBezTo>
                <a:cubicBezTo>
                  <a:pt x="232" y="6"/>
                  <a:pt x="231" y="7"/>
                  <a:pt x="231" y="5"/>
                </a:cubicBezTo>
                <a:cubicBezTo>
                  <a:pt x="231" y="5"/>
                  <a:pt x="231" y="5"/>
                  <a:pt x="231" y="5"/>
                </a:cubicBezTo>
                <a:cubicBezTo>
                  <a:pt x="196" y="3"/>
                  <a:pt x="196" y="3"/>
                  <a:pt x="196" y="3"/>
                </a:cubicBezTo>
                <a:cubicBezTo>
                  <a:pt x="196" y="4"/>
                  <a:pt x="196" y="5"/>
                  <a:pt x="195" y="5"/>
                </a:cubicBezTo>
                <a:cubicBezTo>
                  <a:pt x="194" y="5"/>
                  <a:pt x="193" y="6"/>
                  <a:pt x="193" y="5"/>
                </a:cubicBezTo>
                <a:cubicBezTo>
                  <a:pt x="193" y="4"/>
                  <a:pt x="194" y="4"/>
                  <a:pt x="195" y="4"/>
                </a:cubicBezTo>
                <a:cubicBezTo>
                  <a:pt x="193" y="3"/>
                  <a:pt x="186" y="1"/>
                  <a:pt x="185" y="5"/>
                </a:cubicBezTo>
                <a:cubicBezTo>
                  <a:pt x="184" y="5"/>
                  <a:pt x="184" y="4"/>
                  <a:pt x="184" y="3"/>
                </a:cubicBezTo>
                <a:cubicBezTo>
                  <a:pt x="180" y="4"/>
                  <a:pt x="174" y="1"/>
                  <a:pt x="173" y="5"/>
                </a:cubicBezTo>
                <a:cubicBezTo>
                  <a:pt x="173" y="4"/>
                  <a:pt x="172" y="4"/>
                  <a:pt x="172" y="3"/>
                </a:cubicBezTo>
                <a:cubicBezTo>
                  <a:pt x="121" y="0"/>
                  <a:pt x="71" y="7"/>
                  <a:pt x="20" y="19"/>
                </a:cubicBezTo>
                <a:cubicBezTo>
                  <a:pt x="19" y="22"/>
                  <a:pt x="17" y="23"/>
                  <a:pt x="15" y="22"/>
                </a:cubicBezTo>
                <a:cubicBezTo>
                  <a:pt x="10" y="28"/>
                  <a:pt x="5" y="32"/>
                  <a:pt x="0" y="37"/>
                </a:cubicBezTo>
                <a:cubicBezTo>
                  <a:pt x="0" y="39"/>
                  <a:pt x="0" y="42"/>
                  <a:pt x="1" y="43"/>
                </a:cubicBezTo>
                <a:cubicBezTo>
                  <a:pt x="1" y="51"/>
                  <a:pt x="7" y="55"/>
                  <a:pt x="10" y="59"/>
                </a:cubicBezTo>
                <a:cubicBezTo>
                  <a:pt x="12" y="61"/>
                  <a:pt x="12" y="59"/>
                  <a:pt x="13" y="57"/>
                </a:cubicBezTo>
                <a:cubicBezTo>
                  <a:pt x="37" y="66"/>
                  <a:pt x="67" y="59"/>
                  <a:pt x="91" y="60"/>
                </a:cubicBezTo>
                <a:cubicBezTo>
                  <a:pt x="184" y="63"/>
                  <a:pt x="184" y="63"/>
                  <a:pt x="184" y="63"/>
                </a:cubicBezTo>
                <a:cubicBezTo>
                  <a:pt x="185" y="59"/>
                  <a:pt x="187" y="61"/>
                  <a:pt x="189" y="61"/>
                </a:cubicBezTo>
                <a:cubicBezTo>
                  <a:pt x="188" y="63"/>
                  <a:pt x="188" y="63"/>
                  <a:pt x="188" y="63"/>
                </a:cubicBezTo>
                <a:cubicBezTo>
                  <a:pt x="190" y="64"/>
                  <a:pt x="189" y="62"/>
                  <a:pt x="189" y="61"/>
                </a:cubicBezTo>
                <a:cubicBezTo>
                  <a:pt x="190" y="61"/>
                  <a:pt x="191" y="60"/>
                  <a:pt x="191" y="62"/>
                </a:cubicBezTo>
                <a:cubicBezTo>
                  <a:pt x="191" y="63"/>
                  <a:pt x="191" y="63"/>
                  <a:pt x="191" y="63"/>
                </a:cubicBezTo>
                <a:cubicBezTo>
                  <a:pt x="190" y="63"/>
                  <a:pt x="193" y="64"/>
                  <a:pt x="193" y="62"/>
                </a:cubicBezTo>
                <a:cubicBezTo>
                  <a:pt x="193" y="62"/>
                  <a:pt x="193" y="63"/>
                  <a:pt x="193" y="63"/>
                </a:cubicBezTo>
                <a:cubicBezTo>
                  <a:pt x="195" y="63"/>
                  <a:pt x="198" y="65"/>
                  <a:pt x="199" y="61"/>
                </a:cubicBezTo>
                <a:cubicBezTo>
                  <a:pt x="199" y="62"/>
                  <a:pt x="200" y="62"/>
                  <a:pt x="200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3" y="64"/>
                  <a:pt x="202" y="62"/>
                  <a:pt x="203" y="62"/>
                </a:cubicBezTo>
                <a:cubicBezTo>
                  <a:pt x="203" y="62"/>
                  <a:pt x="203" y="63"/>
                  <a:pt x="203" y="63"/>
                </a:cubicBezTo>
                <a:cubicBezTo>
                  <a:pt x="207" y="63"/>
                  <a:pt x="207" y="63"/>
                  <a:pt x="207" y="63"/>
                </a:cubicBezTo>
                <a:cubicBezTo>
                  <a:pt x="207" y="62"/>
                  <a:pt x="207" y="62"/>
                  <a:pt x="207" y="62"/>
                </a:cubicBezTo>
                <a:cubicBezTo>
                  <a:pt x="213" y="61"/>
                  <a:pt x="213" y="61"/>
                  <a:pt x="213" y="61"/>
                </a:cubicBezTo>
                <a:cubicBezTo>
                  <a:pt x="213" y="62"/>
                  <a:pt x="214" y="62"/>
                  <a:pt x="214" y="63"/>
                </a:cubicBezTo>
                <a:cubicBezTo>
                  <a:pt x="216" y="64"/>
                  <a:pt x="219" y="66"/>
                  <a:pt x="219" y="62"/>
                </a:cubicBezTo>
                <a:cubicBezTo>
                  <a:pt x="220" y="62"/>
                  <a:pt x="221" y="61"/>
                  <a:pt x="221" y="63"/>
                </a:cubicBezTo>
                <a:cubicBezTo>
                  <a:pt x="221" y="63"/>
                  <a:pt x="221" y="63"/>
                  <a:pt x="221" y="63"/>
                </a:cubicBezTo>
                <a:cubicBezTo>
                  <a:pt x="224" y="63"/>
                  <a:pt x="224" y="63"/>
                  <a:pt x="224" y="63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26" y="57"/>
                  <a:pt x="226" y="66"/>
                  <a:pt x="228" y="64"/>
                </a:cubicBezTo>
                <a:cubicBezTo>
                  <a:pt x="230" y="60"/>
                  <a:pt x="235" y="63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9" y="64"/>
                  <a:pt x="239" y="63"/>
                  <a:pt x="240" y="62"/>
                </a:cubicBezTo>
                <a:cubicBezTo>
                  <a:pt x="240" y="62"/>
                  <a:pt x="241" y="63"/>
                  <a:pt x="240" y="63"/>
                </a:cubicBezTo>
                <a:cubicBezTo>
                  <a:pt x="242" y="63"/>
                  <a:pt x="242" y="63"/>
                  <a:pt x="242" y="63"/>
                </a:cubicBezTo>
                <a:cubicBezTo>
                  <a:pt x="241" y="63"/>
                  <a:pt x="241" y="63"/>
                  <a:pt x="241" y="63"/>
                </a:cubicBezTo>
                <a:cubicBezTo>
                  <a:pt x="242" y="61"/>
                  <a:pt x="243" y="61"/>
                  <a:pt x="244" y="61"/>
                </a:cubicBezTo>
                <a:cubicBezTo>
                  <a:pt x="245" y="62"/>
                  <a:pt x="244" y="64"/>
                  <a:pt x="244" y="64"/>
                </a:cubicBezTo>
                <a:cubicBezTo>
                  <a:pt x="245" y="64"/>
                  <a:pt x="246" y="64"/>
                  <a:pt x="247" y="62"/>
                </a:cubicBezTo>
                <a:cubicBezTo>
                  <a:pt x="249" y="60"/>
                  <a:pt x="257" y="60"/>
                  <a:pt x="256" y="63"/>
                </a:cubicBezTo>
                <a:cubicBezTo>
                  <a:pt x="257" y="62"/>
                  <a:pt x="257" y="62"/>
                  <a:pt x="257" y="62"/>
                </a:cubicBezTo>
                <a:cubicBezTo>
                  <a:pt x="263" y="62"/>
                  <a:pt x="269" y="60"/>
                  <a:pt x="271" y="64"/>
                </a:cubicBezTo>
                <a:cubicBezTo>
                  <a:pt x="273" y="60"/>
                  <a:pt x="274" y="65"/>
                  <a:pt x="276" y="64"/>
                </a:cubicBezTo>
                <a:cubicBezTo>
                  <a:pt x="280" y="60"/>
                  <a:pt x="282" y="62"/>
                  <a:pt x="287" y="62"/>
                </a:cubicBezTo>
                <a:cubicBezTo>
                  <a:pt x="289" y="61"/>
                  <a:pt x="290" y="67"/>
                  <a:pt x="292" y="63"/>
                </a:cubicBezTo>
                <a:cubicBezTo>
                  <a:pt x="331" y="63"/>
                  <a:pt x="331" y="63"/>
                  <a:pt x="331" y="63"/>
                </a:cubicBezTo>
                <a:cubicBezTo>
                  <a:pt x="336" y="64"/>
                  <a:pt x="341" y="63"/>
                  <a:pt x="345" y="64"/>
                </a:cubicBezTo>
                <a:cubicBezTo>
                  <a:pt x="352" y="61"/>
                  <a:pt x="360" y="63"/>
                  <a:pt x="367" y="60"/>
                </a:cubicBezTo>
                <a:cubicBezTo>
                  <a:pt x="369" y="62"/>
                  <a:pt x="374" y="62"/>
                  <a:pt x="377" y="61"/>
                </a:cubicBezTo>
                <a:cubicBezTo>
                  <a:pt x="380" y="60"/>
                  <a:pt x="382" y="60"/>
                  <a:pt x="384" y="57"/>
                </a:cubicBezTo>
                <a:cubicBezTo>
                  <a:pt x="385" y="59"/>
                  <a:pt x="385" y="59"/>
                  <a:pt x="385" y="59"/>
                </a:cubicBezTo>
                <a:cubicBezTo>
                  <a:pt x="386" y="59"/>
                  <a:pt x="387" y="59"/>
                  <a:pt x="388" y="57"/>
                </a:cubicBezTo>
                <a:cubicBezTo>
                  <a:pt x="408" y="53"/>
                  <a:pt x="432" y="53"/>
                  <a:pt x="453" y="48"/>
                </a:cubicBezTo>
                <a:cubicBezTo>
                  <a:pt x="439" y="48"/>
                  <a:pt x="424" y="49"/>
                  <a:pt x="411" y="50"/>
                </a:cubicBezTo>
                <a:close/>
                <a:moveTo>
                  <a:pt x="349" y="24"/>
                </a:moveTo>
                <a:cubicBezTo>
                  <a:pt x="349" y="25"/>
                  <a:pt x="349" y="25"/>
                  <a:pt x="349" y="25"/>
                </a:cubicBezTo>
                <a:cubicBezTo>
                  <a:pt x="349" y="27"/>
                  <a:pt x="348" y="23"/>
                  <a:pt x="347" y="26"/>
                </a:cubicBezTo>
                <a:cubicBezTo>
                  <a:pt x="346" y="26"/>
                  <a:pt x="346" y="27"/>
                  <a:pt x="345" y="26"/>
                </a:cubicBezTo>
                <a:cubicBezTo>
                  <a:pt x="347" y="27"/>
                  <a:pt x="347" y="23"/>
                  <a:pt x="349" y="24"/>
                </a:cubicBezTo>
                <a:close/>
                <a:moveTo>
                  <a:pt x="344" y="28"/>
                </a:moveTo>
                <a:cubicBezTo>
                  <a:pt x="345" y="28"/>
                  <a:pt x="345" y="28"/>
                  <a:pt x="345" y="28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4" y="31"/>
                  <a:pt x="344" y="31"/>
                  <a:pt x="344" y="31"/>
                </a:cubicBezTo>
                <a:lnTo>
                  <a:pt x="344" y="28"/>
                </a:lnTo>
                <a:close/>
                <a:moveTo>
                  <a:pt x="98" y="24"/>
                </a:moveTo>
                <a:cubicBezTo>
                  <a:pt x="98" y="22"/>
                  <a:pt x="98" y="22"/>
                  <a:pt x="98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8" y="24"/>
                  <a:pt x="98" y="24"/>
                </a:cubicBezTo>
                <a:close/>
                <a:moveTo>
                  <a:pt x="110" y="22"/>
                </a:moveTo>
                <a:cubicBezTo>
                  <a:pt x="110" y="21"/>
                  <a:pt x="110" y="21"/>
                  <a:pt x="110" y="21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2" y="23"/>
                  <a:pt x="111" y="22"/>
                  <a:pt x="110" y="22"/>
                </a:cubicBezTo>
                <a:close/>
                <a:moveTo>
                  <a:pt x="115" y="22"/>
                </a:moveTo>
                <a:cubicBezTo>
                  <a:pt x="115" y="20"/>
                  <a:pt x="117" y="20"/>
                  <a:pt x="118" y="22"/>
                </a:cubicBezTo>
                <a:lnTo>
                  <a:pt x="115" y="22"/>
                </a:lnTo>
                <a:close/>
                <a:moveTo>
                  <a:pt x="121" y="22"/>
                </a:moveTo>
                <a:cubicBezTo>
                  <a:pt x="119" y="22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1" y="20"/>
                  <a:pt x="121" y="20"/>
                  <a:pt x="121" y="20"/>
                </a:cubicBezTo>
                <a:lnTo>
                  <a:pt x="121" y="22"/>
                </a:lnTo>
                <a:close/>
                <a:moveTo>
                  <a:pt x="127" y="21"/>
                </a:moveTo>
                <a:cubicBezTo>
                  <a:pt x="133" y="20"/>
                  <a:pt x="133" y="20"/>
                  <a:pt x="133" y="20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21"/>
                  <a:pt x="130" y="20"/>
                  <a:pt x="127" y="21"/>
                </a:cubicBezTo>
                <a:close/>
                <a:moveTo>
                  <a:pt x="149" y="20"/>
                </a:moveTo>
                <a:cubicBezTo>
                  <a:pt x="147" y="20"/>
                  <a:pt x="145" y="20"/>
                  <a:pt x="144" y="21"/>
                </a:cubicBezTo>
                <a:cubicBezTo>
                  <a:pt x="146" y="19"/>
                  <a:pt x="147" y="19"/>
                  <a:pt x="149" y="20"/>
                </a:cubicBezTo>
                <a:cubicBezTo>
                  <a:pt x="152" y="20"/>
                  <a:pt x="155" y="20"/>
                  <a:pt x="159" y="20"/>
                </a:cubicBezTo>
                <a:cubicBezTo>
                  <a:pt x="155" y="23"/>
                  <a:pt x="152" y="21"/>
                  <a:pt x="149" y="20"/>
                </a:cubicBezTo>
                <a:close/>
                <a:moveTo>
                  <a:pt x="161" y="22"/>
                </a:moveTo>
                <a:cubicBezTo>
                  <a:pt x="161" y="20"/>
                  <a:pt x="161" y="20"/>
                  <a:pt x="161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3" y="20"/>
                  <a:pt x="162" y="22"/>
                  <a:pt x="161" y="22"/>
                </a:cubicBezTo>
                <a:close/>
                <a:moveTo>
                  <a:pt x="166" y="21"/>
                </a:moveTo>
                <a:cubicBezTo>
                  <a:pt x="166" y="20"/>
                  <a:pt x="166" y="20"/>
                  <a:pt x="166" y="20"/>
                </a:cubicBezTo>
                <a:cubicBezTo>
                  <a:pt x="171" y="21"/>
                  <a:pt x="171" y="21"/>
                  <a:pt x="171" y="21"/>
                </a:cubicBezTo>
                <a:lnTo>
                  <a:pt x="166" y="21"/>
                </a:lnTo>
                <a:close/>
                <a:moveTo>
                  <a:pt x="173" y="21"/>
                </a:moveTo>
                <a:cubicBezTo>
                  <a:pt x="175" y="21"/>
                  <a:pt x="176" y="17"/>
                  <a:pt x="178" y="21"/>
                </a:cubicBezTo>
                <a:cubicBezTo>
                  <a:pt x="175" y="22"/>
                  <a:pt x="175" y="24"/>
                  <a:pt x="173" y="21"/>
                </a:cubicBezTo>
                <a:close/>
                <a:moveTo>
                  <a:pt x="206" y="23"/>
                </a:moveTo>
                <a:cubicBezTo>
                  <a:pt x="204" y="23"/>
                  <a:pt x="204" y="23"/>
                  <a:pt x="204" y="23"/>
                </a:cubicBezTo>
                <a:cubicBezTo>
                  <a:pt x="204" y="21"/>
                  <a:pt x="206" y="21"/>
                  <a:pt x="206" y="18"/>
                </a:cubicBezTo>
                <a:cubicBezTo>
                  <a:pt x="207" y="19"/>
                  <a:pt x="206" y="22"/>
                  <a:pt x="206" y="23"/>
                </a:cubicBezTo>
                <a:close/>
                <a:moveTo>
                  <a:pt x="218" y="63"/>
                </a:moveTo>
                <a:cubicBezTo>
                  <a:pt x="216" y="63"/>
                  <a:pt x="216" y="63"/>
                  <a:pt x="216" y="63"/>
                </a:cubicBezTo>
                <a:cubicBezTo>
                  <a:pt x="218" y="62"/>
                  <a:pt x="218" y="62"/>
                  <a:pt x="218" y="62"/>
                </a:cubicBezTo>
                <a:lnTo>
                  <a:pt x="218" y="63"/>
                </a:lnTo>
                <a:close/>
                <a:moveTo>
                  <a:pt x="246" y="23"/>
                </a:moveTo>
                <a:cubicBezTo>
                  <a:pt x="246" y="22"/>
                  <a:pt x="246" y="22"/>
                  <a:pt x="246" y="22"/>
                </a:cubicBezTo>
                <a:cubicBezTo>
                  <a:pt x="245" y="21"/>
                  <a:pt x="245" y="22"/>
                  <a:pt x="244" y="22"/>
                </a:cubicBezTo>
                <a:cubicBezTo>
                  <a:pt x="244" y="25"/>
                  <a:pt x="244" y="25"/>
                  <a:pt x="244" y="25"/>
                </a:cubicBezTo>
                <a:cubicBezTo>
                  <a:pt x="242" y="26"/>
                  <a:pt x="242" y="22"/>
                  <a:pt x="242" y="21"/>
                </a:cubicBezTo>
                <a:cubicBezTo>
                  <a:pt x="247" y="22"/>
                  <a:pt x="247" y="22"/>
                  <a:pt x="247" y="22"/>
                </a:cubicBezTo>
                <a:cubicBezTo>
                  <a:pt x="247" y="22"/>
                  <a:pt x="246" y="23"/>
                  <a:pt x="246" y="23"/>
                </a:cubicBezTo>
                <a:close/>
                <a:moveTo>
                  <a:pt x="256" y="26"/>
                </a:moveTo>
                <a:cubicBezTo>
                  <a:pt x="255" y="26"/>
                  <a:pt x="255" y="26"/>
                  <a:pt x="255" y="26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6" y="23"/>
                  <a:pt x="255" y="23"/>
                  <a:pt x="255" y="23"/>
                </a:cubicBezTo>
                <a:cubicBezTo>
                  <a:pt x="255" y="22"/>
                  <a:pt x="255" y="22"/>
                  <a:pt x="255" y="22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6" y="24"/>
                  <a:pt x="256" y="25"/>
                  <a:pt x="256" y="26"/>
                </a:cubicBezTo>
                <a:close/>
                <a:moveTo>
                  <a:pt x="260" y="23"/>
                </a:moveTo>
                <a:cubicBezTo>
                  <a:pt x="260" y="25"/>
                  <a:pt x="259" y="24"/>
                  <a:pt x="258" y="24"/>
                </a:cubicBezTo>
                <a:cubicBezTo>
                  <a:pt x="260" y="22"/>
                  <a:pt x="260" y="22"/>
                  <a:pt x="260" y="22"/>
                </a:cubicBezTo>
                <a:cubicBezTo>
                  <a:pt x="260" y="22"/>
                  <a:pt x="261" y="22"/>
                  <a:pt x="260" y="23"/>
                </a:cubicBezTo>
                <a:close/>
                <a:moveTo>
                  <a:pt x="272" y="24"/>
                </a:moveTo>
                <a:cubicBezTo>
                  <a:pt x="272" y="24"/>
                  <a:pt x="270" y="24"/>
                  <a:pt x="270" y="26"/>
                </a:cubicBezTo>
                <a:cubicBezTo>
                  <a:pt x="270" y="26"/>
                  <a:pt x="270" y="27"/>
                  <a:pt x="270" y="27"/>
                </a:cubicBezTo>
                <a:cubicBezTo>
                  <a:pt x="270" y="27"/>
                  <a:pt x="270" y="26"/>
                  <a:pt x="270" y="26"/>
                </a:cubicBezTo>
                <a:cubicBezTo>
                  <a:pt x="270" y="25"/>
                  <a:pt x="270" y="24"/>
                  <a:pt x="269" y="23"/>
                </a:cubicBezTo>
                <a:cubicBezTo>
                  <a:pt x="268" y="24"/>
                  <a:pt x="268" y="24"/>
                  <a:pt x="268" y="24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9" y="22"/>
                  <a:pt x="271" y="24"/>
                  <a:pt x="272" y="24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24"/>
                  <a:pt x="273" y="24"/>
                  <a:pt x="272" y="24"/>
                </a:cubicBezTo>
                <a:close/>
                <a:moveTo>
                  <a:pt x="283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5" y="27"/>
                  <a:pt x="285" y="27"/>
                  <a:pt x="285" y="27"/>
                </a:cubicBezTo>
                <a:lnTo>
                  <a:pt x="283" y="24"/>
                </a:lnTo>
                <a:close/>
                <a:moveTo>
                  <a:pt x="291" y="28"/>
                </a:moveTo>
                <a:cubicBezTo>
                  <a:pt x="291" y="27"/>
                  <a:pt x="289" y="26"/>
                  <a:pt x="290" y="24"/>
                </a:cubicBezTo>
                <a:cubicBezTo>
                  <a:pt x="291" y="25"/>
                  <a:pt x="291" y="27"/>
                  <a:pt x="291" y="28"/>
                </a:cubicBezTo>
                <a:close/>
                <a:moveTo>
                  <a:pt x="299" y="26"/>
                </a:moveTo>
                <a:cubicBezTo>
                  <a:pt x="297" y="28"/>
                  <a:pt x="297" y="28"/>
                  <a:pt x="297" y="28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25"/>
                  <a:pt x="299" y="26"/>
                  <a:pt x="299" y="26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1" y="25"/>
                  <a:pt x="301" y="25"/>
                  <a:pt x="301" y="25"/>
                </a:cubicBezTo>
                <a:cubicBezTo>
                  <a:pt x="300" y="25"/>
                  <a:pt x="300" y="25"/>
                  <a:pt x="300" y="25"/>
                </a:cubicBezTo>
                <a:cubicBezTo>
                  <a:pt x="300" y="27"/>
                  <a:pt x="300" y="27"/>
                  <a:pt x="299" y="26"/>
                </a:cubicBezTo>
                <a:close/>
                <a:moveTo>
                  <a:pt x="304" y="44"/>
                </a:moveTo>
                <a:cubicBezTo>
                  <a:pt x="302" y="44"/>
                  <a:pt x="302" y="44"/>
                  <a:pt x="302" y="44"/>
                </a:cubicBezTo>
                <a:cubicBezTo>
                  <a:pt x="302" y="42"/>
                  <a:pt x="302" y="42"/>
                  <a:pt x="302" y="42"/>
                </a:cubicBezTo>
                <a:cubicBezTo>
                  <a:pt x="304" y="42"/>
                  <a:pt x="304" y="42"/>
                  <a:pt x="304" y="42"/>
                </a:cubicBezTo>
                <a:lnTo>
                  <a:pt x="304" y="44"/>
                </a:lnTo>
                <a:close/>
                <a:moveTo>
                  <a:pt x="303" y="26"/>
                </a:moveTo>
                <a:cubicBezTo>
                  <a:pt x="304" y="28"/>
                  <a:pt x="305" y="27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6" y="26"/>
                  <a:pt x="306" y="26"/>
                  <a:pt x="306" y="26"/>
                </a:cubicBezTo>
                <a:cubicBezTo>
                  <a:pt x="305" y="27"/>
                  <a:pt x="304" y="28"/>
                  <a:pt x="303" y="26"/>
                </a:cubicBezTo>
                <a:close/>
                <a:moveTo>
                  <a:pt x="307" y="29"/>
                </a:moveTo>
                <a:cubicBezTo>
                  <a:pt x="307" y="29"/>
                  <a:pt x="307" y="30"/>
                  <a:pt x="307" y="30"/>
                </a:cubicBezTo>
                <a:cubicBezTo>
                  <a:pt x="307" y="30"/>
                  <a:pt x="307" y="29"/>
                  <a:pt x="307" y="29"/>
                </a:cubicBezTo>
                <a:cubicBezTo>
                  <a:pt x="308" y="28"/>
                  <a:pt x="307" y="26"/>
                  <a:pt x="308" y="26"/>
                </a:cubicBezTo>
                <a:cubicBezTo>
                  <a:pt x="308" y="28"/>
                  <a:pt x="308" y="28"/>
                  <a:pt x="307" y="29"/>
                </a:cubicBezTo>
                <a:close/>
                <a:moveTo>
                  <a:pt x="318" y="31"/>
                </a:moveTo>
                <a:cubicBezTo>
                  <a:pt x="315" y="32"/>
                  <a:pt x="316" y="27"/>
                  <a:pt x="316" y="25"/>
                </a:cubicBezTo>
                <a:cubicBezTo>
                  <a:pt x="316" y="28"/>
                  <a:pt x="320" y="27"/>
                  <a:pt x="318" y="31"/>
                </a:cubicBezTo>
                <a:close/>
                <a:moveTo>
                  <a:pt x="326" y="30"/>
                </a:moveTo>
                <a:cubicBezTo>
                  <a:pt x="326" y="30"/>
                  <a:pt x="325" y="30"/>
                  <a:pt x="325" y="31"/>
                </a:cubicBezTo>
                <a:cubicBezTo>
                  <a:pt x="323" y="29"/>
                  <a:pt x="325" y="28"/>
                  <a:pt x="325" y="26"/>
                </a:cubicBezTo>
                <a:cubicBezTo>
                  <a:pt x="326" y="27"/>
                  <a:pt x="327" y="28"/>
                  <a:pt x="326" y="30"/>
                </a:cubicBezTo>
                <a:close/>
                <a:moveTo>
                  <a:pt x="329" y="30"/>
                </a:moveTo>
                <a:cubicBezTo>
                  <a:pt x="329" y="27"/>
                  <a:pt x="329" y="27"/>
                  <a:pt x="329" y="27"/>
                </a:cubicBezTo>
                <a:cubicBezTo>
                  <a:pt x="330" y="30"/>
                  <a:pt x="330" y="30"/>
                  <a:pt x="330" y="30"/>
                </a:cubicBezTo>
                <a:lnTo>
                  <a:pt x="329" y="30"/>
                </a:lnTo>
                <a:close/>
                <a:moveTo>
                  <a:pt x="339" y="28"/>
                </a:moveTo>
                <a:cubicBezTo>
                  <a:pt x="340" y="31"/>
                  <a:pt x="340" y="31"/>
                  <a:pt x="340" y="31"/>
                </a:cubicBezTo>
                <a:cubicBezTo>
                  <a:pt x="339" y="33"/>
                  <a:pt x="339" y="33"/>
                  <a:pt x="339" y="33"/>
                </a:cubicBezTo>
                <a:lnTo>
                  <a:pt x="339" y="28"/>
                </a:lnTo>
                <a:close/>
                <a:moveTo>
                  <a:pt x="342" y="47"/>
                </a:moveTo>
                <a:cubicBezTo>
                  <a:pt x="340" y="47"/>
                  <a:pt x="340" y="47"/>
                  <a:pt x="340" y="47"/>
                </a:cubicBezTo>
                <a:cubicBezTo>
                  <a:pt x="339" y="43"/>
                  <a:pt x="343" y="43"/>
                  <a:pt x="342" y="47"/>
                </a:cubicBez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4808582" y="761273"/>
            <a:ext cx="2821712" cy="2166672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80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51955" y="2442047"/>
              <a:ext cx="359844" cy="4311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8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02</a:t>
              </a:r>
              <a:endParaRPr lang="zh-CN" altLang="en-US" sz="88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3955778" y="3275563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latin typeface="得意黑" pitchFamily="2" charset="-122"/>
                <a:ea typeface="得意黑" pitchFamily="2" charset="-122"/>
              </a:rPr>
              <a:t>单击此处添加标题文本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7395DB3-81F4-3B46-0189-0C74593A2A6F}"/>
              </a:ext>
            </a:extLst>
          </p:cNvPr>
          <p:cNvSpPr txBox="1"/>
          <p:nvPr/>
        </p:nvSpPr>
        <p:spPr>
          <a:xfrm>
            <a:off x="2173515" y="3984398"/>
            <a:ext cx="7844970" cy="620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DAA6E5E7-0851-17AA-FC16-D51907775B5D}"/>
              </a:ext>
            </a:extLst>
          </p:cNvPr>
          <p:cNvSpPr>
            <a:spLocks/>
          </p:cNvSpPr>
          <p:nvPr/>
        </p:nvSpPr>
        <p:spPr bwMode="auto">
          <a:xfrm>
            <a:off x="3871326" y="4499779"/>
            <a:ext cx="8157034" cy="626343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58000"/>
                </a:srgbClr>
              </a:gs>
            </a:gsLst>
            <a:lin ang="0" scaled="1"/>
          </a:gradFill>
          <a:ln>
            <a:noFill/>
          </a:ln>
          <a:effectLst>
            <a:softEdge rad="254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4A7A1B6A-C3E8-7FF4-8BAB-7749637EEFFD}"/>
              </a:ext>
            </a:extLst>
          </p:cNvPr>
          <p:cNvSpPr>
            <a:spLocks/>
          </p:cNvSpPr>
          <p:nvPr/>
        </p:nvSpPr>
        <p:spPr bwMode="auto">
          <a:xfrm rot="8553058">
            <a:off x="-414997" y="5573913"/>
            <a:ext cx="3443722" cy="2644285"/>
          </a:xfrm>
          <a:custGeom>
            <a:avLst/>
            <a:gdLst>
              <a:gd name="connsiteX0" fmla="*/ 284162 w 533400"/>
              <a:gd name="connsiteY0" fmla="*/ 407988 h 409575"/>
              <a:gd name="connsiteX1" fmla="*/ 285750 w 533400"/>
              <a:gd name="connsiteY1" fmla="*/ 407988 h 409575"/>
              <a:gd name="connsiteX2" fmla="*/ 285750 w 533400"/>
              <a:gd name="connsiteY2" fmla="*/ 409575 h 409575"/>
              <a:gd name="connsiteX3" fmla="*/ 288925 w 533400"/>
              <a:gd name="connsiteY3" fmla="*/ 401637 h 409575"/>
              <a:gd name="connsiteX4" fmla="*/ 288925 w 533400"/>
              <a:gd name="connsiteY4" fmla="*/ 404813 h 409575"/>
              <a:gd name="connsiteX5" fmla="*/ 285750 w 533400"/>
              <a:gd name="connsiteY5" fmla="*/ 407988 h 409575"/>
              <a:gd name="connsiteX6" fmla="*/ 290512 w 533400"/>
              <a:gd name="connsiteY6" fmla="*/ 398463 h 409575"/>
              <a:gd name="connsiteX7" fmla="*/ 288925 w 533400"/>
              <a:gd name="connsiteY7" fmla="*/ 401637 h 409575"/>
              <a:gd name="connsiteX8" fmla="*/ 288925 w 533400"/>
              <a:gd name="connsiteY8" fmla="*/ 400050 h 409575"/>
              <a:gd name="connsiteX9" fmla="*/ 295275 w 533400"/>
              <a:gd name="connsiteY9" fmla="*/ 388938 h 409575"/>
              <a:gd name="connsiteX10" fmla="*/ 293687 w 533400"/>
              <a:gd name="connsiteY10" fmla="*/ 395288 h 409575"/>
              <a:gd name="connsiteX11" fmla="*/ 290512 w 533400"/>
              <a:gd name="connsiteY11" fmla="*/ 398463 h 409575"/>
              <a:gd name="connsiteX12" fmla="*/ 290512 w 533400"/>
              <a:gd name="connsiteY12" fmla="*/ 398463 h 409575"/>
              <a:gd name="connsiteX13" fmla="*/ 182562 w 533400"/>
              <a:gd name="connsiteY13" fmla="*/ 379413 h 409575"/>
              <a:gd name="connsiteX14" fmla="*/ 184150 w 533400"/>
              <a:gd name="connsiteY14" fmla="*/ 379413 h 409575"/>
              <a:gd name="connsiteX15" fmla="*/ 187325 w 533400"/>
              <a:gd name="connsiteY15" fmla="*/ 379413 h 409575"/>
              <a:gd name="connsiteX16" fmla="*/ 184150 w 533400"/>
              <a:gd name="connsiteY16" fmla="*/ 382588 h 409575"/>
              <a:gd name="connsiteX17" fmla="*/ 182562 w 533400"/>
              <a:gd name="connsiteY17" fmla="*/ 384175 h 409575"/>
              <a:gd name="connsiteX18" fmla="*/ 180975 w 533400"/>
              <a:gd name="connsiteY18" fmla="*/ 382588 h 409575"/>
              <a:gd name="connsiteX19" fmla="*/ 182562 w 533400"/>
              <a:gd name="connsiteY19" fmla="*/ 382588 h 409575"/>
              <a:gd name="connsiteX20" fmla="*/ 277812 w 533400"/>
              <a:gd name="connsiteY20" fmla="*/ 377825 h 409575"/>
              <a:gd name="connsiteX21" fmla="*/ 279400 w 533400"/>
              <a:gd name="connsiteY21" fmla="*/ 377825 h 409575"/>
              <a:gd name="connsiteX22" fmla="*/ 279400 w 533400"/>
              <a:gd name="connsiteY22" fmla="*/ 379413 h 409575"/>
              <a:gd name="connsiteX23" fmla="*/ 274637 w 533400"/>
              <a:gd name="connsiteY23" fmla="*/ 382588 h 409575"/>
              <a:gd name="connsiteX24" fmla="*/ 273050 w 533400"/>
              <a:gd name="connsiteY24" fmla="*/ 387350 h 409575"/>
              <a:gd name="connsiteX25" fmla="*/ 271462 w 533400"/>
              <a:gd name="connsiteY25" fmla="*/ 387350 h 409575"/>
              <a:gd name="connsiteX26" fmla="*/ 268287 w 533400"/>
              <a:gd name="connsiteY26" fmla="*/ 388938 h 409575"/>
              <a:gd name="connsiteX27" fmla="*/ 266700 w 533400"/>
              <a:gd name="connsiteY27" fmla="*/ 392113 h 409575"/>
              <a:gd name="connsiteX28" fmla="*/ 266700 w 533400"/>
              <a:gd name="connsiteY28" fmla="*/ 388938 h 409575"/>
              <a:gd name="connsiteX29" fmla="*/ 268287 w 533400"/>
              <a:gd name="connsiteY29" fmla="*/ 387350 h 409575"/>
              <a:gd name="connsiteX30" fmla="*/ 268287 w 533400"/>
              <a:gd name="connsiteY30" fmla="*/ 384175 h 409575"/>
              <a:gd name="connsiteX31" fmla="*/ 271462 w 533400"/>
              <a:gd name="connsiteY31" fmla="*/ 384175 h 409575"/>
              <a:gd name="connsiteX32" fmla="*/ 273050 w 533400"/>
              <a:gd name="connsiteY32" fmla="*/ 384175 h 409575"/>
              <a:gd name="connsiteX33" fmla="*/ 273050 w 533400"/>
              <a:gd name="connsiteY33" fmla="*/ 382588 h 409575"/>
              <a:gd name="connsiteX34" fmla="*/ 274637 w 533400"/>
              <a:gd name="connsiteY34" fmla="*/ 379413 h 409575"/>
              <a:gd name="connsiteX35" fmla="*/ 192087 w 533400"/>
              <a:gd name="connsiteY35" fmla="*/ 377825 h 409575"/>
              <a:gd name="connsiteX36" fmla="*/ 188912 w 533400"/>
              <a:gd name="connsiteY36" fmla="*/ 379413 h 409575"/>
              <a:gd name="connsiteX37" fmla="*/ 187325 w 533400"/>
              <a:gd name="connsiteY37" fmla="*/ 379413 h 409575"/>
              <a:gd name="connsiteX38" fmla="*/ 252412 w 533400"/>
              <a:gd name="connsiteY38" fmla="*/ 376238 h 409575"/>
              <a:gd name="connsiteX39" fmla="*/ 252412 w 533400"/>
              <a:gd name="connsiteY39" fmla="*/ 377825 h 409575"/>
              <a:gd name="connsiteX40" fmla="*/ 250825 w 533400"/>
              <a:gd name="connsiteY40" fmla="*/ 379413 h 409575"/>
              <a:gd name="connsiteX41" fmla="*/ 247650 w 533400"/>
              <a:gd name="connsiteY41" fmla="*/ 379413 h 409575"/>
              <a:gd name="connsiteX42" fmla="*/ 250825 w 533400"/>
              <a:gd name="connsiteY42" fmla="*/ 377825 h 409575"/>
              <a:gd name="connsiteX43" fmla="*/ 257175 w 533400"/>
              <a:gd name="connsiteY43" fmla="*/ 373063 h 409575"/>
              <a:gd name="connsiteX44" fmla="*/ 257175 w 533400"/>
              <a:gd name="connsiteY44" fmla="*/ 376238 h 409575"/>
              <a:gd name="connsiteX45" fmla="*/ 255587 w 533400"/>
              <a:gd name="connsiteY45" fmla="*/ 376238 h 409575"/>
              <a:gd name="connsiteX46" fmla="*/ 252412 w 533400"/>
              <a:gd name="connsiteY46" fmla="*/ 376238 h 409575"/>
              <a:gd name="connsiteX47" fmla="*/ 333375 w 533400"/>
              <a:gd name="connsiteY47" fmla="*/ 371475 h 409575"/>
              <a:gd name="connsiteX48" fmla="*/ 331787 w 533400"/>
              <a:gd name="connsiteY48" fmla="*/ 376238 h 409575"/>
              <a:gd name="connsiteX49" fmla="*/ 330200 w 533400"/>
              <a:gd name="connsiteY49" fmla="*/ 376238 h 409575"/>
              <a:gd name="connsiteX50" fmla="*/ 331787 w 533400"/>
              <a:gd name="connsiteY50" fmla="*/ 373063 h 409575"/>
              <a:gd name="connsiteX51" fmla="*/ 198437 w 533400"/>
              <a:gd name="connsiteY51" fmla="*/ 371475 h 409575"/>
              <a:gd name="connsiteX52" fmla="*/ 200025 w 533400"/>
              <a:gd name="connsiteY52" fmla="*/ 371475 h 409575"/>
              <a:gd name="connsiteX53" fmla="*/ 203200 w 533400"/>
              <a:gd name="connsiteY53" fmla="*/ 371475 h 409575"/>
              <a:gd name="connsiteX54" fmla="*/ 203200 w 533400"/>
              <a:gd name="connsiteY54" fmla="*/ 373063 h 409575"/>
              <a:gd name="connsiteX55" fmla="*/ 198437 w 533400"/>
              <a:gd name="connsiteY55" fmla="*/ 376238 h 409575"/>
              <a:gd name="connsiteX56" fmla="*/ 193675 w 533400"/>
              <a:gd name="connsiteY56" fmla="*/ 377825 h 409575"/>
              <a:gd name="connsiteX57" fmla="*/ 192087 w 533400"/>
              <a:gd name="connsiteY57" fmla="*/ 377825 h 409575"/>
              <a:gd name="connsiteX58" fmla="*/ 196850 w 533400"/>
              <a:gd name="connsiteY58" fmla="*/ 376238 h 409575"/>
              <a:gd name="connsiteX59" fmla="*/ 198437 w 533400"/>
              <a:gd name="connsiteY59" fmla="*/ 373063 h 409575"/>
              <a:gd name="connsiteX60" fmla="*/ 203200 w 533400"/>
              <a:gd name="connsiteY60" fmla="*/ 368300 h 409575"/>
              <a:gd name="connsiteX61" fmla="*/ 204787 w 533400"/>
              <a:gd name="connsiteY61" fmla="*/ 368300 h 409575"/>
              <a:gd name="connsiteX62" fmla="*/ 207962 w 533400"/>
              <a:gd name="connsiteY62" fmla="*/ 368300 h 409575"/>
              <a:gd name="connsiteX63" fmla="*/ 204787 w 533400"/>
              <a:gd name="connsiteY63" fmla="*/ 371475 h 409575"/>
              <a:gd name="connsiteX64" fmla="*/ 203200 w 533400"/>
              <a:gd name="connsiteY64" fmla="*/ 371475 h 409575"/>
              <a:gd name="connsiteX65" fmla="*/ 193675 w 533400"/>
              <a:gd name="connsiteY65" fmla="*/ 363538 h 409575"/>
              <a:gd name="connsiteX66" fmla="*/ 196850 w 533400"/>
              <a:gd name="connsiteY66" fmla="*/ 366713 h 409575"/>
              <a:gd name="connsiteX67" fmla="*/ 193675 w 533400"/>
              <a:gd name="connsiteY67" fmla="*/ 366713 h 409575"/>
              <a:gd name="connsiteX68" fmla="*/ 231775 w 533400"/>
              <a:gd name="connsiteY68" fmla="*/ 360363 h 409575"/>
              <a:gd name="connsiteX69" fmla="*/ 234950 w 533400"/>
              <a:gd name="connsiteY69" fmla="*/ 360363 h 409575"/>
              <a:gd name="connsiteX70" fmla="*/ 236537 w 533400"/>
              <a:gd name="connsiteY70" fmla="*/ 360363 h 409575"/>
              <a:gd name="connsiteX71" fmla="*/ 234950 w 533400"/>
              <a:gd name="connsiteY71" fmla="*/ 361950 h 409575"/>
              <a:gd name="connsiteX72" fmla="*/ 234950 w 533400"/>
              <a:gd name="connsiteY72" fmla="*/ 363538 h 409575"/>
              <a:gd name="connsiteX73" fmla="*/ 231775 w 533400"/>
              <a:gd name="connsiteY73" fmla="*/ 363538 h 409575"/>
              <a:gd name="connsiteX74" fmla="*/ 231775 w 533400"/>
              <a:gd name="connsiteY74" fmla="*/ 361950 h 409575"/>
              <a:gd name="connsiteX75" fmla="*/ 211137 w 533400"/>
              <a:gd name="connsiteY75" fmla="*/ 357188 h 409575"/>
              <a:gd name="connsiteX76" fmla="*/ 214312 w 533400"/>
              <a:gd name="connsiteY76" fmla="*/ 357188 h 409575"/>
              <a:gd name="connsiteX77" fmla="*/ 211137 w 533400"/>
              <a:gd name="connsiteY77" fmla="*/ 360363 h 409575"/>
              <a:gd name="connsiteX78" fmla="*/ 220662 w 533400"/>
              <a:gd name="connsiteY78" fmla="*/ 352425 h 409575"/>
              <a:gd name="connsiteX79" fmla="*/ 223837 w 533400"/>
              <a:gd name="connsiteY79" fmla="*/ 352425 h 409575"/>
              <a:gd name="connsiteX80" fmla="*/ 220662 w 533400"/>
              <a:gd name="connsiteY80" fmla="*/ 355600 h 409575"/>
              <a:gd name="connsiteX81" fmla="*/ 219074 w 533400"/>
              <a:gd name="connsiteY81" fmla="*/ 355600 h 409575"/>
              <a:gd name="connsiteX82" fmla="*/ 215900 w 533400"/>
              <a:gd name="connsiteY82" fmla="*/ 357188 h 409575"/>
              <a:gd name="connsiteX83" fmla="*/ 214312 w 533400"/>
              <a:gd name="connsiteY83" fmla="*/ 357188 h 409575"/>
              <a:gd name="connsiteX84" fmla="*/ 215900 w 533400"/>
              <a:gd name="connsiteY84" fmla="*/ 355600 h 409575"/>
              <a:gd name="connsiteX85" fmla="*/ 136525 w 533400"/>
              <a:gd name="connsiteY85" fmla="*/ 317500 h 409575"/>
              <a:gd name="connsiteX86" fmla="*/ 139700 w 533400"/>
              <a:gd name="connsiteY86" fmla="*/ 317500 h 409575"/>
              <a:gd name="connsiteX87" fmla="*/ 141287 w 533400"/>
              <a:gd name="connsiteY87" fmla="*/ 317500 h 409575"/>
              <a:gd name="connsiteX88" fmla="*/ 139700 w 533400"/>
              <a:gd name="connsiteY88" fmla="*/ 319088 h 409575"/>
              <a:gd name="connsiteX89" fmla="*/ 136525 w 533400"/>
              <a:gd name="connsiteY89" fmla="*/ 320675 h 409575"/>
              <a:gd name="connsiteX90" fmla="*/ 134937 w 533400"/>
              <a:gd name="connsiteY90" fmla="*/ 320675 h 409575"/>
              <a:gd name="connsiteX91" fmla="*/ 134937 w 533400"/>
              <a:gd name="connsiteY91" fmla="*/ 319088 h 409575"/>
              <a:gd name="connsiteX92" fmla="*/ 136525 w 533400"/>
              <a:gd name="connsiteY92" fmla="*/ 319088 h 409575"/>
              <a:gd name="connsiteX93" fmla="*/ 34925 w 533400"/>
              <a:gd name="connsiteY93" fmla="*/ 303213 h 409575"/>
              <a:gd name="connsiteX94" fmla="*/ 38100 w 533400"/>
              <a:gd name="connsiteY94" fmla="*/ 304801 h 409575"/>
              <a:gd name="connsiteX95" fmla="*/ 39688 w 533400"/>
              <a:gd name="connsiteY95" fmla="*/ 304801 h 409575"/>
              <a:gd name="connsiteX96" fmla="*/ 42863 w 533400"/>
              <a:gd name="connsiteY96" fmla="*/ 304801 h 409575"/>
              <a:gd name="connsiteX97" fmla="*/ 42863 w 533400"/>
              <a:gd name="connsiteY97" fmla="*/ 307976 h 409575"/>
              <a:gd name="connsiteX98" fmla="*/ 39688 w 533400"/>
              <a:gd name="connsiteY98" fmla="*/ 307976 h 409575"/>
              <a:gd name="connsiteX99" fmla="*/ 38100 w 533400"/>
              <a:gd name="connsiteY99" fmla="*/ 307976 h 409575"/>
              <a:gd name="connsiteX100" fmla="*/ 34925 w 533400"/>
              <a:gd name="connsiteY100" fmla="*/ 307976 h 409575"/>
              <a:gd name="connsiteX101" fmla="*/ 33338 w 533400"/>
              <a:gd name="connsiteY101" fmla="*/ 309563 h 409575"/>
              <a:gd name="connsiteX102" fmla="*/ 31750 w 533400"/>
              <a:gd name="connsiteY102" fmla="*/ 309563 h 409575"/>
              <a:gd name="connsiteX103" fmla="*/ 28575 w 533400"/>
              <a:gd name="connsiteY103" fmla="*/ 309563 h 409575"/>
              <a:gd name="connsiteX104" fmla="*/ 26988 w 533400"/>
              <a:gd name="connsiteY104" fmla="*/ 312738 h 409575"/>
              <a:gd name="connsiteX105" fmla="*/ 23813 w 533400"/>
              <a:gd name="connsiteY105" fmla="*/ 312738 h 409575"/>
              <a:gd name="connsiteX106" fmla="*/ 23813 w 533400"/>
              <a:gd name="connsiteY106" fmla="*/ 314326 h 409575"/>
              <a:gd name="connsiteX107" fmla="*/ 22225 w 533400"/>
              <a:gd name="connsiteY107" fmla="*/ 314326 h 409575"/>
              <a:gd name="connsiteX108" fmla="*/ 19050 w 533400"/>
              <a:gd name="connsiteY108" fmla="*/ 317501 h 409575"/>
              <a:gd name="connsiteX109" fmla="*/ 12700 w 533400"/>
              <a:gd name="connsiteY109" fmla="*/ 317501 h 409575"/>
              <a:gd name="connsiteX110" fmla="*/ 7938 w 533400"/>
              <a:gd name="connsiteY110" fmla="*/ 317501 h 409575"/>
              <a:gd name="connsiteX111" fmla="*/ 1588 w 533400"/>
              <a:gd name="connsiteY111" fmla="*/ 319088 h 409575"/>
              <a:gd name="connsiteX112" fmla="*/ 0 w 533400"/>
              <a:gd name="connsiteY112" fmla="*/ 317501 h 409575"/>
              <a:gd name="connsiteX113" fmla="*/ 1588 w 533400"/>
              <a:gd name="connsiteY113" fmla="*/ 314326 h 409575"/>
              <a:gd name="connsiteX114" fmla="*/ 3175 w 533400"/>
              <a:gd name="connsiteY114" fmla="*/ 314326 h 409575"/>
              <a:gd name="connsiteX115" fmla="*/ 6350 w 533400"/>
              <a:gd name="connsiteY115" fmla="*/ 314326 h 409575"/>
              <a:gd name="connsiteX116" fmla="*/ 7938 w 533400"/>
              <a:gd name="connsiteY116" fmla="*/ 314326 h 409575"/>
              <a:gd name="connsiteX117" fmla="*/ 11113 w 533400"/>
              <a:gd name="connsiteY117" fmla="*/ 312738 h 409575"/>
              <a:gd name="connsiteX118" fmla="*/ 12700 w 533400"/>
              <a:gd name="connsiteY118" fmla="*/ 309563 h 409575"/>
              <a:gd name="connsiteX119" fmla="*/ 15875 w 533400"/>
              <a:gd name="connsiteY119" fmla="*/ 309563 h 409575"/>
              <a:gd name="connsiteX120" fmla="*/ 19050 w 533400"/>
              <a:gd name="connsiteY120" fmla="*/ 309563 h 409575"/>
              <a:gd name="connsiteX121" fmla="*/ 23813 w 533400"/>
              <a:gd name="connsiteY121" fmla="*/ 307976 h 409575"/>
              <a:gd name="connsiteX122" fmla="*/ 26988 w 533400"/>
              <a:gd name="connsiteY122" fmla="*/ 304801 h 409575"/>
              <a:gd name="connsiteX123" fmla="*/ 28575 w 533400"/>
              <a:gd name="connsiteY123" fmla="*/ 304801 h 409575"/>
              <a:gd name="connsiteX124" fmla="*/ 31750 w 533400"/>
              <a:gd name="connsiteY124" fmla="*/ 304801 h 409575"/>
              <a:gd name="connsiteX125" fmla="*/ 85725 w 533400"/>
              <a:gd name="connsiteY125" fmla="*/ 302578 h 409575"/>
              <a:gd name="connsiteX126" fmla="*/ 85725 w 533400"/>
              <a:gd name="connsiteY126" fmla="*/ 303213 h 409575"/>
              <a:gd name="connsiteX127" fmla="*/ 82550 w 533400"/>
              <a:gd name="connsiteY127" fmla="*/ 303213 h 409575"/>
              <a:gd name="connsiteX128" fmla="*/ 85725 w 533400"/>
              <a:gd name="connsiteY128" fmla="*/ 301626 h 409575"/>
              <a:gd name="connsiteX129" fmla="*/ 90488 w 533400"/>
              <a:gd name="connsiteY129" fmla="*/ 301626 h 409575"/>
              <a:gd name="connsiteX130" fmla="*/ 85725 w 533400"/>
              <a:gd name="connsiteY130" fmla="*/ 302578 h 409575"/>
              <a:gd name="connsiteX131" fmla="*/ 92075 w 533400"/>
              <a:gd name="connsiteY131" fmla="*/ 298450 h 409575"/>
              <a:gd name="connsiteX132" fmla="*/ 93663 w 533400"/>
              <a:gd name="connsiteY132" fmla="*/ 298450 h 409575"/>
              <a:gd name="connsiteX133" fmla="*/ 96838 w 533400"/>
              <a:gd name="connsiteY133" fmla="*/ 298450 h 409575"/>
              <a:gd name="connsiteX134" fmla="*/ 92075 w 533400"/>
              <a:gd name="connsiteY134" fmla="*/ 301626 h 409575"/>
              <a:gd name="connsiteX135" fmla="*/ 90488 w 533400"/>
              <a:gd name="connsiteY135" fmla="*/ 301626 h 409575"/>
              <a:gd name="connsiteX136" fmla="*/ 38100 w 533400"/>
              <a:gd name="connsiteY136" fmla="*/ 265113 h 409575"/>
              <a:gd name="connsiteX137" fmla="*/ 39687 w 533400"/>
              <a:gd name="connsiteY137" fmla="*/ 265113 h 409575"/>
              <a:gd name="connsiteX138" fmla="*/ 42862 w 533400"/>
              <a:gd name="connsiteY138" fmla="*/ 265113 h 409575"/>
              <a:gd name="connsiteX139" fmla="*/ 46037 w 533400"/>
              <a:gd name="connsiteY139" fmla="*/ 265113 h 409575"/>
              <a:gd name="connsiteX140" fmla="*/ 44450 w 533400"/>
              <a:gd name="connsiteY140" fmla="*/ 266700 h 409575"/>
              <a:gd name="connsiteX141" fmla="*/ 39687 w 533400"/>
              <a:gd name="connsiteY141" fmla="*/ 266700 h 409575"/>
              <a:gd name="connsiteX142" fmla="*/ 38100 w 533400"/>
              <a:gd name="connsiteY142" fmla="*/ 266700 h 409575"/>
              <a:gd name="connsiteX143" fmla="*/ 34925 w 533400"/>
              <a:gd name="connsiteY143" fmla="*/ 266700 h 409575"/>
              <a:gd name="connsiteX144" fmla="*/ 53975 w 533400"/>
              <a:gd name="connsiteY144" fmla="*/ 261938 h 409575"/>
              <a:gd name="connsiteX145" fmla="*/ 58737 w 533400"/>
              <a:gd name="connsiteY145" fmla="*/ 261938 h 409575"/>
              <a:gd name="connsiteX146" fmla="*/ 50800 w 533400"/>
              <a:gd name="connsiteY146" fmla="*/ 265113 h 409575"/>
              <a:gd name="connsiteX147" fmla="*/ 49212 w 533400"/>
              <a:gd name="connsiteY147" fmla="*/ 265113 h 409575"/>
              <a:gd name="connsiteX148" fmla="*/ 61912 w 533400"/>
              <a:gd name="connsiteY148" fmla="*/ 260350 h 409575"/>
              <a:gd name="connsiteX149" fmla="*/ 65087 w 533400"/>
              <a:gd name="connsiteY149" fmla="*/ 260350 h 409575"/>
              <a:gd name="connsiteX150" fmla="*/ 66675 w 533400"/>
              <a:gd name="connsiteY150" fmla="*/ 260350 h 409575"/>
              <a:gd name="connsiteX151" fmla="*/ 69850 w 533400"/>
              <a:gd name="connsiteY151" fmla="*/ 260350 h 409575"/>
              <a:gd name="connsiteX152" fmla="*/ 71437 w 533400"/>
              <a:gd name="connsiteY152" fmla="*/ 260350 h 409575"/>
              <a:gd name="connsiteX153" fmla="*/ 65087 w 533400"/>
              <a:gd name="connsiteY153" fmla="*/ 261938 h 409575"/>
              <a:gd name="connsiteX154" fmla="*/ 60325 w 533400"/>
              <a:gd name="connsiteY154" fmla="*/ 261938 h 409575"/>
              <a:gd name="connsiteX155" fmla="*/ 517524 w 533400"/>
              <a:gd name="connsiteY155" fmla="*/ 198438 h 409575"/>
              <a:gd name="connsiteX156" fmla="*/ 519112 w 533400"/>
              <a:gd name="connsiteY156" fmla="*/ 198438 h 409575"/>
              <a:gd name="connsiteX157" fmla="*/ 517524 w 533400"/>
              <a:gd name="connsiteY157" fmla="*/ 201613 h 409575"/>
              <a:gd name="connsiteX158" fmla="*/ 514350 w 533400"/>
              <a:gd name="connsiteY158" fmla="*/ 201613 h 409575"/>
              <a:gd name="connsiteX159" fmla="*/ 501650 w 533400"/>
              <a:gd name="connsiteY159" fmla="*/ 176213 h 409575"/>
              <a:gd name="connsiteX160" fmla="*/ 501650 w 533400"/>
              <a:gd name="connsiteY160" fmla="*/ 179388 h 409575"/>
              <a:gd name="connsiteX161" fmla="*/ 498475 w 533400"/>
              <a:gd name="connsiteY161" fmla="*/ 179388 h 409575"/>
              <a:gd name="connsiteX162" fmla="*/ 501650 w 533400"/>
              <a:gd name="connsiteY162" fmla="*/ 174625 h 409575"/>
              <a:gd name="connsiteX163" fmla="*/ 503237 w 533400"/>
              <a:gd name="connsiteY163" fmla="*/ 174625 h 409575"/>
              <a:gd name="connsiteX164" fmla="*/ 501650 w 533400"/>
              <a:gd name="connsiteY164" fmla="*/ 176213 h 409575"/>
              <a:gd name="connsiteX165" fmla="*/ 123825 w 533400"/>
              <a:gd name="connsiteY165" fmla="*/ 171450 h 409575"/>
              <a:gd name="connsiteX166" fmla="*/ 125412 w 533400"/>
              <a:gd name="connsiteY166" fmla="*/ 171450 h 409575"/>
              <a:gd name="connsiteX167" fmla="*/ 128588 w 533400"/>
              <a:gd name="connsiteY167" fmla="*/ 171450 h 409575"/>
              <a:gd name="connsiteX168" fmla="*/ 130175 w 533400"/>
              <a:gd name="connsiteY168" fmla="*/ 171450 h 409575"/>
              <a:gd name="connsiteX169" fmla="*/ 133350 w 533400"/>
              <a:gd name="connsiteY169" fmla="*/ 171450 h 409575"/>
              <a:gd name="connsiteX170" fmla="*/ 133350 w 533400"/>
              <a:gd name="connsiteY170" fmla="*/ 174625 h 409575"/>
              <a:gd name="connsiteX171" fmla="*/ 130175 w 533400"/>
              <a:gd name="connsiteY171" fmla="*/ 174625 h 409575"/>
              <a:gd name="connsiteX172" fmla="*/ 128588 w 533400"/>
              <a:gd name="connsiteY172" fmla="*/ 174625 h 409575"/>
              <a:gd name="connsiteX173" fmla="*/ 80962 w 533400"/>
              <a:gd name="connsiteY173" fmla="*/ 158750 h 409575"/>
              <a:gd name="connsiteX174" fmla="*/ 82550 w 533400"/>
              <a:gd name="connsiteY174" fmla="*/ 158750 h 409575"/>
              <a:gd name="connsiteX175" fmla="*/ 85725 w 533400"/>
              <a:gd name="connsiteY175" fmla="*/ 158750 h 409575"/>
              <a:gd name="connsiteX176" fmla="*/ 87312 w 533400"/>
              <a:gd name="connsiteY176" fmla="*/ 160338 h 409575"/>
              <a:gd name="connsiteX177" fmla="*/ 92075 w 533400"/>
              <a:gd name="connsiteY177" fmla="*/ 163513 h 409575"/>
              <a:gd name="connsiteX178" fmla="*/ 93662 w 533400"/>
              <a:gd name="connsiteY178" fmla="*/ 163513 h 409575"/>
              <a:gd name="connsiteX179" fmla="*/ 96837 w 533400"/>
              <a:gd name="connsiteY179" fmla="*/ 163513 h 409575"/>
              <a:gd name="connsiteX180" fmla="*/ 98425 w 533400"/>
              <a:gd name="connsiteY180" fmla="*/ 163513 h 409575"/>
              <a:gd name="connsiteX181" fmla="*/ 103187 w 533400"/>
              <a:gd name="connsiteY181" fmla="*/ 163513 h 409575"/>
              <a:gd name="connsiteX182" fmla="*/ 107950 w 533400"/>
              <a:gd name="connsiteY182" fmla="*/ 165100 h 409575"/>
              <a:gd name="connsiteX183" fmla="*/ 112712 w 533400"/>
              <a:gd name="connsiteY183" fmla="*/ 165100 h 409575"/>
              <a:gd name="connsiteX184" fmla="*/ 114300 w 533400"/>
              <a:gd name="connsiteY184" fmla="*/ 165100 h 409575"/>
              <a:gd name="connsiteX185" fmla="*/ 117475 w 533400"/>
              <a:gd name="connsiteY185" fmla="*/ 165100 h 409575"/>
              <a:gd name="connsiteX186" fmla="*/ 119062 w 533400"/>
              <a:gd name="connsiteY186" fmla="*/ 165100 h 409575"/>
              <a:gd name="connsiteX187" fmla="*/ 122237 w 533400"/>
              <a:gd name="connsiteY187" fmla="*/ 168276 h 409575"/>
              <a:gd name="connsiteX188" fmla="*/ 123825 w 533400"/>
              <a:gd name="connsiteY188" fmla="*/ 168276 h 409575"/>
              <a:gd name="connsiteX189" fmla="*/ 123825 w 533400"/>
              <a:gd name="connsiteY189" fmla="*/ 169863 h 409575"/>
              <a:gd name="connsiteX190" fmla="*/ 122237 w 533400"/>
              <a:gd name="connsiteY190" fmla="*/ 169863 h 409575"/>
              <a:gd name="connsiteX191" fmla="*/ 119062 w 533400"/>
              <a:gd name="connsiteY191" fmla="*/ 169863 h 409575"/>
              <a:gd name="connsiteX192" fmla="*/ 119062 w 533400"/>
              <a:gd name="connsiteY192" fmla="*/ 171451 h 409575"/>
              <a:gd name="connsiteX193" fmla="*/ 117475 w 533400"/>
              <a:gd name="connsiteY193" fmla="*/ 171451 h 409575"/>
              <a:gd name="connsiteX194" fmla="*/ 119062 w 533400"/>
              <a:gd name="connsiteY194" fmla="*/ 174626 h 409575"/>
              <a:gd name="connsiteX195" fmla="*/ 122237 w 533400"/>
              <a:gd name="connsiteY195" fmla="*/ 174626 h 409575"/>
              <a:gd name="connsiteX196" fmla="*/ 117475 w 533400"/>
              <a:gd name="connsiteY196" fmla="*/ 176213 h 409575"/>
              <a:gd name="connsiteX197" fmla="*/ 114300 w 533400"/>
              <a:gd name="connsiteY197" fmla="*/ 176213 h 409575"/>
              <a:gd name="connsiteX198" fmla="*/ 114300 w 533400"/>
              <a:gd name="connsiteY198" fmla="*/ 179388 h 409575"/>
              <a:gd name="connsiteX199" fmla="*/ 112712 w 533400"/>
              <a:gd name="connsiteY199" fmla="*/ 179388 h 409575"/>
              <a:gd name="connsiteX200" fmla="*/ 112712 w 533400"/>
              <a:gd name="connsiteY200" fmla="*/ 176213 h 409575"/>
              <a:gd name="connsiteX201" fmla="*/ 109537 w 533400"/>
              <a:gd name="connsiteY201" fmla="*/ 176213 h 409575"/>
              <a:gd name="connsiteX202" fmla="*/ 107950 w 533400"/>
              <a:gd name="connsiteY202" fmla="*/ 176213 h 409575"/>
              <a:gd name="connsiteX203" fmla="*/ 103187 w 533400"/>
              <a:gd name="connsiteY203" fmla="*/ 176213 h 409575"/>
              <a:gd name="connsiteX204" fmla="*/ 101600 w 533400"/>
              <a:gd name="connsiteY204" fmla="*/ 174626 h 409575"/>
              <a:gd name="connsiteX205" fmla="*/ 98425 w 533400"/>
              <a:gd name="connsiteY205" fmla="*/ 174626 h 409575"/>
              <a:gd name="connsiteX206" fmla="*/ 98425 w 533400"/>
              <a:gd name="connsiteY206" fmla="*/ 171451 h 409575"/>
              <a:gd name="connsiteX207" fmla="*/ 101600 w 533400"/>
              <a:gd name="connsiteY207" fmla="*/ 171451 h 409575"/>
              <a:gd name="connsiteX208" fmla="*/ 98425 w 533400"/>
              <a:gd name="connsiteY208" fmla="*/ 169863 h 409575"/>
              <a:gd name="connsiteX209" fmla="*/ 96837 w 533400"/>
              <a:gd name="connsiteY209" fmla="*/ 168276 h 409575"/>
              <a:gd name="connsiteX210" fmla="*/ 92075 w 533400"/>
              <a:gd name="connsiteY210" fmla="*/ 165100 h 409575"/>
              <a:gd name="connsiteX211" fmla="*/ 87312 w 533400"/>
              <a:gd name="connsiteY211" fmla="*/ 163513 h 409575"/>
              <a:gd name="connsiteX212" fmla="*/ 82550 w 533400"/>
              <a:gd name="connsiteY212" fmla="*/ 160338 h 409575"/>
              <a:gd name="connsiteX213" fmla="*/ 80962 w 533400"/>
              <a:gd name="connsiteY213" fmla="*/ 160338 h 409575"/>
              <a:gd name="connsiteX214" fmla="*/ 517525 w 533400"/>
              <a:gd name="connsiteY214" fmla="*/ 155575 h 409575"/>
              <a:gd name="connsiteX215" fmla="*/ 519112 w 533400"/>
              <a:gd name="connsiteY215" fmla="*/ 155575 h 409575"/>
              <a:gd name="connsiteX216" fmla="*/ 519112 w 533400"/>
              <a:gd name="connsiteY216" fmla="*/ 158750 h 409575"/>
              <a:gd name="connsiteX217" fmla="*/ 517525 w 533400"/>
              <a:gd name="connsiteY217" fmla="*/ 160338 h 409575"/>
              <a:gd name="connsiteX218" fmla="*/ 512762 w 533400"/>
              <a:gd name="connsiteY218" fmla="*/ 165100 h 409575"/>
              <a:gd name="connsiteX219" fmla="*/ 511175 w 533400"/>
              <a:gd name="connsiteY219" fmla="*/ 168275 h 409575"/>
              <a:gd name="connsiteX220" fmla="*/ 508000 w 533400"/>
              <a:gd name="connsiteY220" fmla="*/ 169863 h 409575"/>
              <a:gd name="connsiteX221" fmla="*/ 503237 w 533400"/>
              <a:gd name="connsiteY221" fmla="*/ 174625 h 409575"/>
              <a:gd name="connsiteX222" fmla="*/ 503237 w 533400"/>
              <a:gd name="connsiteY222" fmla="*/ 171450 h 409575"/>
              <a:gd name="connsiteX223" fmla="*/ 506412 w 533400"/>
              <a:gd name="connsiteY223" fmla="*/ 171450 h 409575"/>
              <a:gd name="connsiteX224" fmla="*/ 506412 w 533400"/>
              <a:gd name="connsiteY224" fmla="*/ 169863 h 409575"/>
              <a:gd name="connsiteX225" fmla="*/ 508000 w 533400"/>
              <a:gd name="connsiteY225" fmla="*/ 168275 h 409575"/>
              <a:gd name="connsiteX226" fmla="*/ 508000 w 533400"/>
              <a:gd name="connsiteY226" fmla="*/ 165100 h 409575"/>
              <a:gd name="connsiteX227" fmla="*/ 511175 w 533400"/>
              <a:gd name="connsiteY227" fmla="*/ 163513 h 409575"/>
              <a:gd name="connsiteX228" fmla="*/ 512762 w 533400"/>
              <a:gd name="connsiteY228" fmla="*/ 163513 h 409575"/>
              <a:gd name="connsiteX229" fmla="*/ 512762 w 533400"/>
              <a:gd name="connsiteY229" fmla="*/ 160338 h 409575"/>
              <a:gd name="connsiteX230" fmla="*/ 512762 w 533400"/>
              <a:gd name="connsiteY230" fmla="*/ 158750 h 409575"/>
              <a:gd name="connsiteX231" fmla="*/ 514350 w 533400"/>
              <a:gd name="connsiteY231" fmla="*/ 158750 h 409575"/>
              <a:gd name="connsiteX232" fmla="*/ 74612 w 533400"/>
              <a:gd name="connsiteY232" fmla="*/ 155575 h 409575"/>
              <a:gd name="connsiteX233" fmla="*/ 76200 w 533400"/>
              <a:gd name="connsiteY233" fmla="*/ 155575 h 409575"/>
              <a:gd name="connsiteX234" fmla="*/ 77787 w 533400"/>
              <a:gd name="connsiteY234" fmla="*/ 155575 h 409575"/>
              <a:gd name="connsiteX235" fmla="*/ 77787 w 533400"/>
              <a:gd name="connsiteY235" fmla="*/ 158750 h 409575"/>
              <a:gd name="connsiteX236" fmla="*/ 76200 w 533400"/>
              <a:gd name="connsiteY236" fmla="*/ 158750 h 409575"/>
              <a:gd name="connsiteX237" fmla="*/ 74612 w 533400"/>
              <a:gd name="connsiteY237" fmla="*/ 158750 h 409575"/>
              <a:gd name="connsiteX238" fmla="*/ 508000 w 533400"/>
              <a:gd name="connsiteY238" fmla="*/ 147638 h 409575"/>
              <a:gd name="connsiteX239" fmla="*/ 508000 w 533400"/>
              <a:gd name="connsiteY239" fmla="*/ 149226 h 409575"/>
              <a:gd name="connsiteX240" fmla="*/ 506412 w 533400"/>
              <a:gd name="connsiteY240" fmla="*/ 149226 h 409575"/>
              <a:gd name="connsiteX241" fmla="*/ 511175 w 533400"/>
              <a:gd name="connsiteY241" fmla="*/ 139700 h 409575"/>
              <a:gd name="connsiteX242" fmla="*/ 512762 w 533400"/>
              <a:gd name="connsiteY242" fmla="*/ 142875 h 409575"/>
              <a:gd name="connsiteX243" fmla="*/ 514350 w 533400"/>
              <a:gd name="connsiteY243" fmla="*/ 142875 h 409575"/>
              <a:gd name="connsiteX244" fmla="*/ 517525 w 533400"/>
              <a:gd name="connsiteY244" fmla="*/ 144463 h 409575"/>
              <a:gd name="connsiteX245" fmla="*/ 514350 w 533400"/>
              <a:gd name="connsiteY245" fmla="*/ 144463 h 409575"/>
              <a:gd name="connsiteX246" fmla="*/ 512762 w 533400"/>
              <a:gd name="connsiteY246" fmla="*/ 144463 h 409575"/>
              <a:gd name="connsiteX247" fmla="*/ 512762 w 533400"/>
              <a:gd name="connsiteY247" fmla="*/ 147638 h 409575"/>
              <a:gd name="connsiteX248" fmla="*/ 511175 w 533400"/>
              <a:gd name="connsiteY248" fmla="*/ 147638 h 409575"/>
              <a:gd name="connsiteX249" fmla="*/ 508000 w 533400"/>
              <a:gd name="connsiteY249" fmla="*/ 147638 h 409575"/>
              <a:gd name="connsiteX250" fmla="*/ 508000 w 533400"/>
              <a:gd name="connsiteY250" fmla="*/ 144463 h 409575"/>
              <a:gd name="connsiteX251" fmla="*/ 508000 w 533400"/>
              <a:gd name="connsiteY251" fmla="*/ 142875 h 409575"/>
              <a:gd name="connsiteX252" fmla="*/ 511175 w 533400"/>
              <a:gd name="connsiteY252" fmla="*/ 142875 h 409575"/>
              <a:gd name="connsiteX253" fmla="*/ 481012 w 533400"/>
              <a:gd name="connsiteY253" fmla="*/ 136525 h 409575"/>
              <a:gd name="connsiteX254" fmla="*/ 481012 w 533400"/>
              <a:gd name="connsiteY254" fmla="*/ 138113 h 409575"/>
              <a:gd name="connsiteX255" fmla="*/ 479425 w 533400"/>
              <a:gd name="connsiteY255" fmla="*/ 138113 h 409575"/>
              <a:gd name="connsiteX256" fmla="*/ 487363 w 533400"/>
              <a:gd name="connsiteY256" fmla="*/ 120650 h 409575"/>
              <a:gd name="connsiteX257" fmla="*/ 490538 w 533400"/>
              <a:gd name="connsiteY257" fmla="*/ 120650 h 409575"/>
              <a:gd name="connsiteX258" fmla="*/ 490538 w 533400"/>
              <a:gd name="connsiteY258" fmla="*/ 122238 h 409575"/>
              <a:gd name="connsiteX259" fmla="*/ 487363 w 533400"/>
              <a:gd name="connsiteY259" fmla="*/ 122238 h 409575"/>
              <a:gd name="connsiteX260" fmla="*/ 447675 w 533400"/>
              <a:gd name="connsiteY260" fmla="*/ 100013 h 409575"/>
              <a:gd name="connsiteX261" fmla="*/ 449262 w 533400"/>
              <a:gd name="connsiteY261" fmla="*/ 100013 h 409575"/>
              <a:gd name="connsiteX262" fmla="*/ 447675 w 533400"/>
              <a:gd name="connsiteY262" fmla="*/ 101600 h 409575"/>
              <a:gd name="connsiteX263" fmla="*/ 455612 w 533400"/>
              <a:gd name="connsiteY263" fmla="*/ 90488 h 409575"/>
              <a:gd name="connsiteX264" fmla="*/ 454025 w 533400"/>
              <a:gd name="connsiteY264" fmla="*/ 93663 h 409575"/>
              <a:gd name="connsiteX265" fmla="*/ 454025 w 533400"/>
              <a:gd name="connsiteY265" fmla="*/ 95250 h 409575"/>
              <a:gd name="connsiteX266" fmla="*/ 450850 w 533400"/>
              <a:gd name="connsiteY266" fmla="*/ 96838 h 409575"/>
              <a:gd name="connsiteX267" fmla="*/ 449262 w 533400"/>
              <a:gd name="connsiteY267" fmla="*/ 100013 h 409575"/>
              <a:gd name="connsiteX268" fmla="*/ 449262 w 533400"/>
              <a:gd name="connsiteY268" fmla="*/ 96838 h 409575"/>
              <a:gd name="connsiteX269" fmla="*/ 450850 w 533400"/>
              <a:gd name="connsiteY269" fmla="*/ 95250 h 409575"/>
              <a:gd name="connsiteX270" fmla="*/ 450850 w 533400"/>
              <a:gd name="connsiteY270" fmla="*/ 93663 h 409575"/>
              <a:gd name="connsiteX271" fmla="*/ 523875 w 533400"/>
              <a:gd name="connsiteY271" fmla="*/ 84138 h 409575"/>
              <a:gd name="connsiteX272" fmla="*/ 527050 w 533400"/>
              <a:gd name="connsiteY272" fmla="*/ 84138 h 409575"/>
              <a:gd name="connsiteX273" fmla="*/ 528637 w 533400"/>
              <a:gd name="connsiteY273" fmla="*/ 84138 h 409575"/>
              <a:gd name="connsiteX274" fmla="*/ 530225 w 533400"/>
              <a:gd name="connsiteY274" fmla="*/ 84138 h 409575"/>
              <a:gd name="connsiteX275" fmla="*/ 530225 w 533400"/>
              <a:gd name="connsiteY275" fmla="*/ 85726 h 409575"/>
              <a:gd name="connsiteX276" fmla="*/ 533400 w 533400"/>
              <a:gd name="connsiteY276" fmla="*/ 88901 h 409575"/>
              <a:gd name="connsiteX277" fmla="*/ 533400 w 533400"/>
              <a:gd name="connsiteY277" fmla="*/ 90489 h 409575"/>
              <a:gd name="connsiteX278" fmla="*/ 533400 w 533400"/>
              <a:gd name="connsiteY278" fmla="*/ 93664 h 409575"/>
              <a:gd name="connsiteX279" fmla="*/ 533400 w 533400"/>
              <a:gd name="connsiteY279" fmla="*/ 95251 h 409575"/>
              <a:gd name="connsiteX280" fmla="*/ 530225 w 533400"/>
              <a:gd name="connsiteY280" fmla="*/ 95251 h 409575"/>
              <a:gd name="connsiteX281" fmla="*/ 528637 w 533400"/>
              <a:gd name="connsiteY281" fmla="*/ 95251 h 409575"/>
              <a:gd name="connsiteX282" fmla="*/ 527050 w 533400"/>
              <a:gd name="connsiteY282" fmla="*/ 93664 h 409575"/>
              <a:gd name="connsiteX283" fmla="*/ 523875 w 533400"/>
              <a:gd name="connsiteY283" fmla="*/ 93664 h 409575"/>
              <a:gd name="connsiteX284" fmla="*/ 523875 w 533400"/>
              <a:gd name="connsiteY284" fmla="*/ 90489 h 409575"/>
              <a:gd name="connsiteX285" fmla="*/ 523875 w 533400"/>
              <a:gd name="connsiteY285" fmla="*/ 88901 h 409575"/>
              <a:gd name="connsiteX286" fmla="*/ 522287 w 533400"/>
              <a:gd name="connsiteY286" fmla="*/ 88901 h 409575"/>
              <a:gd name="connsiteX287" fmla="*/ 522287 w 533400"/>
              <a:gd name="connsiteY287" fmla="*/ 85726 h 409575"/>
              <a:gd name="connsiteX288" fmla="*/ 523875 w 533400"/>
              <a:gd name="connsiteY288" fmla="*/ 85726 h 409575"/>
              <a:gd name="connsiteX289" fmla="*/ 463550 w 533400"/>
              <a:gd name="connsiteY289" fmla="*/ 84137 h 409575"/>
              <a:gd name="connsiteX290" fmla="*/ 463550 w 533400"/>
              <a:gd name="connsiteY290" fmla="*/ 85725 h 409575"/>
              <a:gd name="connsiteX291" fmla="*/ 460375 w 533400"/>
              <a:gd name="connsiteY291" fmla="*/ 88900 h 409575"/>
              <a:gd name="connsiteX292" fmla="*/ 458787 w 533400"/>
              <a:gd name="connsiteY292" fmla="*/ 88900 h 409575"/>
              <a:gd name="connsiteX293" fmla="*/ 455612 w 533400"/>
              <a:gd name="connsiteY293" fmla="*/ 90488 h 409575"/>
              <a:gd name="connsiteX294" fmla="*/ 460375 w 533400"/>
              <a:gd name="connsiteY294" fmla="*/ 85725 h 409575"/>
              <a:gd name="connsiteX295" fmla="*/ 122237 w 533400"/>
              <a:gd name="connsiteY295" fmla="*/ 80962 h 409575"/>
              <a:gd name="connsiteX296" fmla="*/ 123825 w 533400"/>
              <a:gd name="connsiteY296" fmla="*/ 84137 h 409575"/>
              <a:gd name="connsiteX297" fmla="*/ 125412 w 533400"/>
              <a:gd name="connsiteY297" fmla="*/ 84137 h 409575"/>
              <a:gd name="connsiteX298" fmla="*/ 128587 w 533400"/>
              <a:gd name="connsiteY298" fmla="*/ 84137 h 409575"/>
              <a:gd name="connsiteX299" fmla="*/ 133350 w 533400"/>
              <a:gd name="connsiteY299" fmla="*/ 85725 h 409575"/>
              <a:gd name="connsiteX300" fmla="*/ 134937 w 533400"/>
              <a:gd name="connsiteY300" fmla="*/ 88900 h 409575"/>
              <a:gd name="connsiteX301" fmla="*/ 134937 w 533400"/>
              <a:gd name="connsiteY301" fmla="*/ 90488 h 409575"/>
              <a:gd name="connsiteX302" fmla="*/ 141287 w 533400"/>
              <a:gd name="connsiteY302" fmla="*/ 93663 h 409575"/>
              <a:gd name="connsiteX303" fmla="*/ 136525 w 533400"/>
              <a:gd name="connsiteY303" fmla="*/ 93663 h 409575"/>
              <a:gd name="connsiteX304" fmla="*/ 134937 w 533400"/>
              <a:gd name="connsiteY304" fmla="*/ 93663 h 409575"/>
              <a:gd name="connsiteX305" fmla="*/ 133350 w 533400"/>
              <a:gd name="connsiteY305" fmla="*/ 93663 h 409575"/>
              <a:gd name="connsiteX306" fmla="*/ 130175 w 533400"/>
              <a:gd name="connsiteY306" fmla="*/ 93663 h 409575"/>
              <a:gd name="connsiteX307" fmla="*/ 123825 w 533400"/>
              <a:gd name="connsiteY307" fmla="*/ 88900 h 409575"/>
              <a:gd name="connsiteX308" fmla="*/ 123825 w 533400"/>
              <a:gd name="connsiteY308" fmla="*/ 85725 h 409575"/>
              <a:gd name="connsiteX309" fmla="*/ 122237 w 533400"/>
              <a:gd name="connsiteY309" fmla="*/ 84137 h 409575"/>
              <a:gd name="connsiteX310" fmla="*/ 119062 w 533400"/>
              <a:gd name="connsiteY310" fmla="*/ 84137 h 409575"/>
              <a:gd name="connsiteX311" fmla="*/ 230187 w 533400"/>
              <a:gd name="connsiteY311" fmla="*/ 52388 h 409575"/>
              <a:gd name="connsiteX312" fmla="*/ 231775 w 533400"/>
              <a:gd name="connsiteY312" fmla="*/ 52388 h 409575"/>
              <a:gd name="connsiteX313" fmla="*/ 231775 w 533400"/>
              <a:gd name="connsiteY313" fmla="*/ 53976 h 409575"/>
              <a:gd name="connsiteX314" fmla="*/ 230187 w 533400"/>
              <a:gd name="connsiteY314" fmla="*/ 53976 h 409575"/>
              <a:gd name="connsiteX315" fmla="*/ 230187 w 533400"/>
              <a:gd name="connsiteY315" fmla="*/ 49213 h 409575"/>
              <a:gd name="connsiteX316" fmla="*/ 231775 w 533400"/>
              <a:gd name="connsiteY316" fmla="*/ 49213 h 409575"/>
              <a:gd name="connsiteX317" fmla="*/ 230187 w 533400"/>
              <a:gd name="connsiteY317" fmla="*/ 52388 h 409575"/>
              <a:gd name="connsiteX318" fmla="*/ 192087 w 533400"/>
              <a:gd name="connsiteY318" fmla="*/ 46038 h 409575"/>
              <a:gd name="connsiteX319" fmla="*/ 193674 w 533400"/>
              <a:gd name="connsiteY319" fmla="*/ 46038 h 409575"/>
              <a:gd name="connsiteX320" fmla="*/ 196850 w 533400"/>
              <a:gd name="connsiteY320" fmla="*/ 47625 h 409575"/>
              <a:gd name="connsiteX321" fmla="*/ 198437 w 533400"/>
              <a:gd name="connsiteY321" fmla="*/ 47625 h 409575"/>
              <a:gd name="connsiteX322" fmla="*/ 198437 w 533400"/>
              <a:gd name="connsiteY322" fmla="*/ 49213 h 409575"/>
              <a:gd name="connsiteX323" fmla="*/ 196850 w 533400"/>
              <a:gd name="connsiteY323" fmla="*/ 49213 h 409575"/>
              <a:gd name="connsiteX324" fmla="*/ 193674 w 533400"/>
              <a:gd name="connsiteY324" fmla="*/ 49213 h 409575"/>
              <a:gd name="connsiteX325" fmla="*/ 192087 w 533400"/>
              <a:gd name="connsiteY325" fmla="*/ 49213 h 409575"/>
              <a:gd name="connsiteX326" fmla="*/ 192087 w 533400"/>
              <a:gd name="connsiteY326" fmla="*/ 47625 h 409575"/>
              <a:gd name="connsiteX327" fmla="*/ 203200 w 533400"/>
              <a:gd name="connsiteY327" fmla="*/ 42863 h 409575"/>
              <a:gd name="connsiteX328" fmla="*/ 204788 w 533400"/>
              <a:gd name="connsiteY328" fmla="*/ 42863 h 409575"/>
              <a:gd name="connsiteX329" fmla="*/ 207963 w 533400"/>
              <a:gd name="connsiteY329" fmla="*/ 42863 h 409575"/>
              <a:gd name="connsiteX330" fmla="*/ 209550 w 533400"/>
              <a:gd name="connsiteY330" fmla="*/ 42863 h 409575"/>
              <a:gd name="connsiteX331" fmla="*/ 209550 w 533400"/>
              <a:gd name="connsiteY331" fmla="*/ 46038 h 409575"/>
              <a:gd name="connsiteX332" fmla="*/ 211138 w 533400"/>
              <a:gd name="connsiteY332" fmla="*/ 49213 h 409575"/>
              <a:gd name="connsiteX333" fmla="*/ 211138 w 533400"/>
              <a:gd name="connsiteY333" fmla="*/ 52388 h 409575"/>
              <a:gd name="connsiteX334" fmla="*/ 211138 w 533400"/>
              <a:gd name="connsiteY334" fmla="*/ 53976 h 409575"/>
              <a:gd name="connsiteX335" fmla="*/ 209550 w 533400"/>
              <a:gd name="connsiteY335" fmla="*/ 53976 h 409575"/>
              <a:gd name="connsiteX336" fmla="*/ 207963 w 533400"/>
              <a:gd name="connsiteY336" fmla="*/ 52388 h 409575"/>
              <a:gd name="connsiteX337" fmla="*/ 204788 w 533400"/>
              <a:gd name="connsiteY337" fmla="*/ 49213 h 409575"/>
              <a:gd name="connsiteX338" fmla="*/ 203200 w 533400"/>
              <a:gd name="connsiteY338" fmla="*/ 49213 h 409575"/>
              <a:gd name="connsiteX339" fmla="*/ 203200 w 533400"/>
              <a:gd name="connsiteY339" fmla="*/ 47625 h 409575"/>
              <a:gd name="connsiteX340" fmla="*/ 203200 w 533400"/>
              <a:gd name="connsiteY340" fmla="*/ 46038 h 409575"/>
              <a:gd name="connsiteX341" fmla="*/ 220662 w 533400"/>
              <a:gd name="connsiteY341" fmla="*/ 31750 h 409575"/>
              <a:gd name="connsiteX342" fmla="*/ 223837 w 533400"/>
              <a:gd name="connsiteY342" fmla="*/ 31750 h 409575"/>
              <a:gd name="connsiteX343" fmla="*/ 225424 w 533400"/>
              <a:gd name="connsiteY343" fmla="*/ 31750 h 409575"/>
              <a:gd name="connsiteX344" fmla="*/ 225424 w 533400"/>
              <a:gd name="connsiteY344" fmla="*/ 33337 h 409575"/>
              <a:gd name="connsiteX345" fmla="*/ 227012 w 533400"/>
              <a:gd name="connsiteY345" fmla="*/ 36512 h 409575"/>
              <a:gd name="connsiteX346" fmla="*/ 230187 w 533400"/>
              <a:gd name="connsiteY346" fmla="*/ 38100 h 409575"/>
              <a:gd name="connsiteX347" fmla="*/ 227012 w 533400"/>
              <a:gd name="connsiteY347" fmla="*/ 41275 h 409575"/>
              <a:gd name="connsiteX348" fmla="*/ 225424 w 533400"/>
              <a:gd name="connsiteY348" fmla="*/ 41275 h 409575"/>
              <a:gd name="connsiteX349" fmla="*/ 223837 w 533400"/>
              <a:gd name="connsiteY349" fmla="*/ 42863 h 409575"/>
              <a:gd name="connsiteX350" fmla="*/ 223837 w 533400"/>
              <a:gd name="connsiteY350" fmla="*/ 41275 h 409575"/>
              <a:gd name="connsiteX351" fmla="*/ 220662 w 533400"/>
              <a:gd name="connsiteY351" fmla="*/ 41275 h 409575"/>
              <a:gd name="connsiteX352" fmla="*/ 220662 w 533400"/>
              <a:gd name="connsiteY352" fmla="*/ 38100 h 409575"/>
              <a:gd name="connsiteX353" fmla="*/ 220662 w 533400"/>
              <a:gd name="connsiteY353" fmla="*/ 36512 h 409575"/>
              <a:gd name="connsiteX354" fmla="*/ 255587 w 533400"/>
              <a:gd name="connsiteY354" fmla="*/ 19050 h 409575"/>
              <a:gd name="connsiteX355" fmla="*/ 257175 w 533400"/>
              <a:gd name="connsiteY355" fmla="*/ 19050 h 409575"/>
              <a:gd name="connsiteX356" fmla="*/ 257175 w 533400"/>
              <a:gd name="connsiteY356" fmla="*/ 20637 h 409575"/>
              <a:gd name="connsiteX357" fmla="*/ 258762 w 533400"/>
              <a:gd name="connsiteY357" fmla="*/ 22225 h 409575"/>
              <a:gd name="connsiteX358" fmla="*/ 261937 w 533400"/>
              <a:gd name="connsiteY358" fmla="*/ 25400 h 409575"/>
              <a:gd name="connsiteX359" fmla="*/ 263525 w 533400"/>
              <a:gd name="connsiteY359" fmla="*/ 30162 h 409575"/>
              <a:gd name="connsiteX360" fmla="*/ 261937 w 533400"/>
              <a:gd name="connsiteY360" fmla="*/ 26987 h 409575"/>
              <a:gd name="connsiteX361" fmla="*/ 258762 w 533400"/>
              <a:gd name="connsiteY361" fmla="*/ 25400 h 409575"/>
              <a:gd name="connsiteX362" fmla="*/ 257175 w 533400"/>
              <a:gd name="connsiteY362" fmla="*/ 22225 h 409575"/>
              <a:gd name="connsiteX363" fmla="*/ 257175 w 533400"/>
              <a:gd name="connsiteY363" fmla="*/ 20638 h 409575"/>
              <a:gd name="connsiteX364" fmla="*/ 255587 w 533400"/>
              <a:gd name="connsiteY364" fmla="*/ 20638 h 409575"/>
              <a:gd name="connsiteX365" fmla="*/ 247650 w 533400"/>
              <a:gd name="connsiteY365" fmla="*/ 9525 h 409575"/>
              <a:gd name="connsiteX366" fmla="*/ 250825 w 533400"/>
              <a:gd name="connsiteY366" fmla="*/ 9525 h 409575"/>
              <a:gd name="connsiteX367" fmla="*/ 250825 w 533400"/>
              <a:gd name="connsiteY367" fmla="*/ 11113 h 409575"/>
              <a:gd name="connsiteX368" fmla="*/ 247650 w 533400"/>
              <a:gd name="connsiteY368" fmla="*/ 11113 h 409575"/>
              <a:gd name="connsiteX369" fmla="*/ 273050 w 533400"/>
              <a:gd name="connsiteY369" fmla="*/ 9525 h 409575"/>
              <a:gd name="connsiteX370" fmla="*/ 274637 w 533400"/>
              <a:gd name="connsiteY370" fmla="*/ 9525 h 409575"/>
              <a:gd name="connsiteX371" fmla="*/ 274637 w 533400"/>
              <a:gd name="connsiteY371" fmla="*/ 11112 h 409575"/>
              <a:gd name="connsiteX372" fmla="*/ 274637 w 533400"/>
              <a:gd name="connsiteY372" fmla="*/ 14287 h 409575"/>
              <a:gd name="connsiteX373" fmla="*/ 277812 w 533400"/>
              <a:gd name="connsiteY373" fmla="*/ 14287 h 409575"/>
              <a:gd name="connsiteX374" fmla="*/ 279400 w 533400"/>
              <a:gd name="connsiteY374" fmla="*/ 15875 h 409575"/>
              <a:gd name="connsiteX375" fmla="*/ 279400 w 533400"/>
              <a:gd name="connsiteY375" fmla="*/ 19050 h 409575"/>
              <a:gd name="connsiteX376" fmla="*/ 279400 w 533400"/>
              <a:gd name="connsiteY376" fmla="*/ 20637 h 409575"/>
              <a:gd name="connsiteX377" fmla="*/ 282575 w 533400"/>
              <a:gd name="connsiteY377" fmla="*/ 22225 h 409575"/>
              <a:gd name="connsiteX378" fmla="*/ 284162 w 533400"/>
              <a:gd name="connsiteY378" fmla="*/ 26987 h 409575"/>
              <a:gd name="connsiteX379" fmla="*/ 282575 w 533400"/>
              <a:gd name="connsiteY379" fmla="*/ 26987 h 409575"/>
              <a:gd name="connsiteX380" fmla="*/ 282575 w 533400"/>
              <a:gd name="connsiteY380" fmla="*/ 25400 h 409575"/>
              <a:gd name="connsiteX381" fmla="*/ 279400 w 533400"/>
              <a:gd name="connsiteY381" fmla="*/ 22225 h 409575"/>
              <a:gd name="connsiteX382" fmla="*/ 274637 w 533400"/>
              <a:gd name="connsiteY382" fmla="*/ 15875 h 409575"/>
              <a:gd name="connsiteX383" fmla="*/ 246062 w 533400"/>
              <a:gd name="connsiteY383" fmla="*/ 6350 h 409575"/>
              <a:gd name="connsiteX384" fmla="*/ 247650 w 533400"/>
              <a:gd name="connsiteY384" fmla="*/ 9525 h 409575"/>
              <a:gd name="connsiteX385" fmla="*/ 246062 w 533400"/>
              <a:gd name="connsiteY385" fmla="*/ 9525 h 409575"/>
              <a:gd name="connsiteX386" fmla="*/ 271462 w 533400"/>
              <a:gd name="connsiteY386" fmla="*/ 6350 h 409575"/>
              <a:gd name="connsiteX387" fmla="*/ 273050 w 533400"/>
              <a:gd name="connsiteY387" fmla="*/ 6350 h 409575"/>
              <a:gd name="connsiteX388" fmla="*/ 273050 w 533400"/>
              <a:gd name="connsiteY388" fmla="*/ 9525 h 409575"/>
              <a:gd name="connsiteX389" fmla="*/ 271462 w 533400"/>
              <a:gd name="connsiteY389" fmla="*/ 9525 h 409575"/>
              <a:gd name="connsiteX390" fmla="*/ 242887 w 533400"/>
              <a:gd name="connsiteY390" fmla="*/ 4763 h 409575"/>
              <a:gd name="connsiteX391" fmla="*/ 246062 w 533400"/>
              <a:gd name="connsiteY391" fmla="*/ 4763 h 409575"/>
              <a:gd name="connsiteX392" fmla="*/ 246062 w 533400"/>
              <a:gd name="connsiteY392" fmla="*/ 6350 h 409575"/>
              <a:gd name="connsiteX393" fmla="*/ 242887 w 533400"/>
              <a:gd name="connsiteY393" fmla="*/ 6350 h 409575"/>
              <a:gd name="connsiteX394" fmla="*/ 220662 w 533400"/>
              <a:gd name="connsiteY394" fmla="*/ 0 h 409575"/>
              <a:gd name="connsiteX395" fmla="*/ 223837 w 533400"/>
              <a:gd name="connsiteY395" fmla="*/ 0 h 409575"/>
              <a:gd name="connsiteX396" fmla="*/ 225425 w 533400"/>
              <a:gd name="connsiteY396" fmla="*/ 3175 h 409575"/>
              <a:gd name="connsiteX397" fmla="*/ 225425 w 533400"/>
              <a:gd name="connsiteY397" fmla="*/ 4762 h 409575"/>
              <a:gd name="connsiteX398" fmla="*/ 227012 w 533400"/>
              <a:gd name="connsiteY398" fmla="*/ 6350 h 409575"/>
              <a:gd name="connsiteX399" fmla="*/ 230187 w 533400"/>
              <a:gd name="connsiteY399" fmla="*/ 9525 h 409575"/>
              <a:gd name="connsiteX400" fmla="*/ 231775 w 533400"/>
              <a:gd name="connsiteY400" fmla="*/ 15875 h 409575"/>
              <a:gd name="connsiteX401" fmla="*/ 236537 w 533400"/>
              <a:gd name="connsiteY401" fmla="*/ 20637 h 409575"/>
              <a:gd name="connsiteX402" fmla="*/ 242887 w 533400"/>
              <a:gd name="connsiteY402" fmla="*/ 31750 h 409575"/>
              <a:gd name="connsiteX403" fmla="*/ 242887 w 533400"/>
              <a:gd name="connsiteY403" fmla="*/ 33337 h 409575"/>
              <a:gd name="connsiteX404" fmla="*/ 246062 w 533400"/>
              <a:gd name="connsiteY404" fmla="*/ 33337 h 409575"/>
              <a:gd name="connsiteX405" fmla="*/ 246062 w 533400"/>
              <a:gd name="connsiteY405" fmla="*/ 36512 h 409575"/>
              <a:gd name="connsiteX406" fmla="*/ 250825 w 533400"/>
              <a:gd name="connsiteY406" fmla="*/ 36512 h 409575"/>
              <a:gd name="connsiteX407" fmla="*/ 250825 w 533400"/>
              <a:gd name="connsiteY407" fmla="*/ 38100 h 409575"/>
              <a:gd name="connsiteX408" fmla="*/ 252412 w 533400"/>
              <a:gd name="connsiteY408" fmla="*/ 41275 h 409575"/>
              <a:gd name="connsiteX409" fmla="*/ 255587 w 533400"/>
              <a:gd name="connsiteY409" fmla="*/ 42862 h 409575"/>
              <a:gd name="connsiteX410" fmla="*/ 257175 w 533400"/>
              <a:gd name="connsiteY410" fmla="*/ 42862 h 409575"/>
              <a:gd name="connsiteX411" fmla="*/ 258762 w 533400"/>
              <a:gd name="connsiteY411" fmla="*/ 46037 h 409575"/>
              <a:gd name="connsiteX412" fmla="*/ 261937 w 533400"/>
              <a:gd name="connsiteY412" fmla="*/ 46037 h 409575"/>
              <a:gd name="connsiteX413" fmla="*/ 263525 w 533400"/>
              <a:gd name="connsiteY413" fmla="*/ 46037 h 409575"/>
              <a:gd name="connsiteX414" fmla="*/ 266700 w 533400"/>
              <a:gd name="connsiteY414" fmla="*/ 47625 h 409575"/>
              <a:gd name="connsiteX415" fmla="*/ 268287 w 533400"/>
              <a:gd name="connsiteY415" fmla="*/ 47625 h 409575"/>
              <a:gd name="connsiteX416" fmla="*/ 271462 w 533400"/>
              <a:gd name="connsiteY416" fmla="*/ 46037 h 409575"/>
              <a:gd name="connsiteX417" fmla="*/ 273050 w 533400"/>
              <a:gd name="connsiteY417" fmla="*/ 46037 h 409575"/>
              <a:gd name="connsiteX418" fmla="*/ 273050 w 533400"/>
              <a:gd name="connsiteY418" fmla="*/ 42862 h 409575"/>
              <a:gd name="connsiteX419" fmla="*/ 273050 w 533400"/>
              <a:gd name="connsiteY419" fmla="*/ 41275 h 409575"/>
              <a:gd name="connsiteX420" fmla="*/ 271462 w 533400"/>
              <a:gd name="connsiteY420" fmla="*/ 38100 h 409575"/>
              <a:gd name="connsiteX421" fmla="*/ 268287 w 533400"/>
              <a:gd name="connsiteY421" fmla="*/ 36512 h 409575"/>
              <a:gd name="connsiteX422" fmla="*/ 266700 w 533400"/>
              <a:gd name="connsiteY422" fmla="*/ 31750 h 409575"/>
              <a:gd name="connsiteX423" fmla="*/ 268287 w 533400"/>
              <a:gd name="connsiteY423" fmla="*/ 33337 h 409575"/>
              <a:gd name="connsiteX424" fmla="*/ 271462 w 533400"/>
              <a:gd name="connsiteY424" fmla="*/ 36512 h 409575"/>
              <a:gd name="connsiteX425" fmla="*/ 273050 w 533400"/>
              <a:gd name="connsiteY425" fmla="*/ 38100 h 409575"/>
              <a:gd name="connsiteX426" fmla="*/ 274637 w 533400"/>
              <a:gd name="connsiteY426" fmla="*/ 41275 h 409575"/>
              <a:gd name="connsiteX427" fmla="*/ 274637 w 533400"/>
              <a:gd name="connsiteY427" fmla="*/ 38100 h 409575"/>
              <a:gd name="connsiteX428" fmla="*/ 277812 w 533400"/>
              <a:gd name="connsiteY428" fmla="*/ 38100 h 409575"/>
              <a:gd name="connsiteX429" fmla="*/ 279400 w 533400"/>
              <a:gd name="connsiteY429" fmla="*/ 38100 h 409575"/>
              <a:gd name="connsiteX430" fmla="*/ 282575 w 533400"/>
              <a:gd name="connsiteY430" fmla="*/ 38100 h 409575"/>
              <a:gd name="connsiteX431" fmla="*/ 284162 w 533400"/>
              <a:gd name="connsiteY431" fmla="*/ 36512 h 409575"/>
              <a:gd name="connsiteX432" fmla="*/ 285750 w 533400"/>
              <a:gd name="connsiteY432" fmla="*/ 36512 h 409575"/>
              <a:gd name="connsiteX433" fmla="*/ 285750 w 533400"/>
              <a:gd name="connsiteY433" fmla="*/ 33337 h 409575"/>
              <a:gd name="connsiteX434" fmla="*/ 285750 w 533400"/>
              <a:gd name="connsiteY434" fmla="*/ 31750 h 409575"/>
              <a:gd name="connsiteX435" fmla="*/ 284162 w 533400"/>
              <a:gd name="connsiteY435" fmla="*/ 30162 h 409575"/>
              <a:gd name="connsiteX436" fmla="*/ 284162 w 533400"/>
              <a:gd name="connsiteY436" fmla="*/ 26987 h 409575"/>
              <a:gd name="connsiteX437" fmla="*/ 285750 w 533400"/>
              <a:gd name="connsiteY437" fmla="*/ 30162 h 409575"/>
              <a:gd name="connsiteX438" fmla="*/ 288925 w 533400"/>
              <a:gd name="connsiteY438" fmla="*/ 30162 h 409575"/>
              <a:gd name="connsiteX439" fmla="*/ 290512 w 533400"/>
              <a:gd name="connsiteY439" fmla="*/ 30162 h 409575"/>
              <a:gd name="connsiteX440" fmla="*/ 298450 w 533400"/>
              <a:gd name="connsiteY440" fmla="*/ 25400 h 409575"/>
              <a:gd name="connsiteX441" fmla="*/ 304800 w 533400"/>
              <a:gd name="connsiteY441" fmla="*/ 20637 h 409575"/>
              <a:gd name="connsiteX442" fmla="*/ 306387 w 533400"/>
              <a:gd name="connsiteY442" fmla="*/ 20637 h 409575"/>
              <a:gd name="connsiteX443" fmla="*/ 309562 w 533400"/>
              <a:gd name="connsiteY443" fmla="*/ 20637 h 409575"/>
              <a:gd name="connsiteX444" fmla="*/ 311150 w 533400"/>
              <a:gd name="connsiteY444" fmla="*/ 20637 h 409575"/>
              <a:gd name="connsiteX445" fmla="*/ 314325 w 533400"/>
              <a:gd name="connsiteY445" fmla="*/ 19050 h 409575"/>
              <a:gd name="connsiteX446" fmla="*/ 315912 w 533400"/>
              <a:gd name="connsiteY446" fmla="*/ 19050 h 409575"/>
              <a:gd name="connsiteX447" fmla="*/ 317500 w 533400"/>
              <a:gd name="connsiteY447" fmla="*/ 19050 h 409575"/>
              <a:gd name="connsiteX448" fmla="*/ 320675 w 533400"/>
              <a:gd name="connsiteY448" fmla="*/ 19050 h 409575"/>
              <a:gd name="connsiteX449" fmla="*/ 322262 w 533400"/>
              <a:gd name="connsiteY449" fmla="*/ 15875 h 409575"/>
              <a:gd name="connsiteX450" fmla="*/ 325437 w 533400"/>
              <a:gd name="connsiteY450" fmla="*/ 15875 h 409575"/>
              <a:gd name="connsiteX451" fmla="*/ 327025 w 533400"/>
              <a:gd name="connsiteY451" fmla="*/ 15875 h 409575"/>
              <a:gd name="connsiteX452" fmla="*/ 330200 w 533400"/>
              <a:gd name="connsiteY452" fmla="*/ 15875 h 409575"/>
              <a:gd name="connsiteX453" fmla="*/ 331787 w 533400"/>
              <a:gd name="connsiteY453" fmla="*/ 15875 h 409575"/>
              <a:gd name="connsiteX454" fmla="*/ 333375 w 533400"/>
              <a:gd name="connsiteY454" fmla="*/ 15875 h 409575"/>
              <a:gd name="connsiteX455" fmla="*/ 336550 w 533400"/>
              <a:gd name="connsiteY455" fmla="*/ 19050 h 409575"/>
              <a:gd name="connsiteX456" fmla="*/ 338137 w 533400"/>
              <a:gd name="connsiteY456" fmla="*/ 20637 h 409575"/>
              <a:gd name="connsiteX457" fmla="*/ 341312 w 533400"/>
              <a:gd name="connsiteY457" fmla="*/ 20637 h 409575"/>
              <a:gd name="connsiteX458" fmla="*/ 342900 w 533400"/>
              <a:gd name="connsiteY458" fmla="*/ 22225 h 409575"/>
              <a:gd name="connsiteX459" fmla="*/ 346075 w 533400"/>
              <a:gd name="connsiteY459" fmla="*/ 25400 h 409575"/>
              <a:gd name="connsiteX460" fmla="*/ 347662 w 533400"/>
              <a:gd name="connsiteY460" fmla="*/ 26987 h 409575"/>
              <a:gd name="connsiteX461" fmla="*/ 349250 w 533400"/>
              <a:gd name="connsiteY461" fmla="*/ 30162 h 409575"/>
              <a:gd name="connsiteX462" fmla="*/ 349250 w 533400"/>
              <a:gd name="connsiteY462" fmla="*/ 31750 h 409575"/>
              <a:gd name="connsiteX463" fmla="*/ 352425 w 533400"/>
              <a:gd name="connsiteY463" fmla="*/ 36512 h 409575"/>
              <a:gd name="connsiteX464" fmla="*/ 352425 w 533400"/>
              <a:gd name="connsiteY464" fmla="*/ 38100 h 409575"/>
              <a:gd name="connsiteX465" fmla="*/ 352425 w 533400"/>
              <a:gd name="connsiteY465" fmla="*/ 41275 h 409575"/>
              <a:gd name="connsiteX466" fmla="*/ 354012 w 533400"/>
              <a:gd name="connsiteY466" fmla="*/ 41275 h 409575"/>
              <a:gd name="connsiteX467" fmla="*/ 357187 w 533400"/>
              <a:gd name="connsiteY467" fmla="*/ 42862 h 409575"/>
              <a:gd name="connsiteX468" fmla="*/ 361950 w 533400"/>
              <a:gd name="connsiteY468" fmla="*/ 46037 h 409575"/>
              <a:gd name="connsiteX469" fmla="*/ 363537 w 533400"/>
              <a:gd name="connsiteY469" fmla="*/ 47625 h 409575"/>
              <a:gd name="connsiteX470" fmla="*/ 365125 w 533400"/>
              <a:gd name="connsiteY470" fmla="*/ 47625 h 409575"/>
              <a:gd name="connsiteX471" fmla="*/ 368300 w 533400"/>
              <a:gd name="connsiteY471" fmla="*/ 47625 h 409575"/>
              <a:gd name="connsiteX472" fmla="*/ 369887 w 533400"/>
              <a:gd name="connsiteY472" fmla="*/ 46037 h 409575"/>
              <a:gd name="connsiteX473" fmla="*/ 373062 w 533400"/>
              <a:gd name="connsiteY473" fmla="*/ 46037 h 409575"/>
              <a:gd name="connsiteX474" fmla="*/ 373062 w 533400"/>
              <a:gd name="connsiteY474" fmla="*/ 47625 h 409575"/>
              <a:gd name="connsiteX475" fmla="*/ 374650 w 533400"/>
              <a:gd name="connsiteY475" fmla="*/ 49212 h 409575"/>
              <a:gd name="connsiteX476" fmla="*/ 376237 w 533400"/>
              <a:gd name="connsiteY476" fmla="*/ 49212 h 409575"/>
              <a:gd name="connsiteX477" fmla="*/ 379412 w 533400"/>
              <a:gd name="connsiteY477" fmla="*/ 49212 h 409575"/>
              <a:gd name="connsiteX478" fmla="*/ 379412 w 533400"/>
              <a:gd name="connsiteY478" fmla="*/ 47625 h 409575"/>
              <a:gd name="connsiteX479" fmla="*/ 381000 w 533400"/>
              <a:gd name="connsiteY479" fmla="*/ 47625 h 409575"/>
              <a:gd name="connsiteX480" fmla="*/ 385762 w 533400"/>
              <a:gd name="connsiteY480" fmla="*/ 47625 h 409575"/>
              <a:gd name="connsiteX481" fmla="*/ 392112 w 533400"/>
              <a:gd name="connsiteY481" fmla="*/ 47625 h 409575"/>
              <a:gd name="connsiteX482" fmla="*/ 395287 w 533400"/>
              <a:gd name="connsiteY482" fmla="*/ 49212 h 409575"/>
              <a:gd name="connsiteX483" fmla="*/ 396875 w 533400"/>
              <a:gd name="connsiteY483" fmla="*/ 49212 h 409575"/>
              <a:gd name="connsiteX484" fmla="*/ 400050 w 533400"/>
              <a:gd name="connsiteY484" fmla="*/ 49212 h 409575"/>
              <a:gd name="connsiteX485" fmla="*/ 401637 w 533400"/>
              <a:gd name="connsiteY485" fmla="*/ 49212 h 409575"/>
              <a:gd name="connsiteX486" fmla="*/ 401637 w 533400"/>
              <a:gd name="connsiteY486" fmla="*/ 52387 h 409575"/>
              <a:gd name="connsiteX487" fmla="*/ 406400 w 533400"/>
              <a:gd name="connsiteY487" fmla="*/ 57150 h 409575"/>
              <a:gd name="connsiteX488" fmla="*/ 406400 w 533400"/>
              <a:gd name="connsiteY488" fmla="*/ 58737 h 409575"/>
              <a:gd name="connsiteX489" fmla="*/ 407987 w 533400"/>
              <a:gd name="connsiteY489" fmla="*/ 61912 h 409575"/>
              <a:gd name="connsiteX490" fmla="*/ 411162 w 533400"/>
              <a:gd name="connsiteY490" fmla="*/ 61912 h 409575"/>
              <a:gd name="connsiteX491" fmla="*/ 412750 w 533400"/>
              <a:gd name="connsiteY491" fmla="*/ 63500 h 409575"/>
              <a:gd name="connsiteX492" fmla="*/ 415925 w 533400"/>
              <a:gd name="connsiteY492" fmla="*/ 63500 h 409575"/>
              <a:gd name="connsiteX493" fmla="*/ 417512 w 533400"/>
              <a:gd name="connsiteY493" fmla="*/ 63500 h 409575"/>
              <a:gd name="connsiteX494" fmla="*/ 422275 w 533400"/>
              <a:gd name="connsiteY494" fmla="*/ 63500 h 409575"/>
              <a:gd name="connsiteX495" fmla="*/ 423862 w 533400"/>
              <a:gd name="connsiteY495" fmla="*/ 63500 h 409575"/>
              <a:gd name="connsiteX496" fmla="*/ 427037 w 533400"/>
              <a:gd name="connsiteY496" fmla="*/ 65087 h 409575"/>
              <a:gd name="connsiteX497" fmla="*/ 428625 w 533400"/>
              <a:gd name="connsiteY497" fmla="*/ 65087 h 409575"/>
              <a:gd name="connsiteX498" fmla="*/ 428625 w 533400"/>
              <a:gd name="connsiteY498" fmla="*/ 68262 h 409575"/>
              <a:gd name="connsiteX499" fmla="*/ 431800 w 533400"/>
              <a:gd name="connsiteY499" fmla="*/ 69850 h 409575"/>
              <a:gd name="connsiteX500" fmla="*/ 431800 w 533400"/>
              <a:gd name="connsiteY500" fmla="*/ 73025 h 409575"/>
              <a:gd name="connsiteX501" fmla="*/ 428625 w 533400"/>
              <a:gd name="connsiteY501" fmla="*/ 74612 h 409575"/>
              <a:gd name="connsiteX502" fmla="*/ 428625 w 533400"/>
              <a:gd name="connsiteY502" fmla="*/ 77787 h 409575"/>
              <a:gd name="connsiteX503" fmla="*/ 428625 w 533400"/>
              <a:gd name="connsiteY503" fmla="*/ 79375 h 409575"/>
              <a:gd name="connsiteX504" fmla="*/ 431800 w 533400"/>
              <a:gd name="connsiteY504" fmla="*/ 80962 h 409575"/>
              <a:gd name="connsiteX505" fmla="*/ 431800 w 533400"/>
              <a:gd name="connsiteY505" fmla="*/ 84137 h 409575"/>
              <a:gd name="connsiteX506" fmla="*/ 433387 w 533400"/>
              <a:gd name="connsiteY506" fmla="*/ 85725 h 409575"/>
              <a:gd name="connsiteX507" fmla="*/ 433387 w 533400"/>
              <a:gd name="connsiteY507" fmla="*/ 88900 h 409575"/>
              <a:gd name="connsiteX508" fmla="*/ 433387 w 533400"/>
              <a:gd name="connsiteY508" fmla="*/ 90488 h 409575"/>
              <a:gd name="connsiteX509" fmla="*/ 436562 w 533400"/>
              <a:gd name="connsiteY509" fmla="*/ 93663 h 409575"/>
              <a:gd name="connsiteX510" fmla="*/ 436562 w 533400"/>
              <a:gd name="connsiteY510" fmla="*/ 95250 h 409575"/>
              <a:gd name="connsiteX511" fmla="*/ 438150 w 533400"/>
              <a:gd name="connsiteY511" fmla="*/ 96838 h 409575"/>
              <a:gd name="connsiteX512" fmla="*/ 439737 w 533400"/>
              <a:gd name="connsiteY512" fmla="*/ 100013 h 409575"/>
              <a:gd name="connsiteX513" fmla="*/ 442912 w 533400"/>
              <a:gd name="connsiteY513" fmla="*/ 100013 h 409575"/>
              <a:gd name="connsiteX514" fmla="*/ 444500 w 533400"/>
              <a:gd name="connsiteY514" fmla="*/ 101600 h 409575"/>
              <a:gd name="connsiteX515" fmla="*/ 447675 w 533400"/>
              <a:gd name="connsiteY515" fmla="*/ 101600 h 409575"/>
              <a:gd name="connsiteX516" fmla="*/ 447675 w 533400"/>
              <a:gd name="connsiteY516" fmla="*/ 104775 h 409575"/>
              <a:gd name="connsiteX517" fmla="*/ 449262 w 533400"/>
              <a:gd name="connsiteY517" fmla="*/ 104775 h 409575"/>
              <a:gd name="connsiteX518" fmla="*/ 449262 w 533400"/>
              <a:gd name="connsiteY518" fmla="*/ 106363 h 409575"/>
              <a:gd name="connsiteX519" fmla="*/ 454025 w 533400"/>
              <a:gd name="connsiteY519" fmla="*/ 107950 h 409575"/>
              <a:gd name="connsiteX520" fmla="*/ 455612 w 533400"/>
              <a:gd name="connsiteY520" fmla="*/ 111125 h 409575"/>
              <a:gd name="connsiteX521" fmla="*/ 455612 w 533400"/>
              <a:gd name="connsiteY521" fmla="*/ 112713 h 409575"/>
              <a:gd name="connsiteX522" fmla="*/ 455612 w 533400"/>
              <a:gd name="connsiteY522" fmla="*/ 115888 h 409575"/>
              <a:gd name="connsiteX523" fmla="*/ 458787 w 533400"/>
              <a:gd name="connsiteY523" fmla="*/ 117475 h 409575"/>
              <a:gd name="connsiteX524" fmla="*/ 458787 w 533400"/>
              <a:gd name="connsiteY524" fmla="*/ 120650 h 409575"/>
              <a:gd name="connsiteX525" fmla="*/ 463550 w 533400"/>
              <a:gd name="connsiteY525" fmla="*/ 122238 h 409575"/>
              <a:gd name="connsiteX526" fmla="*/ 465137 w 533400"/>
              <a:gd name="connsiteY526" fmla="*/ 123825 h 409575"/>
              <a:gd name="connsiteX527" fmla="*/ 466725 w 533400"/>
              <a:gd name="connsiteY527" fmla="*/ 123825 h 409575"/>
              <a:gd name="connsiteX528" fmla="*/ 466725 w 533400"/>
              <a:gd name="connsiteY528" fmla="*/ 127000 h 409575"/>
              <a:gd name="connsiteX529" fmla="*/ 466725 w 533400"/>
              <a:gd name="connsiteY529" fmla="*/ 128588 h 409575"/>
              <a:gd name="connsiteX530" fmla="*/ 469900 w 533400"/>
              <a:gd name="connsiteY530" fmla="*/ 131763 h 409575"/>
              <a:gd name="connsiteX531" fmla="*/ 469900 w 533400"/>
              <a:gd name="connsiteY531" fmla="*/ 133350 h 409575"/>
              <a:gd name="connsiteX532" fmla="*/ 471487 w 533400"/>
              <a:gd name="connsiteY532" fmla="*/ 136525 h 409575"/>
              <a:gd name="connsiteX533" fmla="*/ 474662 w 533400"/>
              <a:gd name="connsiteY533" fmla="*/ 136525 h 409575"/>
              <a:gd name="connsiteX534" fmla="*/ 476250 w 533400"/>
              <a:gd name="connsiteY534" fmla="*/ 136525 h 409575"/>
              <a:gd name="connsiteX535" fmla="*/ 476250 w 533400"/>
              <a:gd name="connsiteY535" fmla="*/ 138113 h 409575"/>
              <a:gd name="connsiteX536" fmla="*/ 479425 w 533400"/>
              <a:gd name="connsiteY536" fmla="*/ 138113 h 409575"/>
              <a:gd name="connsiteX537" fmla="*/ 481012 w 533400"/>
              <a:gd name="connsiteY537" fmla="*/ 139700 h 409575"/>
              <a:gd name="connsiteX538" fmla="*/ 482600 w 533400"/>
              <a:gd name="connsiteY538" fmla="*/ 139700 h 409575"/>
              <a:gd name="connsiteX539" fmla="*/ 482600 w 533400"/>
              <a:gd name="connsiteY539" fmla="*/ 142875 h 409575"/>
              <a:gd name="connsiteX540" fmla="*/ 482600 w 533400"/>
              <a:gd name="connsiteY540" fmla="*/ 144463 h 409575"/>
              <a:gd name="connsiteX541" fmla="*/ 482600 w 533400"/>
              <a:gd name="connsiteY541" fmla="*/ 147638 h 409575"/>
              <a:gd name="connsiteX542" fmla="*/ 482600 w 533400"/>
              <a:gd name="connsiteY542" fmla="*/ 149225 h 409575"/>
              <a:gd name="connsiteX543" fmla="*/ 485775 w 533400"/>
              <a:gd name="connsiteY543" fmla="*/ 147638 h 409575"/>
              <a:gd name="connsiteX544" fmla="*/ 487362 w 533400"/>
              <a:gd name="connsiteY544" fmla="*/ 147638 h 409575"/>
              <a:gd name="connsiteX545" fmla="*/ 490537 w 533400"/>
              <a:gd name="connsiteY545" fmla="*/ 144463 h 409575"/>
              <a:gd name="connsiteX546" fmla="*/ 492125 w 533400"/>
              <a:gd name="connsiteY546" fmla="*/ 144463 h 409575"/>
              <a:gd name="connsiteX547" fmla="*/ 490537 w 533400"/>
              <a:gd name="connsiteY547" fmla="*/ 147638 h 409575"/>
              <a:gd name="connsiteX548" fmla="*/ 487362 w 533400"/>
              <a:gd name="connsiteY548" fmla="*/ 149225 h 409575"/>
              <a:gd name="connsiteX549" fmla="*/ 485775 w 533400"/>
              <a:gd name="connsiteY549" fmla="*/ 149225 h 409575"/>
              <a:gd name="connsiteX550" fmla="*/ 487362 w 533400"/>
              <a:gd name="connsiteY550" fmla="*/ 152400 h 409575"/>
              <a:gd name="connsiteX551" fmla="*/ 485775 w 533400"/>
              <a:gd name="connsiteY551" fmla="*/ 153988 h 409575"/>
              <a:gd name="connsiteX552" fmla="*/ 482600 w 533400"/>
              <a:gd name="connsiteY552" fmla="*/ 155575 h 409575"/>
              <a:gd name="connsiteX553" fmla="*/ 485775 w 533400"/>
              <a:gd name="connsiteY553" fmla="*/ 158750 h 409575"/>
              <a:gd name="connsiteX554" fmla="*/ 487362 w 533400"/>
              <a:gd name="connsiteY554" fmla="*/ 158750 h 409575"/>
              <a:gd name="connsiteX555" fmla="*/ 490537 w 533400"/>
              <a:gd name="connsiteY555" fmla="*/ 155575 h 409575"/>
              <a:gd name="connsiteX556" fmla="*/ 492125 w 533400"/>
              <a:gd name="connsiteY556" fmla="*/ 155575 h 409575"/>
              <a:gd name="connsiteX557" fmla="*/ 495300 w 533400"/>
              <a:gd name="connsiteY557" fmla="*/ 155575 h 409575"/>
              <a:gd name="connsiteX558" fmla="*/ 492125 w 533400"/>
              <a:gd name="connsiteY558" fmla="*/ 158750 h 409575"/>
              <a:gd name="connsiteX559" fmla="*/ 490537 w 533400"/>
              <a:gd name="connsiteY559" fmla="*/ 158750 h 409575"/>
              <a:gd name="connsiteX560" fmla="*/ 490537 w 533400"/>
              <a:gd name="connsiteY560" fmla="*/ 160338 h 409575"/>
              <a:gd name="connsiteX561" fmla="*/ 487362 w 533400"/>
              <a:gd name="connsiteY561" fmla="*/ 160338 h 409575"/>
              <a:gd name="connsiteX562" fmla="*/ 487362 w 533400"/>
              <a:gd name="connsiteY562" fmla="*/ 163513 h 409575"/>
              <a:gd name="connsiteX563" fmla="*/ 485775 w 533400"/>
              <a:gd name="connsiteY563" fmla="*/ 165100 h 409575"/>
              <a:gd name="connsiteX564" fmla="*/ 485775 w 533400"/>
              <a:gd name="connsiteY564" fmla="*/ 168275 h 409575"/>
              <a:gd name="connsiteX565" fmla="*/ 485775 w 533400"/>
              <a:gd name="connsiteY565" fmla="*/ 169863 h 409575"/>
              <a:gd name="connsiteX566" fmla="*/ 487362 w 533400"/>
              <a:gd name="connsiteY566" fmla="*/ 171450 h 409575"/>
              <a:gd name="connsiteX567" fmla="*/ 487362 w 533400"/>
              <a:gd name="connsiteY567" fmla="*/ 174625 h 409575"/>
              <a:gd name="connsiteX568" fmla="*/ 487362 w 533400"/>
              <a:gd name="connsiteY568" fmla="*/ 176213 h 409575"/>
              <a:gd name="connsiteX569" fmla="*/ 487362 w 533400"/>
              <a:gd name="connsiteY569" fmla="*/ 180975 h 409575"/>
              <a:gd name="connsiteX570" fmla="*/ 487362 w 533400"/>
              <a:gd name="connsiteY570" fmla="*/ 184150 h 409575"/>
              <a:gd name="connsiteX571" fmla="*/ 487362 w 533400"/>
              <a:gd name="connsiteY571" fmla="*/ 185738 h 409575"/>
              <a:gd name="connsiteX572" fmla="*/ 490537 w 533400"/>
              <a:gd name="connsiteY572" fmla="*/ 185738 h 409575"/>
              <a:gd name="connsiteX573" fmla="*/ 490537 w 533400"/>
              <a:gd name="connsiteY573" fmla="*/ 184150 h 409575"/>
              <a:gd name="connsiteX574" fmla="*/ 492125 w 533400"/>
              <a:gd name="connsiteY574" fmla="*/ 184150 h 409575"/>
              <a:gd name="connsiteX575" fmla="*/ 495300 w 533400"/>
              <a:gd name="connsiteY575" fmla="*/ 180975 h 409575"/>
              <a:gd name="connsiteX576" fmla="*/ 496887 w 533400"/>
              <a:gd name="connsiteY576" fmla="*/ 179388 h 409575"/>
              <a:gd name="connsiteX577" fmla="*/ 498475 w 533400"/>
              <a:gd name="connsiteY577" fmla="*/ 179388 h 409575"/>
              <a:gd name="connsiteX578" fmla="*/ 498475 w 533400"/>
              <a:gd name="connsiteY578" fmla="*/ 180975 h 409575"/>
              <a:gd name="connsiteX579" fmla="*/ 496887 w 533400"/>
              <a:gd name="connsiteY579" fmla="*/ 184150 h 409575"/>
              <a:gd name="connsiteX580" fmla="*/ 496887 w 533400"/>
              <a:gd name="connsiteY580" fmla="*/ 185738 h 409575"/>
              <a:gd name="connsiteX581" fmla="*/ 496887 w 533400"/>
              <a:gd name="connsiteY581" fmla="*/ 187325 h 409575"/>
              <a:gd name="connsiteX582" fmla="*/ 498475 w 533400"/>
              <a:gd name="connsiteY582" fmla="*/ 187325 h 409575"/>
              <a:gd name="connsiteX583" fmla="*/ 501650 w 533400"/>
              <a:gd name="connsiteY583" fmla="*/ 187325 h 409575"/>
              <a:gd name="connsiteX584" fmla="*/ 503237 w 533400"/>
              <a:gd name="connsiteY584" fmla="*/ 187325 h 409575"/>
              <a:gd name="connsiteX585" fmla="*/ 503237 w 533400"/>
              <a:gd name="connsiteY585" fmla="*/ 190500 h 409575"/>
              <a:gd name="connsiteX586" fmla="*/ 503237 w 533400"/>
              <a:gd name="connsiteY586" fmla="*/ 192088 h 409575"/>
              <a:gd name="connsiteX587" fmla="*/ 501650 w 533400"/>
              <a:gd name="connsiteY587" fmla="*/ 192088 h 409575"/>
              <a:gd name="connsiteX588" fmla="*/ 501650 w 533400"/>
              <a:gd name="connsiteY588" fmla="*/ 195263 h 409575"/>
              <a:gd name="connsiteX589" fmla="*/ 501650 w 533400"/>
              <a:gd name="connsiteY589" fmla="*/ 196850 h 409575"/>
              <a:gd name="connsiteX590" fmla="*/ 503237 w 533400"/>
              <a:gd name="connsiteY590" fmla="*/ 198438 h 409575"/>
              <a:gd name="connsiteX591" fmla="*/ 503237 w 533400"/>
              <a:gd name="connsiteY591" fmla="*/ 201613 h 409575"/>
              <a:gd name="connsiteX592" fmla="*/ 506412 w 533400"/>
              <a:gd name="connsiteY592" fmla="*/ 201613 h 409575"/>
              <a:gd name="connsiteX593" fmla="*/ 508000 w 533400"/>
              <a:gd name="connsiteY593" fmla="*/ 201613 h 409575"/>
              <a:gd name="connsiteX594" fmla="*/ 511175 w 533400"/>
              <a:gd name="connsiteY594" fmla="*/ 201613 h 409575"/>
              <a:gd name="connsiteX595" fmla="*/ 511175 w 533400"/>
              <a:gd name="connsiteY595" fmla="*/ 203200 h 409575"/>
              <a:gd name="connsiteX596" fmla="*/ 508000 w 533400"/>
              <a:gd name="connsiteY596" fmla="*/ 203200 h 409575"/>
              <a:gd name="connsiteX597" fmla="*/ 506412 w 533400"/>
              <a:gd name="connsiteY597" fmla="*/ 203200 h 409575"/>
              <a:gd name="connsiteX598" fmla="*/ 503237 w 533400"/>
              <a:gd name="connsiteY598" fmla="*/ 206375 h 409575"/>
              <a:gd name="connsiteX599" fmla="*/ 503237 w 533400"/>
              <a:gd name="connsiteY599" fmla="*/ 207963 h 409575"/>
              <a:gd name="connsiteX600" fmla="*/ 503237 w 533400"/>
              <a:gd name="connsiteY600" fmla="*/ 211138 h 409575"/>
              <a:gd name="connsiteX601" fmla="*/ 503237 w 533400"/>
              <a:gd name="connsiteY601" fmla="*/ 212725 h 409575"/>
              <a:gd name="connsiteX602" fmla="*/ 503237 w 533400"/>
              <a:gd name="connsiteY602" fmla="*/ 214313 h 409575"/>
              <a:gd name="connsiteX603" fmla="*/ 503237 w 533400"/>
              <a:gd name="connsiteY603" fmla="*/ 217488 h 409575"/>
              <a:gd name="connsiteX604" fmla="*/ 503237 w 533400"/>
              <a:gd name="connsiteY604" fmla="*/ 219075 h 409575"/>
              <a:gd name="connsiteX605" fmla="*/ 506412 w 533400"/>
              <a:gd name="connsiteY605" fmla="*/ 219075 h 409575"/>
              <a:gd name="connsiteX606" fmla="*/ 506412 w 533400"/>
              <a:gd name="connsiteY606" fmla="*/ 222250 h 409575"/>
              <a:gd name="connsiteX607" fmla="*/ 506412 w 533400"/>
              <a:gd name="connsiteY607" fmla="*/ 223838 h 409575"/>
              <a:gd name="connsiteX608" fmla="*/ 506412 w 533400"/>
              <a:gd name="connsiteY608" fmla="*/ 227013 h 409575"/>
              <a:gd name="connsiteX609" fmla="*/ 506412 w 533400"/>
              <a:gd name="connsiteY609" fmla="*/ 228600 h 409575"/>
              <a:gd name="connsiteX610" fmla="*/ 503237 w 533400"/>
              <a:gd name="connsiteY610" fmla="*/ 228600 h 409575"/>
              <a:gd name="connsiteX611" fmla="*/ 506412 w 533400"/>
              <a:gd name="connsiteY611" fmla="*/ 230188 h 409575"/>
              <a:gd name="connsiteX612" fmla="*/ 506412 w 533400"/>
              <a:gd name="connsiteY612" fmla="*/ 233363 h 409575"/>
              <a:gd name="connsiteX613" fmla="*/ 506412 w 533400"/>
              <a:gd name="connsiteY613" fmla="*/ 234950 h 409575"/>
              <a:gd name="connsiteX614" fmla="*/ 503237 w 533400"/>
              <a:gd name="connsiteY614" fmla="*/ 234950 h 409575"/>
              <a:gd name="connsiteX615" fmla="*/ 503237 w 533400"/>
              <a:gd name="connsiteY615" fmla="*/ 238125 h 409575"/>
              <a:gd name="connsiteX616" fmla="*/ 503237 w 533400"/>
              <a:gd name="connsiteY616" fmla="*/ 239713 h 409575"/>
              <a:gd name="connsiteX617" fmla="*/ 503237 w 533400"/>
              <a:gd name="connsiteY617" fmla="*/ 242888 h 409575"/>
              <a:gd name="connsiteX618" fmla="*/ 506412 w 533400"/>
              <a:gd name="connsiteY618" fmla="*/ 244475 h 409575"/>
              <a:gd name="connsiteX619" fmla="*/ 506412 w 533400"/>
              <a:gd name="connsiteY619" fmla="*/ 246063 h 409575"/>
              <a:gd name="connsiteX620" fmla="*/ 508000 w 533400"/>
              <a:gd name="connsiteY620" fmla="*/ 249238 h 409575"/>
              <a:gd name="connsiteX621" fmla="*/ 508000 w 533400"/>
              <a:gd name="connsiteY621" fmla="*/ 246063 h 409575"/>
              <a:gd name="connsiteX622" fmla="*/ 511175 w 533400"/>
              <a:gd name="connsiteY622" fmla="*/ 246063 h 409575"/>
              <a:gd name="connsiteX623" fmla="*/ 511175 w 533400"/>
              <a:gd name="connsiteY623" fmla="*/ 244475 h 409575"/>
              <a:gd name="connsiteX624" fmla="*/ 512762 w 533400"/>
              <a:gd name="connsiteY624" fmla="*/ 244475 h 409575"/>
              <a:gd name="connsiteX625" fmla="*/ 514350 w 533400"/>
              <a:gd name="connsiteY625" fmla="*/ 246063 h 409575"/>
              <a:gd name="connsiteX626" fmla="*/ 514350 w 533400"/>
              <a:gd name="connsiteY626" fmla="*/ 249238 h 409575"/>
              <a:gd name="connsiteX627" fmla="*/ 514350 w 533400"/>
              <a:gd name="connsiteY627" fmla="*/ 250825 h 409575"/>
              <a:gd name="connsiteX628" fmla="*/ 517525 w 533400"/>
              <a:gd name="connsiteY628" fmla="*/ 254000 h 409575"/>
              <a:gd name="connsiteX629" fmla="*/ 517525 w 533400"/>
              <a:gd name="connsiteY629" fmla="*/ 255588 h 409575"/>
              <a:gd name="connsiteX630" fmla="*/ 517525 w 533400"/>
              <a:gd name="connsiteY630" fmla="*/ 258763 h 409575"/>
              <a:gd name="connsiteX631" fmla="*/ 517525 w 533400"/>
              <a:gd name="connsiteY631" fmla="*/ 260350 h 409575"/>
              <a:gd name="connsiteX632" fmla="*/ 519112 w 533400"/>
              <a:gd name="connsiteY632" fmla="*/ 261938 h 409575"/>
              <a:gd name="connsiteX633" fmla="*/ 519112 w 533400"/>
              <a:gd name="connsiteY633" fmla="*/ 265113 h 409575"/>
              <a:gd name="connsiteX634" fmla="*/ 517525 w 533400"/>
              <a:gd name="connsiteY634" fmla="*/ 265113 h 409575"/>
              <a:gd name="connsiteX635" fmla="*/ 517525 w 533400"/>
              <a:gd name="connsiteY635" fmla="*/ 266700 h 409575"/>
              <a:gd name="connsiteX636" fmla="*/ 517525 w 533400"/>
              <a:gd name="connsiteY636" fmla="*/ 269875 h 409575"/>
              <a:gd name="connsiteX637" fmla="*/ 517525 w 533400"/>
              <a:gd name="connsiteY637" fmla="*/ 271463 h 409575"/>
              <a:gd name="connsiteX638" fmla="*/ 517525 w 533400"/>
              <a:gd name="connsiteY638" fmla="*/ 273050 h 409575"/>
              <a:gd name="connsiteX639" fmla="*/ 517525 w 533400"/>
              <a:gd name="connsiteY639" fmla="*/ 276225 h 409575"/>
              <a:gd name="connsiteX640" fmla="*/ 514350 w 533400"/>
              <a:gd name="connsiteY640" fmla="*/ 276225 h 409575"/>
              <a:gd name="connsiteX641" fmla="*/ 512762 w 533400"/>
              <a:gd name="connsiteY641" fmla="*/ 273050 h 409575"/>
              <a:gd name="connsiteX642" fmla="*/ 512762 w 533400"/>
              <a:gd name="connsiteY642" fmla="*/ 271463 h 409575"/>
              <a:gd name="connsiteX643" fmla="*/ 511175 w 533400"/>
              <a:gd name="connsiteY643" fmla="*/ 269875 h 409575"/>
              <a:gd name="connsiteX644" fmla="*/ 511175 w 533400"/>
              <a:gd name="connsiteY644" fmla="*/ 271463 h 409575"/>
              <a:gd name="connsiteX645" fmla="*/ 511175 w 533400"/>
              <a:gd name="connsiteY645" fmla="*/ 273050 h 409575"/>
              <a:gd name="connsiteX646" fmla="*/ 512762 w 533400"/>
              <a:gd name="connsiteY646" fmla="*/ 276225 h 409575"/>
              <a:gd name="connsiteX647" fmla="*/ 517525 w 533400"/>
              <a:gd name="connsiteY647" fmla="*/ 277813 h 409575"/>
              <a:gd name="connsiteX648" fmla="*/ 519112 w 533400"/>
              <a:gd name="connsiteY648" fmla="*/ 277813 h 409575"/>
              <a:gd name="connsiteX649" fmla="*/ 519112 w 533400"/>
              <a:gd name="connsiteY649" fmla="*/ 276225 h 409575"/>
              <a:gd name="connsiteX650" fmla="*/ 522288 w 533400"/>
              <a:gd name="connsiteY650" fmla="*/ 276225 h 409575"/>
              <a:gd name="connsiteX651" fmla="*/ 522288 w 533400"/>
              <a:gd name="connsiteY651" fmla="*/ 277813 h 409575"/>
              <a:gd name="connsiteX652" fmla="*/ 522288 w 533400"/>
              <a:gd name="connsiteY652" fmla="*/ 280988 h 409575"/>
              <a:gd name="connsiteX653" fmla="*/ 522288 w 533400"/>
              <a:gd name="connsiteY653" fmla="*/ 282575 h 409575"/>
              <a:gd name="connsiteX654" fmla="*/ 523875 w 533400"/>
              <a:gd name="connsiteY654" fmla="*/ 285750 h 409575"/>
              <a:gd name="connsiteX655" fmla="*/ 523875 w 533400"/>
              <a:gd name="connsiteY655" fmla="*/ 287338 h 409575"/>
              <a:gd name="connsiteX656" fmla="*/ 523875 w 533400"/>
              <a:gd name="connsiteY656" fmla="*/ 288925 h 409575"/>
              <a:gd name="connsiteX657" fmla="*/ 523875 w 533400"/>
              <a:gd name="connsiteY657" fmla="*/ 292100 h 409575"/>
              <a:gd name="connsiteX658" fmla="*/ 523875 w 533400"/>
              <a:gd name="connsiteY658" fmla="*/ 293688 h 409575"/>
              <a:gd name="connsiteX659" fmla="*/ 522288 w 533400"/>
              <a:gd name="connsiteY659" fmla="*/ 292100 h 409575"/>
              <a:gd name="connsiteX660" fmla="*/ 522288 w 533400"/>
              <a:gd name="connsiteY660" fmla="*/ 293688 h 409575"/>
              <a:gd name="connsiteX661" fmla="*/ 519112 w 533400"/>
              <a:gd name="connsiteY661" fmla="*/ 293688 h 409575"/>
              <a:gd name="connsiteX662" fmla="*/ 517525 w 533400"/>
              <a:gd name="connsiteY662" fmla="*/ 296863 h 409575"/>
              <a:gd name="connsiteX663" fmla="*/ 519112 w 533400"/>
              <a:gd name="connsiteY663" fmla="*/ 296863 h 409575"/>
              <a:gd name="connsiteX664" fmla="*/ 522288 w 533400"/>
              <a:gd name="connsiteY664" fmla="*/ 296863 h 409575"/>
              <a:gd name="connsiteX665" fmla="*/ 523875 w 533400"/>
              <a:gd name="connsiteY665" fmla="*/ 296863 h 409575"/>
              <a:gd name="connsiteX666" fmla="*/ 522288 w 533400"/>
              <a:gd name="connsiteY666" fmla="*/ 298450 h 409575"/>
              <a:gd name="connsiteX667" fmla="*/ 519112 w 533400"/>
              <a:gd name="connsiteY667" fmla="*/ 301625 h 409575"/>
              <a:gd name="connsiteX668" fmla="*/ 517525 w 533400"/>
              <a:gd name="connsiteY668" fmla="*/ 303213 h 409575"/>
              <a:gd name="connsiteX669" fmla="*/ 514350 w 533400"/>
              <a:gd name="connsiteY669" fmla="*/ 303213 h 409575"/>
              <a:gd name="connsiteX670" fmla="*/ 514350 w 533400"/>
              <a:gd name="connsiteY670" fmla="*/ 304800 h 409575"/>
              <a:gd name="connsiteX671" fmla="*/ 512762 w 533400"/>
              <a:gd name="connsiteY671" fmla="*/ 309563 h 409575"/>
              <a:gd name="connsiteX672" fmla="*/ 512762 w 533400"/>
              <a:gd name="connsiteY672" fmla="*/ 312738 h 409575"/>
              <a:gd name="connsiteX673" fmla="*/ 511175 w 533400"/>
              <a:gd name="connsiteY673" fmla="*/ 312738 h 409575"/>
              <a:gd name="connsiteX674" fmla="*/ 511175 w 533400"/>
              <a:gd name="connsiteY674" fmla="*/ 314325 h 409575"/>
              <a:gd name="connsiteX675" fmla="*/ 508000 w 533400"/>
              <a:gd name="connsiteY675" fmla="*/ 317500 h 409575"/>
              <a:gd name="connsiteX676" fmla="*/ 508000 w 533400"/>
              <a:gd name="connsiteY676" fmla="*/ 319088 h 409575"/>
              <a:gd name="connsiteX677" fmla="*/ 498475 w 533400"/>
              <a:gd name="connsiteY677" fmla="*/ 319088 h 409575"/>
              <a:gd name="connsiteX678" fmla="*/ 498475 w 533400"/>
              <a:gd name="connsiteY678" fmla="*/ 317500 h 409575"/>
              <a:gd name="connsiteX679" fmla="*/ 496887 w 533400"/>
              <a:gd name="connsiteY679" fmla="*/ 317500 h 409575"/>
              <a:gd name="connsiteX680" fmla="*/ 496887 w 533400"/>
              <a:gd name="connsiteY680" fmla="*/ 319088 h 409575"/>
              <a:gd name="connsiteX681" fmla="*/ 496887 w 533400"/>
              <a:gd name="connsiteY681" fmla="*/ 320675 h 409575"/>
              <a:gd name="connsiteX682" fmla="*/ 498475 w 533400"/>
              <a:gd name="connsiteY682" fmla="*/ 320675 h 409575"/>
              <a:gd name="connsiteX683" fmla="*/ 501650 w 533400"/>
              <a:gd name="connsiteY683" fmla="*/ 323850 h 409575"/>
              <a:gd name="connsiteX684" fmla="*/ 501650 w 533400"/>
              <a:gd name="connsiteY684" fmla="*/ 325438 h 409575"/>
              <a:gd name="connsiteX685" fmla="*/ 503237 w 533400"/>
              <a:gd name="connsiteY685" fmla="*/ 328613 h 409575"/>
              <a:gd name="connsiteX686" fmla="*/ 503237 w 533400"/>
              <a:gd name="connsiteY686" fmla="*/ 330200 h 409575"/>
              <a:gd name="connsiteX687" fmla="*/ 508000 w 533400"/>
              <a:gd name="connsiteY687" fmla="*/ 333375 h 409575"/>
              <a:gd name="connsiteX688" fmla="*/ 512762 w 533400"/>
              <a:gd name="connsiteY688" fmla="*/ 334963 h 409575"/>
              <a:gd name="connsiteX689" fmla="*/ 512762 w 533400"/>
              <a:gd name="connsiteY689" fmla="*/ 336550 h 409575"/>
              <a:gd name="connsiteX690" fmla="*/ 512762 w 533400"/>
              <a:gd name="connsiteY690" fmla="*/ 339725 h 409575"/>
              <a:gd name="connsiteX691" fmla="*/ 511175 w 533400"/>
              <a:gd name="connsiteY691" fmla="*/ 339725 h 409575"/>
              <a:gd name="connsiteX692" fmla="*/ 508000 w 533400"/>
              <a:gd name="connsiteY692" fmla="*/ 339725 h 409575"/>
              <a:gd name="connsiteX693" fmla="*/ 508000 w 533400"/>
              <a:gd name="connsiteY693" fmla="*/ 336550 h 409575"/>
              <a:gd name="connsiteX694" fmla="*/ 506412 w 533400"/>
              <a:gd name="connsiteY694" fmla="*/ 336550 h 409575"/>
              <a:gd name="connsiteX695" fmla="*/ 503237 w 533400"/>
              <a:gd name="connsiteY695" fmla="*/ 339725 h 409575"/>
              <a:gd name="connsiteX696" fmla="*/ 501650 w 533400"/>
              <a:gd name="connsiteY696" fmla="*/ 339725 h 409575"/>
              <a:gd name="connsiteX697" fmla="*/ 501650 w 533400"/>
              <a:gd name="connsiteY697" fmla="*/ 336550 h 409575"/>
              <a:gd name="connsiteX698" fmla="*/ 498475 w 533400"/>
              <a:gd name="connsiteY698" fmla="*/ 334963 h 409575"/>
              <a:gd name="connsiteX699" fmla="*/ 498475 w 533400"/>
              <a:gd name="connsiteY699" fmla="*/ 333375 h 409575"/>
              <a:gd name="connsiteX700" fmla="*/ 496887 w 533400"/>
              <a:gd name="connsiteY700" fmla="*/ 333375 h 409575"/>
              <a:gd name="connsiteX701" fmla="*/ 495300 w 533400"/>
              <a:gd name="connsiteY701" fmla="*/ 333375 h 409575"/>
              <a:gd name="connsiteX702" fmla="*/ 490537 w 533400"/>
              <a:gd name="connsiteY702" fmla="*/ 328613 h 409575"/>
              <a:gd name="connsiteX703" fmla="*/ 487362 w 533400"/>
              <a:gd name="connsiteY703" fmla="*/ 325438 h 409575"/>
              <a:gd name="connsiteX704" fmla="*/ 485775 w 533400"/>
              <a:gd name="connsiteY704" fmla="*/ 325438 h 409575"/>
              <a:gd name="connsiteX705" fmla="*/ 482600 w 533400"/>
              <a:gd name="connsiteY705" fmla="*/ 323850 h 409575"/>
              <a:gd name="connsiteX706" fmla="*/ 482600 w 533400"/>
              <a:gd name="connsiteY706" fmla="*/ 325438 h 409575"/>
              <a:gd name="connsiteX707" fmla="*/ 481012 w 533400"/>
              <a:gd name="connsiteY707" fmla="*/ 328613 h 409575"/>
              <a:gd name="connsiteX708" fmla="*/ 479425 w 533400"/>
              <a:gd name="connsiteY708" fmla="*/ 330200 h 409575"/>
              <a:gd name="connsiteX709" fmla="*/ 476250 w 533400"/>
              <a:gd name="connsiteY709" fmla="*/ 330200 h 409575"/>
              <a:gd name="connsiteX710" fmla="*/ 476250 w 533400"/>
              <a:gd name="connsiteY710" fmla="*/ 333375 h 409575"/>
              <a:gd name="connsiteX711" fmla="*/ 474662 w 533400"/>
              <a:gd name="connsiteY711" fmla="*/ 333375 h 409575"/>
              <a:gd name="connsiteX712" fmla="*/ 471487 w 533400"/>
              <a:gd name="connsiteY712" fmla="*/ 333375 h 409575"/>
              <a:gd name="connsiteX713" fmla="*/ 471487 w 533400"/>
              <a:gd name="connsiteY713" fmla="*/ 334963 h 409575"/>
              <a:gd name="connsiteX714" fmla="*/ 471487 w 533400"/>
              <a:gd name="connsiteY714" fmla="*/ 336550 h 409575"/>
              <a:gd name="connsiteX715" fmla="*/ 474662 w 533400"/>
              <a:gd name="connsiteY715" fmla="*/ 339725 h 409575"/>
              <a:gd name="connsiteX716" fmla="*/ 474662 w 533400"/>
              <a:gd name="connsiteY716" fmla="*/ 341313 h 409575"/>
              <a:gd name="connsiteX717" fmla="*/ 474662 w 533400"/>
              <a:gd name="connsiteY717" fmla="*/ 344488 h 409575"/>
              <a:gd name="connsiteX718" fmla="*/ 471487 w 533400"/>
              <a:gd name="connsiteY718" fmla="*/ 344488 h 409575"/>
              <a:gd name="connsiteX719" fmla="*/ 469900 w 533400"/>
              <a:gd name="connsiteY719" fmla="*/ 346075 h 409575"/>
              <a:gd name="connsiteX720" fmla="*/ 466725 w 533400"/>
              <a:gd name="connsiteY720" fmla="*/ 346075 h 409575"/>
              <a:gd name="connsiteX721" fmla="*/ 466725 w 533400"/>
              <a:gd name="connsiteY721" fmla="*/ 344488 h 409575"/>
              <a:gd name="connsiteX722" fmla="*/ 465137 w 533400"/>
              <a:gd name="connsiteY722" fmla="*/ 341313 h 409575"/>
              <a:gd name="connsiteX723" fmla="*/ 465137 w 533400"/>
              <a:gd name="connsiteY723" fmla="*/ 344488 h 409575"/>
              <a:gd name="connsiteX724" fmla="*/ 465137 w 533400"/>
              <a:gd name="connsiteY724" fmla="*/ 346075 h 409575"/>
              <a:gd name="connsiteX725" fmla="*/ 465137 w 533400"/>
              <a:gd name="connsiteY725" fmla="*/ 347663 h 409575"/>
              <a:gd name="connsiteX726" fmla="*/ 466725 w 533400"/>
              <a:gd name="connsiteY726" fmla="*/ 350838 h 409575"/>
              <a:gd name="connsiteX727" fmla="*/ 469900 w 533400"/>
              <a:gd name="connsiteY727" fmla="*/ 350838 h 409575"/>
              <a:gd name="connsiteX728" fmla="*/ 471487 w 533400"/>
              <a:gd name="connsiteY728" fmla="*/ 352425 h 409575"/>
              <a:gd name="connsiteX729" fmla="*/ 471487 w 533400"/>
              <a:gd name="connsiteY729" fmla="*/ 355600 h 409575"/>
              <a:gd name="connsiteX730" fmla="*/ 471487 w 533400"/>
              <a:gd name="connsiteY730" fmla="*/ 360363 h 409575"/>
              <a:gd name="connsiteX731" fmla="*/ 471487 w 533400"/>
              <a:gd name="connsiteY731" fmla="*/ 361950 h 409575"/>
              <a:gd name="connsiteX732" fmla="*/ 471487 w 533400"/>
              <a:gd name="connsiteY732" fmla="*/ 363538 h 409575"/>
              <a:gd name="connsiteX733" fmla="*/ 471487 w 533400"/>
              <a:gd name="connsiteY733" fmla="*/ 366713 h 409575"/>
              <a:gd name="connsiteX734" fmla="*/ 471487 w 533400"/>
              <a:gd name="connsiteY734" fmla="*/ 368300 h 409575"/>
              <a:gd name="connsiteX735" fmla="*/ 471487 w 533400"/>
              <a:gd name="connsiteY735" fmla="*/ 371475 h 409575"/>
              <a:gd name="connsiteX736" fmla="*/ 469900 w 533400"/>
              <a:gd name="connsiteY736" fmla="*/ 371475 h 409575"/>
              <a:gd name="connsiteX737" fmla="*/ 469900 w 533400"/>
              <a:gd name="connsiteY737" fmla="*/ 368300 h 409575"/>
              <a:gd name="connsiteX738" fmla="*/ 469900 w 533400"/>
              <a:gd name="connsiteY738" fmla="*/ 366713 h 409575"/>
              <a:gd name="connsiteX739" fmla="*/ 469900 w 533400"/>
              <a:gd name="connsiteY739" fmla="*/ 363538 h 409575"/>
              <a:gd name="connsiteX740" fmla="*/ 469900 w 533400"/>
              <a:gd name="connsiteY740" fmla="*/ 361950 h 409575"/>
              <a:gd name="connsiteX741" fmla="*/ 469900 w 533400"/>
              <a:gd name="connsiteY741" fmla="*/ 360363 h 409575"/>
              <a:gd name="connsiteX742" fmla="*/ 466725 w 533400"/>
              <a:gd name="connsiteY742" fmla="*/ 360363 h 409575"/>
              <a:gd name="connsiteX743" fmla="*/ 466725 w 533400"/>
              <a:gd name="connsiteY743" fmla="*/ 355600 h 409575"/>
              <a:gd name="connsiteX744" fmla="*/ 465137 w 533400"/>
              <a:gd name="connsiteY744" fmla="*/ 352425 h 409575"/>
              <a:gd name="connsiteX745" fmla="*/ 465137 w 533400"/>
              <a:gd name="connsiteY745" fmla="*/ 350838 h 409575"/>
              <a:gd name="connsiteX746" fmla="*/ 463550 w 533400"/>
              <a:gd name="connsiteY746" fmla="*/ 350838 h 409575"/>
              <a:gd name="connsiteX747" fmla="*/ 463550 w 533400"/>
              <a:gd name="connsiteY747" fmla="*/ 347663 h 409575"/>
              <a:gd name="connsiteX748" fmla="*/ 463550 w 533400"/>
              <a:gd name="connsiteY748" fmla="*/ 346075 h 409575"/>
              <a:gd name="connsiteX749" fmla="*/ 460375 w 533400"/>
              <a:gd name="connsiteY749" fmla="*/ 344488 h 409575"/>
              <a:gd name="connsiteX750" fmla="*/ 460375 w 533400"/>
              <a:gd name="connsiteY750" fmla="*/ 341313 h 409575"/>
              <a:gd name="connsiteX751" fmla="*/ 458787 w 533400"/>
              <a:gd name="connsiteY751" fmla="*/ 341313 h 409575"/>
              <a:gd name="connsiteX752" fmla="*/ 455612 w 533400"/>
              <a:gd name="connsiteY752" fmla="*/ 339725 h 409575"/>
              <a:gd name="connsiteX753" fmla="*/ 454025 w 533400"/>
              <a:gd name="connsiteY753" fmla="*/ 336550 h 409575"/>
              <a:gd name="connsiteX754" fmla="*/ 450850 w 533400"/>
              <a:gd name="connsiteY754" fmla="*/ 344488 h 409575"/>
              <a:gd name="connsiteX755" fmla="*/ 450850 w 533400"/>
              <a:gd name="connsiteY755" fmla="*/ 346075 h 409575"/>
              <a:gd name="connsiteX756" fmla="*/ 449262 w 533400"/>
              <a:gd name="connsiteY756" fmla="*/ 347663 h 409575"/>
              <a:gd name="connsiteX757" fmla="*/ 449262 w 533400"/>
              <a:gd name="connsiteY757" fmla="*/ 350838 h 409575"/>
              <a:gd name="connsiteX758" fmla="*/ 449262 w 533400"/>
              <a:gd name="connsiteY758" fmla="*/ 352425 h 409575"/>
              <a:gd name="connsiteX759" fmla="*/ 449262 w 533400"/>
              <a:gd name="connsiteY759" fmla="*/ 355600 h 409575"/>
              <a:gd name="connsiteX760" fmla="*/ 449262 w 533400"/>
              <a:gd name="connsiteY760" fmla="*/ 357188 h 409575"/>
              <a:gd name="connsiteX761" fmla="*/ 450850 w 533400"/>
              <a:gd name="connsiteY761" fmla="*/ 360363 h 409575"/>
              <a:gd name="connsiteX762" fmla="*/ 449262 w 533400"/>
              <a:gd name="connsiteY762" fmla="*/ 360363 h 409575"/>
              <a:gd name="connsiteX763" fmla="*/ 449262 w 533400"/>
              <a:gd name="connsiteY763" fmla="*/ 361950 h 409575"/>
              <a:gd name="connsiteX764" fmla="*/ 447675 w 533400"/>
              <a:gd name="connsiteY764" fmla="*/ 363538 h 409575"/>
              <a:gd name="connsiteX765" fmla="*/ 444500 w 533400"/>
              <a:gd name="connsiteY765" fmla="*/ 363538 h 409575"/>
              <a:gd name="connsiteX766" fmla="*/ 442912 w 533400"/>
              <a:gd name="connsiteY766" fmla="*/ 368300 h 409575"/>
              <a:gd name="connsiteX767" fmla="*/ 439737 w 533400"/>
              <a:gd name="connsiteY767" fmla="*/ 368300 h 409575"/>
              <a:gd name="connsiteX768" fmla="*/ 438150 w 533400"/>
              <a:gd name="connsiteY768" fmla="*/ 371475 h 409575"/>
              <a:gd name="connsiteX769" fmla="*/ 436562 w 533400"/>
              <a:gd name="connsiteY769" fmla="*/ 371475 h 409575"/>
              <a:gd name="connsiteX770" fmla="*/ 431800 w 533400"/>
              <a:gd name="connsiteY770" fmla="*/ 371475 h 409575"/>
              <a:gd name="connsiteX771" fmla="*/ 431800 w 533400"/>
              <a:gd name="connsiteY771" fmla="*/ 373063 h 409575"/>
              <a:gd name="connsiteX772" fmla="*/ 431800 w 533400"/>
              <a:gd name="connsiteY772" fmla="*/ 376238 h 409575"/>
              <a:gd name="connsiteX773" fmla="*/ 428625 w 533400"/>
              <a:gd name="connsiteY773" fmla="*/ 376238 h 409575"/>
              <a:gd name="connsiteX774" fmla="*/ 428625 w 533400"/>
              <a:gd name="connsiteY774" fmla="*/ 373063 h 409575"/>
              <a:gd name="connsiteX775" fmla="*/ 427037 w 533400"/>
              <a:gd name="connsiteY775" fmla="*/ 373063 h 409575"/>
              <a:gd name="connsiteX776" fmla="*/ 423862 w 533400"/>
              <a:gd name="connsiteY776" fmla="*/ 376238 h 409575"/>
              <a:gd name="connsiteX777" fmla="*/ 423862 w 533400"/>
              <a:gd name="connsiteY777" fmla="*/ 377825 h 409575"/>
              <a:gd name="connsiteX778" fmla="*/ 423862 w 533400"/>
              <a:gd name="connsiteY778" fmla="*/ 379413 h 409575"/>
              <a:gd name="connsiteX779" fmla="*/ 422275 w 533400"/>
              <a:gd name="connsiteY779" fmla="*/ 382588 h 409575"/>
              <a:gd name="connsiteX780" fmla="*/ 422275 w 533400"/>
              <a:gd name="connsiteY780" fmla="*/ 384175 h 409575"/>
              <a:gd name="connsiteX781" fmla="*/ 417512 w 533400"/>
              <a:gd name="connsiteY781" fmla="*/ 384175 h 409575"/>
              <a:gd name="connsiteX782" fmla="*/ 415925 w 533400"/>
              <a:gd name="connsiteY782" fmla="*/ 384175 h 409575"/>
              <a:gd name="connsiteX783" fmla="*/ 412750 w 533400"/>
              <a:gd name="connsiteY783" fmla="*/ 384175 h 409575"/>
              <a:gd name="connsiteX784" fmla="*/ 412750 w 533400"/>
              <a:gd name="connsiteY784" fmla="*/ 382588 h 409575"/>
              <a:gd name="connsiteX785" fmla="*/ 411162 w 533400"/>
              <a:gd name="connsiteY785" fmla="*/ 382588 h 409575"/>
              <a:gd name="connsiteX786" fmla="*/ 407988 w 533400"/>
              <a:gd name="connsiteY786" fmla="*/ 382588 h 409575"/>
              <a:gd name="connsiteX787" fmla="*/ 407988 w 533400"/>
              <a:gd name="connsiteY787" fmla="*/ 384175 h 409575"/>
              <a:gd name="connsiteX788" fmla="*/ 411163 w 533400"/>
              <a:gd name="connsiteY788" fmla="*/ 384175 h 409575"/>
              <a:gd name="connsiteX789" fmla="*/ 411163 w 533400"/>
              <a:gd name="connsiteY789" fmla="*/ 387351 h 409575"/>
              <a:gd name="connsiteX790" fmla="*/ 407988 w 533400"/>
              <a:gd name="connsiteY790" fmla="*/ 388938 h 409575"/>
              <a:gd name="connsiteX791" fmla="*/ 406400 w 533400"/>
              <a:gd name="connsiteY791" fmla="*/ 388938 h 409575"/>
              <a:gd name="connsiteX792" fmla="*/ 404813 w 533400"/>
              <a:gd name="connsiteY792" fmla="*/ 392113 h 409575"/>
              <a:gd name="connsiteX793" fmla="*/ 401638 w 533400"/>
              <a:gd name="connsiteY793" fmla="*/ 392113 h 409575"/>
              <a:gd name="connsiteX794" fmla="*/ 400050 w 533400"/>
              <a:gd name="connsiteY794" fmla="*/ 392113 h 409575"/>
              <a:gd name="connsiteX795" fmla="*/ 396875 w 533400"/>
              <a:gd name="connsiteY795" fmla="*/ 392113 h 409575"/>
              <a:gd name="connsiteX796" fmla="*/ 396875 w 533400"/>
              <a:gd name="connsiteY796" fmla="*/ 388938 h 409575"/>
              <a:gd name="connsiteX797" fmla="*/ 396875 w 533400"/>
              <a:gd name="connsiteY797" fmla="*/ 387351 h 409575"/>
              <a:gd name="connsiteX798" fmla="*/ 396875 w 533400"/>
              <a:gd name="connsiteY798" fmla="*/ 384175 h 409575"/>
              <a:gd name="connsiteX799" fmla="*/ 396875 w 533400"/>
              <a:gd name="connsiteY799" fmla="*/ 379413 h 409575"/>
              <a:gd name="connsiteX800" fmla="*/ 400050 w 533400"/>
              <a:gd name="connsiteY800" fmla="*/ 377825 h 409575"/>
              <a:gd name="connsiteX801" fmla="*/ 401638 w 533400"/>
              <a:gd name="connsiteY801" fmla="*/ 377825 h 409575"/>
              <a:gd name="connsiteX802" fmla="*/ 401638 w 533400"/>
              <a:gd name="connsiteY802" fmla="*/ 379413 h 409575"/>
              <a:gd name="connsiteX803" fmla="*/ 404813 w 533400"/>
              <a:gd name="connsiteY803" fmla="*/ 379413 h 409575"/>
              <a:gd name="connsiteX804" fmla="*/ 404813 w 533400"/>
              <a:gd name="connsiteY804" fmla="*/ 382588 h 409575"/>
              <a:gd name="connsiteX805" fmla="*/ 406400 w 533400"/>
              <a:gd name="connsiteY805" fmla="*/ 382588 h 409575"/>
              <a:gd name="connsiteX806" fmla="*/ 407987 w 533400"/>
              <a:gd name="connsiteY806" fmla="*/ 382588 h 409575"/>
              <a:gd name="connsiteX807" fmla="*/ 407987 w 533400"/>
              <a:gd name="connsiteY807" fmla="*/ 379413 h 409575"/>
              <a:gd name="connsiteX808" fmla="*/ 406400 w 533400"/>
              <a:gd name="connsiteY808" fmla="*/ 379413 h 409575"/>
              <a:gd name="connsiteX809" fmla="*/ 404812 w 533400"/>
              <a:gd name="connsiteY809" fmla="*/ 377825 h 409575"/>
              <a:gd name="connsiteX810" fmla="*/ 401637 w 533400"/>
              <a:gd name="connsiteY810" fmla="*/ 376238 h 409575"/>
              <a:gd name="connsiteX811" fmla="*/ 401637 w 533400"/>
              <a:gd name="connsiteY811" fmla="*/ 373063 h 409575"/>
              <a:gd name="connsiteX812" fmla="*/ 400050 w 533400"/>
              <a:gd name="connsiteY812" fmla="*/ 373063 h 409575"/>
              <a:gd name="connsiteX813" fmla="*/ 396875 w 533400"/>
              <a:gd name="connsiteY813" fmla="*/ 373063 h 409575"/>
              <a:gd name="connsiteX814" fmla="*/ 400050 w 533400"/>
              <a:gd name="connsiteY814" fmla="*/ 376238 h 409575"/>
              <a:gd name="connsiteX815" fmla="*/ 396875 w 533400"/>
              <a:gd name="connsiteY815" fmla="*/ 376238 h 409575"/>
              <a:gd name="connsiteX816" fmla="*/ 396875 w 533400"/>
              <a:gd name="connsiteY816" fmla="*/ 377825 h 409575"/>
              <a:gd name="connsiteX817" fmla="*/ 395287 w 533400"/>
              <a:gd name="connsiteY817" fmla="*/ 377825 h 409575"/>
              <a:gd name="connsiteX818" fmla="*/ 392112 w 533400"/>
              <a:gd name="connsiteY818" fmla="*/ 376238 h 409575"/>
              <a:gd name="connsiteX819" fmla="*/ 388937 w 533400"/>
              <a:gd name="connsiteY819" fmla="*/ 376238 h 409575"/>
              <a:gd name="connsiteX820" fmla="*/ 385762 w 533400"/>
              <a:gd name="connsiteY820" fmla="*/ 373063 h 409575"/>
              <a:gd name="connsiteX821" fmla="*/ 384175 w 533400"/>
              <a:gd name="connsiteY821" fmla="*/ 373063 h 409575"/>
              <a:gd name="connsiteX822" fmla="*/ 384175 w 533400"/>
              <a:gd name="connsiteY822" fmla="*/ 371475 h 409575"/>
              <a:gd name="connsiteX823" fmla="*/ 381000 w 533400"/>
              <a:gd name="connsiteY823" fmla="*/ 368300 h 409575"/>
              <a:gd name="connsiteX824" fmla="*/ 379412 w 533400"/>
              <a:gd name="connsiteY824" fmla="*/ 366713 h 409575"/>
              <a:gd name="connsiteX825" fmla="*/ 376237 w 533400"/>
              <a:gd name="connsiteY825" fmla="*/ 363538 h 409575"/>
              <a:gd name="connsiteX826" fmla="*/ 374650 w 533400"/>
              <a:gd name="connsiteY826" fmla="*/ 361950 h 409575"/>
              <a:gd name="connsiteX827" fmla="*/ 373062 w 533400"/>
              <a:gd name="connsiteY827" fmla="*/ 360363 h 409575"/>
              <a:gd name="connsiteX828" fmla="*/ 369887 w 533400"/>
              <a:gd name="connsiteY828" fmla="*/ 360363 h 409575"/>
              <a:gd name="connsiteX829" fmla="*/ 369887 w 533400"/>
              <a:gd name="connsiteY829" fmla="*/ 357188 h 409575"/>
              <a:gd name="connsiteX830" fmla="*/ 368300 w 533400"/>
              <a:gd name="connsiteY830" fmla="*/ 357188 h 409575"/>
              <a:gd name="connsiteX831" fmla="*/ 365125 w 533400"/>
              <a:gd name="connsiteY831" fmla="*/ 357188 h 409575"/>
              <a:gd name="connsiteX832" fmla="*/ 363537 w 533400"/>
              <a:gd name="connsiteY832" fmla="*/ 357188 h 409575"/>
              <a:gd name="connsiteX833" fmla="*/ 361950 w 533400"/>
              <a:gd name="connsiteY833" fmla="*/ 357188 h 409575"/>
              <a:gd name="connsiteX834" fmla="*/ 358775 w 533400"/>
              <a:gd name="connsiteY834" fmla="*/ 357188 h 409575"/>
              <a:gd name="connsiteX835" fmla="*/ 358775 w 533400"/>
              <a:gd name="connsiteY835" fmla="*/ 360363 h 409575"/>
              <a:gd name="connsiteX836" fmla="*/ 358775 w 533400"/>
              <a:gd name="connsiteY836" fmla="*/ 361950 h 409575"/>
              <a:gd name="connsiteX837" fmla="*/ 358775 w 533400"/>
              <a:gd name="connsiteY837" fmla="*/ 363538 h 409575"/>
              <a:gd name="connsiteX838" fmla="*/ 357187 w 533400"/>
              <a:gd name="connsiteY838" fmla="*/ 366713 h 409575"/>
              <a:gd name="connsiteX839" fmla="*/ 358775 w 533400"/>
              <a:gd name="connsiteY839" fmla="*/ 366713 h 409575"/>
              <a:gd name="connsiteX840" fmla="*/ 358775 w 533400"/>
              <a:gd name="connsiteY840" fmla="*/ 368300 h 409575"/>
              <a:gd name="connsiteX841" fmla="*/ 357187 w 533400"/>
              <a:gd name="connsiteY841" fmla="*/ 368300 h 409575"/>
              <a:gd name="connsiteX842" fmla="*/ 357187 w 533400"/>
              <a:gd name="connsiteY842" fmla="*/ 371475 h 409575"/>
              <a:gd name="connsiteX843" fmla="*/ 357187 w 533400"/>
              <a:gd name="connsiteY843" fmla="*/ 373063 h 409575"/>
              <a:gd name="connsiteX844" fmla="*/ 354012 w 533400"/>
              <a:gd name="connsiteY844" fmla="*/ 373063 h 409575"/>
              <a:gd name="connsiteX845" fmla="*/ 354012 w 533400"/>
              <a:gd name="connsiteY845" fmla="*/ 371475 h 409575"/>
              <a:gd name="connsiteX846" fmla="*/ 352425 w 533400"/>
              <a:gd name="connsiteY846" fmla="*/ 371475 h 409575"/>
              <a:gd name="connsiteX847" fmla="*/ 349250 w 533400"/>
              <a:gd name="connsiteY847" fmla="*/ 368300 h 409575"/>
              <a:gd name="connsiteX848" fmla="*/ 347662 w 533400"/>
              <a:gd name="connsiteY848" fmla="*/ 368300 h 409575"/>
              <a:gd name="connsiteX849" fmla="*/ 346075 w 533400"/>
              <a:gd name="connsiteY849" fmla="*/ 371475 h 409575"/>
              <a:gd name="connsiteX850" fmla="*/ 342900 w 533400"/>
              <a:gd name="connsiteY850" fmla="*/ 368300 h 409575"/>
              <a:gd name="connsiteX851" fmla="*/ 341312 w 533400"/>
              <a:gd name="connsiteY851" fmla="*/ 368300 h 409575"/>
              <a:gd name="connsiteX852" fmla="*/ 338137 w 533400"/>
              <a:gd name="connsiteY852" fmla="*/ 368300 h 409575"/>
              <a:gd name="connsiteX853" fmla="*/ 336550 w 533400"/>
              <a:gd name="connsiteY853" fmla="*/ 371475 h 409575"/>
              <a:gd name="connsiteX854" fmla="*/ 333375 w 533400"/>
              <a:gd name="connsiteY854" fmla="*/ 371475 h 409575"/>
              <a:gd name="connsiteX855" fmla="*/ 333375 w 533400"/>
              <a:gd name="connsiteY855" fmla="*/ 368300 h 409575"/>
              <a:gd name="connsiteX856" fmla="*/ 331787 w 533400"/>
              <a:gd name="connsiteY856" fmla="*/ 368300 h 409575"/>
              <a:gd name="connsiteX857" fmla="*/ 330200 w 533400"/>
              <a:gd name="connsiteY857" fmla="*/ 368300 h 409575"/>
              <a:gd name="connsiteX858" fmla="*/ 327025 w 533400"/>
              <a:gd name="connsiteY858" fmla="*/ 368300 h 409575"/>
              <a:gd name="connsiteX859" fmla="*/ 325437 w 533400"/>
              <a:gd name="connsiteY859" fmla="*/ 368300 h 409575"/>
              <a:gd name="connsiteX860" fmla="*/ 320675 w 533400"/>
              <a:gd name="connsiteY860" fmla="*/ 371475 h 409575"/>
              <a:gd name="connsiteX861" fmla="*/ 317500 w 533400"/>
              <a:gd name="connsiteY861" fmla="*/ 371475 h 409575"/>
              <a:gd name="connsiteX862" fmla="*/ 315912 w 533400"/>
              <a:gd name="connsiteY862" fmla="*/ 371475 h 409575"/>
              <a:gd name="connsiteX863" fmla="*/ 314325 w 533400"/>
              <a:gd name="connsiteY863" fmla="*/ 371475 h 409575"/>
              <a:gd name="connsiteX864" fmla="*/ 314325 w 533400"/>
              <a:gd name="connsiteY864" fmla="*/ 373063 h 409575"/>
              <a:gd name="connsiteX865" fmla="*/ 309562 w 533400"/>
              <a:gd name="connsiteY865" fmla="*/ 376238 h 409575"/>
              <a:gd name="connsiteX866" fmla="*/ 306387 w 533400"/>
              <a:gd name="connsiteY866" fmla="*/ 377825 h 409575"/>
              <a:gd name="connsiteX867" fmla="*/ 306387 w 533400"/>
              <a:gd name="connsiteY867" fmla="*/ 379413 h 409575"/>
              <a:gd name="connsiteX868" fmla="*/ 304800 w 533400"/>
              <a:gd name="connsiteY868" fmla="*/ 382588 h 409575"/>
              <a:gd name="connsiteX869" fmla="*/ 300037 w 533400"/>
              <a:gd name="connsiteY869" fmla="*/ 384175 h 409575"/>
              <a:gd name="connsiteX870" fmla="*/ 298450 w 533400"/>
              <a:gd name="connsiteY870" fmla="*/ 387350 h 409575"/>
              <a:gd name="connsiteX871" fmla="*/ 298450 w 533400"/>
              <a:gd name="connsiteY871" fmla="*/ 388938 h 409575"/>
              <a:gd name="connsiteX872" fmla="*/ 295275 w 533400"/>
              <a:gd name="connsiteY872" fmla="*/ 388938 h 409575"/>
              <a:gd name="connsiteX873" fmla="*/ 298450 w 533400"/>
              <a:gd name="connsiteY873" fmla="*/ 384175 h 409575"/>
              <a:gd name="connsiteX874" fmla="*/ 298450 w 533400"/>
              <a:gd name="connsiteY874" fmla="*/ 379413 h 409575"/>
              <a:gd name="connsiteX875" fmla="*/ 295275 w 533400"/>
              <a:gd name="connsiteY875" fmla="*/ 377825 h 409575"/>
              <a:gd name="connsiteX876" fmla="*/ 295275 w 533400"/>
              <a:gd name="connsiteY876" fmla="*/ 376238 h 409575"/>
              <a:gd name="connsiteX877" fmla="*/ 293687 w 533400"/>
              <a:gd name="connsiteY877" fmla="*/ 373063 h 409575"/>
              <a:gd name="connsiteX878" fmla="*/ 290512 w 533400"/>
              <a:gd name="connsiteY878" fmla="*/ 373063 h 409575"/>
              <a:gd name="connsiteX879" fmla="*/ 290512 w 533400"/>
              <a:gd name="connsiteY879" fmla="*/ 376238 h 409575"/>
              <a:gd name="connsiteX880" fmla="*/ 288925 w 533400"/>
              <a:gd name="connsiteY880" fmla="*/ 376238 h 409575"/>
              <a:gd name="connsiteX881" fmla="*/ 285750 w 533400"/>
              <a:gd name="connsiteY881" fmla="*/ 376238 h 409575"/>
              <a:gd name="connsiteX882" fmla="*/ 285750 w 533400"/>
              <a:gd name="connsiteY882" fmla="*/ 377825 h 409575"/>
              <a:gd name="connsiteX883" fmla="*/ 284162 w 533400"/>
              <a:gd name="connsiteY883" fmla="*/ 377825 h 409575"/>
              <a:gd name="connsiteX884" fmla="*/ 282575 w 533400"/>
              <a:gd name="connsiteY884" fmla="*/ 377825 h 409575"/>
              <a:gd name="connsiteX885" fmla="*/ 279400 w 533400"/>
              <a:gd name="connsiteY885" fmla="*/ 377825 h 409575"/>
              <a:gd name="connsiteX886" fmla="*/ 279400 w 533400"/>
              <a:gd name="connsiteY886" fmla="*/ 376238 h 409575"/>
              <a:gd name="connsiteX887" fmla="*/ 282575 w 533400"/>
              <a:gd name="connsiteY887" fmla="*/ 376238 h 409575"/>
              <a:gd name="connsiteX888" fmla="*/ 284162 w 533400"/>
              <a:gd name="connsiteY888" fmla="*/ 371475 h 409575"/>
              <a:gd name="connsiteX889" fmla="*/ 285750 w 533400"/>
              <a:gd name="connsiteY889" fmla="*/ 368300 h 409575"/>
              <a:gd name="connsiteX890" fmla="*/ 284162 w 533400"/>
              <a:gd name="connsiteY890" fmla="*/ 368300 h 409575"/>
              <a:gd name="connsiteX891" fmla="*/ 284162 w 533400"/>
              <a:gd name="connsiteY891" fmla="*/ 366713 h 409575"/>
              <a:gd name="connsiteX892" fmla="*/ 284162 w 533400"/>
              <a:gd name="connsiteY892" fmla="*/ 361950 h 409575"/>
              <a:gd name="connsiteX893" fmla="*/ 282575 w 533400"/>
              <a:gd name="connsiteY893" fmla="*/ 360363 h 409575"/>
              <a:gd name="connsiteX894" fmla="*/ 279400 w 533400"/>
              <a:gd name="connsiteY894" fmla="*/ 357188 h 409575"/>
              <a:gd name="connsiteX895" fmla="*/ 277812 w 533400"/>
              <a:gd name="connsiteY895" fmla="*/ 360363 h 409575"/>
              <a:gd name="connsiteX896" fmla="*/ 274637 w 533400"/>
              <a:gd name="connsiteY896" fmla="*/ 360363 h 409575"/>
              <a:gd name="connsiteX897" fmla="*/ 273050 w 533400"/>
              <a:gd name="connsiteY897" fmla="*/ 361950 h 409575"/>
              <a:gd name="connsiteX898" fmla="*/ 271462 w 533400"/>
              <a:gd name="connsiteY898" fmla="*/ 363538 h 409575"/>
              <a:gd name="connsiteX899" fmla="*/ 266700 w 533400"/>
              <a:gd name="connsiteY899" fmla="*/ 366713 h 409575"/>
              <a:gd name="connsiteX900" fmla="*/ 263525 w 533400"/>
              <a:gd name="connsiteY900" fmla="*/ 368300 h 409575"/>
              <a:gd name="connsiteX901" fmla="*/ 261937 w 533400"/>
              <a:gd name="connsiteY901" fmla="*/ 371475 h 409575"/>
              <a:gd name="connsiteX902" fmla="*/ 258762 w 533400"/>
              <a:gd name="connsiteY902" fmla="*/ 371475 h 409575"/>
              <a:gd name="connsiteX903" fmla="*/ 258762 w 533400"/>
              <a:gd name="connsiteY903" fmla="*/ 368300 h 409575"/>
              <a:gd name="connsiteX904" fmla="*/ 261937 w 533400"/>
              <a:gd name="connsiteY904" fmla="*/ 366713 h 409575"/>
              <a:gd name="connsiteX905" fmla="*/ 261937 w 533400"/>
              <a:gd name="connsiteY905" fmla="*/ 361950 h 409575"/>
              <a:gd name="connsiteX906" fmla="*/ 258762 w 533400"/>
              <a:gd name="connsiteY906" fmla="*/ 361950 h 409575"/>
              <a:gd name="connsiteX907" fmla="*/ 258762 w 533400"/>
              <a:gd name="connsiteY907" fmla="*/ 363538 h 409575"/>
              <a:gd name="connsiteX908" fmla="*/ 257175 w 533400"/>
              <a:gd name="connsiteY908" fmla="*/ 363538 h 409575"/>
              <a:gd name="connsiteX909" fmla="*/ 255587 w 533400"/>
              <a:gd name="connsiteY909" fmla="*/ 363538 h 409575"/>
              <a:gd name="connsiteX910" fmla="*/ 252412 w 533400"/>
              <a:gd name="connsiteY910" fmla="*/ 366713 h 409575"/>
              <a:gd name="connsiteX911" fmla="*/ 252412 w 533400"/>
              <a:gd name="connsiteY911" fmla="*/ 368300 h 409575"/>
              <a:gd name="connsiteX912" fmla="*/ 250825 w 533400"/>
              <a:gd name="connsiteY912" fmla="*/ 371475 h 409575"/>
              <a:gd name="connsiteX913" fmla="*/ 250825 w 533400"/>
              <a:gd name="connsiteY913" fmla="*/ 368300 h 409575"/>
              <a:gd name="connsiteX914" fmla="*/ 250825 w 533400"/>
              <a:gd name="connsiteY914" fmla="*/ 366713 h 409575"/>
              <a:gd name="connsiteX915" fmla="*/ 252412 w 533400"/>
              <a:gd name="connsiteY915" fmla="*/ 363538 h 409575"/>
              <a:gd name="connsiteX916" fmla="*/ 252412 w 533400"/>
              <a:gd name="connsiteY916" fmla="*/ 361950 h 409575"/>
              <a:gd name="connsiteX917" fmla="*/ 255587 w 533400"/>
              <a:gd name="connsiteY917" fmla="*/ 360363 h 409575"/>
              <a:gd name="connsiteX918" fmla="*/ 252412 w 533400"/>
              <a:gd name="connsiteY918" fmla="*/ 360363 h 409575"/>
              <a:gd name="connsiteX919" fmla="*/ 252412 w 533400"/>
              <a:gd name="connsiteY919" fmla="*/ 357188 h 409575"/>
              <a:gd name="connsiteX920" fmla="*/ 250825 w 533400"/>
              <a:gd name="connsiteY920" fmla="*/ 357188 h 409575"/>
              <a:gd name="connsiteX921" fmla="*/ 247650 w 533400"/>
              <a:gd name="connsiteY921" fmla="*/ 360363 h 409575"/>
              <a:gd name="connsiteX922" fmla="*/ 246062 w 533400"/>
              <a:gd name="connsiteY922" fmla="*/ 360363 h 409575"/>
              <a:gd name="connsiteX923" fmla="*/ 246062 w 533400"/>
              <a:gd name="connsiteY923" fmla="*/ 361950 h 409575"/>
              <a:gd name="connsiteX924" fmla="*/ 242887 w 533400"/>
              <a:gd name="connsiteY924" fmla="*/ 361950 h 409575"/>
              <a:gd name="connsiteX925" fmla="*/ 239712 w 533400"/>
              <a:gd name="connsiteY925" fmla="*/ 360363 h 409575"/>
              <a:gd name="connsiteX926" fmla="*/ 236537 w 533400"/>
              <a:gd name="connsiteY926" fmla="*/ 360363 h 409575"/>
              <a:gd name="connsiteX927" fmla="*/ 236537 w 533400"/>
              <a:gd name="connsiteY927" fmla="*/ 357188 h 409575"/>
              <a:gd name="connsiteX928" fmla="*/ 239712 w 533400"/>
              <a:gd name="connsiteY928" fmla="*/ 357188 h 409575"/>
              <a:gd name="connsiteX929" fmla="*/ 239712 w 533400"/>
              <a:gd name="connsiteY929" fmla="*/ 355600 h 409575"/>
              <a:gd name="connsiteX930" fmla="*/ 236537 w 533400"/>
              <a:gd name="connsiteY930" fmla="*/ 355600 h 409575"/>
              <a:gd name="connsiteX931" fmla="*/ 234950 w 533400"/>
              <a:gd name="connsiteY931" fmla="*/ 355600 h 409575"/>
              <a:gd name="connsiteX932" fmla="*/ 231775 w 533400"/>
              <a:gd name="connsiteY932" fmla="*/ 355600 h 409575"/>
              <a:gd name="connsiteX933" fmla="*/ 230187 w 533400"/>
              <a:gd name="connsiteY933" fmla="*/ 355600 h 409575"/>
              <a:gd name="connsiteX934" fmla="*/ 227012 w 533400"/>
              <a:gd name="connsiteY934" fmla="*/ 357188 h 409575"/>
              <a:gd name="connsiteX935" fmla="*/ 225425 w 533400"/>
              <a:gd name="connsiteY935" fmla="*/ 360363 h 409575"/>
              <a:gd name="connsiteX936" fmla="*/ 223837 w 533400"/>
              <a:gd name="connsiteY936" fmla="*/ 360363 h 409575"/>
              <a:gd name="connsiteX937" fmla="*/ 220662 w 533400"/>
              <a:gd name="connsiteY937" fmla="*/ 361950 h 409575"/>
              <a:gd name="connsiteX938" fmla="*/ 219075 w 533400"/>
              <a:gd name="connsiteY938" fmla="*/ 361950 h 409575"/>
              <a:gd name="connsiteX939" fmla="*/ 214312 w 533400"/>
              <a:gd name="connsiteY939" fmla="*/ 366713 h 409575"/>
              <a:gd name="connsiteX940" fmla="*/ 209550 w 533400"/>
              <a:gd name="connsiteY940" fmla="*/ 368300 h 409575"/>
              <a:gd name="connsiteX941" fmla="*/ 207962 w 533400"/>
              <a:gd name="connsiteY941" fmla="*/ 368300 h 409575"/>
              <a:gd name="connsiteX942" fmla="*/ 209550 w 533400"/>
              <a:gd name="connsiteY942" fmla="*/ 366713 h 409575"/>
              <a:gd name="connsiteX943" fmla="*/ 207962 w 533400"/>
              <a:gd name="connsiteY943" fmla="*/ 366713 h 409575"/>
              <a:gd name="connsiteX944" fmla="*/ 207962 w 533400"/>
              <a:gd name="connsiteY944" fmla="*/ 363538 h 409575"/>
              <a:gd name="connsiteX945" fmla="*/ 209550 w 533400"/>
              <a:gd name="connsiteY945" fmla="*/ 363538 h 409575"/>
              <a:gd name="connsiteX946" fmla="*/ 211137 w 533400"/>
              <a:gd name="connsiteY946" fmla="*/ 361950 h 409575"/>
              <a:gd name="connsiteX947" fmla="*/ 214312 w 533400"/>
              <a:gd name="connsiteY947" fmla="*/ 361950 h 409575"/>
              <a:gd name="connsiteX948" fmla="*/ 214312 w 533400"/>
              <a:gd name="connsiteY948" fmla="*/ 360363 h 409575"/>
              <a:gd name="connsiteX949" fmla="*/ 215900 w 533400"/>
              <a:gd name="connsiteY949" fmla="*/ 360363 h 409575"/>
              <a:gd name="connsiteX950" fmla="*/ 219075 w 533400"/>
              <a:gd name="connsiteY950" fmla="*/ 357188 h 409575"/>
              <a:gd name="connsiteX951" fmla="*/ 220662 w 533400"/>
              <a:gd name="connsiteY951" fmla="*/ 357188 h 409575"/>
              <a:gd name="connsiteX952" fmla="*/ 220662 w 533400"/>
              <a:gd name="connsiteY952" fmla="*/ 355600 h 409575"/>
              <a:gd name="connsiteX953" fmla="*/ 223837 w 533400"/>
              <a:gd name="connsiteY953" fmla="*/ 355600 h 409575"/>
              <a:gd name="connsiteX954" fmla="*/ 225425 w 533400"/>
              <a:gd name="connsiteY954" fmla="*/ 355600 h 409575"/>
              <a:gd name="connsiteX955" fmla="*/ 227012 w 533400"/>
              <a:gd name="connsiteY955" fmla="*/ 352425 h 409575"/>
              <a:gd name="connsiteX956" fmla="*/ 231775 w 533400"/>
              <a:gd name="connsiteY956" fmla="*/ 347663 h 409575"/>
              <a:gd name="connsiteX957" fmla="*/ 230187 w 533400"/>
              <a:gd name="connsiteY957" fmla="*/ 346075 h 409575"/>
              <a:gd name="connsiteX958" fmla="*/ 227012 w 533400"/>
              <a:gd name="connsiteY958" fmla="*/ 346075 h 409575"/>
              <a:gd name="connsiteX959" fmla="*/ 227012 w 533400"/>
              <a:gd name="connsiteY959" fmla="*/ 344488 h 409575"/>
              <a:gd name="connsiteX960" fmla="*/ 223837 w 533400"/>
              <a:gd name="connsiteY960" fmla="*/ 346075 h 409575"/>
              <a:gd name="connsiteX961" fmla="*/ 220662 w 533400"/>
              <a:gd name="connsiteY961" fmla="*/ 347663 h 409575"/>
              <a:gd name="connsiteX962" fmla="*/ 219075 w 533400"/>
              <a:gd name="connsiteY962" fmla="*/ 347663 h 409575"/>
              <a:gd name="connsiteX963" fmla="*/ 215900 w 533400"/>
              <a:gd name="connsiteY963" fmla="*/ 347663 h 409575"/>
              <a:gd name="connsiteX964" fmla="*/ 215900 w 533400"/>
              <a:gd name="connsiteY964" fmla="*/ 350838 h 409575"/>
              <a:gd name="connsiteX965" fmla="*/ 214312 w 533400"/>
              <a:gd name="connsiteY965" fmla="*/ 350838 h 409575"/>
              <a:gd name="connsiteX966" fmla="*/ 211137 w 533400"/>
              <a:gd name="connsiteY966" fmla="*/ 352425 h 409575"/>
              <a:gd name="connsiteX967" fmla="*/ 207962 w 533400"/>
              <a:gd name="connsiteY967" fmla="*/ 352425 h 409575"/>
              <a:gd name="connsiteX968" fmla="*/ 203200 w 533400"/>
              <a:gd name="connsiteY968" fmla="*/ 355600 h 409575"/>
              <a:gd name="connsiteX969" fmla="*/ 198437 w 533400"/>
              <a:gd name="connsiteY969" fmla="*/ 360363 h 409575"/>
              <a:gd name="connsiteX970" fmla="*/ 193675 w 533400"/>
              <a:gd name="connsiteY970" fmla="*/ 363538 h 409575"/>
              <a:gd name="connsiteX971" fmla="*/ 192087 w 533400"/>
              <a:gd name="connsiteY971" fmla="*/ 363538 h 409575"/>
              <a:gd name="connsiteX972" fmla="*/ 192087 w 533400"/>
              <a:gd name="connsiteY972" fmla="*/ 366713 h 409575"/>
              <a:gd name="connsiteX973" fmla="*/ 188912 w 533400"/>
              <a:gd name="connsiteY973" fmla="*/ 368300 h 409575"/>
              <a:gd name="connsiteX974" fmla="*/ 188912 w 533400"/>
              <a:gd name="connsiteY974" fmla="*/ 371475 h 409575"/>
              <a:gd name="connsiteX975" fmla="*/ 187325 w 533400"/>
              <a:gd name="connsiteY975" fmla="*/ 371475 h 409575"/>
              <a:gd name="connsiteX976" fmla="*/ 184150 w 533400"/>
              <a:gd name="connsiteY976" fmla="*/ 371475 h 409575"/>
              <a:gd name="connsiteX977" fmla="*/ 187325 w 533400"/>
              <a:gd name="connsiteY977" fmla="*/ 366713 h 409575"/>
              <a:gd name="connsiteX978" fmla="*/ 188912 w 533400"/>
              <a:gd name="connsiteY978" fmla="*/ 361950 h 409575"/>
              <a:gd name="connsiteX979" fmla="*/ 192087 w 533400"/>
              <a:gd name="connsiteY979" fmla="*/ 360363 h 409575"/>
              <a:gd name="connsiteX980" fmla="*/ 193675 w 533400"/>
              <a:gd name="connsiteY980" fmla="*/ 357188 h 409575"/>
              <a:gd name="connsiteX981" fmla="*/ 196850 w 533400"/>
              <a:gd name="connsiteY981" fmla="*/ 357188 h 409575"/>
              <a:gd name="connsiteX982" fmla="*/ 198437 w 533400"/>
              <a:gd name="connsiteY982" fmla="*/ 355600 h 409575"/>
              <a:gd name="connsiteX983" fmla="*/ 198437 w 533400"/>
              <a:gd name="connsiteY983" fmla="*/ 352425 h 409575"/>
              <a:gd name="connsiteX984" fmla="*/ 198437 w 533400"/>
              <a:gd name="connsiteY984" fmla="*/ 350838 h 409575"/>
              <a:gd name="connsiteX985" fmla="*/ 198437 w 533400"/>
              <a:gd name="connsiteY985" fmla="*/ 347663 h 409575"/>
              <a:gd name="connsiteX986" fmla="*/ 196850 w 533400"/>
              <a:gd name="connsiteY986" fmla="*/ 347663 h 409575"/>
              <a:gd name="connsiteX987" fmla="*/ 198438 w 533400"/>
              <a:gd name="connsiteY987" fmla="*/ 346075 h 409575"/>
              <a:gd name="connsiteX988" fmla="*/ 198438 w 533400"/>
              <a:gd name="connsiteY988" fmla="*/ 347663 h 409575"/>
              <a:gd name="connsiteX989" fmla="*/ 200025 w 533400"/>
              <a:gd name="connsiteY989" fmla="*/ 347663 h 409575"/>
              <a:gd name="connsiteX990" fmla="*/ 200025 w 533400"/>
              <a:gd name="connsiteY990" fmla="*/ 346075 h 409575"/>
              <a:gd name="connsiteX991" fmla="*/ 200025 w 533400"/>
              <a:gd name="connsiteY991" fmla="*/ 344488 h 409575"/>
              <a:gd name="connsiteX992" fmla="*/ 200025 w 533400"/>
              <a:gd name="connsiteY992" fmla="*/ 341313 h 409575"/>
              <a:gd name="connsiteX993" fmla="*/ 200025 w 533400"/>
              <a:gd name="connsiteY993" fmla="*/ 339725 h 409575"/>
              <a:gd name="connsiteX994" fmla="*/ 200025 w 533400"/>
              <a:gd name="connsiteY994" fmla="*/ 336550 h 409575"/>
              <a:gd name="connsiteX995" fmla="*/ 200025 w 533400"/>
              <a:gd name="connsiteY995" fmla="*/ 334963 h 409575"/>
              <a:gd name="connsiteX996" fmla="*/ 198437 w 533400"/>
              <a:gd name="connsiteY996" fmla="*/ 334963 h 409575"/>
              <a:gd name="connsiteX997" fmla="*/ 198437 w 533400"/>
              <a:gd name="connsiteY997" fmla="*/ 333375 h 409575"/>
              <a:gd name="connsiteX998" fmla="*/ 198437 w 533400"/>
              <a:gd name="connsiteY998" fmla="*/ 330200 h 409575"/>
              <a:gd name="connsiteX999" fmla="*/ 198437 w 533400"/>
              <a:gd name="connsiteY999" fmla="*/ 328613 h 409575"/>
              <a:gd name="connsiteX1000" fmla="*/ 196850 w 533400"/>
              <a:gd name="connsiteY1000" fmla="*/ 328613 h 409575"/>
              <a:gd name="connsiteX1001" fmla="*/ 193675 w 533400"/>
              <a:gd name="connsiteY1001" fmla="*/ 330200 h 409575"/>
              <a:gd name="connsiteX1002" fmla="*/ 192087 w 533400"/>
              <a:gd name="connsiteY1002" fmla="*/ 330200 h 409575"/>
              <a:gd name="connsiteX1003" fmla="*/ 192087 w 533400"/>
              <a:gd name="connsiteY1003" fmla="*/ 328613 h 409575"/>
              <a:gd name="connsiteX1004" fmla="*/ 193675 w 533400"/>
              <a:gd name="connsiteY1004" fmla="*/ 328613 h 409575"/>
              <a:gd name="connsiteX1005" fmla="*/ 196850 w 533400"/>
              <a:gd name="connsiteY1005" fmla="*/ 325438 h 409575"/>
              <a:gd name="connsiteX1006" fmla="*/ 196850 w 533400"/>
              <a:gd name="connsiteY1006" fmla="*/ 323850 h 409575"/>
              <a:gd name="connsiteX1007" fmla="*/ 193675 w 533400"/>
              <a:gd name="connsiteY1007" fmla="*/ 323850 h 409575"/>
              <a:gd name="connsiteX1008" fmla="*/ 193675 w 533400"/>
              <a:gd name="connsiteY1008" fmla="*/ 320675 h 409575"/>
              <a:gd name="connsiteX1009" fmla="*/ 192087 w 533400"/>
              <a:gd name="connsiteY1009" fmla="*/ 319088 h 409575"/>
              <a:gd name="connsiteX1010" fmla="*/ 188912 w 533400"/>
              <a:gd name="connsiteY1010" fmla="*/ 320675 h 409575"/>
              <a:gd name="connsiteX1011" fmla="*/ 184150 w 533400"/>
              <a:gd name="connsiteY1011" fmla="*/ 320675 h 409575"/>
              <a:gd name="connsiteX1012" fmla="*/ 182562 w 533400"/>
              <a:gd name="connsiteY1012" fmla="*/ 320675 h 409575"/>
              <a:gd name="connsiteX1013" fmla="*/ 180975 w 533400"/>
              <a:gd name="connsiteY1013" fmla="*/ 320675 h 409575"/>
              <a:gd name="connsiteX1014" fmla="*/ 177800 w 533400"/>
              <a:gd name="connsiteY1014" fmla="*/ 320675 h 409575"/>
              <a:gd name="connsiteX1015" fmla="*/ 177800 w 533400"/>
              <a:gd name="connsiteY1015" fmla="*/ 319088 h 409575"/>
              <a:gd name="connsiteX1016" fmla="*/ 176212 w 533400"/>
              <a:gd name="connsiteY1016" fmla="*/ 319088 h 409575"/>
              <a:gd name="connsiteX1017" fmla="*/ 173037 w 533400"/>
              <a:gd name="connsiteY1017" fmla="*/ 319088 h 409575"/>
              <a:gd name="connsiteX1018" fmla="*/ 171450 w 533400"/>
              <a:gd name="connsiteY1018" fmla="*/ 319088 h 409575"/>
              <a:gd name="connsiteX1019" fmla="*/ 166687 w 533400"/>
              <a:gd name="connsiteY1019" fmla="*/ 319088 h 409575"/>
              <a:gd name="connsiteX1020" fmla="*/ 165100 w 533400"/>
              <a:gd name="connsiteY1020" fmla="*/ 320675 h 409575"/>
              <a:gd name="connsiteX1021" fmla="*/ 161925 w 533400"/>
              <a:gd name="connsiteY1021" fmla="*/ 320675 h 409575"/>
              <a:gd name="connsiteX1022" fmla="*/ 160337 w 533400"/>
              <a:gd name="connsiteY1022" fmla="*/ 323850 h 409575"/>
              <a:gd name="connsiteX1023" fmla="*/ 157162 w 533400"/>
              <a:gd name="connsiteY1023" fmla="*/ 323850 h 409575"/>
              <a:gd name="connsiteX1024" fmla="*/ 155575 w 533400"/>
              <a:gd name="connsiteY1024" fmla="*/ 325438 h 409575"/>
              <a:gd name="connsiteX1025" fmla="*/ 146050 w 533400"/>
              <a:gd name="connsiteY1025" fmla="*/ 330200 h 409575"/>
              <a:gd name="connsiteX1026" fmla="*/ 141287 w 533400"/>
              <a:gd name="connsiteY1026" fmla="*/ 333375 h 409575"/>
              <a:gd name="connsiteX1027" fmla="*/ 139700 w 533400"/>
              <a:gd name="connsiteY1027" fmla="*/ 336550 h 409575"/>
              <a:gd name="connsiteX1028" fmla="*/ 136525 w 533400"/>
              <a:gd name="connsiteY1028" fmla="*/ 336550 h 409575"/>
              <a:gd name="connsiteX1029" fmla="*/ 134937 w 533400"/>
              <a:gd name="connsiteY1029" fmla="*/ 336550 h 409575"/>
              <a:gd name="connsiteX1030" fmla="*/ 134937 w 533400"/>
              <a:gd name="connsiteY1030" fmla="*/ 339725 h 409575"/>
              <a:gd name="connsiteX1031" fmla="*/ 133350 w 533400"/>
              <a:gd name="connsiteY1031" fmla="*/ 339725 h 409575"/>
              <a:gd name="connsiteX1032" fmla="*/ 133350 w 533400"/>
              <a:gd name="connsiteY1032" fmla="*/ 336550 h 409575"/>
              <a:gd name="connsiteX1033" fmla="*/ 133350 w 533400"/>
              <a:gd name="connsiteY1033" fmla="*/ 334963 h 409575"/>
              <a:gd name="connsiteX1034" fmla="*/ 134937 w 533400"/>
              <a:gd name="connsiteY1034" fmla="*/ 334963 h 409575"/>
              <a:gd name="connsiteX1035" fmla="*/ 136525 w 533400"/>
              <a:gd name="connsiteY1035" fmla="*/ 334963 h 409575"/>
              <a:gd name="connsiteX1036" fmla="*/ 136525 w 533400"/>
              <a:gd name="connsiteY1036" fmla="*/ 333375 h 409575"/>
              <a:gd name="connsiteX1037" fmla="*/ 139700 w 533400"/>
              <a:gd name="connsiteY1037" fmla="*/ 333375 h 409575"/>
              <a:gd name="connsiteX1038" fmla="*/ 139700 w 533400"/>
              <a:gd name="connsiteY1038" fmla="*/ 330200 h 409575"/>
              <a:gd name="connsiteX1039" fmla="*/ 141287 w 533400"/>
              <a:gd name="connsiteY1039" fmla="*/ 330200 h 409575"/>
              <a:gd name="connsiteX1040" fmla="*/ 146050 w 533400"/>
              <a:gd name="connsiteY1040" fmla="*/ 325438 h 409575"/>
              <a:gd name="connsiteX1041" fmla="*/ 149225 w 533400"/>
              <a:gd name="connsiteY1041" fmla="*/ 323850 h 409575"/>
              <a:gd name="connsiteX1042" fmla="*/ 150812 w 533400"/>
              <a:gd name="connsiteY1042" fmla="*/ 323850 h 409575"/>
              <a:gd name="connsiteX1043" fmla="*/ 152400 w 533400"/>
              <a:gd name="connsiteY1043" fmla="*/ 320675 h 409575"/>
              <a:gd name="connsiteX1044" fmla="*/ 155575 w 533400"/>
              <a:gd name="connsiteY1044" fmla="*/ 320675 h 409575"/>
              <a:gd name="connsiteX1045" fmla="*/ 157162 w 533400"/>
              <a:gd name="connsiteY1045" fmla="*/ 320675 h 409575"/>
              <a:gd name="connsiteX1046" fmla="*/ 157162 w 533400"/>
              <a:gd name="connsiteY1046" fmla="*/ 319088 h 409575"/>
              <a:gd name="connsiteX1047" fmla="*/ 160337 w 533400"/>
              <a:gd name="connsiteY1047" fmla="*/ 319088 h 409575"/>
              <a:gd name="connsiteX1048" fmla="*/ 161925 w 533400"/>
              <a:gd name="connsiteY1048" fmla="*/ 317500 h 409575"/>
              <a:gd name="connsiteX1049" fmla="*/ 166687 w 533400"/>
              <a:gd name="connsiteY1049" fmla="*/ 314325 h 409575"/>
              <a:gd name="connsiteX1050" fmla="*/ 168275 w 533400"/>
              <a:gd name="connsiteY1050" fmla="*/ 314325 h 409575"/>
              <a:gd name="connsiteX1051" fmla="*/ 173037 w 533400"/>
              <a:gd name="connsiteY1051" fmla="*/ 312738 h 409575"/>
              <a:gd name="connsiteX1052" fmla="*/ 173037 w 533400"/>
              <a:gd name="connsiteY1052" fmla="*/ 309563 h 409575"/>
              <a:gd name="connsiteX1053" fmla="*/ 176212 w 533400"/>
              <a:gd name="connsiteY1053" fmla="*/ 309563 h 409575"/>
              <a:gd name="connsiteX1054" fmla="*/ 176212 w 533400"/>
              <a:gd name="connsiteY1054" fmla="*/ 307975 h 409575"/>
              <a:gd name="connsiteX1055" fmla="*/ 177800 w 533400"/>
              <a:gd name="connsiteY1055" fmla="*/ 304800 h 409575"/>
              <a:gd name="connsiteX1056" fmla="*/ 176212 w 533400"/>
              <a:gd name="connsiteY1056" fmla="*/ 304800 h 409575"/>
              <a:gd name="connsiteX1057" fmla="*/ 176212 w 533400"/>
              <a:gd name="connsiteY1057" fmla="*/ 303213 h 409575"/>
              <a:gd name="connsiteX1058" fmla="*/ 173037 w 533400"/>
              <a:gd name="connsiteY1058" fmla="*/ 303213 h 409575"/>
              <a:gd name="connsiteX1059" fmla="*/ 168275 w 533400"/>
              <a:gd name="connsiteY1059" fmla="*/ 303213 h 409575"/>
              <a:gd name="connsiteX1060" fmla="*/ 166687 w 533400"/>
              <a:gd name="connsiteY1060" fmla="*/ 304800 h 409575"/>
              <a:gd name="connsiteX1061" fmla="*/ 165100 w 533400"/>
              <a:gd name="connsiteY1061" fmla="*/ 307975 h 409575"/>
              <a:gd name="connsiteX1062" fmla="*/ 161925 w 533400"/>
              <a:gd name="connsiteY1062" fmla="*/ 309563 h 409575"/>
              <a:gd name="connsiteX1063" fmla="*/ 149225 w 533400"/>
              <a:gd name="connsiteY1063" fmla="*/ 314325 h 409575"/>
              <a:gd name="connsiteX1064" fmla="*/ 141287 w 533400"/>
              <a:gd name="connsiteY1064" fmla="*/ 317500 h 409575"/>
              <a:gd name="connsiteX1065" fmla="*/ 144462 w 533400"/>
              <a:gd name="connsiteY1065" fmla="*/ 314325 h 409575"/>
              <a:gd name="connsiteX1066" fmla="*/ 149225 w 533400"/>
              <a:gd name="connsiteY1066" fmla="*/ 312738 h 409575"/>
              <a:gd name="connsiteX1067" fmla="*/ 150812 w 533400"/>
              <a:gd name="connsiteY1067" fmla="*/ 312738 h 409575"/>
              <a:gd name="connsiteX1068" fmla="*/ 150812 w 533400"/>
              <a:gd name="connsiteY1068" fmla="*/ 309563 h 409575"/>
              <a:gd name="connsiteX1069" fmla="*/ 152400 w 533400"/>
              <a:gd name="connsiteY1069" fmla="*/ 309563 h 409575"/>
              <a:gd name="connsiteX1070" fmla="*/ 152400 w 533400"/>
              <a:gd name="connsiteY1070" fmla="*/ 307975 h 409575"/>
              <a:gd name="connsiteX1071" fmla="*/ 152400 w 533400"/>
              <a:gd name="connsiteY1071" fmla="*/ 304800 h 409575"/>
              <a:gd name="connsiteX1072" fmla="*/ 155575 w 533400"/>
              <a:gd name="connsiteY1072" fmla="*/ 304800 h 409575"/>
              <a:gd name="connsiteX1073" fmla="*/ 155575 w 533400"/>
              <a:gd name="connsiteY1073" fmla="*/ 303213 h 409575"/>
              <a:gd name="connsiteX1074" fmla="*/ 155575 w 533400"/>
              <a:gd name="connsiteY1074" fmla="*/ 301625 h 409575"/>
              <a:gd name="connsiteX1075" fmla="*/ 152400 w 533400"/>
              <a:gd name="connsiteY1075" fmla="*/ 298450 h 409575"/>
              <a:gd name="connsiteX1076" fmla="*/ 150812 w 533400"/>
              <a:gd name="connsiteY1076" fmla="*/ 298450 h 409575"/>
              <a:gd name="connsiteX1077" fmla="*/ 149225 w 533400"/>
              <a:gd name="connsiteY1077" fmla="*/ 298450 h 409575"/>
              <a:gd name="connsiteX1078" fmla="*/ 144462 w 533400"/>
              <a:gd name="connsiteY1078" fmla="*/ 298450 h 409575"/>
              <a:gd name="connsiteX1079" fmla="*/ 139700 w 533400"/>
              <a:gd name="connsiteY1079" fmla="*/ 301625 h 409575"/>
              <a:gd name="connsiteX1080" fmla="*/ 136525 w 533400"/>
              <a:gd name="connsiteY1080" fmla="*/ 301625 h 409575"/>
              <a:gd name="connsiteX1081" fmla="*/ 134937 w 533400"/>
              <a:gd name="connsiteY1081" fmla="*/ 298450 h 409575"/>
              <a:gd name="connsiteX1082" fmla="*/ 133350 w 533400"/>
              <a:gd name="connsiteY1082" fmla="*/ 301625 h 409575"/>
              <a:gd name="connsiteX1083" fmla="*/ 130175 w 533400"/>
              <a:gd name="connsiteY1083" fmla="*/ 301625 h 409575"/>
              <a:gd name="connsiteX1084" fmla="*/ 128587 w 533400"/>
              <a:gd name="connsiteY1084" fmla="*/ 303213 h 409575"/>
              <a:gd name="connsiteX1085" fmla="*/ 125412 w 533400"/>
              <a:gd name="connsiteY1085" fmla="*/ 303213 h 409575"/>
              <a:gd name="connsiteX1086" fmla="*/ 123825 w 533400"/>
              <a:gd name="connsiteY1086" fmla="*/ 304800 h 409575"/>
              <a:gd name="connsiteX1087" fmla="*/ 119062 w 533400"/>
              <a:gd name="connsiteY1087" fmla="*/ 304800 h 409575"/>
              <a:gd name="connsiteX1088" fmla="*/ 119062 w 533400"/>
              <a:gd name="connsiteY1088" fmla="*/ 303213 h 409575"/>
              <a:gd name="connsiteX1089" fmla="*/ 122237 w 533400"/>
              <a:gd name="connsiteY1089" fmla="*/ 303213 h 409575"/>
              <a:gd name="connsiteX1090" fmla="*/ 123825 w 533400"/>
              <a:gd name="connsiteY1090" fmla="*/ 303213 h 409575"/>
              <a:gd name="connsiteX1091" fmla="*/ 125412 w 533400"/>
              <a:gd name="connsiteY1091" fmla="*/ 301625 h 409575"/>
              <a:gd name="connsiteX1092" fmla="*/ 128587 w 533400"/>
              <a:gd name="connsiteY1092" fmla="*/ 301625 h 409575"/>
              <a:gd name="connsiteX1093" fmla="*/ 130175 w 533400"/>
              <a:gd name="connsiteY1093" fmla="*/ 298450 h 409575"/>
              <a:gd name="connsiteX1094" fmla="*/ 133350 w 533400"/>
              <a:gd name="connsiteY1094" fmla="*/ 296863 h 409575"/>
              <a:gd name="connsiteX1095" fmla="*/ 134937 w 533400"/>
              <a:gd name="connsiteY1095" fmla="*/ 296863 h 409575"/>
              <a:gd name="connsiteX1096" fmla="*/ 136525 w 533400"/>
              <a:gd name="connsiteY1096" fmla="*/ 296863 h 409575"/>
              <a:gd name="connsiteX1097" fmla="*/ 141287 w 533400"/>
              <a:gd name="connsiteY1097" fmla="*/ 293688 h 409575"/>
              <a:gd name="connsiteX1098" fmla="*/ 144462 w 533400"/>
              <a:gd name="connsiteY1098" fmla="*/ 292100 h 409575"/>
              <a:gd name="connsiteX1099" fmla="*/ 146050 w 533400"/>
              <a:gd name="connsiteY1099" fmla="*/ 292100 h 409575"/>
              <a:gd name="connsiteX1100" fmla="*/ 149225 w 533400"/>
              <a:gd name="connsiteY1100" fmla="*/ 292100 h 409575"/>
              <a:gd name="connsiteX1101" fmla="*/ 149225 w 533400"/>
              <a:gd name="connsiteY1101" fmla="*/ 288925 h 409575"/>
              <a:gd name="connsiteX1102" fmla="*/ 150812 w 533400"/>
              <a:gd name="connsiteY1102" fmla="*/ 288925 h 409575"/>
              <a:gd name="connsiteX1103" fmla="*/ 152400 w 533400"/>
              <a:gd name="connsiteY1103" fmla="*/ 288925 h 409575"/>
              <a:gd name="connsiteX1104" fmla="*/ 155575 w 533400"/>
              <a:gd name="connsiteY1104" fmla="*/ 292100 h 409575"/>
              <a:gd name="connsiteX1105" fmla="*/ 155575 w 533400"/>
              <a:gd name="connsiteY1105" fmla="*/ 288925 h 409575"/>
              <a:gd name="connsiteX1106" fmla="*/ 157162 w 533400"/>
              <a:gd name="connsiteY1106" fmla="*/ 288925 h 409575"/>
              <a:gd name="connsiteX1107" fmla="*/ 160337 w 533400"/>
              <a:gd name="connsiteY1107" fmla="*/ 288925 h 409575"/>
              <a:gd name="connsiteX1108" fmla="*/ 160337 w 533400"/>
              <a:gd name="connsiteY1108" fmla="*/ 287338 h 409575"/>
              <a:gd name="connsiteX1109" fmla="*/ 161925 w 533400"/>
              <a:gd name="connsiteY1109" fmla="*/ 287338 h 409575"/>
              <a:gd name="connsiteX1110" fmla="*/ 161925 w 533400"/>
              <a:gd name="connsiteY1110" fmla="*/ 285750 h 409575"/>
              <a:gd name="connsiteX1111" fmla="*/ 160337 w 533400"/>
              <a:gd name="connsiteY1111" fmla="*/ 285750 h 409575"/>
              <a:gd name="connsiteX1112" fmla="*/ 160337 w 533400"/>
              <a:gd name="connsiteY1112" fmla="*/ 282575 h 409575"/>
              <a:gd name="connsiteX1113" fmla="*/ 157162 w 533400"/>
              <a:gd name="connsiteY1113" fmla="*/ 280988 h 409575"/>
              <a:gd name="connsiteX1114" fmla="*/ 157162 w 533400"/>
              <a:gd name="connsiteY1114" fmla="*/ 277813 h 409575"/>
              <a:gd name="connsiteX1115" fmla="*/ 152400 w 533400"/>
              <a:gd name="connsiteY1115" fmla="*/ 277813 h 409575"/>
              <a:gd name="connsiteX1116" fmla="*/ 150812 w 533400"/>
              <a:gd name="connsiteY1116" fmla="*/ 277813 h 409575"/>
              <a:gd name="connsiteX1117" fmla="*/ 144462 w 533400"/>
              <a:gd name="connsiteY1117" fmla="*/ 280988 h 409575"/>
              <a:gd name="connsiteX1118" fmla="*/ 123825 w 533400"/>
              <a:gd name="connsiteY1118" fmla="*/ 285750 h 409575"/>
              <a:gd name="connsiteX1119" fmla="*/ 122237 w 533400"/>
              <a:gd name="connsiteY1119" fmla="*/ 285750 h 409575"/>
              <a:gd name="connsiteX1120" fmla="*/ 117475 w 533400"/>
              <a:gd name="connsiteY1120" fmla="*/ 287338 h 409575"/>
              <a:gd name="connsiteX1121" fmla="*/ 109537 w 533400"/>
              <a:gd name="connsiteY1121" fmla="*/ 287338 h 409575"/>
              <a:gd name="connsiteX1122" fmla="*/ 106362 w 533400"/>
              <a:gd name="connsiteY1122" fmla="*/ 287338 h 409575"/>
              <a:gd name="connsiteX1123" fmla="*/ 103187 w 533400"/>
              <a:gd name="connsiteY1123" fmla="*/ 288925 h 409575"/>
              <a:gd name="connsiteX1124" fmla="*/ 98425 w 533400"/>
              <a:gd name="connsiteY1124" fmla="*/ 288925 h 409575"/>
              <a:gd name="connsiteX1125" fmla="*/ 96837 w 533400"/>
              <a:gd name="connsiteY1125" fmla="*/ 292100 h 409575"/>
              <a:gd name="connsiteX1126" fmla="*/ 93662 w 533400"/>
              <a:gd name="connsiteY1126" fmla="*/ 292100 h 409575"/>
              <a:gd name="connsiteX1127" fmla="*/ 93662 w 533400"/>
              <a:gd name="connsiteY1127" fmla="*/ 293688 h 409575"/>
              <a:gd name="connsiteX1128" fmla="*/ 92075 w 533400"/>
              <a:gd name="connsiteY1128" fmla="*/ 293688 h 409575"/>
              <a:gd name="connsiteX1129" fmla="*/ 90487 w 533400"/>
              <a:gd name="connsiteY1129" fmla="*/ 293688 h 409575"/>
              <a:gd name="connsiteX1130" fmla="*/ 87312 w 533400"/>
              <a:gd name="connsiteY1130" fmla="*/ 293688 h 409575"/>
              <a:gd name="connsiteX1131" fmla="*/ 85725 w 533400"/>
              <a:gd name="connsiteY1131" fmla="*/ 293688 h 409575"/>
              <a:gd name="connsiteX1132" fmla="*/ 85725 w 533400"/>
              <a:gd name="connsiteY1132" fmla="*/ 296863 h 409575"/>
              <a:gd name="connsiteX1133" fmla="*/ 80962 w 533400"/>
              <a:gd name="connsiteY1133" fmla="*/ 296863 h 409575"/>
              <a:gd name="connsiteX1134" fmla="*/ 76200 w 533400"/>
              <a:gd name="connsiteY1134" fmla="*/ 298450 h 409575"/>
              <a:gd name="connsiteX1135" fmla="*/ 74612 w 533400"/>
              <a:gd name="connsiteY1135" fmla="*/ 298450 h 409575"/>
              <a:gd name="connsiteX1136" fmla="*/ 71437 w 533400"/>
              <a:gd name="connsiteY1136" fmla="*/ 301625 h 409575"/>
              <a:gd name="connsiteX1137" fmla="*/ 69850 w 533400"/>
              <a:gd name="connsiteY1137" fmla="*/ 301625 h 409575"/>
              <a:gd name="connsiteX1138" fmla="*/ 66675 w 533400"/>
              <a:gd name="connsiteY1138" fmla="*/ 301625 h 409575"/>
              <a:gd name="connsiteX1139" fmla="*/ 65087 w 533400"/>
              <a:gd name="connsiteY1139" fmla="*/ 301625 h 409575"/>
              <a:gd name="connsiteX1140" fmla="*/ 61912 w 533400"/>
              <a:gd name="connsiteY1140" fmla="*/ 303213 h 409575"/>
              <a:gd name="connsiteX1141" fmla="*/ 53975 w 533400"/>
              <a:gd name="connsiteY1141" fmla="*/ 303213 h 409575"/>
              <a:gd name="connsiteX1142" fmla="*/ 53975 w 533400"/>
              <a:gd name="connsiteY1142" fmla="*/ 301625 h 409575"/>
              <a:gd name="connsiteX1143" fmla="*/ 50800 w 533400"/>
              <a:gd name="connsiteY1143" fmla="*/ 301625 h 409575"/>
              <a:gd name="connsiteX1144" fmla="*/ 49212 w 533400"/>
              <a:gd name="connsiteY1144" fmla="*/ 301625 h 409575"/>
              <a:gd name="connsiteX1145" fmla="*/ 53975 w 533400"/>
              <a:gd name="connsiteY1145" fmla="*/ 298450 h 409575"/>
              <a:gd name="connsiteX1146" fmla="*/ 55562 w 533400"/>
              <a:gd name="connsiteY1146" fmla="*/ 298450 h 409575"/>
              <a:gd name="connsiteX1147" fmla="*/ 58737 w 533400"/>
              <a:gd name="connsiteY1147" fmla="*/ 298450 h 409575"/>
              <a:gd name="connsiteX1148" fmla="*/ 61912 w 533400"/>
              <a:gd name="connsiteY1148" fmla="*/ 296863 h 409575"/>
              <a:gd name="connsiteX1149" fmla="*/ 65087 w 533400"/>
              <a:gd name="connsiteY1149" fmla="*/ 296863 h 409575"/>
              <a:gd name="connsiteX1150" fmla="*/ 66675 w 533400"/>
              <a:gd name="connsiteY1150" fmla="*/ 296863 h 409575"/>
              <a:gd name="connsiteX1151" fmla="*/ 69850 w 533400"/>
              <a:gd name="connsiteY1151" fmla="*/ 296863 h 409575"/>
              <a:gd name="connsiteX1152" fmla="*/ 71437 w 533400"/>
              <a:gd name="connsiteY1152" fmla="*/ 296863 h 409575"/>
              <a:gd name="connsiteX1153" fmla="*/ 76200 w 533400"/>
              <a:gd name="connsiteY1153" fmla="*/ 293688 h 409575"/>
              <a:gd name="connsiteX1154" fmla="*/ 82550 w 533400"/>
              <a:gd name="connsiteY1154" fmla="*/ 292100 h 409575"/>
              <a:gd name="connsiteX1155" fmla="*/ 87312 w 533400"/>
              <a:gd name="connsiteY1155" fmla="*/ 288925 h 409575"/>
              <a:gd name="connsiteX1156" fmla="*/ 98425 w 533400"/>
              <a:gd name="connsiteY1156" fmla="*/ 285750 h 409575"/>
              <a:gd name="connsiteX1157" fmla="*/ 106362 w 533400"/>
              <a:gd name="connsiteY1157" fmla="*/ 282575 h 409575"/>
              <a:gd name="connsiteX1158" fmla="*/ 114300 w 533400"/>
              <a:gd name="connsiteY1158" fmla="*/ 280988 h 409575"/>
              <a:gd name="connsiteX1159" fmla="*/ 117475 w 533400"/>
              <a:gd name="connsiteY1159" fmla="*/ 280988 h 409575"/>
              <a:gd name="connsiteX1160" fmla="*/ 117475 w 533400"/>
              <a:gd name="connsiteY1160" fmla="*/ 277813 h 409575"/>
              <a:gd name="connsiteX1161" fmla="*/ 119062 w 533400"/>
              <a:gd name="connsiteY1161" fmla="*/ 277813 h 409575"/>
              <a:gd name="connsiteX1162" fmla="*/ 122237 w 533400"/>
              <a:gd name="connsiteY1162" fmla="*/ 276225 h 409575"/>
              <a:gd name="connsiteX1163" fmla="*/ 123825 w 533400"/>
              <a:gd name="connsiteY1163" fmla="*/ 276225 h 409575"/>
              <a:gd name="connsiteX1164" fmla="*/ 123825 w 533400"/>
              <a:gd name="connsiteY1164" fmla="*/ 273050 h 409575"/>
              <a:gd name="connsiteX1165" fmla="*/ 130175 w 533400"/>
              <a:gd name="connsiteY1165" fmla="*/ 269875 h 409575"/>
              <a:gd name="connsiteX1166" fmla="*/ 133350 w 533400"/>
              <a:gd name="connsiteY1166" fmla="*/ 266700 h 409575"/>
              <a:gd name="connsiteX1167" fmla="*/ 136525 w 533400"/>
              <a:gd name="connsiteY1167" fmla="*/ 261938 h 409575"/>
              <a:gd name="connsiteX1168" fmla="*/ 136525 w 533400"/>
              <a:gd name="connsiteY1168" fmla="*/ 260350 h 409575"/>
              <a:gd name="connsiteX1169" fmla="*/ 134937 w 533400"/>
              <a:gd name="connsiteY1169" fmla="*/ 258763 h 409575"/>
              <a:gd name="connsiteX1170" fmla="*/ 133350 w 533400"/>
              <a:gd name="connsiteY1170" fmla="*/ 258763 h 409575"/>
              <a:gd name="connsiteX1171" fmla="*/ 130175 w 533400"/>
              <a:gd name="connsiteY1171" fmla="*/ 258763 h 409575"/>
              <a:gd name="connsiteX1172" fmla="*/ 128587 w 533400"/>
              <a:gd name="connsiteY1172" fmla="*/ 258763 h 409575"/>
              <a:gd name="connsiteX1173" fmla="*/ 122237 w 533400"/>
              <a:gd name="connsiteY1173" fmla="*/ 258763 h 409575"/>
              <a:gd name="connsiteX1174" fmla="*/ 119062 w 533400"/>
              <a:gd name="connsiteY1174" fmla="*/ 258763 h 409575"/>
              <a:gd name="connsiteX1175" fmla="*/ 117475 w 533400"/>
              <a:gd name="connsiteY1175" fmla="*/ 255588 h 409575"/>
              <a:gd name="connsiteX1176" fmla="*/ 114300 w 533400"/>
              <a:gd name="connsiteY1176" fmla="*/ 255588 h 409575"/>
              <a:gd name="connsiteX1177" fmla="*/ 112712 w 533400"/>
              <a:gd name="connsiteY1177" fmla="*/ 255588 h 409575"/>
              <a:gd name="connsiteX1178" fmla="*/ 109537 w 533400"/>
              <a:gd name="connsiteY1178" fmla="*/ 255588 h 409575"/>
              <a:gd name="connsiteX1179" fmla="*/ 107950 w 533400"/>
              <a:gd name="connsiteY1179" fmla="*/ 255588 h 409575"/>
              <a:gd name="connsiteX1180" fmla="*/ 103187 w 533400"/>
              <a:gd name="connsiteY1180" fmla="*/ 255588 h 409575"/>
              <a:gd name="connsiteX1181" fmla="*/ 98425 w 533400"/>
              <a:gd name="connsiteY1181" fmla="*/ 258763 h 409575"/>
              <a:gd name="connsiteX1182" fmla="*/ 96837 w 533400"/>
              <a:gd name="connsiteY1182" fmla="*/ 258763 h 409575"/>
              <a:gd name="connsiteX1183" fmla="*/ 93662 w 533400"/>
              <a:gd name="connsiteY1183" fmla="*/ 258763 h 409575"/>
              <a:gd name="connsiteX1184" fmla="*/ 93662 w 533400"/>
              <a:gd name="connsiteY1184" fmla="*/ 255588 h 409575"/>
              <a:gd name="connsiteX1185" fmla="*/ 85725 w 533400"/>
              <a:gd name="connsiteY1185" fmla="*/ 258763 h 409575"/>
              <a:gd name="connsiteX1186" fmla="*/ 80962 w 533400"/>
              <a:gd name="connsiteY1186" fmla="*/ 260350 h 409575"/>
              <a:gd name="connsiteX1187" fmla="*/ 77787 w 533400"/>
              <a:gd name="connsiteY1187" fmla="*/ 260350 h 409575"/>
              <a:gd name="connsiteX1188" fmla="*/ 71437 w 533400"/>
              <a:gd name="connsiteY1188" fmla="*/ 260350 h 409575"/>
              <a:gd name="connsiteX1189" fmla="*/ 74612 w 533400"/>
              <a:gd name="connsiteY1189" fmla="*/ 258763 h 409575"/>
              <a:gd name="connsiteX1190" fmla="*/ 76200 w 533400"/>
              <a:gd name="connsiteY1190" fmla="*/ 258763 h 409575"/>
              <a:gd name="connsiteX1191" fmla="*/ 77787 w 533400"/>
              <a:gd name="connsiteY1191" fmla="*/ 258763 h 409575"/>
              <a:gd name="connsiteX1192" fmla="*/ 80962 w 533400"/>
              <a:gd name="connsiteY1192" fmla="*/ 258763 h 409575"/>
              <a:gd name="connsiteX1193" fmla="*/ 82550 w 533400"/>
              <a:gd name="connsiteY1193" fmla="*/ 255588 h 409575"/>
              <a:gd name="connsiteX1194" fmla="*/ 87312 w 533400"/>
              <a:gd name="connsiteY1194" fmla="*/ 254000 h 409575"/>
              <a:gd name="connsiteX1195" fmla="*/ 90487 w 533400"/>
              <a:gd name="connsiteY1195" fmla="*/ 254000 h 409575"/>
              <a:gd name="connsiteX1196" fmla="*/ 92075 w 533400"/>
              <a:gd name="connsiteY1196" fmla="*/ 250825 h 409575"/>
              <a:gd name="connsiteX1197" fmla="*/ 93662 w 533400"/>
              <a:gd name="connsiteY1197" fmla="*/ 250825 h 409575"/>
              <a:gd name="connsiteX1198" fmla="*/ 93662 w 533400"/>
              <a:gd name="connsiteY1198" fmla="*/ 249238 h 409575"/>
              <a:gd name="connsiteX1199" fmla="*/ 96837 w 533400"/>
              <a:gd name="connsiteY1199" fmla="*/ 246063 h 409575"/>
              <a:gd name="connsiteX1200" fmla="*/ 98425 w 533400"/>
              <a:gd name="connsiteY1200" fmla="*/ 246063 h 409575"/>
              <a:gd name="connsiteX1201" fmla="*/ 109537 w 533400"/>
              <a:gd name="connsiteY1201" fmla="*/ 242888 h 409575"/>
              <a:gd name="connsiteX1202" fmla="*/ 114300 w 533400"/>
              <a:gd name="connsiteY1202" fmla="*/ 242888 h 409575"/>
              <a:gd name="connsiteX1203" fmla="*/ 119062 w 533400"/>
              <a:gd name="connsiteY1203" fmla="*/ 239713 h 409575"/>
              <a:gd name="connsiteX1204" fmla="*/ 123825 w 533400"/>
              <a:gd name="connsiteY1204" fmla="*/ 238125 h 409575"/>
              <a:gd name="connsiteX1205" fmla="*/ 125412 w 533400"/>
              <a:gd name="connsiteY1205" fmla="*/ 233363 h 409575"/>
              <a:gd name="connsiteX1206" fmla="*/ 128587 w 533400"/>
              <a:gd name="connsiteY1206" fmla="*/ 228600 h 409575"/>
              <a:gd name="connsiteX1207" fmla="*/ 130175 w 533400"/>
              <a:gd name="connsiteY1207" fmla="*/ 227013 h 409575"/>
              <a:gd name="connsiteX1208" fmla="*/ 130175 w 533400"/>
              <a:gd name="connsiteY1208" fmla="*/ 222250 h 409575"/>
              <a:gd name="connsiteX1209" fmla="*/ 128587 w 533400"/>
              <a:gd name="connsiteY1209" fmla="*/ 219075 h 409575"/>
              <a:gd name="connsiteX1210" fmla="*/ 125412 w 533400"/>
              <a:gd name="connsiteY1210" fmla="*/ 217488 h 409575"/>
              <a:gd name="connsiteX1211" fmla="*/ 123825 w 533400"/>
              <a:gd name="connsiteY1211" fmla="*/ 214313 h 409575"/>
              <a:gd name="connsiteX1212" fmla="*/ 122237 w 533400"/>
              <a:gd name="connsiteY1212" fmla="*/ 214313 h 409575"/>
              <a:gd name="connsiteX1213" fmla="*/ 119062 w 533400"/>
              <a:gd name="connsiteY1213" fmla="*/ 212725 h 409575"/>
              <a:gd name="connsiteX1214" fmla="*/ 119062 w 533400"/>
              <a:gd name="connsiteY1214" fmla="*/ 211138 h 409575"/>
              <a:gd name="connsiteX1215" fmla="*/ 122237 w 533400"/>
              <a:gd name="connsiteY1215" fmla="*/ 207963 h 409575"/>
              <a:gd name="connsiteX1216" fmla="*/ 125412 w 533400"/>
              <a:gd name="connsiteY1216" fmla="*/ 207963 h 409575"/>
              <a:gd name="connsiteX1217" fmla="*/ 128587 w 533400"/>
              <a:gd name="connsiteY1217" fmla="*/ 207963 h 409575"/>
              <a:gd name="connsiteX1218" fmla="*/ 128587 w 533400"/>
              <a:gd name="connsiteY1218" fmla="*/ 206375 h 409575"/>
              <a:gd name="connsiteX1219" fmla="*/ 128587 w 533400"/>
              <a:gd name="connsiteY1219" fmla="*/ 203200 h 409575"/>
              <a:gd name="connsiteX1220" fmla="*/ 128587 w 533400"/>
              <a:gd name="connsiteY1220" fmla="*/ 201613 h 409575"/>
              <a:gd name="connsiteX1221" fmla="*/ 128587 w 533400"/>
              <a:gd name="connsiteY1221" fmla="*/ 198438 h 409575"/>
              <a:gd name="connsiteX1222" fmla="*/ 125412 w 533400"/>
              <a:gd name="connsiteY1222" fmla="*/ 196850 h 409575"/>
              <a:gd name="connsiteX1223" fmla="*/ 125412 w 533400"/>
              <a:gd name="connsiteY1223" fmla="*/ 195263 h 409575"/>
              <a:gd name="connsiteX1224" fmla="*/ 125412 w 533400"/>
              <a:gd name="connsiteY1224" fmla="*/ 192088 h 409575"/>
              <a:gd name="connsiteX1225" fmla="*/ 125412 w 533400"/>
              <a:gd name="connsiteY1225" fmla="*/ 190500 h 409575"/>
              <a:gd name="connsiteX1226" fmla="*/ 125412 w 533400"/>
              <a:gd name="connsiteY1226" fmla="*/ 187325 h 409575"/>
              <a:gd name="connsiteX1227" fmla="*/ 123825 w 533400"/>
              <a:gd name="connsiteY1227" fmla="*/ 187325 h 409575"/>
              <a:gd name="connsiteX1228" fmla="*/ 123825 w 533400"/>
              <a:gd name="connsiteY1228" fmla="*/ 185738 h 409575"/>
              <a:gd name="connsiteX1229" fmla="*/ 123825 w 533400"/>
              <a:gd name="connsiteY1229" fmla="*/ 184150 h 409575"/>
              <a:gd name="connsiteX1230" fmla="*/ 125412 w 533400"/>
              <a:gd name="connsiteY1230" fmla="*/ 180975 h 409575"/>
              <a:gd name="connsiteX1231" fmla="*/ 125412 w 533400"/>
              <a:gd name="connsiteY1231" fmla="*/ 179388 h 409575"/>
              <a:gd name="connsiteX1232" fmla="*/ 123825 w 533400"/>
              <a:gd name="connsiteY1232" fmla="*/ 179388 h 409575"/>
              <a:gd name="connsiteX1233" fmla="*/ 123825 w 533400"/>
              <a:gd name="connsiteY1233" fmla="*/ 176213 h 409575"/>
              <a:gd name="connsiteX1234" fmla="*/ 125412 w 533400"/>
              <a:gd name="connsiteY1234" fmla="*/ 176213 h 409575"/>
              <a:gd name="connsiteX1235" fmla="*/ 128587 w 533400"/>
              <a:gd name="connsiteY1235" fmla="*/ 176213 h 409575"/>
              <a:gd name="connsiteX1236" fmla="*/ 128587 w 533400"/>
              <a:gd name="connsiteY1236" fmla="*/ 179388 h 409575"/>
              <a:gd name="connsiteX1237" fmla="*/ 128587 w 533400"/>
              <a:gd name="connsiteY1237" fmla="*/ 180975 h 409575"/>
              <a:gd name="connsiteX1238" fmla="*/ 130175 w 533400"/>
              <a:gd name="connsiteY1238" fmla="*/ 180975 h 409575"/>
              <a:gd name="connsiteX1239" fmla="*/ 130175 w 533400"/>
              <a:gd name="connsiteY1239" fmla="*/ 179388 h 409575"/>
              <a:gd name="connsiteX1240" fmla="*/ 133350 w 533400"/>
              <a:gd name="connsiteY1240" fmla="*/ 179388 h 409575"/>
              <a:gd name="connsiteX1241" fmla="*/ 134937 w 533400"/>
              <a:gd name="connsiteY1241" fmla="*/ 179388 h 409575"/>
              <a:gd name="connsiteX1242" fmla="*/ 136525 w 533400"/>
              <a:gd name="connsiteY1242" fmla="*/ 179388 h 409575"/>
              <a:gd name="connsiteX1243" fmla="*/ 136525 w 533400"/>
              <a:gd name="connsiteY1243" fmla="*/ 174625 h 409575"/>
              <a:gd name="connsiteX1244" fmla="*/ 134937 w 533400"/>
              <a:gd name="connsiteY1244" fmla="*/ 171450 h 409575"/>
              <a:gd name="connsiteX1245" fmla="*/ 134937 w 533400"/>
              <a:gd name="connsiteY1245" fmla="*/ 169863 h 409575"/>
              <a:gd name="connsiteX1246" fmla="*/ 133350 w 533400"/>
              <a:gd name="connsiteY1246" fmla="*/ 168275 h 409575"/>
              <a:gd name="connsiteX1247" fmla="*/ 133350 w 533400"/>
              <a:gd name="connsiteY1247" fmla="*/ 165100 h 409575"/>
              <a:gd name="connsiteX1248" fmla="*/ 133350 w 533400"/>
              <a:gd name="connsiteY1248" fmla="*/ 163513 h 409575"/>
              <a:gd name="connsiteX1249" fmla="*/ 130175 w 533400"/>
              <a:gd name="connsiteY1249" fmla="*/ 163513 h 409575"/>
              <a:gd name="connsiteX1250" fmla="*/ 128587 w 533400"/>
              <a:gd name="connsiteY1250" fmla="*/ 163513 h 409575"/>
              <a:gd name="connsiteX1251" fmla="*/ 125412 w 533400"/>
              <a:gd name="connsiteY1251" fmla="*/ 163513 h 409575"/>
              <a:gd name="connsiteX1252" fmla="*/ 125412 w 533400"/>
              <a:gd name="connsiteY1252" fmla="*/ 160338 h 409575"/>
              <a:gd name="connsiteX1253" fmla="*/ 128587 w 533400"/>
              <a:gd name="connsiteY1253" fmla="*/ 158750 h 409575"/>
              <a:gd name="connsiteX1254" fmla="*/ 128587 w 533400"/>
              <a:gd name="connsiteY1254" fmla="*/ 155575 h 409575"/>
              <a:gd name="connsiteX1255" fmla="*/ 128587 w 533400"/>
              <a:gd name="connsiteY1255" fmla="*/ 153988 h 409575"/>
              <a:gd name="connsiteX1256" fmla="*/ 130175 w 533400"/>
              <a:gd name="connsiteY1256" fmla="*/ 155575 h 409575"/>
              <a:gd name="connsiteX1257" fmla="*/ 133350 w 533400"/>
              <a:gd name="connsiteY1257" fmla="*/ 155575 h 409575"/>
              <a:gd name="connsiteX1258" fmla="*/ 133350 w 533400"/>
              <a:gd name="connsiteY1258" fmla="*/ 153988 h 409575"/>
              <a:gd name="connsiteX1259" fmla="*/ 134937 w 533400"/>
              <a:gd name="connsiteY1259" fmla="*/ 152400 h 409575"/>
              <a:gd name="connsiteX1260" fmla="*/ 134937 w 533400"/>
              <a:gd name="connsiteY1260" fmla="*/ 149225 h 409575"/>
              <a:gd name="connsiteX1261" fmla="*/ 134937 w 533400"/>
              <a:gd name="connsiteY1261" fmla="*/ 147638 h 409575"/>
              <a:gd name="connsiteX1262" fmla="*/ 136525 w 533400"/>
              <a:gd name="connsiteY1262" fmla="*/ 147638 h 409575"/>
              <a:gd name="connsiteX1263" fmla="*/ 136525 w 533400"/>
              <a:gd name="connsiteY1263" fmla="*/ 144463 h 409575"/>
              <a:gd name="connsiteX1264" fmla="*/ 139700 w 533400"/>
              <a:gd name="connsiteY1264" fmla="*/ 142875 h 409575"/>
              <a:gd name="connsiteX1265" fmla="*/ 139700 w 533400"/>
              <a:gd name="connsiteY1265" fmla="*/ 139700 h 409575"/>
              <a:gd name="connsiteX1266" fmla="*/ 139700 w 533400"/>
              <a:gd name="connsiteY1266" fmla="*/ 138113 h 409575"/>
              <a:gd name="connsiteX1267" fmla="*/ 139700 w 533400"/>
              <a:gd name="connsiteY1267" fmla="*/ 136525 h 409575"/>
              <a:gd name="connsiteX1268" fmla="*/ 139700 w 533400"/>
              <a:gd name="connsiteY1268" fmla="*/ 131763 h 409575"/>
              <a:gd name="connsiteX1269" fmla="*/ 139700 w 533400"/>
              <a:gd name="connsiteY1269" fmla="*/ 128588 h 409575"/>
              <a:gd name="connsiteX1270" fmla="*/ 139700 w 533400"/>
              <a:gd name="connsiteY1270" fmla="*/ 127000 h 409575"/>
              <a:gd name="connsiteX1271" fmla="*/ 141287 w 533400"/>
              <a:gd name="connsiteY1271" fmla="*/ 123825 h 409575"/>
              <a:gd name="connsiteX1272" fmla="*/ 141287 w 533400"/>
              <a:gd name="connsiteY1272" fmla="*/ 122238 h 409575"/>
              <a:gd name="connsiteX1273" fmla="*/ 144462 w 533400"/>
              <a:gd name="connsiteY1273" fmla="*/ 120650 h 409575"/>
              <a:gd name="connsiteX1274" fmla="*/ 144462 w 533400"/>
              <a:gd name="connsiteY1274" fmla="*/ 115888 h 409575"/>
              <a:gd name="connsiteX1275" fmla="*/ 141287 w 533400"/>
              <a:gd name="connsiteY1275" fmla="*/ 115888 h 409575"/>
              <a:gd name="connsiteX1276" fmla="*/ 141287 w 533400"/>
              <a:gd name="connsiteY1276" fmla="*/ 112713 h 409575"/>
              <a:gd name="connsiteX1277" fmla="*/ 144462 w 533400"/>
              <a:gd name="connsiteY1277" fmla="*/ 111125 h 409575"/>
              <a:gd name="connsiteX1278" fmla="*/ 144462 w 533400"/>
              <a:gd name="connsiteY1278" fmla="*/ 107950 h 409575"/>
              <a:gd name="connsiteX1279" fmla="*/ 144462 w 533400"/>
              <a:gd name="connsiteY1279" fmla="*/ 106363 h 409575"/>
              <a:gd name="connsiteX1280" fmla="*/ 146050 w 533400"/>
              <a:gd name="connsiteY1280" fmla="*/ 106363 h 409575"/>
              <a:gd name="connsiteX1281" fmla="*/ 149225 w 533400"/>
              <a:gd name="connsiteY1281" fmla="*/ 106363 h 409575"/>
              <a:gd name="connsiteX1282" fmla="*/ 149225 w 533400"/>
              <a:gd name="connsiteY1282" fmla="*/ 104775 h 409575"/>
              <a:gd name="connsiteX1283" fmla="*/ 150812 w 533400"/>
              <a:gd name="connsiteY1283" fmla="*/ 104775 h 409575"/>
              <a:gd name="connsiteX1284" fmla="*/ 149225 w 533400"/>
              <a:gd name="connsiteY1284" fmla="*/ 100013 h 409575"/>
              <a:gd name="connsiteX1285" fmla="*/ 150812 w 533400"/>
              <a:gd name="connsiteY1285" fmla="*/ 100013 h 409575"/>
              <a:gd name="connsiteX1286" fmla="*/ 144462 w 533400"/>
              <a:gd name="connsiteY1286" fmla="*/ 95250 h 409575"/>
              <a:gd name="connsiteX1287" fmla="*/ 152400 w 533400"/>
              <a:gd name="connsiteY1287" fmla="*/ 100013 h 409575"/>
              <a:gd name="connsiteX1288" fmla="*/ 155575 w 533400"/>
              <a:gd name="connsiteY1288" fmla="*/ 100013 h 409575"/>
              <a:gd name="connsiteX1289" fmla="*/ 155575 w 533400"/>
              <a:gd name="connsiteY1289" fmla="*/ 96838 h 409575"/>
              <a:gd name="connsiteX1290" fmla="*/ 157162 w 533400"/>
              <a:gd name="connsiteY1290" fmla="*/ 95250 h 409575"/>
              <a:gd name="connsiteX1291" fmla="*/ 160337 w 533400"/>
              <a:gd name="connsiteY1291" fmla="*/ 95250 h 409575"/>
              <a:gd name="connsiteX1292" fmla="*/ 160337 w 533400"/>
              <a:gd name="connsiteY1292" fmla="*/ 93663 h 409575"/>
              <a:gd name="connsiteX1293" fmla="*/ 161925 w 533400"/>
              <a:gd name="connsiteY1293" fmla="*/ 93663 h 409575"/>
              <a:gd name="connsiteX1294" fmla="*/ 165100 w 533400"/>
              <a:gd name="connsiteY1294" fmla="*/ 93663 h 409575"/>
              <a:gd name="connsiteX1295" fmla="*/ 166687 w 533400"/>
              <a:gd name="connsiteY1295" fmla="*/ 93663 h 409575"/>
              <a:gd name="connsiteX1296" fmla="*/ 168275 w 533400"/>
              <a:gd name="connsiteY1296" fmla="*/ 93663 h 409575"/>
              <a:gd name="connsiteX1297" fmla="*/ 168275 w 533400"/>
              <a:gd name="connsiteY1297" fmla="*/ 90488 h 409575"/>
              <a:gd name="connsiteX1298" fmla="*/ 168275 w 533400"/>
              <a:gd name="connsiteY1298" fmla="*/ 88900 h 409575"/>
              <a:gd name="connsiteX1299" fmla="*/ 166687 w 533400"/>
              <a:gd name="connsiteY1299" fmla="*/ 85725 h 409575"/>
              <a:gd name="connsiteX1300" fmla="*/ 166687 w 533400"/>
              <a:gd name="connsiteY1300" fmla="*/ 84137 h 409575"/>
              <a:gd name="connsiteX1301" fmla="*/ 166687 w 533400"/>
              <a:gd name="connsiteY1301" fmla="*/ 80962 h 409575"/>
              <a:gd name="connsiteX1302" fmla="*/ 168275 w 533400"/>
              <a:gd name="connsiteY1302" fmla="*/ 84137 h 409575"/>
              <a:gd name="connsiteX1303" fmla="*/ 171450 w 533400"/>
              <a:gd name="connsiteY1303" fmla="*/ 84137 h 409575"/>
              <a:gd name="connsiteX1304" fmla="*/ 173037 w 533400"/>
              <a:gd name="connsiteY1304" fmla="*/ 80962 h 409575"/>
              <a:gd name="connsiteX1305" fmla="*/ 173037 w 533400"/>
              <a:gd name="connsiteY1305" fmla="*/ 79375 h 409575"/>
              <a:gd name="connsiteX1306" fmla="*/ 173037 w 533400"/>
              <a:gd name="connsiteY1306" fmla="*/ 77787 h 409575"/>
              <a:gd name="connsiteX1307" fmla="*/ 173037 w 533400"/>
              <a:gd name="connsiteY1307" fmla="*/ 74612 h 409575"/>
              <a:gd name="connsiteX1308" fmla="*/ 173037 w 533400"/>
              <a:gd name="connsiteY1308" fmla="*/ 73025 h 409575"/>
              <a:gd name="connsiteX1309" fmla="*/ 171450 w 533400"/>
              <a:gd name="connsiteY1309" fmla="*/ 73025 h 409575"/>
              <a:gd name="connsiteX1310" fmla="*/ 168275 w 533400"/>
              <a:gd name="connsiteY1310" fmla="*/ 69850 h 409575"/>
              <a:gd name="connsiteX1311" fmla="*/ 166687 w 533400"/>
              <a:gd name="connsiteY1311" fmla="*/ 69850 h 409575"/>
              <a:gd name="connsiteX1312" fmla="*/ 165100 w 533400"/>
              <a:gd name="connsiteY1312" fmla="*/ 68262 h 409575"/>
              <a:gd name="connsiteX1313" fmla="*/ 161925 w 533400"/>
              <a:gd name="connsiteY1313" fmla="*/ 65087 h 409575"/>
              <a:gd name="connsiteX1314" fmla="*/ 157162 w 533400"/>
              <a:gd name="connsiteY1314" fmla="*/ 63500 h 409575"/>
              <a:gd name="connsiteX1315" fmla="*/ 155575 w 533400"/>
              <a:gd name="connsiteY1315" fmla="*/ 61912 h 409575"/>
              <a:gd name="connsiteX1316" fmla="*/ 152400 w 533400"/>
              <a:gd name="connsiteY1316" fmla="*/ 58737 h 409575"/>
              <a:gd name="connsiteX1317" fmla="*/ 150812 w 533400"/>
              <a:gd name="connsiteY1317" fmla="*/ 57150 h 409575"/>
              <a:gd name="connsiteX1318" fmla="*/ 150812 w 533400"/>
              <a:gd name="connsiteY1318" fmla="*/ 52387 h 409575"/>
              <a:gd name="connsiteX1319" fmla="*/ 149225 w 533400"/>
              <a:gd name="connsiteY1319" fmla="*/ 52387 h 409575"/>
              <a:gd name="connsiteX1320" fmla="*/ 149225 w 533400"/>
              <a:gd name="connsiteY1320" fmla="*/ 49212 h 409575"/>
              <a:gd name="connsiteX1321" fmla="*/ 149225 w 533400"/>
              <a:gd name="connsiteY1321" fmla="*/ 47625 h 409575"/>
              <a:gd name="connsiteX1322" fmla="*/ 150812 w 533400"/>
              <a:gd name="connsiteY1322" fmla="*/ 49212 h 409575"/>
              <a:gd name="connsiteX1323" fmla="*/ 152400 w 533400"/>
              <a:gd name="connsiteY1323" fmla="*/ 52387 h 409575"/>
              <a:gd name="connsiteX1324" fmla="*/ 157162 w 533400"/>
              <a:gd name="connsiteY1324" fmla="*/ 52387 h 409575"/>
              <a:gd name="connsiteX1325" fmla="*/ 160337 w 533400"/>
              <a:gd name="connsiteY1325" fmla="*/ 53975 h 409575"/>
              <a:gd name="connsiteX1326" fmla="*/ 161925 w 533400"/>
              <a:gd name="connsiteY1326" fmla="*/ 53975 h 409575"/>
              <a:gd name="connsiteX1327" fmla="*/ 161925 w 533400"/>
              <a:gd name="connsiteY1327" fmla="*/ 57150 h 409575"/>
              <a:gd name="connsiteX1328" fmla="*/ 166687 w 533400"/>
              <a:gd name="connsiteY1328" fmla="*/ 58737 h 409575"/>
              <a:gd name="connsiteX1329" fmla="*/ 166687 w 533400"/>
              <a:gd name="connsiteY1329" fmla="*/ 61912 h 409575"/>
              <a:gd name="connsiteX1330" fmla="*/ 168275 w 533400"/>
              <a:gd name="connsiteY1330" fmla="*/ 61912 h 409575"/>
              <a:gd name="connsiteX1331" fmla="*/ 171450 w 533400"/>
              <a:gd name="connsiteY1331" fmla="*/ 61912 h 409575"/>
              <a:gd name="connsiteX1332" fmla="*/ 173037 w 533400"/>
              <a:gd name="connsiteY1332" fmla="*/ 61912 h 409575"/>
              <a:gd name="connsiteX1333" fmla="*/ 177800 w 533400"/>
              <a:gd name="connsiteY1333" fmla="*/ 63500 h 409575"/>
              <a:gd name="connsiteX1334" fmla="*/ 180975 w 533400"/>
              <a:gd name="connsiteY1334" fmla="*/ 65087 h 409575"/>
              <a:gd name="connsiteX1335" fmla="*/ 184150 w 533400"/>
              <a:gd name="connsiteY1335" fmla="*/ 65087 h 409575"/>
              <a:gd name="connsiteX1336" fmla="*/ 188912 w 533400"/>
              <a:gd name="connsiteY1336" fmla="*/ 65087 h 409575"/>
              <a:gd name="connsiteX1337" fmla="*/ 192087 w 533400"/>
              <a:gd name="connsiteY1337" fmla="*/ 65087 h 409575"/>
              <a:gd name="connsiteX1338" fmla="*/ 193675 w 533400"/>
              <a:gd name="connsiteY1338" fmla="*/ 65087 h 409575"/>
              <a:gd name="connsiteX1339" fmla="*/ 196850 w 533400"/>
              <a:gd name="connsiteY1339" fmla="*/ 65087 h 409575"/>
              <a:gd name="connsiteX1340" fmla="*/ 198437 w 533400"/>
              <a:gd name="connsiteY1340" fmla="*/ 68262 h 409575"/>
              <a:gd name="connsiteX1341" fmla="*/ 203200 w 533400"/>
              <a:gd name="connsiteY1341" fmla="*/ 68262 h 409575"/>
              <a:gd name="connsiteX1342" fmla="*/ 204787 w 533400"/>
              <a:gd name="connsiteY1342" fmla="*/ 68262 h 409575"/>
              <a:gd name="connsiteX1343" fmla="*/ 207962 w 533400"/>
              <a:gd name="connsiteY1343" fmla="*/ 68262 h 409575"/>
              <a:gd name="connsiteX1344" fmla="*/ 209550 w 533400"/>
              <a:gd name="connsiteY1344" fmla="*/ 68262 h 409575"/>
              <a:gd name="connsiteX1345" fmla="*/ 211137 w 533400"/>
              <a:gd name="connsiteY1345" fmla="*/ 68262 h 409575"/>
              <a:gd name="connsiteX1346" fmla="*/ 214312 w 533400"/>
              <a:gd name="connsiteY1346" fmla="*/ 68262 h 409575"/>
              <a:gd name="connsiteX1347" fmla="*/ 219075 w 533400"/>
              <a:gd name="connsiteY1347" fmla="*/ 69850 h 409575"/>
              <a:gd name="connsiteX1348" fmla="*/ 220662 w 533400"/>
              <a:gd name="connsiteY1348" fmla="*/ 69850 h 409575"/>
              <a:gd name="connsiteX1349" fmla="*/ 223837 w 533400"/>
              <a:gd name="connsiteY1349" fmla="*/ 73025 h 409575"/>
              <a:gd name="connsiteX1350" fmla="*/ 227012 w 533400"/>
              <a:gd name="connsiteY1350" fmla="*/ 74612 h 409575"/>
              <a:gd name="connsiteX1351" fmla="*/ 230187 w 533400"/>
              <a:gd name="connsiteY1351" fmla="*/ 74612 h 409575"/>
              <a:gd name="connsiteX1352" fmla="*/ 231775 w 533400"/>
              <a:gd name="connsiteY1352" fmla="*/ 73025 h 409575"/>
              <a:gd name="connsiteX1353" fmla="*/ 234950 w 533400"/>
              <a:gd name="connsiteY1353" fmla="*/ 73025 h 409575"/>
              <a:gd name="connsiteX1354" fmla="*/ 234950 w 533400"/>
              <a:gd name="connsiteY1354" fmla="*/ 69850 h 409575"/>
              <a:gd name="connsiteX1355" fmla="*/ 234950 w 533400"/>
              <a:gd name="connsiteY1355" fmla="*/ 68262 h 409575"/>
              <a:gd name="connsiteX1356" fmla="*/ 234950 w 533400"/>
              <a:gd name="connsiteY1356" fmla="*/ 65087 h 409575"/>
              <a:gd name="connsiteX1357" fmla="*/ 231775 w 533400"/>
              <a:gd name="connsiteY1357" fmla="*/ 63500 h 409575"/>
              <a:gd name="connsiteX1358" fmla="*/ 230187 w 533400"/>
              <a:gd name="connsiteY1358" fmla="*/ 61912 h 409575"/>
              <a:gd name="connsiteX1359" fmla="*/ 230187 w 533400"/>
              <a:gd name="connsiteY1359" fmla="*/ 58737 h 409575"/>
              <a:gd name="connsiteX1360" fmla="*/ 231775 w 533400"/>
              <a:gd name="connsiteY1360" fmla="*/ 58737 h 409575"/>
              <a:gd name="connsiteX1361" fmla="*/ 234950 w 533400"/>
              <a:gd name="connsiteY1361" fmla="*/ 58737 h 409575"/>
              <a:gd name="connsiteX1362" fmla="*/ 234950 w 533400"/>
              <a:gd name="connsiteY1362" fmla="*/ 61912 h 409575"/>
              <a:gd name="connsiteX1363" fmla="*/ 236537 w 533400"/>
              <a:gd name="connsiteY1363" fmla="*/ 63500 h 409575"/>
              <a:gd name="connsiteX1364" fmla="*/ 236537 w 533400"/>
              <a:gd name="connsiteY1364" fmla="*/ 65087 h 409575"/>
              <a:gd name="connsiteX1365" fmla="*/ 239712 w 533400"/>
              <a:gd name="connsiteY1365" fmla="*/ 68262 h 409575"/>
              <a:gd name="connsiteX1366" fmla="*/ 241300 w 533400"/>
              <a:gd name="connsiteY1366" fmla="*/ 68262 h 409575"/>
              <a:gd name="connsiteX1367" fmla="*/ 241300 w 533400"/>
              <a:gd name="connsiteY1367" fmla="*/ 69850 h 409575"/>
              <a:gd name="connsiteX1368" fmla="*/ 242887 w 533400"/>
              <a:gd name="connsiteY1368" fmla="*/ 73025 h 409575"/>
              <a:gd name="connsiteX1369" fmla="*/ 242887 w 533400"/>
              <a:gd name="connsiteY1369" fmla="*/ 74612 h 409575"/>
              <a:gd name="connsiteX1370" fmla="*/ 246062 w 533400"/>
              <a:gd name="connsiteY1370" fmla="*/ 74612 h 409575"/>
              <a:gd name="connsiteX1371" fmla="*/ 246062 w 533400"/>
              <a:gd name="connsiteY1371" fmla="*/ 77787 h 409575"/>
              <a:gd name="connsiteX1372" fmla="*/ 247650 w 533400"/>
              <a:gd name="connsiteY1372" fmla="*/ 77787 h 409575"/>
              <a:gd name="connsiteX1373" fmla="*/ 250825 w 533400"/>
              <a:gd name="connsiteY1373" fmla="*/ 74612 h 409575"/>
              <a:gd name="connsiteX1374" fmla="*/ 250825 w 533400"/>
              <a:gd name="connsiteY1374" fmla="*/ 73025 h 409575"/>
              <a:gd name="connsiteX1375" fmla="*/ 250825 w 533400"/>
              <a:gd name="connsiteY1375" fmla="*/ 69850 h 409575"/>
              <a:gd name="connsiteX1376" fmla="*/ 250825 w 533400"/>
              <a:gd name="connsiteY1376" fmla="*/ 65087 h 409575"/>
              <a:gd name="connsiteX1377" fmla="*/ 252412 w 533400"/>
              <a:gd name="connsiteY1377" fmla="*/ 63500 h 409575"/>
              <a:gd name="connsiteX1378" fmla="*/ 250825 w 533400"/>
              <a:gd name="connsiteY1378" fmla="*/ 58737 h 409575"/>
              <a:gd name="connsiteX1379" fmla="*/ 250825 w 533400"/>
              <a:gd name="connsiteY1379" fmla="*/ 53975 h 409575"/>
              <a:gd name="connsiteX1380" fmla="*/ 247650 w 533400"/>
              <a:gd name="connsiteY1380" fmla="*/ 52387 h 409575"/>
              <a:gd name="connsiteX1381" fmla="*/ 246062 w 533400"/>
              <a:gd name="connsiteY1381" fmla="*/ 49212 h 409575"/>
              <a:gd name="connsiteX1382" fmla="*/ 246062 w 533400"/>
              <a:gd name="connsiteY1382" fmla="*/ 47625 h 409575"/>
              <a:gd name="connsiteX1383" fmla="*/ 246062 w 533400"/>
              <a:gd name="connsiteY1383" fmla="*/ 46037 h 409575"/>
              <a:gd name="connsiteX1384" fmla="*/ 242887 w 533400"/>
              <a:gd name="connsiteY1384" fmla="*/ 42862 h 409575"/>
              <a:gd name="connsiteX1385" fmla="*/ 242887 w 533400"/>
              <a:gd name="connsiteY1385" fmla="*/ 38100 h 409575"/>
              <a:gd name="connsiteX1386" fmla="*/ 236537 w 533400"/>
              <a:gd name="connsiteY1386" fmla="*/ 30162 h 409575"/>
              <a:gd name="connsiteX1387" fmla="*/ 236537 w 533400"/>
              <a:gd name="connsiteY1387" fmla="*/ 26987 h 409575"/>
              <a:gd name="connsiteX1388" fmla="*/ 234950 w 533400"/>
              <a:gd name="connsiteY1388" fmla="*/ 22225 h 409575"/>
              <a:gd name="connsiteX1389" fmla="*/ 231775 w 533400"/>
              <a:gd name="connsiteY1389" fmla="*/ 19050 h 409575"/>
              <a:gd name="connsiteX1390" fmla="*/ 230187 w 533400"/>
              <a:gd name="connsiteY1390" fmla="*/ 14287 h 409575"/>
              <a:gd name="connsiteX1391" fmla="*/ 225425 w 533400"/>
              <a:gd name="connsiteY1391" fmla="*/ 11112 h 409575"/>
              <a:gd name="connsiteX1392" fmla="*/ 225425 w 533400"/>
              <a:gd name="connsiteY1392" fmla="*/ 9525 h 409575"/>
              <a:gd name="connsiteX1393" fmla="*/ 225425 w 533400"/>
              <a:gd name="connsiteY1393" fmla="*/ 6350 h 409575"/>
              <a:gd name="connsiteX1394" fmla="*/ 223837 w 533400"/>
              <a:gd name="connsiteY1394" fmla="*/ 4762 h 409575"/>
              <a:gd name="connsiteX1395" fmla="*/ 220662 w 533400"/>
              <a:gd name="connsiteY1395" fmla="*/ 3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</a:cxnLst>
            <a:rect l="l" t="t" r="r" b="b"/>
            <a:pathLst>
              <a:path w="533400" h="409575">
                <a:moveTo>
                  <a:pt x="284162" y="407988"/>
                </a:moveTo>
                <a:lnTo>
                  <a:pt x="285750" y="407988"/>
                </a:lnTo>
                <a:lnTo>
                  <a:pt x="285750" y="409575"/>
                </a:lnTo>
                <a:close/>
                <a:moveTo>
                  <a:pt x="288925" y="401637"/>
                </a:moveTo>
                <a:lnTo>
                  <a:pt x="288925" y="404813"/>
                </a:lnTo>
                <a:lnTo>
                  <a:pt x="285750" y="407988"/>
                </a:lnTo>
                <a:close/>
                <a:moveTo>
                  <a:pt x="290512" y="398463"/>
                </a:moveTo>
                <a:lnTo>
                  <a:pt x="288925" y="401637"/>
                </a:lnTo>
                <a:lnTo>
                  <a:pt x="288925" y="400050"/>
                </a:lnTo>
                <a:close/>
                <a:moveTo>
                  <a:pt x="295275" y="388938"/>
                </a:moveTo>
                <a:lnTo>
                  <a:pt x="293687" y="395288"/>
                </a:lnTo>
                <a:lnTo>
                  <a:pt x="290512" y="398463"/>
                </a:lnTo>
                <a:lnTo>
                  <a:pt x="290512" y="398463"/>
                </a:lnTo>
                <a:close/>
                <a:moveTo>
                  <a:pt x="182562" y="379413"/>
                </a:moveTo>
                <a:lnTo>
                  <a:pt x="184150" y="379413"/>
                </a:lnTo>
                <a:lnTo>
                  <a:pt x="187325" y="379413"/>
                </a:lnTo>
                <a:lnTo>
                  <a:pt x="184150" y="382588"/>
                </a:lnTo>
                <a:lnTo>
                  <a:pt x="182562" y="384175"/>
                </a:lnTo>
                <a:lnTo>
                  <a:pt x="180975" y="382588"/>
                </a:lnTo>
                <a:lnTo>
                  <a:pt x="182562" y="382588"/>
                </a:lnTo>
                <a:close/>
                <a:moveTo>
                  <a:pt x="277812" y="377825"/>
                </a:moveTo>
                <a:lnTo>
                  <a:pt x="279400" y="377825"/>
                </a:lnTo>
                <a:lnTo>
                  <a:pt x="279400" y="379413"/>
                </a:lnTo>
                <a:lnTo>
                  <a:pt x="274637" y="382588"/>
                </a:lnTo>
                <a:lnTo>
                  <a:pt x="273050" y="387350"/>
                </a:lnTo>
                <a:lnTo>
                  <a:pt x="271462" y="387350"/>
                </a:lnTo>
                <a:lnTo>
                  <a:pt x="268287" y="388938"/>
                </a:lnTo>
                <a:lnTo>
                  <a:pt x="266700" y="392113"/>
                </a:lnTo>
                <a:lnTo>
                  <a:pt x="266700" y="388938"/>
                </a:lnTo>
                <a:lnTo>
                  <a:pt x="268287" y="387350"/>
                </a:lnTo>
                <a:lnTo>
                  <a:pt x="268287" y="384175"/>
                </a:lnTo>
                <a:lnTo>
                  <a:pt x="271462" y="384175"/>
                </a:lnTo>
                <a:lnTo>
                  <a:pt x="273050" y="384175"/>
                </a:lnTo>
                <a:lnTo>
                  <a:pt x="273050" y="382588"/>
                </a:lnTo>
                <a:lnTo>
                  <a:pt x="274637" y="379413"/>
                </a:lnTo>
                <a:close/>
                <a:moveTo>
                  <a:pt x="192087" y="377825"/>
                </a:moveTo>
                <a:lnTo>
                  <a:pt x="188912" y="379413"/>
                </a:lnTo>
                <a:lnTo>
                  <a:pt x="187325" y="379413"/>
                </a:lnTo>
                <a:close/>
                <a:moveTo>
                  <a:pt x="252412" y="376238"/>
                </a:moveTo>
                <a:lnTo>
                  <a:pt x="252412" y="377825"/>
                </a:lnTo>
                <a:lnTo>
                  <a:pt x="250825" y="379413"/>
                </a:lnTo>
                <a:lnTo>
                  <a:pt x="247650" y="379413"/>
                </a:lnTo>
                <a:lnTo>
                  <a:pt x="250825" y="377825"/>
                </a:lnTo>
                <a:close/>
                <a:moveTo>
                  <a:pt x="257175" y="373063"/>
                </a:moveTo>
                <a:lnTo>
                  <a:pt x="257175" y="376238"/>
                </a:lnTo>
                <a:lnTo>
                  <a:pt x="255587" y="376238"/>
                </a:lnTo>
                <a:lnTo>
                  <a:pt x="252412" y="376238"/>
                </a:lnTo>
                <a:close/>
                <a:moveTo>
                  <a:pt x="333375" y="371475"/>
                </a:moveTo>
                <a:lnTo>
                  <a:pt x="331787" y="376238"/>
                </a:lnTo>
                <a:lnTo>
                  <a:pt x="330200" y="376238"/>
                </a:lnTo>
                <a:lnTo>
                  <a:pt x="331787" y="373063"/>
                </a:lnTo>
                <a:close/>
                <a:moveTo>
                  <a:pt x="198437" y="371475"/>
                </a:moveTo>
                <a:lnTo>
                  <a:pt x="200025" y="371475"/>
                </a:lnTo>
                <a:lnTo>
                  <a:pt x="203200" y="371475"/>
                </a:lnTo>
                <a:lnTo>
                  <a:pt x="203200" y="373063"/>
                </a:lnTo>
                <a:lnTo>
                  <a:pt x="198437" y="376238"/>
                </a:lnTo>
                <a:lnTo>
                  <a:pt x="193675" y="377825"/>
                </a:lnTo>
                <a:lnTo>
                  <a:pt x="192087" y="377825"/>
                </a:lnTo>
                <a:lnTo>
                  <a:pt x="196850" y="376238"/>
                </a:lnTo>
                <a:lnTo>
                  <a:pt x="198437" y="373063"/>
                </a:lnTo>
                <a:close/>
                <a:moveTo>
                  <a:pt x="203200" y="368300"/>
                </a:moveTo>
                <a:lnTo>
                  <a:pt x="204787" y="368300"/>
                </a:lnTo>
                <a:lnTo>
                  <a:pt x="207962" y="368300"/>
                </a:lnTo>
                <a:lnTo>
                  <a:pt x="204787" y="371475"/>
                </a:lnTo>
                <a:lnTo>
                  <a:pt x="203200" y="371475"/>
                </a:lnTo>
                <a:close/>
                <a:moveTo>
                  <a:pt x="193675" y="363538"/>
                </a:moveTo>
                <a:lnTo>
                  <a:pt x="196850" y="366713"/>
                </a:lnTo>
                <a:lnTo>
                  <a:pt x="193675" y="366713"/>
                </a:lnTo>
                <a:close/>
                <a:moveTo>
                  <a:pt x="231775" y="360363"/>
                </a:moveTo>
                <a:lnTo>
                  <a:pt x="234950" y="360363"/>
                </a:lnTo>
                <a:lnTo>
                  <a:pt x="236537" y="360363"/>
                </a:lnTo>
                <a:lnTo>
                  <a:pt x="234950" y="361950"/>
                </a:lnTo>
                <a:lnTo>
                  <a:pt x="234950" y="363538"/>
                </a:lnTo>
                <a:lnTo>
                  <a:pt x="231775" y="363538"/>
                </a:lnTo>
                <a:lnTo>
                  <a:pt x="231775" y="361950"/>
                </a:lnTo>
                <a:close/>
                <a:moveTo>
                  <a:pt x="211137" y="357188"/>
                </a:moveTo>
                <a:lnTo>
                  <a:pt x="214312" y="357188"/>
                </a:lnTo>
                <a:lnTo>
                  <a:pt x="211137" y="360363"/>
                </a:lnTo>
                <a:close/>
                <a:moveTo>
                  <a:pt x="220662" y="352425"/>
                </a:moveTo>
                <a:lnTo>
                  <a:pt x="223837" y="352425"/>
                </a:lnTo>
                <a:lnTo>
                  <a:pt x="220662" y="355600"/>
                </a:lnTo>
                <a:lnTo>
                  <a:pt x="219074" y="355600"/>
                </a:lnTo>
                <a:lnTo>
                  <a:pt x="215900" y="357188"/>
                </a:lnTo>
                <a:lnTo>
                  <a:pt x="214312" y="357188"/>
                </a:lnTo>
                <a:lnTo>
                  <a:pt x="215900" y="355600"/>
                </a:lnTo>
                <a:close/>
                <a:moveTo>
                  <a:pt x="136525" y="317500"/>
                </a:moveTo>
                <a:lnTo>
                  <a:pt x="139700" y="317500"/>
                </a:lnTo>
                <a:lnTo>
                  <a:pt x="141287" y="317500"/>
                </a:lnTo>
                <a:lnTo>
                  <a:pt x="139700" y="319088"/>
                </a:lnTo>
                <a:lnTo>
                  <a:pt x="136525" y="320675"/>
                </a:lnTo>
                <a:lnTo>
                  <a:pt x="134937" y="320675"/>
                </a:lnTo>
                <a:lnTo>
                  <a:pt x="134937" y="319088"/>
                </a:lnTo>
                <a:lnTo>
                  <a:pt x="136525" y="319088"/>
                </a:lnTo>
                <a:close/>
                <a:moveTo>
                  <a:pt x="34925" y="303213"/>
                </a:moveTo>
                <a:lnTo>
                  <a:pt x="38100" y="304801"/>
                </a:lnTo>
                <a:lnTo>
                  <a:pt x="39688" y="304801"/>
                </a:lnTo>
                <a:lnTo>
                  <a:pt x="42863" y="304801"/>
                </a:lnTo>
                <a:lnTo>
                  <a:pt x="42863" y="307976"/>
                </a:lnTo>
                <a:lnTo>
                  <a:pt x="39688" y="307976"/>
                </a:lnTo>
                <a:lnTo>
                  <a:pt x="38100" y="307976"/>
                </a:lnTo>
                <a:lnTo>
                  <a:pt x="34925" y="307976"/>
                </a:lnTo>
                <a:lnTo>
                  <a:pt x="33338" y="309563"/>
                </a:lnTo>
                <a:lnTo>
                  <a:pt x="31750" y="309563"/>
                </a:lnTo>
                <a:lnTo>
                  <a:pt x="28575" y="309563"/>
                </a:lnTo>
                <a:lnTo>
                  <a:pt x="26988" y="312738"/>
                </a:lnTo>
                <a:lnTo>
                  <a:pt x="23813" y="312738"/>
                </a:lnTo>
                <a:lnTo>
                  <a:pt x="23813" y="314326"/>
                </a:lnTo>
                <a:lnTo>
                  <a:pt x="22225" y="314326"/>
                </a:lnTo>
                <a:lnTo>
                  <a:pt x="19050" y="317501"/>
                </a:lnTo>
                <a:lnTo>
                  <a:pt x="12700" y="317501"/>
                </a:lnTo>
                <a:lnTo>
                  <a:pt x="7938" y="317501"/>
                </a:lnTo>
                <a:lnTo>
                  <a:pt x="1588" y="319088"/>
                </a:lnTo>
                <a:lnTo>
                  <a:pt x="0" y="317501"/>
                </a:lnTo>
                <a:lnTo>
                  <a:pt x="1588" y="314326"/>
                </a:lnTo>
                <a:lnTo>
                  <a:pt x="3175" y="314326"/>
                </a:lnTo>
                <a:lnTo>
                  <a:pt x="6350" y="314326"/>
                </a:lnTo>
                <a:lnTo>
                  <a:pt x="7938" y="314326"/>
                </a:lnTo>
                <a:lnTo>
                  <a:pt x="11113" y="312738"/>
                </a:lnTo>
                <a:lnTo>
                  <a:pt x="12700" y="309563"/>
                </a:lnTo>
                <a:lnTo>
                  <a:pt x="15875" y="309563"/>
                </a:lnTo>
                <a:lnTo>
                  <a:pt x="19050" y="309563"/>
                </a:lnTo>
                <a:lnTo>
                  <a:pt x="23813" y="307976"/>
                </a:lnTo>
                <a:lnTo>
                  <a:pt x="26988" y="304801"/>
                </a:lnTo>
                <a:lnTo>
                  <a:pt x="28575" y="304801"/>
                </a:lnTo>
                <a:lnTo>
                  <a:pt x="31750" y="304801"/>
                </a:lnTo>
                <a:close/>
                <a:moveTo>
                  <a:pt x="85725" y="302578"/>
                </a:moveTo>
                <a:lnTo>
                  <a:pt x="85725" y="303213"/>
                </a:lnTo>
                <a:lnTo>
                  <a:pt x="82550" y="303213"/>
                </a:lnTo>
                <a:close/>
                <a:moveTo>
                  <a:pt x="85725" y="301626"/>
                </a:moveTo>
                <a:lnTo>
                  <a:pt x="90488" y="301626"/>
                </a:lnTo>
                <a:lnTo>
                  <a:pt x="85725" y="302578"/>
                </a:lnTo>
                <a:close/>
                <a:moveTo>
                  <a:pt x="92075" y="298450"/>
                </a:moveTo>
                <a:lnTo>
                  <a:pt x="93663" y="298450"/>
                </a:lnTo>
                <a:lnTo>
                  <a:pt x="96838" y="298450"/>
                </a:lnTo>
                <a:lnTo>
                  <a:pt x="92075" y="301626"/>
                </a:lnTo>
                <a:lnTo>
                  <a:pt x="90488" y="301626"/>
                </a:lnTo>
                <a:close/>
                <a:moveTo>
                  <a:pt x="38100" y="265113"/>
                </a:moveTo>
                <a:lnTo>
                  <a:pt x="39687" y="265113"/>
                </a:lnTo>
                <a:lnTo>
                  <a:pt x="42862" y="265113"/>
                </a:lnTo>
                <a:lnTo>
                  <a:pt x="46037" y="265113"/>
                </a:lnTo>
                <a:lnTo>
                  <a:pt x="44450" y="266700"/>
                </a:lnTo>
                <a:lnTo>
                  <a:pt x="39687" y="266700"/>
                </a:lnTo>
                <a:lnTo>
                  <a:pt x="38100" y="266700"/>
                </a:lnTo>
                <a:lnTo>
                  <a:pt x="34925" y="266700"/>
                </a:lnTo>
                <a:close/>
                <a:moveTo>
                  <a:pt x="53975" y="261938"/>
                </a:moveTo>
                <a:lnTo>
                  <a:pt x="58737" y="261938"/>
                </a:lnTo>
                <a:lnTo>
                  <a:pt x="50800" y="265113"/>
                </a:lnTo>
                <a:lnTo>
                  <a:pt x="49212" y="265113"/>
                </a:lnTo>
                <a:close/>
                <a:moveTo>
                  <a:pt x="61912" y="260350"/>
                </a:moveTo>
                <a:lnTo>
                  <a:pt x="65087" y="260350"/>
                </a:lnTo>
                <a:lnTo>
                  <a:pt x="66675" y="260350"/>
                </a:lnTo>
                <a:lnTo>
                  <a:pt x="69850" y="260350"/>
                </a:lnTo>
                <a:lnTo>
                  <a:pt x="71437" y="260350"/>
                </a:lnTo>
                <a:lnTo>
                  <a:pt x="65087" y="261938"/>
                </a:lnTo>
                <a:lnTo>
                  <a:pt x="60325" y="261938"/>
                </a:lnTo>
                <a:close/>
                <a:moveTo>
                  <a:pt x="517524" y="198438"/>
                </a:moveTo>
                <a:lnTo>
                  <a:pt x="519112" y="198438"/>
                </a:lnTo>
                <a:lnTo>
                  <a:pt x="517524" y="201613"/>
                </a:lnTo>
                <a:lnTo>
                  <a:pt x="514350" y="201613"/>
                </a:lnTo>
                <a:close/>
                <a:moveTo>
                  <a:pt x="501650" y="176213"/>
                </a:moveTo>
                <a:lnTo>
                  <a:pt x="501650" y="179388"/>
                </a:lnTo>
                <a:lnTo>
                  <a:pt x="498475" y="179388"/>
                </a:lnTo>
                <a:close/>
                <a:moveTo>
                  <a:pt x="501650" y="174625"/>
                </a:moveTo>
                <a:lnTo>
                  <a:pt x="503237" y="174625"/>
                </a:lnTo>
                <a:lnTo>
                  <a:pt x="501650" y="176213"/>
                </a:lnTo>
                <a:close/>
                <a:moveTo>
                  <a:pt x="123825" y="171450"/>
                </a:moveTo>
                <a:lnTo>
                  <a:pt x="125412" y="171450"/>
                </a:lnTo>
                <a:lnTo>
                  <a:pt x="128588" y="171450"/>
                </a:lnTo>
                <a:lnTo>
                  <a:pt x="130175" y="171450"/>
                </a:lnTo>
                <a:lnTo>
                  <a:pt x="133350" y="171450"/>
                </a:lnTo>
                <a:lnTo>
                  <a:pt x="133350" y="174625"/>
                </a:lnTo>
                <a:lnTo>
                  <a:pt x="130175" y="174625"/>
                </a:lnTo>
                <a:lnTo>
                  <a:pt x="128588" y="174625"/>
                </a:lnTo>
                <a:close/>
                <a:moveTo>
                  <a:pt x="80962" y="158750"/>
                </a:moveTo>
                <a:lnTo>
                  <a:pt x="82550" y="158750"/>
                </a:lnTo>
                <a:lnTo>
                  <a:pt x="85725" y="158750"/>
                </a:lnTo>
                <a:lnTo>
                  <a:pt x="87312" y="160338"/>
                </a:lnTo>
                <a:lnTo>
                  <a:pt x="92075" y="163513"/>
                </a:lnTo>
                <a:lnTo>
                  <a:pt x="93662" y="163513"/>
                </a:lnTo>
                <a:lnTo>
                  <a:pt x="96837" y="163513"/>
                </a:lnTo>
                <a:lnTo>
                  <a:pt x="98425" y="163513"/>
                </a:lnTo>
                <a:lnTo>
                  <a:pt x="103187" y="163513"/>
                </a:lnTo>
                <a:lnTo>
                  <a:pt x="107950" y="165100"/>
                </a:lnTo>
                <a:lnTo>
                  <a:pt x="112712" y="165100"/>
                </a:lnTo>
                <a:lnTo>
                  <a:pt x="114300" y="165100"/>
                </a:lnTo>
                <a:lnTo>
                  <a:pt x="117475" y="165100"/>
                </a:lnTo>
                <a:lnTo>
                  <a:pt x="119062" y="165100"/>
                </a:lnTo>
                <a:lnTo>
                  <a:pt x="122237" y="168276"/>
                </a:lnTo>
                <a:lnTo>
                  <a:pt x="123825" y="168276"/>
                </a:lnTo>
                <a:lnTo>
                  <a:pt x="123825" y="169863"/>
                </a:lnTo>
                <a:lnTo>
                  <a:pt x="122237" y="169863"/>
                </a:lnTo>
                <a:lnTo>
                  <a:pt x="119062" y="169863"/>
                </a:lnTo>
                <a:lnTo>
                  <a:pt x="119062" y="171451"/>
                </a:lnTo>
                <a:lnTo>
                  <a:pt x="117475" y="171451"/>
                </a:lnTo>
                <a:lnTo>
                  <a:pt x="119062" y="174626"/>
                </a:lnTo>
                <a:lnTo>
                  <a:pt x="122237" y="174626"/>
                </a:lnTo>
                <a:lnTo>
                  <a:pt x="117475" y="176213"/>
                </a:lnTo>
                <a:lnTo>
                  <a:pt x="114300" y="176213"/>
                </a:lnTo>
                <a:lnTo>
                  <a:pt x="114300" y="179388"/>
                </a:lnTo>
                <a:lnTo>
                  <a:pt x="112712" y="179388"/>
                </a:lnTo>
                <a:lnTo>
                  <a:pt x="112712" y="176213"/>
                </a:lnTo>
                <a:lnTo>
                  <a:pt x="109537" y="176213"/>
                </a:lnTo>
                <a:lnTo>
                  <a:pt x="107950" y="176213"/>
                </a:lnTo>
                <a:lnTo>
                  <a:pt x="103187" y="176213"/>
                </a:lnTo>
                <a:lnTo>
                  <a:pt x="101600" y="174626"/>
                </a:lnTo>
                <a:lnTo>
                  <a:pt x="98425" y="174626"/>
                </a:lnTo>
                <a:lnTo>
                  <a:pt x="98425" y="171451"/>
                </a:lnTo>
                <a:lnTo>
                  <a:pt x="101600" y="171451"/>
                </a:lnTo>
                <a:lnTo>
                  <a:pt x="98425" y="169863"/>
                </a:lnTo>
                <a:lnTo>
                  <a:pt x="96837" y="168276"/>
                </a:lnTo>
                <a:lnTo>
                  <a:pt x="92075" y="165100"/>
                </a:lnTo>
                <a:lnTo>
                  <a:pt x="87312" y="163513"/>
                </a:lnTo>
                <a:lnTo>
                  <a:pt x="82550" y="160338"/>
                </a:lnTo>
                <a:lnTo>
                  <a:pt x="80962" y="160338"/>
                </a:lnTo>
                <a:close/>
                <a:moveTo>
                  <a:pt x="517525" y="155575"/>
                </a:moveTo>
                <a:lnTo>
                  <a:pt x="519112" y="155575"/>
                </a:lnTo>
                <a:lnTo>
                  <a:pt x="519112" y="158750"/>
                </a:lnTo>
                <a:lnTo>
                  <a:pt x="517525" y="160338"/>
                </a:lnTo>
                <a:lnTo>
                  <a:pt x="512762" y="165100"/>
                </a:lnTo>
                <a:lnTo>
                  <a:pt x="511175" y="168275"/>
                </a:lnTo>
                <a:lnTo>
                  <a:pt x="508000" y="169863"/>
                </a:lnTo>
                <a:lnTo>
                  <a:pt x="503237" y="174625"/>
                </a:lnTo>
                <a:lnTo>
                  <a:pt x="503237" y="171450"/>
                </a:lnTo>
                <a:lnTo>
                  <a:pt x="506412" y="171450"/>
                </a:lnTo>
                <a:lnTo>
                  <a:pt x="506412" y="169863"/>
                </a:lnTo>
                <a:lnTo>
                  <a:pt x="508000" y="168275"/>
                </a:lnTo>
                <a:lnTo>
                  <a:pt x="508000" y="165100"/>
                </a:lnTo>
                <a:lnTo>
                  <a:pt x="511175" y="163513"/>
                </a:lnTo>
                <a:lnTo>
                  <a:pt x="512762" y="163513"/>
                </a:lnTo>
                <a:lnTo>
                  <a:pt x="512762" y="160338"/>
                </a:lnTo>
                <a:lnTo>
                  <a:pt x="512762" y="158750"/>
                </a:lnTo>
                <a:lnTo>
                  <a:pt x="514350" y="158750"/>
                </a:lnTo>
                <a:close/>
                <a:moveTo>
                  <a:pt x="74612" y="155575"/>
                </a:moveTo>
                <a:lnTo>
                  <a:pt x="76200" y="155575"/>
                </a:lnTo>
                <a:lnTo>
                  <a:pt x="77787" y="155575"/>
                </a:lnTo>
                <a:lnTo>
                  <a:pt x="77787" y="158750"/>
                </a:lnTo>
                <a:lnTo>
                  <a:pt x="76200" y="158750"/>
                </a:lnTo>
                <a:lnTo>
                  <a:pt x="74612" y="158750"/>
                </a:lnTo>
                <a:close/>
                <a:moveTo>
                  <a:pt x="508000" y="147638"/>
                </a:moveTo>
                <a:lnTo>
                  <a:pt x="508000" y="149226"/>
                </a:lnTo>
                <a:lnTo>
                  <a:pt x="506412" y="149226"/>
                </a:lnTo>
                <a:close/>
                <a:moveTo>
                  <a:pt x="511175" y="139700"/>
                </a:moveTo>
                <a:lnTo>
                  <a:pt x="512762" y="142875"/>
                </a:lnTo>
                <a:lnTo>
                  <a:pt x="514350" y="142875"/>
                </a:lnTo>
                <a:lnTo>
                  <a:pt x="517525" y="144463"/>
                </a:lnTo>
                <a:lnTo>
                  <a:pt x="514350" y="144463"/>
                </a:lnTo>
                <a:lnTo>
                  <a:pt x="512762" y="144463"/>
                </a:lnTo>
                <a:lnTo>
                  <a:pt x="512762" y="147638"/>
                </a:lnTo>
                <a:lnTo>
                  <a:pt x="511175" y="147638"/>
                </a:lnTo>
                <a:lnTo>
                  <a:pt x="508000" y="147638"/>
                </a:lnTo>
                <a:lnTo>
                  <a:pt x="508000" y="144463"/>
                </a:lnTo>
                <a:lnTo>
                  <a:pt x="508000" y="142875"/>
                </a:lnTo>
                <a:lnTo>
                  <a:pt x="511175" y="142875"/>
                </a:lnTo>
                <a:close/>
                <a:moveTo>
                  <a:pt x="481012" y="136525"/>
                </a:moveTo>
                <a:lnTo>
                  <a:pt x="481012" y="138113"/>
                </a:lnTo>
                <a:lnTo>
                  <a:pt x="479425" y="138113"/>
                </a:lnTo>
                <a:close/>
                <a:moveTo>
                  <a:pt x="487363" y="120650"/>
                </a:moveTo>
                <a:lnTo>
                  <a:pt x="490538" y="120650"/>
                </a:lnTo>
                <a:lnTo>
                  <a:pt x="490538" y="122238"/>
                </a:lnTo>
                <a:lnTo>
                  <a:pt x="487363" y="122238"/>
                </a:lnTo>
                <a:close/>
                <a:moveTo>
                  <a:pt x="447675" y="100013"/>
                </a:moveTo>
                <a:lnTo>
                  <a:pt x="449262" y="100013"/>
                </a:lnTo>
                <a:lnTo>
                  <a:pt x="447675" y="101600"/>
                </a:lnTo>
                <a:close/>
                <a:moveTo>
                  <a:pt x="455612" y="90488"/>
                </a:moveTo>
                <a:lnTo>
                  <a:pt x="454025" y="93663"/>
                </a:lnTo>
                <a:lnTo>
                  <a:pt x="454025" y="95250"/>
                </a:lnTo>
                <a:lnTo>
                  <a:pt x="450850" y="96838"/>
                </a:lnTo>
                <a:lnTo>
                  <a:pt x="449262" y="100013"/>
                </a:lnTo>
                <a:lnTo>
                  <a:pt x="449262" y="96838"/>
                </a:lnTo>
                <a:lnTo>
                  <a:pt x="450850" y="95250"/>
                </a:lnTo>
                <a:lnTo>
                  <a:pt x="450850" y="93663"/>
                </a:lnTo>
                <a:close/>
                <a:moveTo>
                  <a:pt x="523875" y="84138"/>
                </a:moveTo>
                <a:lnTo>
                  <a:pt x="527050" y="84138"/>
                </a:lnTo>
                <a:lnTo>
                  <a:pt x="528637" y="84138"/>
                </a:lnTo>
                <a:lnTo>
                  <a:pt x="530225" y="84138"/>
                </a:lnTo>
                <a:lnTo>
                  <a:pt x="530225" y="85726"/>
                </a:lnTo>
                <a:lnTo>
                  <a:pt x="533400" y="88901"/>
                </a:lnTo>
                <a:lnTo>
                  <a:pt x="533400" y="90489"/>
                </a:lnTo>
                <a:lnTo>
                  <a:pt x="533400" y="93664"/>
                </a:lnTo>
                <a:lnTo>
                  <a:pt x="533400" y="95251"/>
                </a:lnTo>
                <a:lnTo>
                  <a:pt x="530225" y="95251"/>
                </a:lnTo>
                <a:lnTo>
                  <a:pt x="528637" y="95251"/>
                </a:lnTo>
                <a:lnTo>
                  <a:pt x="527050" y="93664"/>
                </a:lnTo>
                <a:lnTo>
                  <a:pt x="523875" y="93664"/>
                </a:lnTo>
                <a:lnTo>
                  <a:pt x="523875" y="90489"/>
                </a:lnTo>
                <a:lnTo>
                  <a:pt x="523875" y="88901"/>
                </a:lnTo>
                <a:lnTo>
                  <a:pt x="522287" y="88901"/>
                </a:lnTo>
                <a:lnTo>
                  <a:pt x="522287" y="85726"/>
                </a:lnTo>
                <a:lnTo>
                  <a:pt x="523875" y="85726"/>
                </a:lnTo>
                <a:close/>
                <a:moveTo>
                  <a:pt x="463550" y="84137"/>
                </a:moveTo>
                <a:lnTo>
                  <a:pt x="463550" y="85725"/>
                </a:lnTo>
                <a:lnTo>
                  <a:pt x="460375" y="88900"/>
                </a:lnTo>
                <a:lnTo>
                  <a:pt x="458787" y="88900"/>
                </a:lnTo>
                <a:lnTo>
                  <a:pt x="455612" y="90488"/>
                </a:lnTo>
                <a:lnTo>
                  <a:pt x="460375" y="85725"/>
                </a:lnTo>
                <a:close/>
                <a:moveTo>
                  <a:pt x="122237" y="80962"/>
                </a:moveTo>
                <a:lnTo>
                  <a:pt x="123825" y="84137"/>
                </a:lnTo>
                <a:lnTo>
                  <a:pt x="125412" y="84137"/>
                </a:lnTo>
                <a:lnTo>
                  <a:pt x="128587" y="84137"/>
                </a:lnTo>
                <a:lnTo>
                  <a:pt x="133350" y="85725"/>
                </a:lnTo>
                <a:lnTo>
                  <a:pt x="134937" y="88900"/>
                </a:lnTo>
                <a:lnTo>
                  <a:pt x="134937" y="90488"/>
                </a:lnTo>
                <a:lnTo>
                  <a:pt x="141287" y="93663"/>
                </a:lnTo>
                <a:lnTo>
                  <a:pt x="136525" y="93663"/>
                </a:lnTo>
                <a:lnTo>
                  <a:pt x="134937" y="93663"/>
                </a:lnTo>
                <a:lnTo>
                  <a:pt x="133350" y="93663"/>
                </a:lnTo>
                <a:lnTo>
                  <a:pt x="130175" y="93663"/>
                </a:lnTo>
                <a:lnTo>
                  <a:pt x="123825" y="88900"/>
                </a:lnTo>
                <a:lnTo>
                  <a:pt x="123825" y="85725"/>
                </a:lnTo>
                <a:lnTo>
                  <a:pt x="122237" y="84137"/>
                </a:lnTo>
                <a:lnTo>
                  <a:pt x="119062" y="84137"/>
                </a:lnTo>
                <a:close/>
                <a:moveTo>
                  <a:pt x="230187" y="52388"/>
                </a:moveTo>
                <a:lnTo>
                  <a:pt x="231775" y="52388"/>
                </a:lnTo>
                <a:lnTo>
                  <a:pt x="231775" y="53976"/>
                </a:lnTo>
                <a:lnTo>
                  <a:pt x="230187" y="53976"/>
                </a:lnTo>
                <a:close/>
                <a:moveTo>
                  <a:pt x="230187" y="49213"/>
                </a:moveTo>
                <a:lnTo>
                  <a:pt x="231775" y="49213"/>
                </a:lnTo>
                <a:lnTo>
                  <a:pt x="230187" y="52388"/>
                </a:lnTo>
                <a:close/>
                <a:moveTo>
                  <a:pt x="192087" y="46038"/>
                </a:moveTo>
                <a:lnTo>
                  <a:pt x="193674" y="46038"/>
                </a:lnTo>
                <a:lnTo>
                  <a:pt x="196850" y="47625"/>
                </a:lnTo>
                <a:lnTo>
                  <a:pt x="198437" y="47625"/>
                </a:lnTo>
                <a:lnTo>
                  <a:pt x="198437" y="49213"/>
                </a:lnTo>
                <a:lnTo>
                  <a:pt x="196850" y="49213"/>
                </a:lnTo>
                <a:lnTo>
                  <a:pt x="193674" y="49213"/>
                </a:lnTo>
                <a:lnTo>
                  <a:pt x="192087" y="49213"/>
                </a:lnTo>
                <a:lnTo>
                  <a:pt x="192087" y="47625"/>
                </a:lnTo>
                <a:close/>
                <a:moveTo>
                  <a:pt x="203200" y="42863"/>
                </a:moveTo>
                <a:lnTo>
                  <a:pt x="204788" y="42863"/>
                </a:lnTo>
                <a:lnTo>
                  <a:pt x="207963" y="42863"/>
                </a:lnTo>
                <a:lnTo>
                  <a:pt x="209550" y="42863"/>
                </a:lnTo>
                <a:lnTo>
                  <a:pt x="209550" y="46038"/>
                </a:lnTo>
                <a:lnTo>
                  <a:pt x="211138" y="49213"/>
                </a:lnTo>
                <a:lnTo>
                  <a:pt x="211138" y="52388"/>
                </a:lnTo>
                <a:lnTo>
                  <a:pt x="211138" y="53976"/>
                </a:lnTo>
                <a:lnTo>
                  <a:pt x="209550" y="53976"/>
                </a:lnTo>
                <a:lnTo>
                  <a:pt x="207963" y="52388"/>
                </a:lnTo>
                <a:lnTo>
                  <a:pt x="204788" y="49213"/>
                </a:lnTo>
                <a:lnTo>
                  <a:pt x="203200" y="49213"/>
                </a:lnTo>
                <a:lnTo>
                  <a:pt x="203200" y="47625"/>
                </a:lnTo>
                <a:lnTo>
                  <a:pt x="203200" y="46038"/>
                </a:lnTo>
                <a:close/>
                <a:moveTo>
                  <a:pt x="220662" y="31750"/>
                </a:moveTo>
                <a:lnTo>
                  <a:pt x="223837" y="31750"/>
                </a:lnTo>
                <a:lnTo>
                  <a:pt x="225424" y="31750"/>
                </a:lnTo>
                <a:lnTo>
                  <a:pt x="225424" y="33337"/>
                </a:lnTo>
                <a:lnTo>
                  <a:pt x="227012" y="36512"/>
                </a:lnTo>
                <a:lnTo>
                  <a:pt x="230187" y="38100"/>
                </a:lnTo>
                <a:lnTo>
                  <a:pt x="227012" y="41275"/>
                </a:lnTo>
                <a:lnTo>
                  <a:pt x="225424" y="41275"/>
                </a:lnTo>
                <a:lnTo>
                  <a:pt x="223837" y="42863"/>
                </a:lnTo>
                <a:lnTo>
                  <a:pt x="223837" y="41275"/>
                </a:lnTo>
                <a:lnTo>
                  <a:pt x="220662" y="41275"/>
                </a:lnTo>
                <a:lnTo>
                  <a:pt x="220662" y="38100"/>
                </a:lnTo>
                <a:lnTo>
                  <a:pt x="220662" y="36512"/>
                </a:lnTo>
                <a:close/>
                <a:moveTo>
                  <a:pt x="255587" y="19050"/>
                </a:moveTo>
                <a:lnTo>
                  <a:pt x="257175" y="19050"/>
                </a:lnTo>
                <a:lnTo>
                  <a:pt x="257175" y="20637"/>
                </a:lnTo>
                <a:lnTo>
                  <a:pt x="258762" y="22225"/>
                </a:lnTo>
                <a:lnTo>
                  <a:pt x="261937" y="25400"/>
                </a:lnTo>
                <a:lnTo>
                  <a:pt x="263525" y="30162"/>
                </a:lnTo>
                <a:lnTo>
                  <a:pt x="261937" y="26987"/>
                </a:lnTo>
                <a:lnTo>
                  <a:pt x="258762" y="25400"/>
                </a:lnTo>
                <a:lnTo>
                  <a:pt x="257175" y="22225"/>
                </a:lnTo>
                <a:lnTo>
                  <a:pt x="257175" y="20638"/>
                </a:lnTo>
                <a:lnTo>
                  <a:pt x="255587" y="20638"/>
                </a:lnTo>
                <a:close/>
                <a:moveTo>
                  <a:pt x="247650" y="9525"/>
                </a:moveTo>
                <a:lnTo>
                  <a:pt x="250825" y="9525"/>
                </a:lnTo>
                <a:lnTo>
                  <a:pt x="250825" y="11113"/>
                </a:lnTo>
                <a:lnTo>
                  <a:pt x="247650" y="11113"/>
                </a:lnTo>
                <a:close/>
                <a:moveTo>
                  <a:pt x="273050" y="9525"/>
                </a:moveTo>
                <a:lnTo>
                  <a:pt x="274637" y="9525"/>
                </a:lnTo>
                <a:lnTo>
                  <a:pt x="274637" y="11112"/>
                </a:lnTo>
                <a:lnTo>
                  <a:pt x="274637" y="14287"/>
                </a:lnTo>
                <a:lnTo>
                  <a:pt x="277812" y="14287"/>
                </a:lnTo>
                <a:lnTo>
                  <a:pt x="279400" y="15875"/>
                </a:lnTo>
                <a:lnTo>
                  <a:pt x="279400" y="19050"/>
                </a:lnTo>
                <a:lnTo>
                  <a:pt x="279400" y="20637"/>
                </a:lnTo>
                <a:lnTo>
                  <a:pt x="282575" y="22225"/>
                </a:lnTo>
                <a:lnTo>
                  <a:pt x="284162" y="26987"/>
                </a:lnTo>
                <a:lnTo>
                  <a:pt x="282575" y="26987"/>
                </a:lnTo>
                <a:lnTo>
                  <a:pt x="282575" y="25400"/>
                </a:lnTo>
                <a:lnTo>
                  <a:pt x="279400" y="22225"/>
                </a:lnTo>
                <a:lnTo>
                  <a:pt x="274637" y="15875"/>
                </a:lnTo>
                <a:close/>
                <a:moveTo>
                  <a:pt x="246062" y="6350"/>
                </a:moveTo>
                <a:lnTo>
                  <a:pt x="247650" y="9525"/>
                </a:lnTo>
                <a:lnTo>
                  <a:pt x="246062" y="9525"/>
                </a:lnTo>
                <a:close/>
                <a:moveTo>
                  <a:pt x="271462" y="6350"/>
                </a:moveTo>
                <a:lnTo>
                  <a:pt x="273050" y="6350"/>
                </a:lnTo>
                <a:lnTo>
                  <a:pt x="273050" y="9525"/>
                </a:lnTo>
                <a:lnTo>
                  <a:pt x="271462" y="9525"/>
                </a:lnTo>
                <a:close/>
                <a:moveTo>
                  <a:pt x="242887" y="4763"/>
                </a:moveTo>
                <a:lnTo>
                  <a:pt x="246062" y="4763"/>
                </a:lnTo>
                <a:lnTo>
                  <a:pt x="246062" y="6350"/>
                </a:lnTo>
                <a:lnTo>
                  <a:pt x="242887" y="6350"/>
                </a:lnTo>
                <a:close/>
                <a:moveTo>
                  <a:pt x="220662" y="0"/>
                </a:moveTo>
                <a:lnTo>
                  <a:pt x="223837" y="0"/>
                </a:lnTo>
                <a:lnTo>
                  <a:pt x="225425" y="3175"/>
                </a:lnTo>
                <a:lnTo>
                  <a:pt x="225425" y="4762"/>
                </a:lnTo>
                <a:lnTo>
                  <a:pt x="227012" y="6350"/>
                </a:lnTo>
                <a:lnTo>
                  <a:pt x="230187" y="9525"/>
                </a:lnTo>
                <a:lnTo>
                  <a:pt x="231775" y="15875"/>
                </a:lnTo>
                <a:lnTo>
                  <a:pt x="236537" y="20637"/>
                </a:lnTo>
                <a:lnTo>
                  <a:pt x="242887" y="31750"/>
                </a:lnTo>
                <a:lnTo>
                  <a:pt x="242887" y="33337"/>
                </a:lnTo>
                <a:lnTo>
                  <a:pt x="246062" y="33337"/>
                </a:lnTo>
                <a:lnTo>
                  <a:pt x="246062" y="36512"/>
                </a:lnTo>
                <a:lnTo>
                  <a:pt x="250825" y="36512"/>
                </a:lnTo>
                <a:lnTo>
                  <a:pt x="250825" y="38100"/>
                </a:lnTo>
                <a:lnTo>
                  <a:pt x="252412" y="41275"/>
                </a:lnTo>
                <a:lnTo>
                  <a:pt x="255587" y="42862"/>
                </a:lnTo>
                <a:lnTo>
                  <a:pt x="257175" y="42862"/>
                </a:lnTo>
                <a:lnTo>
                  <a:pt x="258762" y="46037"/>
                </a:lnTo>
                <a:lnTo>
                  <a:pt x="261937" y="46037"/>
                </a:lnTo>
                <a:lnTo>
                  <a:pt x="263525" y="46037"/>
                </a:lnTo>
                <a:lnTo>
                  <a:pt x="266700" y="47625"/>
                </a:lnTo>
                <a:lnTo>
                  <a:pt x="268287" y="47625"/>
                </a:lnTo>
                <a:lnTo>
                  <a:pt x="271462" y="46037"/>
                </a:lnTo>
                <a:lnTo>
                  <a:pt x="273050" y="46037"/>
                </a:lnTo>
                <a:lnTo>
                  <a:pt x="273050" y="42862"/>
                </a:lnTo>
                <a:lnTo>
                  <a:pt x="273050" y="41275"/>
                </a:lnTo>
                <a:lnTo>
                  <a:pt x="271462" y="38100"/>
                </a:lnTo>
                <a:lnTo>
                  <a:pt x="268287" y="36512"/>
                </a:lnTo>
                <a:lnTo>
                  <a:pt x="266700" y="31750"/>
                </a:lnTo>
                <a:lnTo>
                  <a:pt x="268287" y="33337"/>
                </a:lnTo>
                <a:lnTo>
                  <a:pt x="271462" y="36512"/>
                </a:lnTo>
                <a:lnTo>
                  <a:pt x="273050" y="38100"/>
                </a:lnTo>
                <a:lnTo>
                  <a:pt x="274637" y="41275"/>
                </a:lnTo>
                <a:lnTo>
                  <a:pt x="274637" y="38100"/>
                </a:lnTo>
                <a:lnTo>
                  <a:pt x="277812" y="38100"/>
                </a:lnTo>
                <a:lnTo>
                  <a:pt x="279400" y="38100"/>
                </a:lnTo>
                <a:lnTo>
                  <a:pt x="282575" y="38100"/>
                </a:lnTo>
                <a:lnTo>
                  <a:pt x="284162" y="36512"/>
                </a:lnTo>
                <a:lnTo>
                  <a:pt x="285750" y="36512"/>
                </a:lnTo>
                <a:lnTo>
                  <a:pt x="285750" y="33337"/>
                </a:lnTo>
                <a:lnTo>
                  <a:pt x="285750" y="31750"/>
                </a:lnTo>
                <a:lnTo>
                  <a:pt x="284162" y="30162"/>
                </a:lnTo>
                <a:lnTo>
                  <a:pt x="284162" y="26987"/>
                </a:lnTo>
                <a:lnTo>
                  <a:pt x="285750" y="30162"/>
                </a:lnTo>
                <a:lnTo>
                  <a:pt x="288925" y="30162"/>
                </a:lnTo>
                <a:lnTo>
                  <a:pt x="290512" y="30162"/>
                </a:lnTo>
                <a:lnTo>
                  <a:pt x="298450" y="25400"/>
                </a:lnTo>
                <a:lnTo>
                  <a:pt x="304800" y="20637"/>
                </a:lnTo>
                <a:lnTo>
                  <a:pt x="306387" y="20637"/>
                </a:lnTo>
                <a:lnTo>
                  <a:pt x="309562" y="20637"/>
                </a:lnTo>
                <a:lnTo>
                  <a:pt x="311150" y="20637"/>
                </a:lnTo>
                <a:lnTo>
                  <a:pt x="314325" y="19050"/>
                </a:lnTo>
                <a:lnTo>
                  <a:pt x="315912" y="19050"/>
                </a:lnTo>
                <a:lnTo>
                  <a:pt x="317500" y="19050"/>
                </a:lnTo>
                <a:lnTo>
                  <a:pt x="320675" y="19050"/>
                </a:lnTo>
                <a:lnTo>
                  <a:pt x="322262" y="15875"/>
                </a:lnTo>
                <a:lnTo>
                  <a:pt x="325437" y="15875"/>
                </a:lnTo>
                <a:lnTo>
                  <a:pt x="327025" y="15875"/>
                </a:lnTo>
                <a:lnTo>
                  <a:pt x="330200" y="15875"/>
                </a:lnTo>
                <a:lnTo>
                  <a:pt x="331787" y="15875"/>
                </a:lnTo>
                <a:lnTo>
                  <a:pt x="333375" y="15875"/>
                </a:lnTo>
                <a:lnTo>
                  <a:pt x="336550" y="19050"/>
                </a:lnTo>
                <a:lnTo>
                  <a:pt x="338137" y="20637"/>
                </a:lnTo>
                <a:lnTo>
                  <a:pt x="341312" y="20637"/>
                </a:lnTo>
                <a:lnTo>
                  <a:pt x="342900" y="22225"/>
                </a:lnTo>
                <a:lnTo>
                  <a:pt x="346075" y="25400"/>
                </a:lnTo>
                <a:lnTo>
                  <a:pt x="347662" y="26987"/>
                </a:lnTo>
                <a:lnTo>
                  <a:pt x="349250" y="30162"/>
                </a:lnTo>
                <a:lnTo>
                  <a:pt x="349250" y="31750"/>
                </a:lnTo>
                <a:lnTo>
                  <a:pt x="352425" y="36512"/>
                </a:lnTo>
                <a:lnTo>
                  <a:pt x="352425" y="38100"/>
                </a:lnTo>
                <a:lnTo>
                  <a:pt x="352425" y="41275"/>
                </a:lnTo>
                <a:lnTo>
                  <a:pt x="354012" y="41275"/>
                </a:lnTo>
                <a:lnTo>
                  <a:pt x="357187" y="42862"/>
                </a:lnTo>
                <a:lnTo>
                  <a:pt x="361950" y="46037"/>
                </a:lnTo>
                <a:lnTo>
                  <a:pt x="363537" y="47625"/>
                </a:lnTo>
                <a:lnTo>
                  <a:pt x="365125" y="47625"/>
                </a:lnTo>
                <a:lnTo>
                  <a:pt x="368300" y="47625"/>
                </a:lnTo>
                <a:lnTo>
                  <a:pt x="369887" y="46037"/>
                </a:lnTo>
                <a:lnTo>
                  <a:pt x="373062" y="46037"/>
                </a:lnTo>
                <a:lnTo>
                  <a:pt x="373062" y="47625"/>
                </a:lnTo>
                <a:lnTo>
                  <a:pt x="374650" y="49212"/>
                </a:lnTo>
                <a:lnTo>
                  <a:pt x="376237" y="49212"/>
                </a:lnTo>
                <a:lnTo>
                  <a:pt x="379412" y="49212"/>
                </a:lnTo>
                <a:lnTo>
                  <a:pt x="379412" y="47625"/>
                </a:lnTo>
                <a:lnTo>
                  <a:pt x="381000" y="47625"/>
                </a:lnTo>
                <a:lnTo>
                  <a:pt x="385762" y="47625"/>
                </a:lnTo>
                <a:lnTo>
                  <a:pt x="392112" y="47625"/>
                </a:lnTo>
                <a:lnTo>
                  <a:pt x="395287" y="49212"/>
                </a:lnTo>
                <a:lnTo>
                  <a:pt x="396875" y="49212"/>
                </a:lnTo>
                <a:lnTo>
                  <a:pt x="400050" y="49212"/>
                </a:lnTo>
                <a:lnTo>
                  <a:pt x="401637" y="49212"/>
                </a:lnTo>
                <a:lnTo>
                  <a:pt x="401637" y="52387"/>
                </a:lnTo>
                <a:lnTo>
                  <a:pt x="406400" y="57150"/>
                </a:lnTo>
                <a:lnTo>
                  <a:pt x="406400" y="58737"/>
                </a:lnTo>
                <a:lnTo>
                  <a:pt x="407987" y="61912"/>
                </a:lnTo>
                <a:lnTo>
                  <a:pt x="411162" y="61912"/>
                </a:lnTo>
                <a:lnTo>
                  <a:pt x="412750" y="63500"/>
                </a:lnTo>
                <a:lnTo>
                  <a:pt x="415925" y="63500"/>
                </a:lnTo>
                <a:lnTo>
                  <a:pt x="417512" y="63500"/>
                </a:lnTo>
                <a:lnTo>
                  <a:pt x="422275" y="63500"/>
                </a:lnTo>
                <a:lnTo>
                  <a:pt x="423862" y="63500"/>
                </a:lnTo>
                <a:lnTo>
                  <a:pt x="427037" y="65087"/>
                </a:lnTo>
                <a:lnTo>
                  <a:pt x="428625" y="65087"/>
                </a:lnTo>
                <a:lnTo>
                  <a:pt x="428625" y="68262"/>
                </a:lnTo>
                <a:lnTo>
                  <a:pt x="431800" y="69850"/>
                </a:lnTo>
                <a:lnTo>
                  <a:pt x="431800" y="73025"/>
                </a:lnTo>
                <a:lnTo>
                  <a:pt x="428625" y="74612"/>
                </a:lnTo>
                <a:lnTo>
                  <a:pt x="428625" y="77787"/>
                </a:lnTo>
                <a:lnTo>
                  <a:pt x="428625" y="79375"/>
                </a:lnTo>
                <a:lnTo>
                  <a:pt x="431800" y="80962"/>
                </a:lnTo>
                <a:lnTo>
                  <a:pt x="431800" y="84137"/>
                </a:lnTo>
                <a:lnTo>
                  <a:pt x="433387" y="85725"/>
                </a:lnTo>
                <a:lnTo>
                  <a:pt x="433387" y="88900"/>
                </a:lnTo>
                <a:lnTo>
                  <a:pt x="433387" y="90488"/>
                </a:lnTo>
                <a:lnTo>
                  <a:pt x="436562" y="93663"/>
                </a:lnTo>
                <a:lnTo>
                  <a:pt x="436562" y="95250"/>
                </a:lnTo>
                <a:lnTo>
                  <a:pt x="438150" y="96838"/>
                </a:lnTo>
                <a:lnTo>
                  <a:pt x="439737" y="100013"/>
                </a:lnTo>
                <a:lnTo>
                  <a:pt x="442912" y="100013"/>
                </a:lnTo>
                <a:lnTo>
                  <a:pt x="444500" y="101600"/>
                </a:lnTo>
                <a:lnTo>
                  <a:pt x="447675" y="101600"/>
                </a:lnTo>
                <a:lnTo>
                  <a:pt x="447675" y="104775"/>
                </a:lnTo>
                <a:lnTo>
                  <a:pt x="449262" y="104775"/>
                </a:lnTo>
                <a:lnTo>
                  <a:pt x="449262" y="106363"/>
                </a:lnTo>
                <a:lnTo>
                  <a:pt x="454025" y="107950"/>
                </a:lnTo>
                <a:lnTo>
                  <a:pt x="455612" y="111125"/>
                </a:lnTo>
                <a:lnTo>
                  <a:pt x="455612" y="112713"/>
                </a:lnTo>
                <a:lnTo>
                  <a:pt x="455612" y="115888"/>
                </a:lnTo>
                <a:lnTo>
                  <a:pt x="458787" y="117475"/>
                </a:lnTo>
                <a:lnTo>
                  <a:pt x="458787" y="120650"/>
                </a:lnTo>
                <a:lnTo>
                  <a:pt x="463550" y="122238"/>
                </a:lnTo>
                <a:lnTo>
                  <a:pt x="465137" y="123825"/>
                </a:lnTo>
                <a:lnTo>
                  <a:pt x="466725" y="123825"/>
                </a:lnTo>
                <a:lnTo>
                  <a:pt x="466725" y="127000"/>
                </a:lnTo>
                <a:lnTo>
                  <a:pt x="466725" y="128588"/>
                </a:lnTo>
                <a:lnTo>
                  <a:pt x="469900" y="131763"/>
                </a:lnTo>
                <a:lnTo>
                  <a:pt x="469900" y="133350"/>
                </a:lnTo>
                <a:lnTo>
                  <a:pt x="471487" y="136525"/>
                </a:lnTo>
                <a:lnTo>
                  <a:pt x="474662" y="136525"/>
                </a:lnTo>
                <a:lnTo>
                  <a:pt x="476250" y="136525"/>
                </a:lnTo>
                <a:lnTo>
                  <a:pt x="476250" y="138113"/>
                </a:lnTo>
                <a:lnTo>
                  <a:pt x="479425" y="138113"/>
                </a:lnTo>
                <a:lnTo>
                  <a:pt x="481012" y="139700"/>
                </a:lnTo>
                <a:lnTo>
                  <a:pt x="482600" y="139700"/>
                </a:lnTo>
                <a:lnTo>
                  <a:pt x="482600" y="142875"/>
                </a:lnTo>
                <a:lnTo>
                  <a:pt x="482600" y="144463"/>
                </a:lnTo>
                <a:lnTo>
                  <a:pt x="482600" y="147638"/>
                </a:lnTo>
                <a:lnTo>
                  <a:pt x="482600" y="149225"/>
                </a:lnTo>
                <a:lnTo>
                  <a:pt x="485775" y="147638"/>
                </a:lnTo>
                <a:lnTo>
                  <a:pt x="487362" y="147638"/>
                </a:lnTo>
                <a:lnTo>
                  <a:pt x="490537" y="144463"/>
                </a:lnTo>
                <a:lnTo>
                  <a:pt x="492125" y="144463"/>
                </a:lnTo>
                <a:lnTo>
                  <a:pt x="490537" y="147638"/>
                </a:lnTo>
                <a:lnTo>
                  <a:pt x="487362" y="149225"/>
                </a:lnTo>
                <a:lnTo>
                  <a:pt x="485775" y="149225"/>
                </a:lnTo>
                <a:lnTo>
                  <a:pt x="487362" y="152400"/>
                </a:lnTo>
                <a:lnTo>
                  <a:pt x="485775" y="153988"/>
                </a:lnTo>
                <a:lnTo>
                  <a:pt x="482600" y="155575"/>
                </a:lnTo>
                <a:lnTo>
                  <a:pt x="485775" y="158750"/>
                </a:lnTo>
                <a:lnTo>
                  <a:pt x="487362" y="158750"/>
                </a:lnTo>
                <a:lnTo>
                  <a:pt x="490537" y="155575"/>
                </a:lnTo>
                <a:lnTo>
                  <a:pt x="492125" y="155575"/>
                </a:lnTo>
                <a:lnTo>
                  <a:pt x="495300" y="155575"/>
                </a:lnTo>
                <a:lnTo>
                  <a:pt x="492125" y="158750"/>
                </a:lnTo>
                <a:lnTo>
                  <a:pt x="490537" y="158750"/>
                </a:lnTo>
                <a:lnTo>
                  <a:pt x="490537" y="160338"/>
                </a:lnTo>
                <a:lnTo>
                  <a:pt x="487362" y="160338"/>
                </a:lnTo>
                <a:lnTo>
                  <a:pt x="487362" y="163513"/>
                </a:lnTo>
                <a:lnTo>
                  <a:pt x="485775" y="165100"/>
                </a:lnTo>
                <a:lnTo>
                  <a:pt x="485775" y="168275"/>
                </a:lnTo>
                <a:lnTo>
                  <a:pt x="485775" y="169863"/>
                </a:lnTo>
                <a:lnTo>
                  <a:pt x="487362" y="171450"/>
                </a:lnTo>
                <a:lnTo>
                  <a:pt x="487362" y="174625"/>
                </a:lnTo>
                <a:lnTo>
                  <a:pt x="487362" y="176213"/>
                </a:lnTo>
                <a:lnTo>
                  <a:pt x="487362" y="180975"/>
                </a:lnTo>
                <a:lnTo>
                  <a:pt x="487362" y="184150"/>
                </a:lnTo>
                <a:lnTo>
                  <a:pt x="487362" y="185738"/>
                </a:lnTo>
                <a:lnTo>
                  <a:pt x="490537" y="185738"/>
                </a:lnTo>
                <a:lnTo>
                  <a:pt x="490537" y="184150"/>
                </a:lnTo>
                <a:lnTo>
                  <a:pt x="492125" y="184150"/>
                </a:lnTo>
                <a:lnTo>
                  <a:pt x="495300" y="180975"/>
                </a:lnTo>
                <a:lnTo>
                  <a:pt x="496887" y="179388"/>
                </a:lnTo>
                <a:lnTo>
                  <a:pt x="498475" y="179388"/>
                </a:lnTo>
                <a:lnTo>
                  <a:pt x="498475" y="180975"/>
                </a:lnTo>
                <a:lnTo>
                  <a:pt x="496887" y="184150"/>
                </a:lnTo>
                <a:lnTo>
                  <a:pt x="496887" y="185738"/>
                </a:lnTo>
                <a:lnTo>
                  <a:pt x="496887" y="187325"/>
                </a:lnTo>
                <a:lnTo>
                  <a:pt x="498475" y="187325"/>
                </a:lnTo>
                <a:lnTo>
                  <a:pt x="501650" y="187325"/>
                </a:lnTo>
                <a:lnTo>
                  <a:pt x="503237" y="187325"/>
                </a:lnTo>
                <a:lnTo>
                  <a:pt x="503237" y="190500"/>
                </a:lnTo>
                <a:lnTo>
                  <a:pt x="503237" y="192088"/>
                </a:lnTo>
                <a:lnTo>
                  <a:pt x="501650" y="192088"/>
                </a:lnTo>
                <a:lnTo>
                  <a:pt x="501650" y="195263"/>
                </a:lnTo>
                <a:lnTo>
                  <a:pt x="501650" y="196850"/>
                </a:lnTo>
                <a:lnTo>
                  <a:pt x="503237" y="198438"/>
                </a:lnTo>
                <a:lnTo>
                  <a:pt x="503237" y="201613"/>
                </a:lnTo>
                <a:lnTo>
                  <a:pt x="506412" y="201613"/>
                </a:lnTo>
                <a:lnTo>
                  <a:pt x="508000" y="201613"/>
                </a:lnTo>
                <a:lnTo>
                  <a:pt x="511175" y="201613"/>
                </a:lnTo>
                <a:lnTo>
                  <a:pt x="511175" y="203200"/>
                </a:lnTo>
                <a:lnTo>
                  <a:pt x="508000" y="203200"/>
                </a:lnTo>
                <a:lnTo>
                  <a:pt x="506412" y="203200"/>
                </a:lnTo>
                <a:lnTo>
                  <a:pt x="503237" y="206375"/>
                </a:lnTo>
                <a:lnTo>
                  <a:pt x="503237" y="207963"/>
                </a:lnTo>
                <a:lnTo>
                  <a:pt x="503237" y="211138"/>
                </a:lnTo>
                <a:lnTo>
                  <a:pt x="503237" y="212725"/>
                </a:lnTo>
                <a:lnTo>
                  <a:pt x="503237" y="214313"/>
                </a:lnTo>
                <a:lnTo>
                  <a:pt x="503237" y="217488"/>
                </a:lnTo>
                <a:lnTo>
                  <a:pt x="503237" y="219075"/>
                </a:lnTo>
                <a:lnTo>
                  <a:pt x="506412" y="219075"/>
                </a:lnTo>
                <a:lnTo>
                  <a:pt x="506412" y="222250"/>
                </a:lnTo>
                <a:lnTo>
                  <a:pt x="506412" y="223838"/>
                </a:lnTo>
                <a:lnTo>
                  <a:pt x="506412" y="227013"/>
                </a:lnTo>
                <a:lnTo>
                  <a:pt x="506412" y="228600"/>
                </a:lnTo>
                <a:lnTo>
                  <a:pt x="503237" y="228600"/>
                </a:lnTo>
                <a:lnTo>
                  <a:pt x="506412" y="230188"/>
                </a:lnTo>
                <a:lnTo>
                  <a:pt x="506412" y="233363"/>
                </a:lnTo>
                <a:lnTo>
                  <a:pt x="506412" y="234950"/>
                </a:lnTo>
                <a:lnTo>
                  <a:pt x="503237" y="234950"/>
                </a:lnTo>
                <a:lnTo>
                  <a:pt x="503237" y="238125"/>
                </a:lnTo>
                <a:lnTo>
                  <a:pt x="503237" y="239713"/>
                </a:lnTo>
                <a:lnTo>
                  <a:pt x="503237" y="242888"/>
                </a:lnTo>
                <a:lnTo>
                  <a:pt x="506412" y="244475"/>
                </a:lnTo>
                <a:lnTo>
                  <a:pt x="506412" y="246063"/>
                </a:lnTo>
                <a:lnTo>
                  <a:pt x="508000" y="249238"/>
                </a:lnTo>
                <a:lnTo>
                  <a:pt x="508000" y="246063"/>
                </a:lnTo>
                <a:lnTo>
                  <a:pt x="511175" y="246063"/>
                </a:lnTo>
                <a:lnTo>
                  <a:pt x="511175" y="244475"/>
                </a:lnTo>
                <a:lnTo>
                  <a:pt x="512762" y="244475"/>
                </a:lnTo>
                <a:lnTo>
                  <a:pt x="514350" y="246063"/>
                </a:lnTo>
                <a:lnTo>
                  <a:pt x="514350" y="249238"/>
                </a:lnTo>
                <a:lnTo>
                  <a:pt x="514350" y="250825"/>
                </a:lnTo>
                <a:lnTo>
                  <a:pt x="517525" y="254000"/>
                </a:lnTo>
                <a:lnTo>
                  <a:pt x="517525" y="255588"/>
                </a:lnTo>
                <a:lnTo>
                  <a:pt x="517525" y="258763"/>
                </a:lnTo>
                <a:lnTo>
                  <a:pt x="517525" y="260350"/>
                </a:lnTo>
                <a:lnTo>
                  <a:pt x="519112" y="261938"/>
                </a:lnTo>
                <a:lnTo>
                  <a:pt x="519112" y="265113"/>
                </a:lnTo>
                <a:lnTo>
                  <a:pt x="517525" y="265113"/>
                </a:lnTo>
                <a:lnTo>
                  <a:pt x="517525" y="266700"/>
                </a:lnTo>
                <a:lnTo>
                  <a:pt x="517525" y="269875"/>
                </a:lnTo>
                <a:lnTo>
                  <a:pt x="517525" y="271463"/>
                </a:lnTo>
                <a:lnTo>
                  <a:pt x="517525" y="273050"/>
                </a:lnTo>
                <a:lnTo>
                  <a:pt x="517525" y="276225"/>
                </a:lnTo>
                <a:lnTo>
                  <a:pt x="514350" y="276225"/>
                </a:lnTo>
                <a:lnTo>
                  <a:pt x="512762" y="273050"/>
                </a:lnTo>
                <a:lnTo>
                  <a:pt x="512762" y="271463"/>
                </a:lnTo>
                <a:lnTo>
                  <a:pt x="511175" y="269875"/>
                </a:lnTo>
                <a:lnTo>
                  <a:pt x="511175" y="271463"/>
                </a:lnTo>
                <a:lnTo>
                  <a:pt x="511175" y="273050"/>
                </a:lnTo>
                <a:lnTo>
                  <a:pt x="512762" y="276225"/>
                </a:lnTo>
                <a:lnTo>
                  <a:pt x="517525" y="277813"/>
                </a:lnTo>
                <a:lnTo>
                  <a:pt x="519112" y="277813"/>
                </a:lnTo>
                <a:lnTo>
                  <a:pt x="519112" y="276225"/>
                </a:lnTo>
                <a:lnTo>
                  <a:pt x="522288" y="276225"/>
                </a:lnTo>
                <a:lnTo>
                  <a:pt x="522288" y="277813"/>
                </a:lnTo>
                <a:lnTo>
                  <a:pt x="522288" y="280988"/>
                </a:lnTo>
                <a:lnTo>
                  <a:pt x="522288" y="282575"/>
                </a:lnTo>
                <a:lnTo>
                  <a:pt x="523875" y="285750"/>
                </a:lnTo>
                <a:lnTo>
                  <a:pt x="523875" y="287338"/>
                </a:lnTo>
                <a:lnTo>
                  <a:pt x="523875" y="288925"/>
                </a:lnTo>
                <a:lnTo>
                  <a:pt x="523875" y="292100"/>
                </a:lnTo>
                <a:lnTo>
                  <a:pt x="523875" y="293688"/>
                </a:lnTo>
                <a:lnTo>
                  <a:pt x="522288" y="292100"/>
                </a:lnTo>
                <a:lnTo>
                  <a:pt x="522288" y="293688"/>
                </a:lnTo>
                <a:lnTo>
                  <a:pt x="519112" y="293688"/>
                </a:lnTo>
                <a:lnTo>
                  <a:pt x="517525" y="296863"/>
                </a:lnTo>
                <a:lnTo>
                  <a:pt x="519112" y="296863"/>
                </a:lnTo>
                <a:lnTo>
                  <a:pt x="522288" y="296863"/>
                </a:lnTo>
                <a:lnTo>
                  <a:pt x="523875" y="296863"/>
                </a:lnTo>
                <a:lnTo>
                  <a:pt x="522288" y="298450"/>
                </a:lnTo>
                <a:lnTo>
                  <a:pt x="519112" y="301625"/>
                </a:lnTo>
                <a:lnTo>
                  <a:pt x="517525" y="303213"/>
                </a:lnTo>
                <a:lnTo>
                  <a:pt x="514350" y="303213"/>
                </a:lnTo>
                <a:lnTo>
                  <a:pt x="514350" y="304800"/>
                </a:lnTo>
                <a:lnTo>
                  <a:pt x="512762" y="309563"/>
                </a:lnTo>
                <a:lnTo>
                  <a:pt x="512762" y="312738"/>
                </a:lnTo>
                <a:lnTo>
                  <a:pt x="511175" y="312738"/>
                </a:lnTo>
                <a:lnTo>
                  <a:pt x="511175" y="314325"/>
                </a:lnTo>
                <a:lnTo>
                  <a:pt x="508000" y="317500"/>
                </a:lnTo>
                <a:lnTo>
                  <a:pt x="508000" y="319088"/>
                </a:lnTo>
                <a:lnTo>
                  <a:pt x="498475" y="319088"/>
                </a:lnTo>
                <a:lnTo>
                  <a:pt x="498475" y="317500"/>
                </a:lnTo>
                <a:lnTo>
                  <a:pt x="496887" y="317500"/>
                </a:lnTo>
                <a:lnTo>
                  <a:pt x="496887" y="319088"/>
                </a:lnTo>
                <a:lnTo>
                  <a:pt x="496887" y="320675"/>
                </a:lnTo>
                <a:lnTo>
                  <a:pt x="498475" y="320675"/>
                </a:lnTo>
                <a:lnTo>
                  <a:pt x="501650" y="323850"/>
                </a:lnTo>
                <a:lnTo>
                  <a:pt x="501650" y="325438"/>
                </a:lnTo>
                <a:lnTo>
                  <a:pt x="503237" y="328613"/>
                </a:lnTo>
                <a:lnTo>
                  <a:pt x="503237" y="330200"/>
                </a:lnTo>
                <a:lnTo>
                  <a:pt x="508000" y="333375"/>
                </a:lnTo>
                <a:lnTo>
                  <a:pt x="512762" y="334963"/>
                </a:lnTo>
                <a:lnTo>
                  <a:pt x="512762" y="336550"/>
                </a:lnTo>
                <a:lnTo>
                  <a:pt x="512762" y="339725"/>
                </a:lnTo>
                <a:lnTo>
                  <a:pt x="511175" y="339725"/>
                </a:lnTo>
                <a:lnTo>
                  <a:pt x="508000" y="339725"/>
                </a:lnTo>
                <a:lnTo>
                  <a:pt x="508000" y="336550"/>
                </a:lnTo>
                <a:lnTo>
                  <a:pt x="506412" y="336550"/>
                </a:lnTo>
                <a:lnTo>
                  <a:pt x="503237" y="339725"/>
                </a:lnTo>
                <a:lnTo>
                  <a:pt x="501650" y="339725"/>
                </a:lnTo>
                <a:lnTo>
                  <a:pt x="501650" y="336550"/>
                </a:lnTo>
                <a:lnTo>
                  <a:pt x="498475" y="334963"/>
                </a:lnTo>
                <a:lnTo>
                  <a:pt x="498475" y="333375"/>
                </a:lnTo>
                <a:lnTo>
                  <a:pt x="496887" y="333375"/>
                </a:lnTo>
                <a:lnTo>
                  <a:pt x="495300" y="333375"/>
                </a:lnTo>
                <a:lnTo>
                  <a:pt x="490537" y="328613"/>
                </a:lnTo>
                <a:lnTo>
                  <a:pt x="487362" y="325438"/>
                </a:lnTo>
                <a:lnTo>
                  <a:pt x="485775" y="325438"/>
                </a:lnTo>
                <a:lnTo>
                  <a:pt x="482600" y="323850"/>
                </a:lnTo>
                <a:lnTo>
                  <a:pt x="482600" y="325438"/>
                </a:lnTo>
                <a:lnTo>
                  <a:pt x="481012" y="328613"/>
                </a:lnTo>
                <a:lnTo>
                  <a:pt x="479425" y="330200"/>
                </a:lnTo>
                <a:lnTo>
                  <a:pt x="476250" y="330200"/>
                </a:lnTo>
                <a:lnTo>
                  <a:pt x="476250" y="333375"/>
                </a:lnTo>
                <a:lnTo>
                  <a:pt x="474662" y="333375"/>
                </a:lnTo>
                <a:lnTo>
                  <a:pt x="471487" y="333375"/>
                </a:lnTo>
                <a:lnTo>
                  <a:pt x="471487" y="334963"/>
                </a:lnTo>
                <a:lnTo>
                  <a:pt x="471487" y="336550"/>
                </a:lnTo>
                <a:lnTo>
                  <a:pt x="474662" y="339725"/>
                </a:lnTo>
                <a:lnTo>
                  <a:pt x="474662" y="341313"/>
                </a:lnTo>
                <a:lnTo>
                  <a:pt x="474662" y="344488"/>
                </a:lnTo>
                <a:lnTo>
                  <a:pt x="471487" y="344488"/>
                </a:lnTo>
                <a:lnTo>
                  <a:pt x="469900" y="346075"/>
                </a:lnTo>
                <a:lnTo>
                  <a:pt x="466725" y="346075"/>
                </a:lnTo>
                <a:lnTo>
                  <a:pt x="466725" y="344488"/>
                </a:lnTo>
                <a:lnTo>
                  <a:pt x="465137" y="341313"/>
                </a:lnTo>
                <a:lnTo>
                  <a:pt x="465137" y="344488"/>
                </a:lnTo>
                <a:lnTo>
                  <a:pt x="465137" y="346075"/>
                </a:lnTo>
                <a:lnTo>
                  <a:pt x="465137" y="347663"/>
                </a:lnTo>
                <a:lnTo>
                  <a:pt x="466725" y="350838"/>
                </a:lnTo>
                <a:lnTo>
                  <a:pt x="469900" y="350838"/>
                </a:lnTo>
                <a:lnTo>
                  <a:pt x="471487" y="352425"/>
                </a:lnTo>
                <a:lnTo>
                  <a:pt x="471487" y="355600"/>
                </a:lnTo>
                <a:lnTo>
                  <a:pt x="471487" y="360363"/>
                </a:lnTo>
                <a:lnTo>
                  <a:pt x="471487" y="361950"/>
                </a:lnTo>
                <a:lnTo>
                  <a:pt x="471487" y="363538"/>
                </a:lnTo>
                <a:lnTo>
                  <a:pt x="471487" y="366713"/>
                </a:lnTo>
                <a:lnTo>
                  <a:pt x="471487" y="368300"/>
                </a:lnTo>
                <a:lnTo>
                  <a:pt x="471487" y="371475"/>
                </a:lnTo>
                <a:lnTo>
                  <a:pt x="469900" y="371475"/>
                </a:lnTo>
                <a:lnTo>
                  <a:pt x="469900" y="368300"/>
                </a:lnTo>
                <a:lnTo>
                  <a:pt x="469900" y="366713"/>
                </a:lnTo>
                <a:lnTo>
                  <a:pt x="469900" y="363538"/>
                </a:lnTo>
                <a:lnTo>
                  <a:pt x="469900" y="361950"/>
                </a:lnTo>
                <a:lnTo>
                  <a:pt x="469900" y="360363"/>
                </a:lnTo>
                <a:lnTo>
                  <a:pt x="466725" y="360363"/>
                </a:lnTo>
                <a:lnTo>
                  <a:pt x="466725" y="355600"/>
                </a:lnTo>
                <a:lnTo>
                  <a:pt x="465137" y="352425"/>
                </a:lnTo>
                <a:lnTo>
                  <a:pt x="465137" y="350838"/>
                </a:lnTo>
                <a:lnTo>
                  <a:pt x="463550" y="350838"/>
                </a:lnTo>
                <a:lnTo>
                  <a:pt x="463550" y="347663"/>
                </a:lnTo>
                <a:lnTo>
                  <a:pt x="463550" y="346075"/>
                </a:lnTo>
                <a:lnTo>
                  <a:pt x="460375" y="344488"/>
                </a:lnTo>
                <a:lnTo>
                  <a:pt x="460375" y="341313"/>
                </a:lnTo>
                <a:lnTo>
                  <a:pt x="458787" y="341313"/>
                </a:lnTo>
                <a:lnTo>
                  <a:pt x="455612" y="339725"/>
                </a:lnTo>
                <a:lnTo>
                  <a:pt x="454025" y="336550"/>
                </a:lnTo>
                <a:lnTo>
                  <a:pt x="450850" y="344488"/>
                </a:lnTo>
                <a:lnTo>
                  <a:pt x="450850" y="346075"/>
                </a:lnTo>
                <a:lnTo>
                  <a:pt x="449262" y="347663"/>
                </a:lnTo>
                <a:lnTo>
                  <a:pt x="449262" y="350838"/>
                </a:lnTo>
                <a:lnTo>
                  <a:pt x="449262" y="352425"/>
                </a:lnTo>
                <a:lnTo>
                  <a:pt x="449262" y="355600"/>
                </a:lnTo>
                <a:lnTo>
                  <a:pt x="449262" y="357188"/>
                </a:lnTo>
                <a:lnTo>
                  <a:pt x="450850" y="360363"/>
                </a:lnTo>
                <a:lnTo>
                  <a:pt x="449262" y="360363"/>
                </a:lnTo>
                <a:lnTo>
                  <a:pt x="449262" y="361950"/>
                </a:lnTo>
                <a:lnTo>
                  <a:pt x="447675" y="363538"/>
                </a:lnTo>
                <a:lnTo>
                  <a:pt x="444500" y="363538"/>
                </a:lnTo>
                <a:lnTo>
                  <a:pt x="442912" y="368300"/>
                </a:lnTo>
                <a:lnTo>
                  <a:pt x="439737" y="368300"/>
                </a:lnTo>
                <a:lnTo>
                  <a:pt x="438150" y="371475"/>
                </a:lnTo>
                <a:lnTo>
                  <a:pt x="436562" y="371475"/>
                </a:lnTo>
                <a:lnTo>
                  <a:pt x="431800" y="371475"/>
                </a:lnTo>
                <a:lnTo>
                  <a:pt x="431800" y="373063"/>
                </a:lnTo>
                <a:lnTo>
                  <a:pt x="431800" y="376238"/>
                </a:lnTo>
                <a:lnTo>
                  <a:pt x="428625" y="376238"/>
                </a:lnTo>
                <a:lnTo>
                  <a:pt x="428625" y="373063"/>
                </a:lnTo>
                <a:lnTo>
                  <a:pt x="427037" y="373063"/>
                </a:lnTo>
                <a:lnTo>
                  <a:pt x="423862" y="376238"/>
                </a:lnTo>
                <a:lnTo>
                  <a:pt x="423862" y="377825"/>
                </a:lnTo>
                <a:lnTo>
                  <a:pt x="423862" y="379413"/>
                </a:lnTo>
                <a:lnTo>
                  <a:pt x="422275" y="382588"/>
                </a:lnTo>
                <a:lnTo>
                  <a:pt x="422275" y="384175"/>
                </a:lnTo>
                <a:lnTo>
                  <a:pt x="417512" y="384175"/>
                </a:lnTo>
                <a:lnTo>
                  <a:pt x="415925" y="384175"/>
                </a:lnTo>
                <a:lnTo>
                  <a:pt x="412750" y="384175"/>
                </a:lnTo>
                <a:lnTo>
                  <a:pt x="412750" y="382588"/>
                </a:lnTo>
                <a:lnTo>
                  <a:pt x="411162" y="382588"/>
                </a:lnTo>
                <a:lnTo>
                  <a:pt x="407988" y="382588"/>
                </a:lnTo>
                <a:lnTo>
                  <a:pt x="407988" y="384175"/>
                </a:lnTo>
                <a:lnTo>
                  <a:pt x="411163" y="384175"/>
                </a:lnTo>
                <a:lnTo>
                  <a:pt x="411163" y="387351"/>
                </a:lnTo>
                <a:lnTo>
                  <a:pt x="407988" y="388938"/>
                </a:lnTo>
                <a:lnTo>
                  <a:pt x="406400" y="388938"/>
                </a:lnTo>
                <a:lnTo>
                  <a:pt x="404813" y="392113"/>
                </a:lnTo>
                <a:lnTo>
                  <a:pt x="401638" y="392113"/>
                </a:lnTo>
                <a:lnTo>
                  <a:pt x="400050" y="392113"/>
                </a:lnTo>
                <a:lnTo>
                  <a:pt x="396875" y="392113"/>
                </a:lnTo>
                <a:lnTo>
                  <a:pt x="396875" y="388938"/>
                </a:lnTo>
                <a:lnTo>
                  <a:pt x="396875" y="387351"/>
                </a:lnTo>
                <a:lnTo>
                  <a:pt x="396875" y="384175"/>
                </a:lnTo>
                <a:lnTo>
                  <a:pt x="396875" y="379413"/>
                </a:lnTo>
                <a:lnTo>
                  <a:pt x="400050" y="377825"/>
                </a:lnTo>
                <a:lnTo>
                  <a:pt x="401638" y="377825"/>
                </a:lnTo>
                <a:lnTo>
                  <a:pt x="401638" y="379413"/>
                </a:lnTo>
                <a:lnTo>
                  <a:pt x="404813" y="379413"/>
                </a:lnTo>
                <a:lnTo>
                  <a:pt x="404813" y="382588"/>
                </a:lnTo>
                <a:lnTo>
                  <a:pt x="406400" y="382588"/>
                </a:lnTo>
                <a:lnTo>
                  <a:pt x="407987" y="382588"/>
                </a:lnTo>
                <a:lnTo>
                  <a:pt x="407987" y="379413"/>
                </a:lnTo>
                <a:lnTo>
                  <a:pt x="406400" y="379413"/>
                </a:lnTo>
                <a:lnTo>
                  <a:pt x="404812" y="377825"/>
                </a:lnTo>
                <a:lnTo>
                  <a:pt x="401637" y="376238"/>
                </a:lnTo>
                <a:lnTo>
                  <a:pt x="401637" y="373063"/>
                </a:lnTo>
                <a:lnTo>
                  <a:pt x="400050" y="373063"/>
                </a:lnTo>
                <a:lnTo>
                  <a:pt x="396875" y="373063"/>
                </a:lnTo>
                <a:lnTo>
                  <a:pt x="400050" y="376238"/>
                </a:lnTo>
                <a:lnTo>
                  <a:pt x="396875" y="376238"/>
                </a:lnTo>
                <a:lnTo>
                  <a:pt x="396875" y="377825"/>
                </a:lnTo>
                <a:lnTo>
                  <a:pt x="395287" y="377825"/>
                </a:lnTo>
                <a:lnTo>
                  <a:pt x="392112" y="376238"/>
                </a:lnTo>
                <a:lnTo>
                  <a:pt x="388937" y="376238"/>
                </a:lnTo>
                <a:lnTo>
                  <a:pt x="385762" y="373063"/>
                </a:lnTo>
                <a:lnTo>
                  <a:pt x="384175" y="373063"/>
                </a:lnTo>
                <a:lnTo>
                  <a:pt x="384175" y="371475"/>
                </a:lnTo>
                <a:lnTo>
                  <a:pt x="381000" y="368300"/>
                </a:lnTo>
                <a:lnTo>
                  <a:pt x="379412" y="366713"/>
                </a:lnTo>
                <a:lnTo>
                  <a:pt x="376237" y="363538"/>
                </a:lnTo>
                <a:lnTo>
                  <a:pt x="374650" y="361950"/>
                </a:lnTo>
                <a:lnTo>
                  <a:pt x="373062" y="360363"/>
                </a:lnTo>
                <a:lnTo>
                  <a:pt x="369887" y="360363"/>
                </a:lnTo>
                <a:lnTo>
                  <a:pt x="369887" y="357188"/>
                </a:lnTo>
                <a:lnTo>
                  <a:pt x="368300" y="357188"/>
                </a:lnTo>
                <a:lnTo>
                  <a:pt x="365125" y="357188"/>
                </a:lnTo>
                <a:lnTo>
                  <a:pt x="363537" y="357188"/>
                </a:lnTo>
                <a:lnTo>
                  <a:pt x="361950" y="357188"/>
                </a:lnTo>
                <a:lnTo>
                  <a:pt x="358775" y="357188"/>
                </a:lnTo>
                <a:lnTo>
                  <a:pt x="358775" y="360363"/>
                </a:lnTo>
                <a:lnTo>
                  <a:pt x="358775" y="361950"/>
                </a:lnTo>
                <a:lnTo>
                  <a:pt x="358775" y="363538"/>
                </a:lnTo>
                <a:lnTo>
                  <a:pt x="357187" y="366713"/>
                </a:lnTo>
                <a:lnTo>
                  <a:pt x="358775" y="366713"/>
                </a:lnTo>
                <a:lnTo>
                  <a:pt x="358775" y="368300"/>
                </a:lnTo>
                <a:lnTo>
                  <a:pt x="357187" y="368300"/>
                </a:lnTo>
                <a:lnTo>
                  <a:pt x="357187" y="371475"/>
                </a:lnTo>
                <a:lnTo>
                  <a:pt x="357187" y="373063"/>
                </a:lnTo>
                <a:lnTo>
                  <a:pt x="354012" y="373063"/>
                </a:lnTo>
                <a:lnTo>
                  <a:pt x="354012" y="371475"/>
                </a:lnTo>
                <a:lnTo>
                  <a:pt x="352425" y="371475"/>
                </a:lnTo>
                <a:lnTo>
                  <a:pt x="349250" y="368300"/>
                </a:lnTo>
                <a:lnTo>
                  <a:pt x="347662" y="368300"/>
                </a:lnTo>
                <a:lnTo>
                  <a:pt x="346075" y="371475"/>
                </a:lnTo>
                <a:lnTo>
                  <a:pt x="342900" y="368300"/>
                </a:lnTo>
                <a:lnTo>
                  <a:pt x="341312" y="368300"/>
                </a:lnTo>
                <a:lnTo>
                  <a:pt x="338137" y="368300"/>
                </a:lnTo>
                <a:lnTo>
                  <a:pt x="336550" y="371475"/>
                </a:lnTo>
                <a:lnTo>
                  <a:pt x="333375" y="371475"/>
                </a:lnTo>
                <a:lnTo>
                  <a:pt x="333375" y="368300"/>
                </a:lnTo>
                <a:lnTo>
                  <a:pt x="331787" y="368300"/>
                </a:lnTo>
                <a:lnTo>
                  <a:pt x="330200" y="368300"/>
                </a:lnTo>
                <a:lnTo>
                  <a:pt x="327025" y="368300"/>
                </a:lnTo>
                <a:lnTo>
                  <a:pt x="325437" y="368300"/>
                </a:lnTo>
                <a:lnTo>
                  <a:pt x="320675" y="371475"/>
                </a:lnTo>
                <a:lnTo>
                  <a:pt x="317500" y="371475"/>
                </a:lnTo>
                <a:lnTo>
                  <a:pt x="315912" y="371475"/>
                </a:lnTo>
                <a:lnTo>
                  <a:pt x="314325" y="371475"/>
                </a:lnTo>
                <a:lnTo>
                  <a:pt x="314325" y="373063"/>
                </a:lnTo>
                <a:lnTo>
                  <a:pt x="309562" y="376238"/>
                </a:lnTo>
                <a:lnTo>
                  <a:pt x="306387" y="377825"/>
                </a:lnTo>
                <a:lnTo>
                  <a:pt x="306387" y="379413"/>
                </a:lnTo>
                <a:lnTo>
                  <a:pt x="304800" y="382588"/>
                </a:lnTo>
                <a:lnTo>
                  <a:pt x="300037" y="384175"/>
                </a:lnTo>
                <a:lnTo>
                  <a:pt x="298450" y="387350"/>
                </a:lnTo>
                <a:lnTo>
                  <a:pt x="298450" y="388938"/>
                </a:lnTo>
                <a:lnTo>
                  <a:pt x="295275" y="388938"/>
                </a:lnTo>
                <a:lnTo>
                  <a:pt x="298450" y="384175"/>
                </a:lnTo>
                <a:lnTo>
                  <a:pt x="298450" y="379413"/>
                </a:lnTo>
                <a:lnTo>
                  <a:pt x="295275" y="377825"/>
                </a:lnTo>
                <a:lnTo>
                  <a:pt x="295275" y="376238"/>
                </a:lnTo>
                <a:lnTo>
                  <a:pt x="293687" y="373063"/>
                </a:lnTo>
                <a:lnTo>
                  <a:pt x="290512" y="373063"/>
                </a:lnTo>
                <a:lnTo>
                  <a:pt x="290512" y="376238"/>
                </a:lnTo>
                <a:lnTo>
                  <a:pt x="288925" y="376238"/>
                </a:lnTo>
                <a:lnTo>
                  <a:pt x="285750" y="376238"/>
                </a:lnTo>
                <a:lnTo>
                  <a:pt x="285750" y="377825"/>
                </a:lnTo>
                <a:lnTo>
                  <a:pt x="284162" y="377825"/>
                </a:lnTo>
                <a:lnTo>
                  <a:pt x="282575" y="377825"/>
                </a:lnTo>
                <a:lnTo>
                  <a:pt x="279400" y="377825"/>
                </a:lnTo>
                <a:lnTo>
                  <a:pt x="279400" y="376238"/>
                </a:lnTo>
                <a:lnTo>
                  <a:pt x="282575" y="376238"/>
                </a:lnTo>
                <a:lnTo>
                  <a:pt x="284162" y="371475"/>
                </a:lnTo>
                <a:lnTo>
                  <a:pt x="285750" y="368300"/>
                </a:lnTo>
                <a:lnTo>
                  <a:pt x="284162" y="368300"/>
                </a:lnTo>
                <a:lnTo>
                  <a:pt x="284162" y="366713"/>
                </a:lnTo>
                <a:lnTo>
                  <a:pt x="284162" y="361950"/>
                </a:lnTo>
                <a:lnTo>
                  <a:pt x="282575" y="360363"/>
                </a:lnTo>
                <a:lnTo>
                  <a:pt x="279400" y="357188"/>
                </a:lnTo>
                <a:lnTo>
                  <a:pt x="277812" y="360363"/>
                </a:lnTo>
                <a:lnTo>
                  <a:pt x="274637" y="360363"/>
                </a:lnTo>
                <a:lnTo>
                  <a:pt x="273050" y="361950"/>
                </a:lnTo>
                <a:lnTo>
                  <a:pt x="271462" y="363538"/>
                </a:lnTo>
                <a:lnTo>
                  <a:pt x="266700" y="366713"/>
                </a:lnTo>
                <a:lnTo>
                  <a:pt x="263525" y="368300"/>
                </a:lnTo>
                <a:lnTo>
                  <a:pt x="261937" y="371475"/>
                </a:lnTo>
                <a:lnTo>
                  <a:pt x="258762" y="371475"/>
                </a:lnTo>
                <a:lnTo>
                  <a:pt x="258762" y="368300"/>
                </a:lnTo>
                <a:lnTo>
                  <a:pt x="261937" y="366713"/>
                </a:lnTo>
                <a:lnTo>
                  <a:pt x="261937" y="361950"/>
                </a:lnTo>
                <a:lnTo>
                  <a:pt x="258762" y="361950"/>
                </a:lnTo>
                <a:lnTo>
                  <a:pt x="258762" y="363538"/>
                </a:lnTo>
                <a:lnTo>
                  <a:pt x="257175" y="363538"/>
                </a:lnTo>
                <a:lnTo>
                  <a:pt x="255587" y="363538"/>
                </a:lnTo>
                <a:lnTo>
                  <a:pt x="252412" y="366713"/>
                </a:lnTo>
                <a:lnTo>
                  <a:pt x="252412" y="368300"/>
                </a:lnTo>
                <a:lnTo>
                  <a:pt x="250825" y="371475"/>
                </a:lnTo>
                <a:lnTo>
                  <a:pt x="250825" y="368300"/>
                </a:lnTo>
                <a:lnTo>
                  <a:pt x="250825" y="366713"/>
                </a:lnTo>
                <a:lnTo>
                  <a:pt x="252412" y="363538"/>
                </a:lnTo>
                <a:lnTo>
                  <a:pt x="252412" y="361950"/>
                </a:lnTo>
                <a:lnTo>
                  <a:pt x="255587" y="360363"/>
                </a:lnTo>
                <a:lnTo>
                  <a:pt x="252412" y="360363"/>
                </a:lnTo>
                <a:lnTo>
                  <a:pt x="252412" y="357188"/>
                </a:lnTo>
                <a:lnTo>
                  <a:pt x="250825" y="357188"/>
                </a:lnTo>
                <a:lnTo>
                  <a:pt x="247650" y="360363"/>
                </a:lnTo>
                <a:lnTo>
                  <a:pt x="246062" y="360363"/>
                </a:lnTo>
                <a:lnTo>
                  <a:pt x="246062" y="361950"/>
                </a:lnTo>
                <a:lnTo>
                  <a:pt x="242887" y="361950"/>
                </a:lnTo>
                <a:lnTo>
                  <a:pt x="239712" y="360363"/>
                </a:lnTo>
                <a:lnTo>
                  <a:pt x="236537" y="360363"/>
                </a:lnTo>
                <a:lnTo>
                  <a:pt x="236537" y="357188"/>
                </a:lnTo>
                <a:lnTo>
                  <a:pt x="239712" y="357188"/>
                </a:lnTo>
                <a:lnTo>
                  <a:pt x="239712" y="355600"/>
                </a:lnTo>
                <a:lnTo>
                  <a:pt x="236537" y="355600"/>
                </a:lnTo>
                <a:lnTo>
                  <a:pt x="234950" y="355600"/>
                </a:lnTo>
                <a:lnTo>
                  <a:pt x="231775" y="355600"/>
                </a:lnTo>
                <a:lnTo>
                  <a:pt x="230187" y="355600"/>
                </a:lnTo>
                <a:lnTo>
                  <a:pt x="227012" y="357188"/>
                </a:lnTo>
                <a:lnTo>
                  <a:pt x="225425" y="360363"/>
                </a:lnTo>
                <a:lnTo>
                  <a:pt x="223837" y="360363"/>
                </a:lnTo>
                <a:lnTo>
                  <a:pt x="220662" y="361950"/>
                </a:lnTo>
                <a:lnTo>
                  <a:pt x="219075" y="361950"/>
                </a:lnTo>
                <a:lnTo>
                  <a:pt x="214312" y="366713"/>
                </a:lnTo>
                <a:lnTo>
                  <a:pt x="209550" y="368300"/>
                </a:lnTo>
                <a:lnTo>
                  <a:pt x="207962" y="368300"/>
                </a:lnTo>
                <a:lnTo>
                  <a:pt x="209550" y="366713"/>
                </a:lnTo>
                <a:lnTo>
                  <a:pt x="207962" y="366713"/>
                </a:lnTo>
                <a:lnTo>
                  <a:pt x="207962" y="363538"/>
                </a:lnTo>
                <a:lnTo>
                  <a:pt x="209550" y="363538"/>
                </a:lnTo>
                <a:lnTo>
                  <a:pt x="211137" y="361950"/>
                </a:lnTo>
                <a:lnTo>
                  <a:pt x="214312" y="361950"/>
                </a:lnTo>
                <a:lnTo>
                  <a:pt x="214312" y="360363"/>
                </a:lnTo>
                <a:lnTo>
                  <a:pt x="215900" y="360363"/>
                </a:lnTo>
                <a:lnTo>
                  <a:pt x="219075" y="357188"/>
                </a:lnTo>
                <a:lnTo>
                  <a:pt x="220662" y="357188"/>
                </a:lnTo>
                <a:lnTo>
                  <a:pt x="220662" y="355600"/>
                </a:lnTo>
                <a:lnTo>
                  <a:pt x="223837" y="355600"/>
                </a:lnTo>
                <a:lnTo>
                  <a:pt x="225425" y="355600"/>
                </a:lnTo>
                <a:lnTo>
                  <a:pt x="227012" y="352425"/>
                </a:lnTo>
                <a:lnTo>
                  <a:pt x="231775" y="347663"/>
                </a:lnTo>
                <a:lnTo>
                  <a:pt x="230187" y="346075"/>
                </a:lnTo>
                <a:lnTo>
                  <a:pt x="227012" y="346075"/>
                </a:lnTo>
                <a:lnTo>
                  <a:pt x="227012" y="344488"/>
                </a:lnTo>
                <a:lnTo>
                  <a:pt x="223837" y="346075"/>
                </a:lnTo>
                <a:lnTo>
                  <a:pt x="220662" y="347663"/>
                </a:lnTo>
                <a:lnTo>
                  <a:pt x="219075" y="347663"/>
                </a:lnTo>
                <a:lnTo>
                  <a:pt x="215900" y="347663"/>
                </a:lnTo>
                <a:lnTo>
                  <a:pt x="215900" y="350838"/>
                </a:lnTo>
                <a:lnTo>
                  <a:pt x="214312" y="350838"/>
                </a:lnTo>
                <a:lnTo>
                  <a:pt x="211137" y="352425"/>
                </a:lnTo>
                <a:lnTo>
                  <a:pt x="207962" y="352425"/>
                </a:lnTo>
                <a:lnTo>
                  <a:pt x="203200" y="355600"/>
                </a:lnTo>
                <a:lnTo>
                  <a:pt x="198437" y="360363"/>
                </a:lnTo>
                <a:lnTo>
                  <a:pt x="193675" y="363538"/>
                </a:lnTo>
                <a:lnTo>
                  <a:pt x="192087" y="363538"/>
                </a:lnTo>
                <a:lnTo>
                  <a:pt x="192087" y="366713"/>
                </a:lnTo>
                <a:lnTo>
                  <a:pt x="188912" y="368300"/>
                </a:lnTo>
                <a:lnTo>
                  <a:pt x="188912" y="371475"/>
                </a:lnTo>
                <a:lnTo>
                  <a:pt x="187325" y="371475"/>
                </a:lnTo>
                <a:lnTo>
                  <a:pt x="184150" y="371475"/>
                </a:lnTo>
                <a:lnTo>
                  <a:pt x="187325" y="366713"/>
                </a:lnTo>
                <a:lnTo>
                  <a:pt x="188912" y="361950"/>
                </a:lnTo>
                <a:lnTo>
                  <a:pt x="192087" y="360363"/>
                </a:lnTo>
                <a:lnTo>
                  <a:pt x="193675" y="357188"/>
                </a:lnTo>
                <a:lnTo>
                  <a:pt x="196850" y="357188"/>
                </a:lnTo>
                <a:lnTo>
                  <a:pt x="198437" y="355600"/>
                </a:lnTo>
                <a:lnTo>
                  <a:pt x="198437" y="352425"/>
                </a:lnTo>
                <a:lnTo>
                  <a:pt x="198437" y="350838"/>
                </a:lnTo>
                <a:lnTo>
                  <a:pt x="198437" y="347663"/>
                </a:lnTo>
                <a:lnTo>
                  <a:pt x="196850" y="347663"/>
                </a:lnTo>
                <a:lnTo>
                  <a:pt x="198438" y="346075"/>
                </a:lnTo>
                <a:lnTo>
                  <a:pt x="198438" y="347663"/>
                </a:lnTo>
                <a:lnTo>
                  <a:pt x="200025" y="347663"/>
                </a:lnTo>
                <a:lnTo>
                  <a:pt x="200025" y="346075"/>
                </a:lnTo>
                <a:lnTo>
                  <a:pt x="200025" y="344488"/>
                </a:lnTo>
                <a:lnTo>
                  <a:pt x="200025" y="341313"/>
                </a:lnTo>
                <a:lnTo>
                  <a:pt x="200025" y="339725"/>
                </a:lnTo>
                <a:lnTo>
                  <a:pt x="200025" y="336550"/>
                </a:lnTo>
                <a:lnTo>
                  <a:pt x="200025" y="334963"/>
                </a:lnTo>
                <a:lnTo>
                  <a:pt x="198437" y="334963"/>
                </a:lnTo>
                <a:lnTo>
                  <a:pt x="198437" y="333375"/>
                </a:lnTo>
                <a:lnTo>
                  <a:pt x="198437" y="330200"/>
                </a:lnTo>
                <a:lnTo>
                  <a:pt x="198437" y="328613"/>
                </a:lnTo>
                <a:lnTo>
                  <a:pt x="196850" y="328613"/>
                </a:lnTo>
                <a:lnTo>
                  <a:pt x="193675" y="330200"/>
                </a:lnTo>
                <a:lnTo>
                  <a:pt x="192087" y="330200"/>
                </a:lnTo>
                <a:lnTo>
                  <a:pt x="192087" y="328613"/>
                </a:lnTo>
                <a:lnTo>
                  <a:pt x="193675" y="328613"/>
                </a:lnTo>
                <a:lnTo>
                  <a:pt x="196850" y="325438"/>
                </a:lnTo>
                <a:lnTo>
                  <a:pt x="196850" y="323850"/>
                </a:lnTo>
                <a:lnTo>
                  <a:pt x="193675" y="323850"/>
                </a:lnTo>
                <a:lnTo>
                  <a:pt x="193675" y="320675"/>
                </a:lnTo>
                <a:lnTo>
                  <a:pt x="192087" y="319088"/>
                </a:lnTo>
                <a:lnTo>
                  <a:pt x="188912" y="320675"/>
                </a:lnTo>
                <a:lnTo>
                  <a:pt x="184150" y="320675"/>
                </a:lnTo>
                <a:lnTo>
                  <a:pt x="182562" y="320675"/>
                </a:lnTo>
                <a:lnTo>
                  <a:pt x="180975" y="320675"/>
                </a:lnTo>
                <a:lnTo>
                  <a:pt x="177800" y="320675"/>
                </a:lnTo>
                <a:lnTo>
                  <a:pt x="177800" y="319088"/>
                </a:lnTo>
                <a:lnTo>
                  <a:pt x="176212" y="319088"/>
                </a:lnTo>
                <a:lnTo>
                  <a:pt x="173037" y="319088"/>
                </a:lnTo>
                <a:lnTo>
                  <a:pt x="171450" y="319088"/>
                </a:lnTo>
                <a:lnTo>
                  <a:pt x="166687" y="319088"/>
                </a:lnTo>
                <a:lnTo>
                  <a:pt x="165100" y="320675"/>
                </a:lnTo>
                <a:lnTo>
                  <a:pt x="161925" y="320675"/>
                </a:lnTo>
                <a:lnTo>
                  <a:pt x="160337" y="323850"/>
                </a:lnTo>
                <a:lnTo>
                  <a:pt x="157162" y="323850"/>
                </a:lnTo>
                <a:lnTo>
                  <a:pt x="155575" y="325438"/>
                </a:lnTo>
                <a:lnTo>
                  <a:pt x="146050" y="330200"/>
                </a:lnTo>
                <a:lnTo>
                  <a:pt x="141287" y="333375"/>
                </a:lnTo>
                <a:lnTo>
                  <a:pt x="139700" y="336550"/>
                </a:lnTo>
                <a:lnTo>
                  <a:pt x="136525" y="336550"/>
                </a:lnTo>
                <a:lnTo>
                  <a:pt x="134937" y="336550"/>
                </a:lnTo>
                <a:lnTo>
                  <a:pt x="134937" y="339725"/>
                </a:lnTo>
                <a:lnTo>
                  <a:pt x="133350" y="339725"/>
                </a:lnTo>
                <a:lnTo>
                  <a:pt x="133350" y="336550"/>
                </a:lnTo>
                <a:lnTo>
                  <a:pt x="133350" y="334963"/>
                </a:lnTo>
                <a:lnTo>
                  <a:pt x="134937" y="334963"/>
                </a:lnTo>
                <a:lnTo>
                  <a:pt x="136525" y="334963"/>
                </a:lnTo>
                <a:lnTo>
                  <a:pt x="136525" y="333375"/>
                </a:lnTo>
                <a:lnTo>
                  <a:pt x="139700" y="333375"/>
                </a:lnTo>
                <a:lnTo>
                  <a:pt x="139700" y="330200"/>
                </a:lnTo>
                <a:lnTo>
                  <a:pt x="141287" y="330200"/>
                </a:lnTo>
                <a:lnTo>
                  <a:pt x="146050" y="325438"/>
                </a:lnTo>
                <a:lnTo>
                  <a:pt x="149225" y="323850"/>
                </a:lnTo>
                <a:lnTo>
                  <a:pt x="150812" y="323850"/>
                </a:lnTo>
                <a:lnTo>
                  <a:pt x="152400" y="320675"/>
                </a:lnTo>
                <a:lnTo>
                  <a:pt x="155575" y="320675"/>
                </a:lnTo>
                <a:lnTo>
                  <a:pt x="157162" y="320675"/>
                </a:lnTo>
                <a:lnTo>
                  <a:pt x="157162" y="319088"/>
                </a:lnTo>
                <a:lnTo>
                  <a:pt x="160337" y="319088"/>
                </a:lnTo>
                <a:lnTo>
                  <a:pt x="161925" y="317500"/>
                </a:lnTo>
                <a:lnTo>
                  <a:pt x="166687" y="314325"/>
                </a:lnTo>
                <a:lnTo>
                  <a:pt x="168275" y="314325"/>
                </a:lnTo>
                <a:lnTo>
                  <a:pt x="173037" y="312738"/>
                </a:lnTo>
                <a:lnTo>
                  <a:pt x="173037" y="309563"/>
                </a:lnTo>
                <a:lnTo>
                  <a:pt x="176212" y="309563"/>
                </a:lnTo>
                <a:lnTo>
                  <a:pt x="176212" y="307975"/>
                </a:lnTo>
                <a:lnTo>
                  <a:pt x="177800" y="304800"/>
                </a:lnTo>
                <a:lnTo>
                  <a:pt x="176212" y="304800"/>
                </a:lnTo>
                <a:lnTo>
                  <a:pt x="176212" y="303213"/>
                </a:lnTo>
                <a:lnTo>
                  <a:pt x="173037" y="303213"/>
                </a:lnTo>
                <a:lnTo>
                  <a:pt x="168275" y="303213"/>
                </a:lnTo>
                <a:lnTo>
                  <a:pt x="166687" y="304800"/>
                </a:lnTo>
                <a:lnTo>
                  <a:pt x="165100" y="307975"/>
                </a:lnTo>
                <a:lnTo>
                  <a:pt x="161925" y="309563"/>
                </a:lnTo>
                <a:lnTo>
                  <a:pt x="149225" y="314325"/>
                </a:lnTo>
                <a:lnTo>
                  <a:pt x="141287" y="317500"/>
                </a:lnTo>
                <a:lnTo>
                  <a:pt x="144462" y="314325"/>
                </a:lnTo>
                <a:lnTo>
                  <a:pt x="149225" y="312738"/>
                </a:lnTo>
                <a:lnTo>
                  <a:pt x="150812" y="312738"/>
                </a:lnTo>
                <a:lnTo>
                  <a:pt x="150812" y="309563"/>
                </a:lnTo>
                <a:lnTo>
                  <a:pt x="152400" y="309563"/>
                </a:lnTo>
                <a:lnTo>
                  <a:pt x="152400" y="307975"/>
                </a:lnTo>
                <a:lnTo>
                  <a:pt x="152400" y="304800"/>
                </a:lnTo>
                <a:lnTo>
                  <a:pt x="155575" y="304800"/>
                </a:lnTo>
                <a:lnTo>
                  <a:pt x="155575" y="303213"/>
                </a:lnTo>
                <a:lnTo>
                  <a:pt x="155575" y="301625"/>
                </a:lnTo>
                <a:lnTo>
                  <a:pt x="152400" y="298450"/>
                </a:lnTo>
                <a:lnTo>
                  <a:pt x="150812" y="298450"/>
                </a:lnTo>
                <a:lnTo>
                  <a:pt x="149225" y="298450"/>
                </a:lnTo>
                <a:lnTo>
                  <a:pt x="144462" y="298450"/>
                </a:lnTo>
                <a:lnTo>
                  <a:pt x="139700" y="301625"/>
                </a:lnTo>
                <a:lnTo>
                  <a:pt x="136525" y="301625"/>
                </a:lnTo>
                <a:lnTo>
                  <a:pt x="134937" y="298450"/>
                </a:lnTo>
                <a:lnTo>
                  <a:pt x="133350" y="301625"/>
                </a:lnTo>
                <a:lnTo>
                  <a:pt x="130175" y="301625"/>
                </a:lnTo>
                <a:lnTo>
                  <a:pt x="128587" y="303213"/>
                </a:lnTo>
                <a:lnTo>
                  <a:pt x="125412" y="303213"/>
                </a:lnTo>
                <a:lnTo>
                  <a:pt x="123825" y="304800"/>
                </a:lnTo>
                <a:lnTo>
                  <a:pt x="119062" y="304800"/>
                </a:lnTo>
                <a:lnTo>
                  <a:pt x="119062" y="303213"/>
                </a:lnTo>
                <a:lnTo>
                  <a:pt x="122237" y="303213"/>
                </a:lnTo>
                <a:lnTo>
                  <a:pt x="123825" y="303213"/>
                </a:lnTo>
                <a:lnTo>
                  <a:pt x="125412" y="301625"/>
                </a:lnTo>
                <a:lnTo>
                  <a:pt x="128587" y="301625"/>
                </a:lnTo>
                <a:lnTo>
                  <a:pt x="130175" y="298450"/>
                </a:lnTo>
                <a:lnTo>
                  <a:pt x="133350" y="296863"/>
                </a:lnTo>
                <a:lnTo>
                  <a:pt x="134937" y="296863"/>
                </a:lnTo>
                <a:lnTo>
                  <a:pt x="136525" y="296863"/>
                </a:lnTo>
                <a:lnTo>
                  <a:pt x="141287" y="293688"/>
                </a:lnTo>
                <a:lnTo>
                  <a:pt x="144462" y="292100"/>
                </a:lnTo>
                <a:lnTo>
                  <a:pt x="146050" y="292100"/>
                </a:lnTo>
                <a:lnTo>
                  <a:pt x="149225" y="292100"/>
                </a:lnTo>
                <a:lnTo>
                  <a:pt x="149225" y="288925"/>
                </a:lnTo>
                <a:lnTo>
                  <a:pt x="150812" y="288925"/>
                </a:lnTo>
                <a:lnTo>
                  <a:pt x="152400" y="288925"/>
                </a:lnTo>
                <a:lnTo>
                  <a:pt x="155575" y="292100"/>
                </a:lnTo>
                <a:lnTo>
                  <a:pt x="155575" y="288925"/>
                </a:lnTo>
                <a:lnTo>
                  <a:pt x="157162" y="288925"/>
                </a:lnTo>
                <a:lnTo>
                  <a:pt x="160337" y="288925"/>
                </a:lnTo>
                <a:lnTo>
                  <a:pt x="160337" y="287338"/>
                </a:lnTo>
                <a:lnTo>
                  <a:pt x="161925" y="287338"/>
                </a:lnTo>
                <a:lnTo>
                  <a:pt x="161925" y="285750"/>
                </a:lnTo>
                <a:lnTo>
                  <a:pt x="160337" y="285750"/>
                </a:lnTo>
                <a:lnTo>
                  <a:pt x="160337" y="282575"/>
                </a:lnTo>
                <a:lnTo>
                  <a:pt x="157162" y="280988"/>
                </a:lnTo>
                <a:lnTo>
                  <a:pt x="157162" y="277813"/>
                </a:lnTo>
                <a:lnTo>
                  <a:pt x="152400" y="277813"/>
                </a:lnTo>
                <a:lnTo>
                  <a:pt x="150812" y="277813"/>
                </a:lnTo>
                <a:lnTo>
                  <a:pt x="144462" y="280988"/>
                </a:lnTo>
                <a:lnTo>
                  <a:pt x="123825" y="285750"/>
                </a:lnTo>
                <a:lnTo>
                  <a:pt x="122237" y="285750"/>
                </a:lnTo>
                <a:lnTo>
                  <a:pt x="117475" y="287338"/>
                </a:lnTo>
                <a:lnTo>
                  <a:pt x="109537" y="287338"/>
                </a:lnTo>
                <a:lnTo>
                  <a:pt x="106362" y="287338"/>
                </a:lnTo>
                <a:lnTo>
                  <a:pt x="103187" y="288925"/>
                </a:lnTo>
                <a:lnTo>
                  <a:pt x="98425" y="288925"/>
                </a:lnTo>
                <a:lnTo>
                  <a:pt x="96837" y="292100"/>
                </a:lnTo>
                <a:lnTo>
                  <a:pt x="93662" y="292100"/>
                </a:lnTo>
                <a:lnTo>
                  <a:pt x="93662" y="293688"/>
                </a:lnTo>
                <a:lnTo>
                  <a:pt x="92075" y="293688"/>
                </a:lnTo>
                <a:lnTo>
                  <a:pt x="90487" y="293688"/>
                </a:lnTo>
                <a:lnTo>
                  <a:pt x="87312" y="293688"/>
                </a:lnTo>
                <a:lnTo>
                  <a:pt x="85725" y="293688"/>
                </a:lnTo>
                <a:lnTo>
                  <a:pt x="85725" y="296863"/>
                </a:lnTo>
                <a:lnTo>
                  <a:pt x="80962" y="296863"/>
                </a:lnTo>
                <a:lnTo>
                  <a:pt x="76200" y="298450"/>
                </a:lnTo>
                <a:lnTo>
                  <a:pt x="74612" y="298450"/>
                </a:lnTo>
                <a:lnTo>
                  <a:pt x="71437" y="301625"/>
                </a:lnTo>
                <a:lnTo>
                  <a:pt x="69850" y="301625"/>
                </a:lnTo>
                <a:lnTo>
                  <a:pt x="66675" y="301625"/>
                </a:lnTo>
                <a:lnTo>
                  <a:pt x="65087" y="301625"/>
                </a:lnTo>
                <a:lnTo>
                  <a:pt x="61912" y="303213"/>
                </a:lnTo>
                <a:lnTo>
                  <a:pt x="53975" y="303213"/>
                </a:lnTo>
                <a:lnTo>
                  <a:pt x="53975" y="301625"/>
                </a:lnTo>
                <a:lnTo>
                  <a:pt x="50800" y="301625"/>
                </a:lnTo>
                <a:lnTo>
                  <a:pt x="49212" y="301625"/>
                </a:lnTo>
                <a:lnTo>
                  <a:pt x="53975" y="298450"/>
                </a:lnTo>
                <a:lnTo>
                  <a:pt x="55562" y="298450"/>
                </a:lnTo>
                <a:lnTo>
                  <a:pt x="58737" y="298450"/>
                </a:lnTo>
                <a:lnTo>
                  <a:pt x="61912" y="296863"/>
                </a:lnTo>
                <a:lnTo>
                  <a:pt x="65087" y="296863"/>
                </a:lnTo>
                <a:lnTo>
                  <a:pt x="66675" y="296863"/>
                </a:lnTo>
                <a:lnTo>
                  <a:pt x="69850" y="296863"/>
                </a:lnTo>
                <a:lnTo>
                  <a:pt x="71437" y="296863"/>
                </a:lnTo>
                <a:lnTo>
                  <a:pt x="76200" y="293688"/>
                </a:lnTo>
                <a:lnTo>
                  <a:pt x="82550" y="292100"/>
                </a:lnTo>
                <a:lnTo>
                  <a:pt x="87312" y="288925"/>
                </a:lnTo>
                <a:lnTo>
                  <a:pt x="98425" y="285750"/>
                </a:lnTo>
                <a:lnTo>
                  <a:pt x="106362" y="282575"/>
                </a:lnTo>
                <a:lnTo>
                  <a:pt x="114300" y="280988"/>
                </a:lnTo>
                <a:lnTo>
                  <a:pt x="117475" y="280988"/>
                </a:lnTo>
                <a:lnTo>
                  <a:pt x="117475" y="277813"/>
                </a:lnTo>
                <a:lnTo>
                  <a:pt x="119062" y="277813"/>
                </a:lnTo>
                <a:lnTo>
                  <a:pt x="122237" y="276225"/>
                </a:lnTo>
                <a:lnTo>
                  <a:pt x="123825" y="276225"/>
                </a:lnTo>
                <a:lnTo>
                  <a:pt x="123825" y="273050"/>
                </a:lnTo>
                <a:lnTo>
                  <a:pt x="130175" y="269875"/>
                </a:lnTo>
                <a:lnTo>
                  <a:pt x="133350" y="266700"/>
                </a:lnTo>
                <a:lnTo>
                  <a:pt x="136525" y="261938"/>
                </a:lnTo>
                <a:lnTo>
                  <a:pt x="136525" y="260350"/>
                </a:lnTo>
                <a:lnTo>
                  <a:pt x="134937" y="258763"/>
                </a:lnTo>
                <a:lnTo>
                  <a:pt x="133350" y="258763"/>
                </a:lnTo>
                <a:lnTo>
                  <a:pt x="130175" y="258763"/>
                </a:lnTo>
                <a:lnTo>
                  <a:pt x="128587" y="258763"/>
                </a:lnTo>
                <a:lnTo>
                  <a:pt x="122237" y="258763"/>
                </a:lnTo>
                <a:lnTo>
                  <a:pt x="119062" y="258763"/>
                </a:lnTo>
                <a:lnTo>
                  <a:pt x="117475" y="255588"/>
                </a:lnTo>
                <a:lnTo>
                  <a:pt x="114300" y="255588"/>
                </a:lnTo>
                <a:lnTo>
                  <a:pt x="112712" y="255588"/>
                </a:lnTo>
                <a:lnTo>
                  <a:pt x="109537" y="255588"/>
                </a:lnTo>
                <a:lnTo>
                  <a:pt x="107950" y="255588"/>
                </a:lnTo>
                <a:lnTo>
                  <a:pt x="103187" y="255588"/>
                </a:lnTo>
                <a:lnTo>
                  <a:pt x="98425" y="258763"/>
                </a:lnTo>
                <a:lnTo>
                  <a:pt x="96837" y="258763"/>
                </a:lnTo>
                <a:lnTo>
                  <a:pt x="93662" y="258763"/>
                </a:lnTo>
                <a:lnTo>
                  <a:pt x="93662" y="255588"/>
                </a:lnTo>
                <a:lnTo>
                  <a:pt x="85725" y="258763"/>
                </a:lnTo>
                <a:lnTo>
                  <a:pt x="80962" y="260350"/>
                </a:lnTo>
                <a:lnTo>
                  <a:pt x="77787" y="260350"/>
                </a:lnTo>
                <a:lnTo>
                  <a:pt x="71437" y="260350"/>
                </a:lnTo>
                <a:lnTo>
                  <a:pt x="74612" y="258763"/>
                </a:lnTo>
                <a:lnTo>
                  <a:pt x="76200" y="258763"/>
                </a:lnTo>
                <a:lnTo>
                  <a:pt x="77787" y="258763"/>
                </a:lnTo>
                <a:lnTo>
                  <a:pt x="80962" y="258763"/>
                </a:lnTo>
                <a:lnTo>
                  <a:pt x="82550" y="255588"/>
                </a:lnTo>
                <a:lnTo>
                  <a:pt x="87312" y="254000"/>
                </a:lnTo>
                <a:lnTo>
                  <a:pt x="90487" y="254000"/>
                </a:lnTo>
                <a:lnTo>
                  <a:pt x="92075" y="250825"/>
                </a:lnTo>
                <a:lnTo>
                  <a:pt x="93662" y="250825"/>
                </a:lnTo>
                <a:lnTo>
                  <a:pt x="93662" y="249238"/>
                </a:lnTo>
                <a:lnTo>
                  <a:pt x="96837" y="246063"/>
                </a:lnTo>
                <a:lnTo>
                  <a:pt x="98425" y="246063"/>
                </a:lnTo>
                <a:lnTo>
                  <a:pt x="109537" y="242888"/>
                </a:lnTo>
                <a:lnTo>
                  <a:pt x="114300" y="242888"/>
                </a:lnTo>
                <a:lnTo>
                  <a:pt x="119062" y="239713"/>
                </a:lnTo>
                <a:lnTo>
                  <a:pt x="123825" y="238125"/>
                </a:lnTo>
                <a:lnTo>
                  <a:pt x="125412" y="233363"/>
                </a:lnTo>
                <a:lnTo>
                  <a:pt x="128587" y="228600"/>
                </a:lnTo>
                <a:lnTo>
                  <a:pt x="130175" y="227013"/>
                </a:lnTo>
                <a:lnTo>
                  <a:pt x="130175" y="222250"/>
                </a:lnTo>
                <a:lnTo>
                  <a:pt x="128587" y="219075"/>
                </a:lnTo>
                <a:lnTo>
                  <a:pt x="125412" y="217488"/>
                </a:lnTo>
                <a:lnTo>
                  <a:pt x="123825" y="214313"/>
                </a:lnTo>
                <a:lnTo>
                  <a:pt x="122237" y="214313"/>
                </a:lnTo>
                <a:lnTo>
                  <a:pt x="119062" y="212725"/>
                </a:lnTo>
                <a:lnTo>
                  <a:pt x="119062" y="211138"/>
                </a:lnTo>
                <a:lnTo>
                  <a:pt x="122237" y="207963"/>
                </a:lnTo>
                <a:lnTo>
                  <a:pt x="125412" y="207963"/>
                </a:lnTo>
                <a:lnTo>
                  <a:pt x="128587" y="207963"/>
                </a:lnTo>
                <a:lnTo>
                  <a:pt x="128587" y="206375"/>
                </a:lnTo>
                <a:lnTo>
                  <a:pt x="128587" y="203200"/>
                </a:lnTo>
                <a:lnTo>
                  <a:pt x="128587" y="201613"/>
                </a:lnTo>
                <a:lnTo>
                  <a:pt x="128587" y="198438"/>
                </a:lnTo>
                <a:lnTo>
                  <a:pt x="125412" y="196850"/>
                </a:lnTo>
                <a:lnTo>
                  <a:pt x="125412" y="195263"/>
                </a:lnTo>
                <a:lnTo>
                  <a:pt x="125412" y="192088"/>
                </a:lnTo>
                <a:lnTo>
                  <a:pt x="125412" y="190500"/>
                </a:lnTo>
                <a:lnTo>
                  <a:pt x="125412" y="187325"/>
                </a:lnTo>
                <a:lnTo>
                  <a:pt x="123825" y="187325"/>
                </a:lnTo>
                <a:lnTo>
                  <a:pt x="123825" y="185738"/>
                </a:lnTo>
                <a:lnTo>
                  <a:pt x="123825" y="184150"/>
                </a:lnTo>
                <a:lnTo>
                  <a:pt x="125412" y="180975"/>
                </a:lnTo>
                <a:lnTo>
                  <a:pt x="125412" y="179388"/>
                </a:lnTo>
                <a:lnTo>
                  <a:pt x="123825" y="179388"/>
                </a:lnTo>
                <a:lnTo>
                  <a:pt x="123825" y="176213"/>
                </a:lnTo>
                <a:lnTo>
                  <a:pt x="125412" y="176213"/>
                </a:lnTo>
                <a:lnTo>
                  <a:pt x="128587" y="176213"/>
                </a:lnTo>
                <a:lnTo>
                  <a:pt x="128587" y="179388"/>
                </a:lnTo>
                <a:lnTo>
                  <a:pt x="128587" y="180975"/>
                </a:lnTo>
                <a:lnTo>
                  <a:pt x="130175" y="180975"/>
                </a:lnTo>
                <a:lnTo>
                  <a:pt x="130175" y="179388"/>
                </a:lnTo>
                <a:lnTo>
                  <a:pt x="133350" y="179388"/>
                </a:lnTo>
                <a:lnTo>
                  <a:pt x="134937" y="179388"/>
                </a:lnTo>
                <a:lnTo>
                  <a:pt x="136525" y="179388"/>
                </a:lnTo>
                <a:lnTo>
                  <a:pt x="136525" y="174625"/>
                </a:lnTo>
                <a:lnTo>
                  <a:pt x="134937" y="171450"/>
                </a:lnTo>
                <a:lnTo>
                  <a:pt x="134937" y="169863"/>
                </a:lnTo>
                <a:lnTo>
                  <a:pt x="133350" y="168275"/>
                </a:lnTo>
                <a:lnTo>
                  <a:pt x="133350" y="165100"/>
                </a:lnTo>
                <a:lnTo>
                  <a:pt x="133350" y="163513"/>
                </a:lnTo>
                <a:lnTo>
                  <a:pt x="130175" y="163513"/>
                </a:lnTo>
                <a:lnTo>
                  <a:pt x="128587" y="163513"/>
                </a:lnTo>
                <a:lnTo>
                  <a:pt x="125412" y="163513"/>
                </a:lnTo>
                <a:lnTo>
                  <a:pt x="125412" y="160338"/>
                </a:lnTo>
                <a:lnTo>
                  <a:pt x="128587" y="158750"/>
                </a:lnTo>
                <a:lnTo>
                  <a:pt x="128587" y="155575"/>
                </a:lnTo>
                <a:lnTo>
                  <a:pt x="128587" y="153988"/>
                </a:lnTo>
                <a:lnTo>
                  <a:pt x="130175" y="155575"/>
                </a:lnTo>
                <a:lnTo>
                  <a:pt x="133350" y="155575"/>
                </a:lnTo>
                <a:lnTo>
                  <a:pt x="133350" y="153988"/>
                </a:lnTo>
                <a:lnTo>
                  <a:pt x="134937" y="152400"/>
                </a:lnTo>
                <a:lnTo>
                  <a:pt x="134937" y="149225"/>
                </a:lnTo>
                <a:lnTo>
                  <a:pt x="134937" y="147638"/>
                </a:lnTo>
                <a:lnTo>
                  <a:pt x="136525" y="147638"/>
                </a:lnTo>
                <a:lnTo>
                  <a:pt x="136525" y="144463"/>
                </a:lnTo>
                <a:lnTo>
                  <a:pt x="139700" y="142875"/>
                </a:lnTo>
                <a:lnTo>
                  <a:pt x="139700" y="139700"/>
                </a:lnTo>
                <a:lnTo>
                  <a:pt x="139700" y="138113"/>
                </a:lnTo>
                <a:lnTo>
                  <a:pt x="139700" y="136525"/>
                </a:lnTo>
                <a:lnTo>
                  <a:pt x="139700" y="131763"/>
                </a:lnTo>
                <a:lnTo>
                  <a:pt x="139700" y="128588"/>
                </a:lnTo>
                <a:lnTo>
                  <a:pt x="139700" y="127000"/>
                </a:lnTo>
                <a:lnTo>
                  <a:pt x="141287" y="123825"/>
                </a:lnTo>
                <a:lnTo>
                  <a:pt x="141287" y="122238"/>
                </a:lnTo>
                <a:lnTo>
                  <a:pt x="144462" y="120650"/>
                </a:lnTo>
                <a:lnTo>
                  <a:pt x="144462" y="115888"/>
                </a:lnTo>
                <a:lnTo>
                  <a:pt x="141287" y="115888"/>
                </a:lnTo>
                <a:lnTo>
                  <a:pt x="141287" y="112713"/>
                </a:lnTo>
                <a:lnTo>
                  <a:pt x="144462" y="111125"/>
                </a:lnTo>
                <a:lnTo>
                  <a:pt x="144462" y="107950"/>
                </a:lnTo>
                <a:lnTo>
                  <a:pt x="144462" y="106363"/>
                </a:lnTo>
                <a:lnTo>
                  <a:pt x="146050" y="106363"/>
                </a:lnTo>
                <a:lnTo>
                  <a:pt x="149225" y="106363"/>
                </a:lnTo>
                <a:lnTo>
                  <a:pt x="149225" y="104775"/>
                </a:lnTo>
                <a:lnTo>
                  <a:pt x="150812" y="104775"/>
                </a:lnTo>
                <a:lnTo>
                  <a:pt x="149225" y="100013"/>
                </a:lnTo>
                <a:lnTo>
                  <a:pt x="150812" y="100013"/>
                </a:lnTo>
                <a:lnTo>
                  <a:pt x="144462" y="95250"/>
                </a:lnTo>
                <a:lnTo>
                  <a:pt x="152400" y="100013"/>
                </a:lnTo>
                <a:lnTo>
                  <a:pt x="155575" y="100013"/>
                </a:lnTo>
                <a:lnTo>
                  <a:pt x="155575" y="96838"/>
                </a:lnTo>
                <a:lnTo>
                  <a:pt x="157162" y="95250"/>
                </a:lnTo>
                <a:lnTo>
                  <a:pt x="160337" y="95250"/>
                </a:lnTo>
                <a:lnTo>
                  <a:pt x="160337" y="93663"/>
                </a:lnTo>
                <a:lnTo>
                  <a:pt x="161925" y="93663"/>
                </a:lnTo>
                <a:lnTo>
                  <a:pt x="165100" y="93663"/>
                </a:lnTo>
                <a:lnTo>
                  <a:pt x="166687" y="93663"/>
                </a:lnTo>
                <a:lnTo>
                  <a:pt x="168275" y="93663"/>
                </a:lnTo>
                <a:lnTo>
                  <a:pt x="168275" y="90488"/>
                </a:lnTo>
                <a:lnTo>
                  <a:pt x="168275" y="88900"/>
                </a:lnTo>
                <a:lnTo>
                  <a:pt x="166687" y="85725"/>
                </a:lnTo>
                <a:lnTo>
                  <a:pt x="166687" y="84137"/>
                </a:lnTo>
                <a:lnTo>
                  <a:pt x="166687" y="80962"/>
                </a:lnTo>
                <a:lnTo>
                  <a:pt x="168275" y="84137"/>
                </a:lnTo>
                <a:lnTo>
                  <a:pt x="171450" y="84137"/>
                </a:lnTo>
                <a:lnTo>
                  <a:pt x="173037" y="80962"/>
                </a:lnTo>
                <a:lnTo>
                  <a:pt x="173037" y="79375"/>
                </a:lnTo>
                <a:lnTo>
                  <a:pt x="173037" y="77787"/>
                </a:lnTo>
                <a:lnTo>
                  <a:pt x="173037" y="74612"/>
                </a:lnTo>
                <a:lnTo>
                  <a:pt x="173037" y="73025"/>
                </a:lnTo>
                <a:lnTo>
                  <a:pt x="171450" y="73025"/>
                </a:lnTo>
                <a:lnTo>
                  <a:pt x="168275" y="69850"/>
                </a:lnTo>
                <a:lnTo>
                  <a:pt x="166687" y="69850"/>
                </a:lnTo>
                <a:lnTo>
                  <a:pt x="165100" y="68262"/>
                </a:lnTo>
                <a:lnTo>
                  <a:pt x="161925" y="65087"/>
                </a:lnTo>
                <a:lnTo>
                  <a:pt x="157162" y="63500"/>
                </a:lnTo>
                <a:lnTo>
                  <a:pt x="155575" y="61912"/>
                </a:lnTo>
                <a:lnTo>
                  <a:pt x="152400" y="58737"/>
                </a:lnTo>
                <a:lnTo>
                  <a:pt x="150812" y="57150"/>
                </a:lnTo>
                <a:lnTo>
                  <a:pt x="150812" y="52387"/>
                </a:lnTo>
                <a:lnTo>
                  <a:pt x="149225" y="52387"/>
                </a:lnTo>
                <a:lnTo>
                  <a:pt x="149225" y="49212"/>
                </a:lnTo>
                <a:lnTo>
                  <a:pt x="149225" y="47625"/>
                </a:lnTo>
                <a:lnTo>
                  <a:pt x="150812" y="49212"/>
                </a:lnTo>
                <a:lnTo>
                  <a:pt x="152400" y="52387"/>
                </a:lnTo>
                <a:lnTo>
                  <a:pt x="157162" y="52387"/>
                </a:lnTo>
                <a:lnTo>
                  <a:pt x="160337" y="53975"/>
                </a:lnTo>
                <a:lnTo>
                  <a:pt x="161925" y="53975"/>
                </a:lnTo>
                <a:lnTo>
                  <a:pt x="161925" y="57150"/>
                </a:lnTo>
                <a:lnTo>
                  <a:pt x="166687" y="58737"/>
                </a:lnTo>
                <a:lnTo>
                  <a:pt x="166687" y="61912"/>
                </a:lnTo>
                <a:lnTo>
                  <a:pt x="168275" y="61912"/>
                </a:lnTo>
                <a:lnTo>
                  <a:pt x="171450" y="61912"/>
                </a:lnTo>
                <a:lnTo>
                  <a:pt x="173037" y="61912"/>
                </a:lnTo>
                <a:lnTo>
                  <a:pt x="177800" y="63500"/>
                </a:lnTo>
                <a:lnTo>
                  <a:pt x="180975" y="65087"/>
                </a:lnTo>
                <a:lnTo>
                  <a:pt x="184150" y="65087"/>
                </a:lnTo>
                <a:lnTo>
                  <a:pt x="188912" y="65087"/>
                </a:lnTo>
                <a:lnTo>
                  <a:pt x="192087" y="65087"/>
                </a:lnTo>
                <a:lnTo>
                  <a:pt x="193675" y="65087"/>
                </a:lnTo>
                <a:lnTo>
                  <a:pt x="196850" y="65087"/>
                </a:lnTo>
                <a:lnTo>
                  <a:pt x="198437" y="68262"/>
                </a:lnTo>
                <a:lnTo>
                  <a:pt x="203200" y="68262"/>
                </a:lnTo>
                <a:lnTo>
                  <a:pt x="204787" y="68262"/>
                </a:lnTo>
                <a:lnTo>
                  <a:pt x="207962" y="68262"/>
                </a:lnTo>
                <a:lnTo>
                  <a:pt x="209550" y="68262"/>
                </a:lnTo>
                <a:lnTo>
                  <a:pt x="211137" y="68262"/>
                </a:lnTo>
                <a:lnTo>
                  <a:pt x="214312" y="68262"/>
                </a:lnTo>
                <a:lnTo>
                  <a:pt x="219075" y="69850"/>
                </a:lnTo>
                <a:lnTo>
                  <a:pt x="220662" y="69850"/>
                </a:lnTo>
                <a:lnTo>
                  <a:pt x="223837" y="73025"/>
                </a:lnTo>
                <a:lnTo>
                  <a:pt x="227012" y="74612"/>
                </a:lnTo>
                <a:lnTo>
                  <a:pt x="230187" y="74612"/>
                </a:lnTo>
                <a:lnTo>
                  <a:pt x="231775" y="73025"/>
                </a:lnTo>
                <a:lnTo>
                  <a:pt x="234950" y="73025"/>
                </a:lnTo>
                <a:lnTo>
                  <a:pt x="234950" y="69850"/>
                </a:lnTo>
                <a:lnTo>
                  <a:pt x="234950" y="68262"/>
                </a:lnTo>
                <a:lnTo>
                  <a:pt x="234950" y="65087"/>
                </a:lnTo>
                <a:lnTo>
                  <a:pt x="231775" y="63500"/>
                </a:lnTo>
                <a:lnTo>
                  <a:pt x="230187" y="61912"/>
                </a:lnTo>
                <a:lnTo>
                  <a:pt x="230187" y="58737"/>
                </a:lnTo>
                <a:lnTo>
                  <a:pt x="231775" y="58737"/>
                </a:lnTo>
                <a:lnTo>
                  <a:pt x="234950" y="58737"/>
                </a:lnTo>
                <a:lnTo>
                  <a:pt x="234950" y="61912"/>
                </a:lnTo>
                <a:lnTo>
                  <a:pt x="236537" y="63500"/>
                </a:lnTo>
                <a:lnTo>
                  <a:pt x="236537" y="65087"/>
                </a:lnTo>
                <a:lnTo>
                  <a:pt x="239712" y="68262"/>
                </a:lnTo>
                <a:lnTo>
                  <a:pt x="241300" y="68262"/>
                </a:lnTo>
                <a:lnTo>
                  <a:pt x="241300" y="69850"/>
                </a:lnTo>
                <a:lnTo>
                  <a:pt x="242887" y="73025"/>
                </a:lnTo>
                <a:lnTo>
                  <a:pt x="242887" y="74612"/>
                </a:lnTo>
                <a:lnTo>
                  <a:pt x="246062" y="74612"/>
                </a:lnTo>
                <a:lnTo>
                  <a:pt x="246062" y="77787"/>
                </a:lnTo>
                <a:lnTo>
                  <a:pt x="247650" y="77787"/>
                </a:lnTo>
                <a:lnTo>
                  <a:pt x="250825" y="74612"/>
                </a:lnTo>
                <a:lnTo>
                  <a:pt x="250825" y="73025"/>
                </a:lnTo>
                <a:lnTo>
                  <a:pt x="250825" y="69850"/>
                </a:lnTo>
                <a:lnTo>
                  <a:pt x="250825" y="65087"/>
                </a:lnTo>
                <a:lnTo>
                  <a:pt x="252412" y="63500"/>
                </a:lnTo>
                <a:lnTo>
                  <a:pt x="250825" y="58737"/>
                </a:lnTo>
                <a:lnTo>
                  <a:pt x="250825" y="53975"/>
                </a:lnTo>
                <a:lnTo>
                  <a:pt x="247650" y="52387"/>
                </a:lnTo>
                <a:lnTo>
                  <a:pt x="246062" y="49212"/>
                </a:lnTo>
                <a:lnTo>
                  <a:pt x="246062" y="47625"/>
                </a:lnTo>
                <a:lnTo>
                  <a:pt x="246062" y="46037"/>
                </a:lnTo>
                <a:lnTo>
                  <a:pt x="242887" y="42862"/>
                </a:lnTo>
                <a:lnTo>
                  <a:pt x="242887" y="38100"/>
                </a:lnTo>
                <a:lnTo>
                  <a:pt x="236537" y="30162"/>
                </a:lnTo>
                <a:lnTo>
                  <a:pt x="236537" y="26987"/>
                </a:lnTo>
                <a:lnTo>
                  <a:pt x="234950" y="22225"/>
                </a:lnTo>
                <a:lnTo>
                  <a:pt x="231775" y="19050"/>
                </a:lnTo>
                <a:lnTo>
                  <a:pt x="230187" y="14287"/>
                </a:lnTo>
                <a:lnTo>
                  <a:pt x="225425" y="11112"/>
                </a:lnTo>
                <a:lnTo>
                  <a:pt x="225425" y="9525"/>
                </a:lnTo>
                <a:lnTo>
                  <a:pt x="225425" y="6350"/>
                </a:lnTo>
                <a:lnTo>
                  <a:pt x="223837" y="4762"/>
                </a:lnTo>
                <a:lnTo>
                  <a:pt x="220662" y="3175"/>
                </a:lnTo>
                <a:close/>
              </a:path>
            </a:pathLst>
          </a:custGeom>
          <a:gradFill>
            <a:gsLst>
              <a:gs pos="100000">
                <a:srgbClr val="669B5B">
                  <a:alpha val="0"/>
                </a:srgbClr>
              </a:gs>
              <a:gs pos="0">
                <a:srgbClr val="57844E">
                  <a:alpha val="16000"/>
                </a:srgbClr>
              </a:gs>
            </a:gsLst>
            <a:lin ang="0" scaled="1"/>
          </a:gra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3524A7B-B4E0-7B3F-90AC-BE730B5F6DEC}"/>
              </a:ext>
            </a:extLst>
          </p:cNvPr>
          <p:cNvGrpSpPr/>
          <p:nvPr/>
        </p:nvGrpSpPr>
        <p:grpSpPr>
          <a:xfrm>
            <a:off x="9805964" y="-585131"/>
            <a:ext cx="2371772" cy="1823861"/>
            <a:chOff x="730251" y="2797176"/>
            <a:chExt cx="1003301" cy="771525"/>
          </a:xfrm>
        </p:grpSpPr>
        <p:sp>
          <p:nvSpPr>
            <p:cNvPr id="7" name="Freeform 719">
              <a:extLst>
                <a:ext uri="{FF2B5EF4-FFF2-40B4-BE49-F238E27FC236}">
                  <a16:creationId xmlns:a16="http://schemas.microsoft.com/office/drawing/2014/main" id="{2B3C5DDE-7E15-3189-711E-64C81F4B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9" y="2797176"/>
              <a:ext cx="28575" cy="4762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3 h 10"/>
                <a:gd name="T4" fmla="*/ 6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3" y="10"/>
                    <a:pt x="1" y="6"/>
                    <a:pt x="0" y="3"/>
                  </a:cubicBezTo>
                  <a:cubicBezTo>
                    <a:pt x="2" y="0"/>
                    <a:pt x="6" y="6"/>
                    <a:pt x="6" y="1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Freeform 720">
              <a:extLst>
                <a:ext uri="{FF2B5EF4-FFF2-40B4-BE49-F238E27FC236}">
                  <a16:creationId xmlns:a16="http://schemas.microsoft.com/office/drawing/2014/main" id="{2B274830-D5E5-8F72-CF8C-CF4482D3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6" y="2816226"/>
              <a:ext cx="23813" cy="33338"/>
            </a:xfrm>
            <a:custGeom>
              <a:avLst/>
              <a:gdLst>
                <a:gd name="T0" fmla="*/ 4 w 5"/>
                <a:gd name="T1" fmla="*/ 7 h 7"/>
                <a:gd name="T2" fmla="*/ 0 w 5"/>
                <a:gd name="T3" fmla="*/ 0 h 7"/>
                <a:gd name="T4" fmla="*/ 4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4" y="7"/>
                  </a:moveTo>
                  <a:cubicBezTo>
                    <a:pt x="1" y="7"/>
                    <a:pt x="0" y="3"/>
                    <a:pt x="0" y="0"/>
                  </a:cubicBezTo>
                  <a:cubicBezTo>
                    <a:pt x="2" y="0"/>
                    <a:pt x="5" y="4"/>
                    <a:pt x="4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Freeform 28">
              <a:extLst>
                <a:ext uri="{FF2B5EF4-FFF2-40B4-BE49-F238E27FC236}">
                  <a16:creationId xmlns:a16="http://schemas.microsoft.com/office/drawing/2014/main" id="{D6FCF234-6A6F-BCAF-091B-B7478319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251" y="3544888"/>
              <a:ext cx="17463" cy="2381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1" y="5"/>
                    <a:pt x="0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Freeform 721">
              <a:extLst>
                <a:ext uri="{FF2B5EF4-FFF2-40B4-BE49-F238E27FC236}">
                  <a16:creationId xmlns:a16="http://schemas.microsoft.com/office/drawing/2014/main" id="{0C3F16C3-808C-4999-272F-FF98A48CE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639" y="2825751"/>
              <a:ext cx="22225" cy="42863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2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9"/>
                    <a:pt x="1" y="5"/>
                    <a:pt x="0" y="2"/>
                  </a:cubicBezTo>
                  <a:cubicBezTo>
                    <a:pt x="3" y="0"/>
                    <a:pt x="5" y="7"/>
                    <a:pt x="5" y="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Freeform 724">
              <a:extLst>
                <a:ext uri="{FF2B5EF4-FFF2-40B4-BE49-F238E27FC236}">
                  <a16:creationId xmlns:a16="http://schemas.microsoft.com/office/drawing/2014/main" id="{182B3B63-4FF8-4C6A-0C4C-735BB8F8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2909888"/>
              <a:ext cx="19050" cy="23813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Freeform 725">
              <a:extLst>
                <a:ext uri="{FF2B5EF4-FFF2-40B4-BE49-F238E27FC236}">
                  <a16:creationId xmlns:a16="http://schemas.microsoft.com/office/drawing/2014/main" id="{C378B068-6F3F-D2C0-D441-ECB562CC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9" y="29146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Freeform 726">
              <a:extLst>
                <a:ext uri="{FF2B5EF4-FFF2-40B4-BE49-F238E27FC236}">
                  <a16:creationId xmlns:a16="http://schemas.microsoft.com/office/drawing/2014/main" id="{4495C35D-F749-F3C6-FE1A-DA469C31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2947988"/>
              <a:ext cx="19050" cy="22225"/>
            </a:xfrm>
            <a:custGeom>
              <a:avLst/>
              <a:gdLst>
                <a:gd name="T0" fmla="*/ 4 w 4"/>
                <a:gd name="T1" fmla="*/ 1 h 5"/>
                <a:gd name="T2" fmla="*/ 4 w 4"/>
                <a:gd name="T3" fmla="*/ 4 h 5"/>
                <a:gd name="T4" fmla="*/ 0 w 4"/>
                <a:gd name="T5" fmla="*/ 4 h 5"/>
                <a:gd name="T6" fmla="*/ 4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Freeform 727">
              <a:extLst>
                <a:ext uri="{FF2B5EF4-FFF2-40B4-BE49-F238E27FC236}">
                  <a16:creationId xmlns:a16="http://schemas.microsoft.com/office/drawing/2014/main" id="{686AEDB2-3CA1-B922-1447-896CA68ED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464" y="2962276"/>
              <a:ext cx="41275" cy="31750"/>
            </a:xfrm>
            <a:custGeom>
              <a:avLst/>
              <a:gdLst>
                <a:gd name="T0" fmla="*/ 9 w 9"/>
                <a:gd name="T1" fmla="*/ 1 h 7"/>
                <a:gd name="T2" fmla="*/ 9 w 9"/>
                <a:gd name="T3" fmla="*/ 2 h 7"/>
                <a:gd name="T4" fmla="*/ 4 w 9"/>
                <a:gd name="T5" fmla="*/ 7 h 7"/>
                <a:gd name="T6" fmla="*/ 9 w 9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6" y="6"/>
                    <a:pt x="4" y="7"/>
                  </a:cubicBezTo>
                  <a:cubicBezTo>
                    <a:pt x="0" y="5"/>
                    <a:pt x="5" y="0"/>
                    <a:pt x="9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Freeform 728">
              <a:extLst>
                <a:ext uri="{FF2B5EF4-FFF2-40B4-BE49-F238E27FC236}">
                  <a16:creationId xmlns:a16="http://schemas.microsoft.com/office/drawing/2014/main" id="{52F817B1-883F-1D53-D1AD-C88B2156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714" y="3036888"/>
              <a:ext cx="1905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2" y="1"/>
                    <a:pt x="2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Freeform 729">
              <a:extLst>
                <a:ext uri="{FF2B5EF4-FFF2-40B4-BE49-F238E27FC236}">
                  <a16:creationId xmlns:a16="http://schemas.microsoft.com/office/drawing/2014/main" id="{752FC25A-AE63-7A68-67BB-443D5D06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1" y="3041651"/>
              <a:ext cx="14288" cy="12700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3 h 3"/>
                <a:gd name="T4" fmla="*/ 0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Freeform 730">
              <a:extLst>
                <a:ext uri="{FF2B5EF4-FFF2-40B4-BE49-F238E27FC236}">
                  <a16:creationId xmlns:a16="http://schemas.microsoft.com/office/drawing/2014/main" id="{3E7ED353-7879-E954-3185-990ECB0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26" y="3049588"/>
              <a:ext cx="9525" cy="14288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2 h 3"/>
                <a:gd name="T4" fmla="*/ 0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2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Freeform 731">
              <a:extLst>
                <a:ext uri="{FF2B5EF4-FFF2-40B4-BE49-F238E27FC236}">
                  <a16:creationId xmlns:a16="http://schemas.microsoft.com/office/drawing/2014/main" id="{F762785E-5742-A70A-F73E-DF341D83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3073401"/>
              <a:ext cx="14288" cy="14288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Freeform 732">
              <a:extLst>
                <a:ext uri="{FF2B5EF4-FFF2-40B4-BE49-F238E27FC236}">
                  <a16:creationId xmlns:a16="http://schemas.microsoft.com/office/drawing/2014/main" id="{B0DD43DC-64D5-5E59-D33A-7EC8A48D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4" y="3092451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Freeform 733">
              <a:extLst>
                <a:ext uri="{FF2B5EF4-FFF2-40B4-BE49-F238E27FC236}">
                  <a16:creationId xmlns:a16="http://schemas.microsoft.com/office/drawing/2014/main" id="{A9FACDBE-7FB8-3C2A-6652-50AF9664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3143251"/>
              <a:ext cx="47625" cy="38100"/>
            </a:xfrm>
            <a:custGeom>
              <a:avLst/>
              <a:gdLst>
                <a:gd name="T0" fmla="*/ 10 w 10"/>
                <a:gd name="T1" fmla="*/ 4 h 8"/>
                <a:gd name="T2" fmla="*/ 3 w 10"/>
                <a:gd name="T3" fmla="*/ 7 h 8"/>
                <a:gd name="T4" fmla="*/ 10 w 10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8"/>
                    <a:pt x="6" y="8"/>
                    <a:pt x="3" y="7"/>
                  </a:cubicBezTo>
                  <a:cubicBezTo>
                    <a:pt x="0" y="2"/>
                    <a:pt x="8" y="0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Freeform 734">
              <a:extLst>
                <a:ext uri="{FF2B5EF4-FFF2-40B4-BE49-F238E27FC236}">
                  <a16:creationId xmlns:a16="http://schemas.microsoft.com/office/drawing/2014/main" id="{AF16404D-17A4-0CD6-DD89-E6F4CA46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152776"/>
              <a:ext cx="33338" cy="38100"/>
            </a:xfrm>
            <a:custGeom>
              <a:avLst/>
              <a:gdLst>
                <a:gd name="T0" fmla="*/ 7 w 7"/>
                <a:gd name="T1" fmla="*/ 5 h 8"/>
                <a:gd name="T2" fmla="*/ 0 w 7"/>
                <a:gd name="T3" fmla="*/ 4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5" y="5"/>
                    <a:pt x="1" y="8"/>
                    <a:pt x="0" y="4"/>
                  </a:cubicBezTo>
                  <a:cubicBezTo>
                    <a:pt x="1" y="4"/>
                    <a:pt x="6" y="0"/>
                    <a:pt x="7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Freeform 735">
              <a:extLst>
                <a:ext uri="{FF2B5EF4-FFF2-40B4-BE49-F238E27FC236}">
                  <a16:creationId xmlns:a16="http://schemas.microsoft.com/office/drawing/2014/main" id="{2FA8D659-434B-D5F2-0B04-55B9DFDE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1" y="3186113"/>
              <a:ext cx="26988" cy="22225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5 h 5"/>
                <a:gd name="T4" fmla="*/ 0 w 6"/>
                <a:gd name="T5" fmla="*/ 2 h 5"/>
                <a:gd name="T6" fmla="*/ 6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2" y="5"/>
                    <a:pt x="0" y="5"/>
                    <a:pt x="0" y="2"/>
                  </a:cubicBezTo>
                  <a:cubicBezTo>
                    <a:pt x="1" y="0"/>
                    <a:pt x="5" y="0"/>
                    <a:pt x="6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Freeform 736">
              <a:extLst>
                <a:ext uri="{FF2B5EF4-FFF2-40B4-BE49-F238E27FC236}">
                  <a16:creationId xmlns:a16="http://schemas.microsoft.com/office/drawing/2014/main" id="{7DA9CB71-1463-9553-46D5-B2E7FAA3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839" y="3200401"/>
              <a:ext cx="14288" cy="793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0" y="2"/>
                    <a:pt x="1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Freeform 737">
              <a:extLst>
                <a:ext uri="{FF2B5EF4-FFF2-40B4-BE49-F238E27FC236}">
                  <a16:creationId xmlns:a16="http://schemas.microsoft.com/office/drawing/2014/main" id="{17F6C3BD-B4FF-ED71-7A6C-A63436CC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200401"/>
              <a:ext cx="46038" cy="41275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8 h 9"/>
                <a:gd name="T4" fmla="*/ 1 w 10"/>
                <a:gd name="T5" fmla="*/ 6 h 9"/>
                <a:gd name="T6" fmla="*/ 10 w 10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6" y="6"/>
                    <a:pt x="5" y="9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3" y="7"/>
                    <a:pt x="9" y="0"/>
                    <a:pt x="10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Freeform 738">
              <a:extLst>
                <a:ext uri="{FF2B5EF4-FFF2-40B4-BE49-F238E27FC236}">
                  <a16:creationId xmlns:a16="http://schemas.microsoft.com/office/drawing/2014/main" id="{ACA6B43F-1CED-BFBD-C99C-D5ACF6FE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3213101"/>
              <a:ext cx="23813" cy="19050"/>
            </a:xfrm>
            <a:custGeom>
              <a:avLst/>
              <a:gdLst>
                <a:gd name="T0" fmla="*/ 5 w 5"/>
                <a:gd name="T1" fmla="*/ 1 h 4"/>
                <a:gd name="T2" fmla="*/ 5 w 5"/>
                <a:gd name="T3" fmla="*/ 3 h 4"/>
                <a:gd name="T4" fmla="*/ 2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2"/>
                    <a:pt x="2" y="0"/>
                    <a:pt x="5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Freeform 739">
              <a:extLst>
                <a:ext uri="{FF2B5EF4-FFF2-40B4-BE49-F238E27FC236}">
                  <a16:creationId xmlns:a16="http://schemas.microsoft.com/office/drawing/2014/main" id="{D5CE50D1-EFDD-7B17-656A-B312C852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6" y="3232151"/>
              <a:ext cx="9525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Freeform 740">
              <a:extLst>
                <a:ext uri="{FF2B5EF4-FFF2-40B4-BE49-F238E27FC236}">
                  <a16:creationId xmlns:a16="http://schemas.microsoft.com/office/drawing/2014/main" id="{8AB7801A-A7E6-E883-36FA-869FB1E3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939" y="3232151"/>
              <a:ext cx="74613" cy="42863"/>
            </a:xfrm>
            <a:custGeom>
              <a:avLst/>
              <a:gdLst>
                <a:gd name="T0" fmla="*/ 16 w 16"/>
                <a:gd name="T1" fmla="*/ 6 h 9"/>
                <a:gd name="T2" fmla="*/ 14 w 16"/>
                <a:gd name="T3" fmla="*/ 8 h 9"/>
                <a:gd name="T4" fmla="*/ 12 w 16"/>
                <a:gd name="T5" fmla="*/ 7 h 9"/>
                <a:gd name="T6" fmla="*/ 8 w 16"/>
                <a:gd name="T7" fmla="*/ 9 h 9"/>
                <a:gd name="T8" fmla="*/ 8 w 16"/>
                <a:gd name="T9" fmla="*/ 7 h 9"/>
                <a:gd name="T10" fmla="*/ 10 w 16"/>
                <a:gd name="T11" fmla="*/ 7 h 9"/>
                <a:gd name="T12" fmla="*/ 8 w 16"/>
                <a:gd name="T13" fmla="*/ 5 h 9"/>
                <a:gd name="T14" fmla="*/ 0 w 16"/>
                <a:gd name="T15" fmla="*/ 3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cubicBezTo>
                    <a:pt x="16" y="7"/>
                    <a:pt x="15" y="7"/>
                    <a:pt x="14" y="8"/>
                  </a:cubicBezTo>
                  <a:cubicBezTo>
                    <a:pt x="14" y="8"/>
                    <a:pt x="12" y="8"/>
                    <a:pt x="12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8"/>
                    <a:pt x="7" y="8"/>
                    <a:pt x="8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6" y="6"/>
                    <a:pt x="1" y="7"/>
                    <a:pt x="0" y="3"/>
                  </a:cubicBezTo>
                  <a:cubicBezTo>
                    <a:pt x="5" y="0"/>
                    <a:pt x="11" y="4"/>
                    <a:pt x="1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Freeform 741">
              <a:extLst>
                <a:ext uri="{FF2B5EF4-FFF2-40B4-BE49-F238E27FC236}">
                  <a16:creationId xmlns:a16="http://schemas.microsoft.com/office/drawing/2014/main" id="{25857A6E-C209-CC21-C5C7-BA0D2742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1" y="3241676"/>
              <a:ext cx="23813" cy="14288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5" y="0"/>
                    <a:pt x="5" y="3"/>
                  </a:cubicBezTo>
                  <a:cubicBezTo>
                    <a:pt x="3" y="2"/>
                    <a:pt x="0" y="3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Freeform 742">
              <a:extLst>
                <a:ext uri="{FF2B5EF4-FFF2-40B4-BE49-F238E27FC236}">
                  <a16:creationId xmlns:a16="http://schemas.microsoft.com/office/drawing/2014/main" id="{1FA270A1-550F-A923-FCB0-FA92BBB2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76" y="3265488"/>
              <a:ext cx="74613" cy="55563"/>
            </a:xfrm>
            <a:custGeom>
              <a:avLst/>
              <a:gdLst>
                <a:gd name="T0" fmla="*/ 16 w 16"/>
                <a:gd name="T1" fmla="*/ 7 h 12"/>
                <a:gd name="T2" fmla="*/ 1 w 16"/>
                <a:gd name="T3" fmla="*/ 5 h 12"/>
                <a:gd name="T4" fmla="*/ 0 w 16"/>
                <a:gd name="T5" fmla="*/ 3 h 12"/>
                <a:gd name="T6" fmla="*/ 16 w 16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7"/>
                  </a:moveTo>
                  <a:cubicBezTo>
                    <a:pt x="10" y="12"/>
                    <a:pt x="7" y="6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5" y="0"/>
                    <a:pt x="15" y="2"/>
                    <a:pt x="16" y="7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Freeform 743">
              <a:extLst>
                <a:ext uri="{FF2B5EF4-FFF2-40B4-BE49-F238E27FC236}">
                  <a16:creationId xmlns:a16="http://schemas.microsoft.com/office/drawing/2014/main" id="{70D74E5D-626C-341E-CF37-42D28B12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1" y="3311526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Freeform 744">
              <a:extLst>
                <a:ext uri="{FF2B5EF4-FFF2-40B4-BE49-F238E27FC236}">
                  <a16:creationId xmlns:a16="http://schemas.microsoft.com/office/drawing/2014/main" id="{8C2ADD24-E727-4C1E-5079-E3BEFD04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414" y="3311526"/>
              <a:ext cx="103188" cy="47625"/>
            </a:xfrm>
            <a:custGeom>
              <a:avLst/>
              <a:gdLst>
                <a:gd name="T0" fmla="*/ 22 w 22"/>
                <a:gd name="T1" fmla="*/ 1 h 10"/>
                <a:gd name="T2" fmla="*/ 9 w 22"/>
                <a:gd name="T3" fmla="*/ 6 h 10"/>
                <a:gd name="T4" fmla="*/ 0 w 22"/>
                <a:gd name="T5" fmla="*/ 8 h 10"/>
                <a:gd name="T6" fmla="*/ 10 w 22"/>
                <a:gd name="T7" fmla="*/ 4 h 10"/>
                <a:gd name="T8" fmla="*/ 22 w 2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2" y="1"/>
                  </a:moveTo>
                  <a:cubicBezTo>
                    <a:pt x="19" y="5"/>
                    <a:pt x="13" y="5"/>
                    <a:pt x="9" y="6"/>
                  </a:cubicBezTo>
                  <a:cubicBezTo>
                    <a:pt x="6" y="7"/>
                    <a:pt x="3" y="10"/>
                    <a:pt x="0" y="8"/>
                  </a:cubicBezTo>
                  <a:cubicBezTo>
                    <a:pt x="3" y="5"/>
                    <a:pt x="7" y="5"/>
                    <a:pt x="10" y="4"/>
                  </a:cubicBezTo>
                  <a:cubicBezTo>
                    <a:pt x="14" y="3"/>
                    <a:pt x="18" y="0"/>
                    <a:pt x="22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Freeform 745">
              <a:extLst>
                <a:ext uri="{FF2B5EF4-FFF2-40B4-BE49-F238E27FC236}">
                  <a16:creationId xmlns:a16="http://schemas.microsoft.com/office/drawing/2014/main" id="{D9BE8DC3-3740-7883-37FD-018DAADA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4" y="3325813"/>
              <a:ext cx="19050" cy="23813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2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746">
              <a:extLst>
                <a:ext uri="{FF2B5EF4-FFF2-40B4-BE49-F238E27FC236}">
                  <a16:creationId xmlns:a16="http://schemas.microsoft.com/office/drawing/2014/main" id="{39487907-5C77-4D6E-8239-2DE88612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126" y="3325813"/>
              <a:ext cx="14288" cy="95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2" y="0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Freeform 747">
              <a:extLst>
                <a:ext uri="{FF2B5EF4-FFF2-40B4-BE49-F238E27FC236}">
                  <a16:creationId xmlns:a16="http://schemas.microsoft.com/office/drawing/2014/main" id="{FAB3C947-824D-1C4C-4917-B1800276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314" y="3363913"/>
              <a:ext cx="19050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Freeform 748">
              <a:extLst>
                <a:ext uri="{FF2B5EF4-FFF2-40B4-BE49-F238E27FC236}">
                  <a16:creationId xmlns:a16="http://schemas.microsoft.com/office/drawing/2014/main" id="{F7E84FA7-A2B7-5F36-DAEA-5DA6B2F9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4" y="3395663"/>
              <a:ext cx="28575" cy="285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0" y="3"/>
                    <a:pt x="0" y="0"/>
                  </a:cubicBezTo>
                  <a:cubicBezTo>
                    <a:pt x="2" y="0"/>
                    <a:pt x="6" y="2"/>
                    <a:pt x="6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Freeform 749">
              <a:extLst>
                <a:ext uri="{FF2B5EF4-FFF2-40B4-BE49-F238E27FC236}">
                  <a16:creationId xmlns:a16="http://schemas.microsoft.com/office/drawing/2014/main" id="{40CC3140-C699-6263-CDC6-9256E5AC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976" y="33956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Freeform 750">
              <a:extLst>
                <a:ext uri="{FF2B5EF4-FFF2-40B4-BE49-F238E27FC236}">
                  <a16:creationId xmlns:a16="http://schemas.microsoft.com/office/drawing/2014/main" id="{42F782E3-50E8-7F8C-4858-2AAD8F0B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4" y="3400426"/>
              <a:ext cx="26988" cy="285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5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4" y="3"/>
                    <a:pt x="6" y="5"/>
                  </a:cubicBezTo>
                  <a:cubicBezTo>
                    <a:pt x="6" y="5"/>
                    <a:pt x="5" y="6"/>
                    <a:pt x="6" y="6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Freeform 751">
              <a:extLst>
                <a:ext uri="{FF2B5EF4-FFF2-40B4-BE49-F238E27FC236}">
                  <a16:creationId xmlns:a16="http://schemas.microsoft.com/office/drawing/2014/main" id="{40011D2C-996A-43E8-9A9B-C3D02418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9" y="3400426"/>
              <a:ext cx="19050" cy="1905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4 h 4"/>
                <a:gd name="T4" fmla="*/ 0 w 4"/>
                <a:gd name="T5" fmla="*/ 1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2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Freeform 752">
              <a:extLst>
                <a:ext uri="{FF2B5EF4-FFF2-40B4-BE49-F238E27FC236}">
                  <a16:creationId xmlns:a16="http://schemas.microsoft.com/office/drawing/2014/main" id="{F155040E-C573-4988-8018-1A5B95D0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1" y="3448051"/>
              <a:ext cx="9525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753">
              <a:extLst>
                <a:ext uri="{FF2B5EF4-FFF2-40B4-BE49-F238E27FC236}">
                  <a16:creationId xmlns:a16="http://schemas.microsoft.com/office/drawing/2014/main" id="{BFD81449-1126-A058-6987-39737718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465513"/>
              <a:ext cx="50800" cy="23813"/>
            </a:xfrm>
            <a:custGeom>
              <a:avLst/>
              <a:gdLst>
                <a:gd name="T0" fmla="*/ 11 w 11"/>
                <a:gd name="T1" fmla="*/ 1 h 5"/>
                <a:gd name="T2" fmla="*/ 0 w 11"/>
                <a:gd name="T3" fmla="*/ 4 h 5"/>
                <a:gd name="T4" fmla="*/ 9 w 11"/>
                <a:gd name="T5" fmla="*/ 0 h 5"/>
                <a:gd name="T6" fmla="*/ 11 w 11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1"/>
                  </a:moveTo>
                  <a:cubicBezTo>
                    <a:pt x="8" y="3"/>
                    <a:pt x="3" y="5"/>
                    <a:pt x="0" y="4"/>
                  </a:cubicBezTo>
                  <a:cubicBezTo>
                    <a:pt x="1" y="1"/>
                    <a:pt x="6" y="3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Freeform 754">
              <a:extLst>
                <a:ext uri="{FF2B5EF4-FFF2-40B4-BE49-F238E27FC236}">
                  <a16:creationId xmlns:a16="http://schemas.microsoft.com/office/drawing/2014/main" id="{0DAC4559-DAB5-84FA-C1C8-B74B5C769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089" y="3475038"/>
              <a:ext cx="4763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Freeform 755">
              <a:extLst>
                <a:ext uri="{FF2B5EF4-FFF2-40B4-BE49-F238E27FC236}">
                  <a16:creationId xmlns:a16="http://schemas.microsoft.com/office/drawing/2014/main" id="{03B4950E-30FC-955D-2DF8-2D1D604B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1" y="34845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0" y="2"/>
                    <a:pt x="0" y="0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Freeform 756">
              <a:extLst>
                <a:ext uri="{FF2B5EF4-FFF2-40B4-BE49-F238E27FC236}">
                  <a16:creationId xmlns:a16="http://schemas.microsoft.com/office/drawing/2014/main" id="{AB09CE8B-6E1F-B140-7583-025E144DB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701" y="2881313"/>
              <a:ext cx="615950" cy="566738"/>
            </a:xfrm>
            <a:custGeom>
              <a:avLst/>
              <a:gdLst>
                <a:gd name="T0" fmla="*/ 81 w 132"/>
                <a:gd name="T1" fmla="*/ 3 h 121"/>
                <a:gd name="T2" fmla="*/ 87 w 132"/>
                <a:gd name="T3" fmla="*/ 7 h 121"/>
                <a:gd name="T4" fmla="*/ 91 w 132"/>
                <a:gd name="T5" fmla="*/ 12 h 121"/>
                <a:gd name="T6" fmla="*/ 98 w 132"/>
                <a:gd name="T7" fmla="*/ 22 h 121"/>
                <a:gd name="T8" fmla="*/ 101 w 132"/>
                <a:gd name="T9" fmla="*/ 35 h 121"/>
                <a:gd name="T10" fmla="*/ 100 w 132"/>
                <a:gd name="T11" fmla="*/ 45 h 121"/>
                <a:gd name="T12" fmla="*/ 112 w 132"/>
                <a:gd name="T13" fmla="*/ 52 h 121"/>
                <a:gd name="T14" fmla="*/ 120 w 132"/>
                <a:gd name="T15" fmla="*/ 47 h 121"/>
                <a:gd name="T16" fmla="*/ 126 w 132"/>
                <a:gd name="T17" fmla="*/ 64 h 121"/>
                <a:gd name="T18" fmla="*/ 120 w 132"/>
                <a:gd name="T19" fmla="*/ 67 h 121"/>
                <a:gd name="T20" fmla="*/ 121 w 132"/>
                <a:gd name="T21" fmla="*/ 75 h 121"/>
                <a:gd name="T22" fmla="*/ 124 w 132"/>
                <a:gd name="T23" fmla="*/ 78 h 121"/>
                <a:gd name="T24" fmla="*/ 119 w 132"/>
                <a:gd name="T25" fmla="*/ 79 h 121"/>
                <a:gd name="T26" fmla="*/ 131 w 132"/>
                <a:gd name="T27" fmla="*/ 84 h 121"/>
                <a:gd name="T28" fmla="*/ 114 w 132"/>
                <a:gd name="T29" fmla="*/ 88 h 121"/>
                <a:gd name="T30" fmla="*/ 110 w 132"/>
                <a:gd name="T31" fmla="*/ 92 h 121"/>
                <a:gd name="T32" fmla="*/ 103 w 132"/>
                <a:gd name="T33" fmla="*/ 95 h 121"/>
                <a:gd name="T34" fmla="*/ 101 w 132"/>
                <a:gd name="T35" fmla="*/ 101 h 121"/>
                <a:gd name="T36" fmla="*/ 101 w 132"/>
                <a:gd name="T37" fmla="*/ 111 h 121"/>
                <a:gd name="T38" fmla="*/ 95 w 132"/>
                <a:gd name="T39" fmla="*/ 103 h 121"/>
                <a:gd name="T40" fmla="*/ 88 w 132"/>
                <a:gd name="T41" fmla="*/ 108 h 121"/>
                <a:gd name="T42" fmla="*/ 83 w 132"/>
                <a:gd name="T43" fmla="*/ 115 h 121"/>
                <a:gd name="T44" fmla="*/ 80 w 132"/>
                <a:gd name="T45" fmla="*/ 115 h 121"/>
                <a:gd name="T46" fmla="*/ 69 w 132"/>
                <a:gd name="T47" fmla="*/ 118 h 121"/>
                <a:gd name="T48" fmla="*/ 56 w 132"/>
                <a:gd name="T49" fmla="*/ 119 h 121"/>
                <a:gd name="T50" fmla="*/ 47 w 132"/>
                <a:gd name="T51" fmla="*/ 117 h 121"/>
                <a:gd name="T52" fmla="*/ 41 w 132"/>
                <a:gd name="T53" fmla="*/ 107 h 121"/>
                <a:gd name="T54" fmla="*/ 37 w 132"/>
                <a:gd name="T55" fmla="*/ 104 h 121"/>
                <a:gd name="T56" fmla="*/ 31 w 132"/>
                <a:gd name="T57" fmla="*/ 100 h 121"/>
                <a:gd name="T58" fmla="*/ 29 w 132"/>
                <a:gd name="T59" fmla="*/ 77 h 121"/>
                <a:gd name="T60" fmla="*/ 48 w 132"/>
                <a:gd name="T61" fmla="*/ 66 h 121"/>
                <a:gd name="T62" fmla="*/ 54 w 132"/>
                <a:gd name="T63" fmla="*/ 58 h 121"/>
                <a:gd name="T64" fmla="*/ 45 w 132"/>
                <a:gd name="T65" fmla="*/ 62 h 121"/>
                <a:gd name="T66" fmla="*/ 37 w 132"/>
                <a:gd name="T67" fmla="*/ 65 h 121"/>
                <a:gd name="T68" fmla="*/ 34 w 132"/>
                <a:gd name="T69" fmla="*/ 67 h 121"/>
                <a:gd name="T70" fmla="*/ 19 w 132"/>
                <a:gd name="T71" fmla="*/ 70 h 121"/>
                <a:gd name="T72" fmla="*/ 10 w 132"/>
                <a:gd name="T73" fmla="*/ 61 h 121"/>
                <a:gd name="T74" fmla="*/ 4 w 132"/>
                <a:gd name="T75" fmla="*/ 53 h 121"/>
                <a:gd name="T76" fmla="*/ 2 w 132"/>
                <a:gd name="T77" fmla="*/ 47 h 121"/>
                <a:gd name="T78" fmla="*/ 5 w 132"/>
                <a:gd name="T79" fmla="*/ 37 h 121"/>
                <a:gd name="T80" fmla="*/ 6 w 132"/>
                <a:gd name="T81" fmla="*/ 37 h 121"/>
                <a:gd name="T82" fmla="*/ 10 w 132"/>
                <a:gd name="T83" fmla="*/ 32 h 121"/>
                <a:gd name="T84" fmla="*/ 13 w 132"/>
                <a:gd name="T85" fmla="*/ 24 h 121"/>
                <a:gd name="T86" fmla="*/ 28 w 132"/>
                <a:gd name="T87" fmla="*/ 24 h 121"/>
                <a:gd name="T88" fmla="*/ 37 w 132"/>
                <a:gd name="T89" fmla="*/ 27 h 121"/>
                <a:gd name="T90" fmla="*/ 45 w 132"/>
                <a:gd name="T91" fmla="*/ 35 h 121"/>
                <a:gd name="T92" fmla="*/ 45 w 132"/>
                <a:gd name="T93" fmla="*/ 27 h 121"/>
                <a:gd name="T94" fmla="*/ 46 w 132"/>
                <a:gd name="T95" fmla="*/ 20 h 121"/>
                <a:gd name="T96" fmla="*/ 57 w 132"/>
                <a:gd name="T97" fmla="*/ 10 h 121"/>
                <a:gd name="T98" fmla="*/ 63 w 132"/>
                <a:gd name="T99" fmla="*/ 8 h 121"/>
                <a:gd name="T100" fmla="*/ 67 w 132"/>
                <a:gd name="T101" fmla="*/ 6 h 121"/>
                <a:gd name="T102" fmla="*/ 73 w 132"/>
                <a:gd name="T103" fmla="*/ 7 h 121"/>
                <a:gd name="T104" fmla="*/ 78 w 132"/>
                <a:gd name="T105" fmla="*/ 8 h 121"/>
                <a:gd name="T106" fmla="*/ 62 w 132"/>
                <a:gd name="T107" fmla="*/ 61 h 121"/>
                <a:gd name="T108" fmla="*/ 56 w 132"/>
                <a:gd name="T109" fmla="*/ 58 h 121"/>
                <a:gd name="T110" fmla="*/ 52 w 132"/>
                <a:gd name="T111" fmla="*/ 51 h 121"/>
                <a:gd name="T112" fmla="*/ 51 w 132"/>
                <a:gd name="T113" fmla="*/ 51 h 121"/>
                <a:gd name="T114" fmla="*/ 58 w 132"/>
                <a:gd name="T115" fmla="*/ 52 h 121"/>
                <a:gd name="T116" fmla="*/ 31 w 132"/>
                <a:gd name="T117" fmla="*/ 8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2" h="121">
                  <a:moveTo>
                    <a:pt x="78" y="8"/>
                  </a:moveTo>
                  <a:cubicBezTo>
                    <a:pt x="78" y="7"/>
                    <a:pt x="80" y="7"/>
                    <a:pt x="81" y="6"/>
                  </a:cubicBezTo>
                  <a:cubicBezTo>
                    <a:pt x="81" y="5"/>
                    <a:pt x="81" y="4"/>
                    <a:pt x="81" y="3"/>
                  </a:cubicBezTo>
                  <a:cubicBezTo>
                    <a:pt x="81" y="2"/>
                    <a:pt x="82" y="3"/>
                    <a:pt x="83" y="2"/>
                  </a:cubicBezTo>
                  <a:cubicBezTo>
                    <a:pt x="85" y="4"/>
                    <a:pt x="82" y="6"/>
                    <a:pt x="83" y="9"/>
                  </a:cubicBezTo>
                  <a:cubicBezTo>
                    <a:pt x="85" y="10"/>
                    <a:pt x="85" y="7"/>
                    <a:pt x="87" y="7"/>
                  </a:cubicBezTo>
                  <a:cubicBezTo>
                    <a:pt x="88" y="9"/>
                    <a:pt x="88" y="9"/>
                    <a:pt x="87" y="10"/>
                  </a:cubicBezTo>
                  <a:cubicBezTo>
                    <a:pt x="89" y="11"/>
                    <a:pt x="88" y="9"/>
                    <a:pt x="89" y="9"/>
                  </a:cubicBezTo>
                  <a:cubicBezTo>
                    <a:pt x="91" y="9"/>
                    <a:pt x="90" y="11"/>
                    <a:pt x="91" y="12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3" y="14"/>
                    <a:pt x="96" y="15"/>
                    <a:pt x="98" y="18"/>
                  </a:cubicBezTo>
                  <a:cubicBezTo>
                    <a:pt x="97" y="20"/>
                    <a:pt x="98" y="21"/>
                    <a:pt x="98" y="22"/>
                  </a:cubicBezTo>
                  <a:cubicBezTo>
                    <a:pt x="99" y="22"/>
                    <a:pt x="101" y="21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103" y="27"/>
                    <a:pt x="104" y="32"/>
                    <a:pt x="101" y="35"/>
                  </a:cubicBezTo>
                  <a:cubicBezTo>
                    <a:pt x="102" y="37"/>
                    <a:pt x="102" y="39"/>
                    <a:pt x="101" y="41"/>
                  </a:cubicBezTo>
                  <a:cubicBezTo>
                    <a:pt x="102" y="41"/>
                    <a:pt x="104" y="41"/>
                    <a:pt x="103" y="44"/>
                  </a:cubicBezTo>
                  <a:cubicBezTo>
                    <a:pt x="103" y="43"/>
                    <a:pt x="101" y="45"/>
                    <a:pt x="100" y="45"/>
                  </a:cubicBezTo>
                  <a:cubicBezTo>
                    <a:pt x="100" y="45"/>
                    <a:pt x="99" y="46"/>
                    <a:pt x="99" y="46"/>
                  </a:cubicBezTo>
                  <a:cubicBezTo>
                    <a:pt x="103" y="47"/>
                    <a:pt x="106" y="50"/>
                    <a:pt x="108" y="52"/>
                  </a:cubicBezTo>
                  <a:cubicBezTo>
                    <a:pt x="110" y="53"/>
                    <a:pt x="111" y="52"/>
                    <a:pt x="112" y="52"/>
                  </a:cubicBezTo>
                  <a:cubicBezTo>
                    <a:pt x="112" y="52"/>
                    <a:pt x="111" y="52"/>
                    <a:pt x="111" y="51"/>
                  </a:cubicBezTo>
                  <a:cubicBezTo>
                    <a:pt x="115" y="52"/>
                    <a:pt x="116" y="49"/>
                    <a:pt x="117" y="46"/>
                  </a:cubicBezTo>
                  <a:cubicBezTo>
                    <a:pt x="118" y="46"/>
                    <a:pt x="119" y="46"/>
                    <a:pt x="120" y="47"/>
                  </a:cubicBezTo>
                  <a:cubicBezTo>
                    <a:pt x="118" y="51"/>
                    <a:pt x="114" y="52"/>
                    <a:pt x="112" y="56"/>
                  </a:cubicBezTo>
                  <a:cubicBezTo>
                    <a:pt x="114" y="58"/>
                    <a:pt x="116" y="60"/>
                    <a:pt x="117" y="63"/>
                  </a:cubicBezTo>
                  <a:cubicBezTo>
                    <a:pt x="120" y="62"/>
                    <a:pt x="125" y="61"/>
                    <a:pt x="126" y="64"/>
                  </a:cubicBezTo>
                  <a:cubicBezTo>
                    <a:pt x="124" y="64"/>
                    <a:pt x="121" y="66"/>
                    <a:pt x="119" y="64"/>
                  </a:cubicBezTo>
                  <a:cubicBezTo>
                    <a:pt x="119" y="64"/>
                    <a:pt x="119" y="65"/>
                    <a:pt x="118" y="65"/>
                  </a:cubicBezTo>
                  <a:cubicBezTo>
                    <a:pt x="119" y="66"/>
                    <a:pt x="119" y="67"/>
                    <a:pt x="120" y="67"/>
                  </a:cubicBezTo>
                  <a:cubicBezTo>
                    <a:pt x="121" y="68"/>
                    <a:pt x="120" y="69"/>
                    <a:pt x="120" y="69"/>
                  </a:cubicBezTo>
                  <a:cubicBezTo>
                    <a:pt x="121" y="70"/>
                    <a:pt x="122" y="71"/>
                    <a:pt x="122" y="71"/>
                  </a:cubicBezTo>
                  <a:cubicBezTo>
                    <a:pt x="123" y="73"/>
                    <a:pt x="122" y="74"/>
                    <a:pt x="121" y="75"/>
                  </a:cubicBezTo>
                  <a:cubicBezTo>
                    <a:pt x="123" y="75"/>
                    <a:pt x="124" y="75"/>
                    <a:pt x="126" y="75"/>
                  </a:cubicBezTo>
                  <a:cubicBezTo>
                    <a:pt x="126" y="77"/>
                    <a:pt x="127" y="77"/>
                    <a:pt x="126" y="78"/>
                  </a:cubicBezTo>
                  <a:cubicBezTo>
                    <a:pt x="126" y="78"/>
                    <a:pt x="125" y="78"/>
                    <a:pt x="124" y="78"/>
                  </a:cubicBezTo>
                  <a:cubicBezTo>
                    <a:pt x="124" y="78"/>
                    <a:pt x="124" y="77"/>
                    <a:pt x="124" y="77"/>
                  </a:cubicBezTo>
                  <a:cubicBezTo>
                    <a:pt x="122" y="77"/>
                    <a:pt x="120" y="76"/>
                    <a:pt x="119" y="77"/>
                  </a:cubicBezTo>
                  <a:cubicBezTo>
                    <a:pt x="118" y="77"/>
                    <a:pt x="119" y="78"/>
                    <a:pt x="119" y="79"/>
                  </a:cubicBezTo>
                  <a:cubicBezTo>
                    <a:pt x="122" y="81"/>
                    <a:pt x="125" y="81"/>
                    <a:pt x="128" y="79"/>
                  </a:cubicBezTo>
                  <a:cubicBezTo>
                    <a:pt x="130" y="80"/>
                    <a:pt x="130" y="82"/>
                    <a:pt x="132" y="83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25" y="86"/>
                    <a:pt x="122" y="79"/>
                    <a:pt x="118" y="82"/>
                  </a:cubicBezTo>
                  <a:cubicBezTo>
                    <a:pt x="118" y="83"/>
                    <a:pt x="119" y="84"/>
                    <a:pt x="118" y="86"/>
                  </a:cubicBezTo>
                  <a:cubicBezTo>
                    <a:pt x="116" y="84"/>
                    <a:pt x="115" y="87"/>
                    <a:pt x="114" y="88"/>
                  </a:cubicBezTo>
                  <a:cubicBezTo>
                    <a:pt x="114" y="91"/>
                    <a:pt x="117" y="91"/>
                    <a:pt x="117" y="94"/>
                  </a:cubicBezTo>
                  <a:cubicBezTo>
                    <a:pt x="115" y="93"/>
                    <a:pt x="114" y="91"/>
                    <a:pt x="112" y="90"/>
                  </a:cubicBezTo>
                  <a:cubicBezTo>
                    <a:pt x="111" y="90"/>
                    <a:pt x="111" y="91"/>
                    <a:pt x="110" y="92"/>
                  </a:cubicBezTo>
                  <a:cubicBezTo>
                    <a:pt x="110" y="93"/>
                    <a:pt x="111" y="92"/>
                    <a:pt x="111" y="94"/>
                  </a:cubicBezTo>
                  <a:cubicBezTo>
                    <a:pt x="111" y="94"/>
                    <a:pt x="110" y="94"/>
                    <a:pt x="110" y="95"/>
                  </a:cubicBezTo>
                  <a:cubicBezTo>
                    <a:pt x="108" y="94"/>
                    <a:pt x="105" y="94"/>
                    <a:pt x="103" y="95"/>
                  </a:cubicBezTo>
                  <a:cubicBezTo>
                    <a:pt x="104" y="96"/>
                    <a:pt x="103" y="97"/>
                    <a:pt x="102" y="98"/>
                  </a:cubicBezTo>
                  <a:cubicBezTo>
                    <a:pt x="103" y="100"/>
                    <a:pt x="105" y="101"/>
                    <a:pt x="105" y="103"/>
                  </a:cubicBezTo>
                  <a:cubicBezTo>
                    <a:pt x="103" y="104"/>
                    <a:pt x="104" y="101"/>
                    <a:pt x="101" y="101"/>
                  </a:cubicBezTo>
                  <a:cubicBezTo>
                    <a:pt x="100" y="103"/>
                    <a:pt x="103" y="104"/>
                    <a:pt x="103" y="104"/>
                  </a:cubicBezTo>
                  <a:cubicBezTo>
                    <a:pt x="103" y="107"/>
                    <a:pt x="102" y="108"/>
                    <a:pt x="102" y="111"/>
                  </a:cubicBezTo>
                  <a:cubicBezTo>
                    <a:pt x="102" y="111"/>
                    <a:pt x="102" y="111"/>
                    <a:pt x="101" y="111"/>
                  </a:cubicBezTo>
                  <a:cubicBezTo>
                    <a:pt x="97" y="109"/>
                    <a:pt x="100" y="104"/>
                    <a:pt x="98" y="100"/>
                  </a:cubicBezTo>
                  <a:cubicBezTo>
                    <a:pt x="97" y="100"/>
                    <a:pt x="96" y="101"/>
                    <a:pt x="95" y="100"/>
                  </a:cubicBezTo>
                  <a:cubicBezTo>
                    <a:pt x="95" y="101"/>
                    <a:pt x="95" y="102"/>
                    <a:pt x="95" y="103"/>
                  </a:cubicBezTo>
                  <a:cubicBezTo>
                    <a:pt x="93" y="103"/>
                    <a:pt x="93" y="102"/>
                    <a:pt x="93" y="101"/>
                  </a:cubicBezTo>
                  <a:cubicBezTo>
                    <a:pt x="90" y="102"/>
                    <a:pt x="88" y="102"/>
                    <a:pt x="86" y="103"/>
                  </a:cubicBezTo>
                  <a:cubicBezTo>
                    <a:pt x="86" y="105"/>
                    <a:pt x="88" y="106"/>
                    <a:pt x="88" y="108"/>
                  </a:cubicBezTo>
                  <a:cubicBezTo>
                    <a:pt x="86" y="110"/>
                    <a:pt x="83" y="108"/>
                    <a:pt x="82" y="109"/>
                  </a:cubicBezTo>
                  <a:cubicBezTo>
                    <a:pt x="82" y="111"/>
                    <a:pt x="84" y="111"/>
                    <a:pt x="84" y="111"/>
                  </a:cubicBezTo>
                  <a:cubicBezTo>
                    <a:pt x="84" y="113"/>
                    <a:pt x="85" y="115"/>
                    <a:pt x="83" y="115"/>
                  </a:cubicBezTo>
                  <a:cubicBezTo>
                    <a:pt x="85" y="117"/>
                    <a:pt x="88" y="118"/>
                    <a:pt x="89" y="121"/>
                  </a:cubicBezTo>
                  <a:cubicBezTo>
                    <a:pt x="89" y="120"/>
                    <a:pt x="88" y="121"/>
                    <a:pt x="88" y="121"/>
                  </a:cubicBezTo>
                  <a:cubicBezTo>
                    <a:pt x="84" y="120"/>
                    <a:pt x="84" y="116"/>
                    <a:pt x="80" y="115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6" y="112"/>
                    <a:pt x="76" y="114"/>
                    <a:pt x="73" y="114"/>
                  </a:cubicBezTo>
                  <a:cubicBezTo>
                    <a:pt x="75" y="117"/>
                    <a:pt x="71" y="121"/>
                    <a:pt x="69" y="118"/>
                  </a:cubicBezTo>
                  <a:cubicBezTo>
                    <a:pt x="68" y="118"/>
                    <a:pt x="68" y="119"/>
                    <a:pt x="66" y="119"/>
                  </a:cubicBezTo>
                  <a:cubicBezTo>
                    <a:pt x="66" y="118"/>
                    <a:pt x="63" y="118"/>
                    <a:pt x="63" y="117"/>
                  </a:cubicBezTo>
                  <a:cubicBezTo>
                    <a:pt x="59" y="116"/>
                    <a:pt x="57" y="119"/>
                    <a:pt x="56" y="119"/>
                  </a:cubicBezTo>
                  <a:cubicBezTo>
                    <a:pt x="55" y="120"/>
                    <a:pt x="54" y="118"/>
                    <a:pt x="53" y="117"/>
                  </a:cubicBezTo>
                  <a:cubicBezTo>
                    <a:pt x="52" y="117"/>
                    <a:pt x="51" y="119"/>
                    <a:pt x="50" y="119"/>
                  </a:cubicBezTo>
                  <a:cubicBezTo>
                    <a:pt x="49" y="119"/>
                    <a:pt x="48" y="117"/>
                    <a:pt x="47" y="117"/>
                  </a:cubicBezTo>
                  <a:cubicBezTo>
                    <a:pt x="47" y="116"/>
                    <a:pt x="47" y="115"/>
                    <a:pt x="48" y="115"/>
                  </a:cubicBezTo>
                  <a:cubicBezTo>
                    <a:pt x="47" y="114"/>
                    <a:pt x="46" y="111"/>
                    <a:pt x="44" y="111"/>
                  </a:cubicBezTo>
                  <a:cubicBezTo>
                    <a:pt x="44" y="109"/>
                    <a:pt x="42" y="109"/>
                    <a:pt x="41" y="107"/>
                  </a:cubicBezTo>
                  <a:cubicBezTo>
                    <a:pt x="39" y="108"/>
                    <a:pt x="39" y="107"/>
                    <a:pt x="37" y="109"/>
                  </a:cubicBezTo>
                  <a:cubicBezTo>
                    <a:pt x="36" y="109"/>
                    <a:pt x="36" y="108"/>
                    <a:pt x="35" y="108"/>
                  </a:cubicBezTo>
                  <a:cubicBezTo>
                    <a:pt x="35" y="106"/>
                    <a:pt x="36" y="105"/>
                    <a:pt x="37" y="104"/>
                  </a:cubicBezTo>
                  <a:cubicBezTo>
                    <a:pt x="34" y="102"/>
                    <a:pt x="36" y="100"/>
                    <a:pt x="35" y="98"/>
                  </a:cubicBezTo>
                  <a:cubicBezTo>
                    <a:pt x="33" y="98"/>
                    <a:pt x="32" y="97"/>
                    <a:pt x="31" y="97"/>
                  </a:cubicBezTo>
                  <a:cubicBezTo>
                    <a:pt x="31" y="98"/>
                    <a:pt x="31" y="98"/>
                    <a:pt x="31" y="100"/>
                  </a:cubicBezTo>
                  <a:cubicBezTo>
                    <a:pt x="31" y="100"/>
                    <a:pt x="30" y="100"/>
                    <a:pt x="30" y="101"/>
                  </a:cubicBezTo>
                  <a:cubicBezTo>
                    <a:pt x="18" y="98"/>
                    <a:pt x="26" y="84"/>
                    <a:pt x="31" y="78"/>
                  </a:cubicBezTo>
                  <a:cubicBezTo>
                    <a:pt x="31" y="77"/>
                    <a:pt x="29" y="79"/>
                    <a:pt x="29" y="77"/>
                  </a:cubicBezTo>
                  <a:cubicBezTo>
                    <a:pt x="30" y="77"/>
                    <a:pt x="31" y="77"/>
                    <a:pt x="31" y="78"/>
                  </a:cubicBezTo>
                  <a:cubicBezTo>
                    <a:pt x="33" y="76"/>
                    <a:pt x="35" y="75"/>
                    <a:pt x="37" y="74"/>
                  </a:cubicBezTo>
                  <a:cubicBezTo>
                    <a:pt x="37" y="67"/>
                    <a:pt x="46" y="71"/>
                    <a:pt x="48" y="66"/>
                  </a:cubicBezTo>
                  <a:cubicBezTo>
                    <a:pt x="48" y="65"/>
                    <a:pt x="47" y="65"/>
                    <a:pt x="48" y="64"/>
                  </a:cubicBezTo>
                  <a:cubicBezTo>
                    <a:pt x="50" y="64"/>
                    <a:pt x="51" y="62"/>
                    <a:pt x="53" y="64"/>
                  </a:cubicBezTo>
                  <a:cubicBezTo>
                    <a:pt x="54" y="63"/>
                    <a:pt x="52" y="59"/>
                    <a:pt x="54" y="58"/>
                  </a:cubicBezTo>
                  <a:cubicBezTo>
                    <a:pt x="51" y="58"/>
                    <a:pt x="49" y="58"/>
                    <a:pt x="48" y="57"/>
                  </a:cubicBezTo>
                  <a:cubicBezTo>
                    <a:pt x="48" y="58"/>
                    <a:pt x="47" y="60"/>
                    <a:pt x="45" y="60"/>
                  </a:cubicBezTo>
                  <a:cubicBezTo>
                    <a:pt x="45" y="61"/>
                    <a:pt x="45" y="62"/>
                    <a:pt x="45" y="62"/>
                  </a:cubicBezTo>
                  <a:cubicBezTo>
                    <a:pt x="44" y="63"/>
                    <a:pt x="43" y="62"/>
                    <a:pt x="42" y="63"/>
                  </a:cubicBezTo>
                  <a:cubicBezTo>
                    <a:pt x="41" y="63"/>
                    <a:pt x="42" y="64"/>
                    <a:pt x="41" y="65"/>
                  </a:cubicBezTo>
                  <a:cubicBezTo>
                    <a:pt x="39" y="65"/>
                    <a:pt x="39" y="65"/>
                    <a:pt x="37" y="65"/>
                  </a:cubicBezTo>
                  <a:cubicBezTo>
                    <a:pt x="37" y="66"/>
                    <a:pt x="37" y="67"/>
                    <a:pt x="37" y="68"/>
                  </a:cubicBezTo>
                  <a:cubicBezTo>
                    <a:pt x="36" y="68"/>
                    <a:pt x="36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1" y="67"/>
                    <a:pt x="29" y="69"/>
                    <a:pt x="27" y="70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1" y="67"/>
                    <a:pt x="22" y="69"/>
                    <a:pt x="19" y="70"/>
                  </a:cubicBezTo>
                  <a:cubicBezTo>
                    <a:pt x="19" y="68"/>
                    <a:pt x="17" y="69"/>
                    <a:pt x="17" y="68"/>
                  </a:cubicBezTo>
                  <a:cubicBezTo>
                    <a:pt x="16" y="68"/>
                    <a:pt x="16" y="69"/>
                    <a:pt x="14" y="69"/>
                  </a:cubicBezTo>
                  <a:cubicBezTo>
                    <a:pt x="12" y="67"/>
                    <a:pt x="10" y="65"/>
                    <a:pt x="10" y="61"/>
                  </a:cubicBezTo>
                  <a:cubicBezTo>
                    <a:pt x="10" y="61"/>
                    <a:pt x="9" y="61"/>
                    <a:pt x="8" y="61"/>
                  </a:cubicBezTo>
                  <a:cubicBezTo>
                    <a:pt x="8" y="59"/>
                    <a:pt x="8" y="58"/>
                    <a:pt x="9" y="58"/>
                  </a:cubicBezTo>
                  <a:cubicBezTo>
                    <a:pt x="8" y="54"/>
                    <a:pt x="3" y="57"/>
                    <a:pt x="4" y="53"/>
                  </a:cubicBezTo>
                  <a:cubicBezTo>
                    <a:pt x="5" y="53"/>
                    <a:pt x="6" y="54"/>
                    <a:pt x="6" y="52"/>
                  </a:cubicBezTo>
                  <a:cubicBezTo>
                    <a:pt x="5" y="51"/>
                    <a:pt x="4" y="47"/>
                    <a:pt x="3" y="49"/>
                  </a:cubicBezTo>
                  <a:cubicBezTo>
                    <a:pt x="3" y="48"/>
                    <a:pt x="1" y="49"/>
                    <a:pt x="2" y="47"/>
                  </a:cubicBezTo>
                  <a:cubicBezTo>
                    <a:pt x="3" y="47"/>
                    <a:pt x="5" y="47"/>
                    <a:pt x="5" y="46"/>
                  </a:cubicBezTo>
                  <a:cubicBezTo>
                    <a:pt x="5" y="45"/>
                    <a:pt x="4" y="45"/>
                    <a:pt x="5" y="45"/>
                  </a:cubicBezTo>
                  <a:cubicBezTo>
                    <a:pt x="0" y="45"/>
                    <a:pt x="1" y="37"/>
                    <a:pt x="5" y="37"/>
                  </a:cubicBezTo>
                  <a:cubicBezTo>
                    <a:pt x="5" y="38"/>
                    <a:pt x="4" y="38"/>
                    <a:pt x="4" y="39"/>
                  </a:cubicBezTo>
                  <a:cubicBezTo>
                    <a:pt x="6" y="38"/>
                    <a:pt x="5" y="38"/>
                    <a:pt x="8" y="38"/>
                  </a:cubicBezTo>
                  <a:cubicBezTo>
                    <a:pt x="8" y="37"/>
                    <a:pt x="5" y="39"/>
                    <a:pt x="6" y="37"/>
                  </a:cubicBezTo>
                  <a:cubicBezTo>
                    <a:pt x="8" y="37"/>
                    <a:pt x="8" y="35"/>
                    <a:pt x="9" y="35"/>
                  </a:cubicBezTo>
                  <a:cubicBezTo>
                    <a:pt x="9" y="33"/>
                    <a:pt x="8" y="33"/>
                    <a:pt x="8" y="31"/>
                  </a:cubicBezTo>
                  <a:cubicBezTo>
                    <a:pt x="9" y="30"/>
                    <a:pt x="11" y="32"/>
                    <a:pt x="10" y="32"/>
                  </a:cubicBezTo>
                  <a:cubicBezTo>
                    <a:pt x="13" y="30"/>
                    <a:pt x="8" y="30"/>
                    <a:pt x="8" y="27"/>
                  </a:cubicBezTo>
                  <a:cubicBezTo>
                    <a:pt x="11" y="28"/>
                    <a:pt x="14" y="30"/>
                    <a:pt x="13" y="31"/>
                  </a:cubicBezTo>
                  <a:cubicBezTo>
                    <a:pt x="16" y="29"/>
                    <a:pt x="14" y="26"/>
                    <a:pt x="13" y="24"/>
                  </a:cubicBezTo>
                  <a:cubicBezTo>
                    <a:pt x="13" y="22"/>
                    <a:pt x="15" y="22"/>
                    <a:pt x="16" y="21"/>
                  </a:cubicBezTo>
                  <a:cubicBezTo>
                    <a:pt x="20" y="22"/>
                    <a:pt x="22" y="26"/>
                    <a:pt x="27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4" y="27"/>
                    <a:pt x="36" y="29"/>
                    <a:pt x="37" y="27"/>
                  </a:cubicBezTo>
                  <a:cubicBezTo>
                    <a:pt x="39" y="28"/>
                    <a:pt x="38" y="30"/>
                    <a:pt x="40" y="31"/>
                  </a:cubicBezTo>
                  <a:cubicBezTo>
                    <a:pt x="41" y="31"/>
                    <a:pt x="42" y="29"/>
                    <a:pt x="43" y="30"/>
                  </a:cubicBezTo>
                  <a:cubicBezTo>
                    <a:pt x="43" y="33"/>
                    <a:pt x="43" y="33"/>
                    <a:pt x="45" y="35"/>
                  </a:cubicBezTo>
                  <a:cubicBezTo>
                    <a:pt x="45" y="33"/>
                    <a:pt x="47" y="32"/>
                    <a:pt x="46" y="30"/>
                  </a:cubicBezTo>
                  <a:cubicBezTo>
                    <a:pt x="45" y="28"/>
                    <a:pt x="41" y="30"/>
                    <a:pt x="41" y="27"/>
                  </a:cubicBezTo>
                  <a:cubicBezTo>
                    <a:pt x="43" y="26"/>
                    <a:pt x="43" y="28"/>
                    <a:pt x="45" y="27"/>
                  </a:cubicBezTo>
                  <a:cubicBezTo>
                    <a:pt x="47" y="26"/>
                    <a:pt x="46" y="23"/>
                    <a:pt x="48" y="22"/>
                  </a:cubicBezTo>
                  <a:cubicBezTo>
                    <a:pt x="46" y="20"/>
                    <a:pt x="44" y="19"/>
                    <a:pt x="41" y="19"/>
                  </a:cubicBezTo>
                  <a:cubicBezTo>
                    <a:pt x="42" y="16"/>
                    <a:pt x="45" y="18"/>
                    <a:pt x="46" y="20"/>
                  </a:cubicBezTo>
                  <a:cubicBezTo>
                    <a:pt x="51" y="20"/>
                    <a:pt x="50" y="13"/>
                    <a:pt x="54" y="12"/>
                  </a:cubicBezTo>
                  <a:cubicBezTo>
                    <a:pt x="54" y="10"/>
                    <a:pt x="53" y="9"/>
                    <a:pt x="54" y="7"/>
                  </a:cubicBezTo>
                  <a:cubicBezTo>
                    <a:pt x="55" y="8"/>
                    <a:pt x="56" y="9"/>
                    <a:pt x="57" y="10"/>
                  </a:cubicBezTo>
                  <a:cubicBezTo>
                    <a:pt x="58" y="10"/>
                    <a:pt x="57" y="9"/>
                    <a:pt x="57" y="8"/>
                  </a:cubicBezTo>
                  <a:cubicBezTo>
                    <a:pt x="58" y="8"/>
                    <a:pt x="58" y="8"/>
                    <a:pt x="58" y="7"/>
                  </a:cubicBezTo>
                  <a:cubicBezTo>
                    <a:pt x="61" y="7"/>
                    <a:pt x="61" y="9"/>
                    <a:pt x="63" y="8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4" y="4"/>
                    <a:pt x="64" y="6"/>
                    <a:pt x="65" y="8"/>
                  </a:cubicBezTo>
                  <a:cubicBezTo>
                    <a:pt x="66" y="8"/>
                    <a:pt x="66" y="6"/>
                    <a:pt x="67" y="6"/>
                  </a:cubicBezTo>
                  <a:cubicBezTo>
                    <a:pt x="67" y="5"/>
                    <a:pt x="66" y="5"/>
                    <a:pt x="65" y="3"/>
                  </a:cubicBezTo>
                  <a:cubicBezTo>
                    <a:pt x="68" y="1"/>
                    <a:pt x="69" y="5"/>
                    <a:pt x="70" y="7"/>
                  </a:cubicBezTo>
                  <a:cubicBezTo>
                    <a:pt x="72" y="6"/>
                    <a:pt x="72" y="7"/>
                    <a:pt x="73" y="7"/>
                  </a:cubicBezTo>
                  <a:cubicBezTo>
                    <a:pt x="74" y="8"/>
                    <a:pt x="74" y="7"/>
                    <a:pt x="75" y="7"/>
                  </a:cubicBezTo>
                  <a:cubicBezTo>
                    <a:pt x="74" y="5"/>
                    <a:pt x="74" y="3"/>
                    <a:pt x="74" y="1"/>
                  </a:cubicBezTo>
                  <a:cubicBezTo>
                    <a:pt x="79" y="0"/>
                    <a:pt x="76" y="6"/>
                    <a:pt x="78" y="8"/>
                  </a:cubicBezTo>
                  <a:close/>
                  <a:moveTo>
                    <a:pt x="53" y="57"/>
                  </a:moveTo>
                  <a:cubicBezTo>
                    <a:pt x="56" y="57"/>
                    <a:pt x="54" y="59"/>
                    <a:pt x="56" y="60"/>
                  </a:cubicBezTo>
                  <a:cubicBezTo>
                    <a:pt x="58" y="59"/>
                    <a:pt x="60" y="60"/>
                    <a:pt x="62" y="61"/>
                  </a:cubicBezTo>
                  <a:cubicBezTo>
                    <a:pt x="62" y="59"/>
                    <a:pt x="64" y="59"/>
                    <a:pt x="64" y="57"/>
                  </a:cubicBezTo>
                  <a:cubicBezTo>
                    <a:pt x="63" y="57"/>
                    <a:pt x="62" y="56"/>
                    <a:pt x="62" y="54"/>
                  </a:cubicBezTo>
                  <a:cubicBezTo>
                    <a:pt x="59" y="54"/>
                    <a:pt x="58" y="57"/>
                    <a:pt x="56" y="58"/>
                  </a:cubicBezTo>
                  <a:cubicBezTo>
                    <a:pt x="55" y="57"/>
                    <a:pt x="54" y="57"/>
                    <a:pt x="55" y="56"/>
                  </a:cubicBezTo>
                  <a:cubicBezTo>
                    <a:pt x="56" y="54"/>
                    <a:pt x="61" y="53"/>
                    <a:pt x="58" y="50"/>
                  </a:cubicBezTo>
                  <a:cubicBezTo>
                    <a:pt x="57" y="51"/>
                    <a:pt x="53" y="53"/>
                    <a:pt x="52" y="51"/>
                  </a:cubicBezTo>
                  <a:cubicBezTo>
                    <a:pt x="53" y="50"/>
                    <a:pt x="53" y="49"/>
                    <a:pt x="54" y="48"/>
                  </a:cubicBezTo>
                  <a:cubicBezTo>
                    <a:pt x="53" y="47"/>
                    <a:pt x="51" y="47"/>
                    <a:pt x="50" y="47"/>
                  </a:cubicBezTo>
                  <a:cubicBezTo>
                    <a:pt x="50" y="49"/>
                    <a:pt x="51" y="49"/>
                    <a:pt x="51" y="51"/>
                  </a:cubicBezTo>
                  <a:cubicBezTo>
                    <a:pt x="50" y="51"/>
                    <a:pt x="51" y="53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51" y="60"/>
                    <a:pt x="56" y="53"/>
                    <a:pt x="58" y="52"/>
                  </a:cubicBezTo>
                  <a:cubicBezTo>
                    <a:pt x="57" y="54"/>
                    <a:pt x="55" y="55"/>
                    <a:pt x="53" y="57"/>
                  </a:cubicBezTo>
                  <a:close/>
                  <a:moveTo>
                    <a:pt x="29" y="89"/>
                  </a:moveTo>
                  <a:cubicBezTo>
                    <a:pt x="30" y="89"/>
                    <a:pt x="31" y="89"/>
                    <a:pt x="31" y="88"/>
                  </a:cubicBezTo>
                  <a:cubicBezTo>
                    <a:pt x="31" y="88"/>
                    <a:pt x="31" y="87"/>
                    <a:pt x="31" y="87"/>
                  </a:cubicBezTo>
                  <a:cubicBezTo>
                    <a:pt x="31" y="88"/>
                    <a:pt x="29" y="88"/>
                    <a:pt x="29" y="89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Freeform 757">
              <a:extLst>
                <a:ext uri="{FF2B5EF4-FFF2-40B4-BE49-F238E27FC236}">
                  <a16:creationId xmlns:a16="http://schemas.microsoft.com/office/drawing/2014/main" id="{36F5AFB5-76B9-D619-5ECC-9715610DA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564" y="3068638"/>
              <a:ext cx="50800" cy="52388"/>
            </a:xfrm>
            <a:custGeom>
              <a:avLst/>
              <a:gdLst>
                <a:gd name="T0" fmla="*/ 11 w 11"/>
                <a:gd name="T1" fmla="*/ 6 h 11"/>
                <a:gd name="T2" fmla="*/ 1 w 11"/>
                <a:gd name="T3" fmla="*/ 6 h 11"/>
                <a:gd name="T4" fmla="*/ 0 w 11"/>
                <a:gd name="T5" fmla="*/ 3 h 11"/>
                <a:gd name="T6" fmla="*/ 4 w 11"/>
                <a:gd name="T7" fmla="*/ 3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11"/>
                    <a:pt x="5" y="7"/>
                    <a:pt x="1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2" y="3"/>
                    <a:pt x="2" y="2"/>
                    <a:pt x="4" y="3"/>
                  </a:cubicBezTo>
                  <a:cubicBezTo>
                    <a:pt x="5" y="0"/>
                    <a:pt x="11" y="2"/>
                    <a:pt x="11" y="6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Freeform 758">
              <a:extLst>
                <a:ext uri="{FF2B5EF4-FFF2-40B4-BE49-F238E27FC236}">
                  <a16:creationId xmlns:a16="http://schemas.microsoft.com/office/drawing/2014/main" id="{7C23A0E2-F4D5-5237-B812-592902C5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276" y="2979738"/>
              <a:ext cx="38100" cy="3810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5 h 8"/>
                <a:gd name="T4" fmla="*/ 0 w 8"/>
                <a:gd name="T5" fmla="*/ 2 h 8"/>
                <a:gd name="T6" fmla="*/ 8 w 8"/>
                <a:gd name="T7" fmla="*/ 7 h 8"/>
                <a:gd name="T8" fmla="*/ 2 w 8"/>
                <a:gd name="T9" fmla="*/ 7 h 8"/>
                <a:gd name="T10" fmla="*/ 3 w 8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3" y="0"/>
                    <a:pt x="8" y="3"/>
                    <a:pt x="8" y="7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6"/>
                    <a:pt x="1" y="5"/>
                    <a:pt x="3" y="5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Freeform 759">
              <a:extLst>
                <a:ext uri="{FF2B5EF4-FFF2-40B4-BE49-F238E27FC236}">
                  <a16:creationId xmlns:a16="http://schemas.microsoft.com/office/drawing/2014/main" id="{2CD52F62-B33D-233B-C2DE-C5EF7DC4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76" y="3054351"/>
              <a:ext cx="50800" cy="33338"/>
            </a:xfrm>
            <a:custGeom>
              <a:avLst/>
              <a:gdLst>
                <a:gd name="T0" fmla="*/ 10 w 11"/>
                <a:gd name="T1" fmla="*/ 4 h 7"/>
                <a:gd name="T2" fmla="*/ 0 w 11"/>
                <a:gd name="T3" fmla="*/ 2 h 7"/>
                <a:gd name="T4" fmla="*/ 1 w 11"/>
                <a:gd name="T5" fmla="*/ 0 h 7"/>
                <a:gd name="T6" fmla="*/ 7 w 11"/>
                <a:gd name="T7" fmla="*/ 0 h 7"/>
                <a:gd name="T8" fmla="*/ 10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7" y="7"/>
                    <a:pt x="2" y="2"/>
                    <a:pt x="0" y="2"/>
                  </a:cubicBezTo>
                  <a:cubicBezTo>
                    <a:pt x="0" y="1"/>
                    <a:pt x="1" y="2"/>
                    <a:pt x="1" y="0"/>
                  </a:cubicBezTo>
                  <a:cubicBezTo>
                    <a:pt x="4" y="0"/>
                    <a:pt x="4" y="0"/>
                    <a:pt x="7" y="0"/>
                  </a:cubicBezTo>
                  <a:cubicBezTo>
                    <a:pt x="5" y="1"/>
                    <a:pt x="11" y="1"/>
                    <a:pt x="10" y="4"/>
                  </a:cubicBezTo>
                  <a:close/>
                </a:path>
              </a:pathLst>
            </a:custGeom>
            <a:gradFill>
              <a:gsLst>
                <a:gs pos="100000">
                  <a:srgbClr val="669B5B">
                    <a:alpha val="0"/>
                  </a:srgbClr>
                </a:gs>
                <a:gs pos="0">
                  <a:srgbClr val="57844E">
                    <a:alpha val="58000"/>
                  </a:srgbClr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8194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8DD677C-FFD1-2822-41F8-1BE78607DD73}"/>
              </a:ext>
            </a:extLst>
          </p:cNvPr>
          <p:cNvGrpSpPr/>
          <p:nvPr/>
        </p:nvGrpSpPr>
        <p:grpSpPr>
          <a:xfrm>
            <a:off x="347249" y="30367"/>
            <a:ext cx="1224986" cy="940613"/>
            <a:chOff x="1880094" y="2284643"/>
            <a:chExt cx="840974" cy="645748"/>
          </a:xfrm>
        </p:grpSpPr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5C98F6E6-9B0D-ED58-2636-6CD3E89FE233}"/>
                </a:ext>
              </a:extLst>
            </p:cNvPr>
            <p:cNvSpPr>
              <a:spLocks/>
            </p:cNvSpPr>
            <p:nvPr/>
          </p:nvSpPr>
          <p:spPr bwMode="auto">
            <a:xfrm rot="8553058">
              <a:off x="1880094" y="2284643"/>
              <a:ext cx="840974" cy="645748"/>
            </a:xfrm>
            <a:custGeom>
              <a:avLst/>
              <a:gdLst>
                <a:gd name="connsiteX0" fmla="*/ 284162 w 533400"/>
                <a:gd name="connsiteY0" fmla="*/ 407988 h 409575"/>
                <a:gd name="connsiteX1" fmla="*/ 285750 w 533400"/>
                <a:gd name="connsiteY1" fmla="*/ 407988 h 409575"/>
                <a:gd name="connsiteX2" fmla="*/ 285750 w 533400"/>
                <a:gd name="connsiteY2" fmla="*/ 409575 h 409575"/>
                <a:gd name="connsiteX3" fmla="*/ 288925 w 533400"/>
                <a:gd name="connsiteY3" fmla="*/ 401637 h 409575"/>
                <a:gd name="connsiteX4" fmla="*/ 288925 w 533400"/>
                <a:gd name="connsiteY4" fmla="*/ 404813 h 409575"/>
                <a:gd name="connsiteX5" fmla="*/ 285750 w 533400"/>
                <a:gd name="connsiteY5" fmla="*/ 407988 h 409575"/>
                <a:gd name="connsiteX6" fmla="*/ 290512 w 533400"/>
                <a:gd name="connsiteY6" fmla="*/ 398463 h 409575"/>
                <a:gd name="connsiteX7" fmla="*/ 288925 w 533400"/>
                <a:gd name="connsiteY7" fmla="*/ 401637 h 409575"/>
                <a:gd name="connsiteX8" fmla="*/ 288925 w 533400"/>
                <a:gd name="connsiteY8" fmla="*/ 400050 h 409575"/>
                <a:gd name="connsiteX9" fmla="*/ 295275 w 533400"/>
                <a:gd name="connsiteY9" fmla="*/ 388938 h 409575"/>
                <a:gd name="connsiteX10" fmla="*/ 293687 w 533400"/>
                <a:gd name="connsiteY10" fmla="*/ 395288 h 409575"/>
                <a:gd name="connsiteX11" fmla="*/ 290512 w 533400"/>
                <a:gd name="connsiteY11" fmla="*/ 398463 h 409575"/>
                <a:gd name="connsiteX12" fmla="*/ 290512 w 533400"/>
                <a:gd name="connsiteY12" fmla="*/ 398463 h 409575"/>
                <a:gd name="connsiteX13" fmla="*/ 182562 w 533400"/>
                <a:gd name="connsiteY13" fmla="*/ 379413 h 409575"/>
                <a:gd name="connsiteX14" fmla="*/ 184150 w 533400"/>
                <a:gd name="connsiteY14" fmla="*/ 379413 h 409575"/>
                <a:gd name="connsiteX15" fmla="*/ 187325 w 533400"/>
                <a:gd name="connsiteY15" fmla="*/ 379413 h 409575"/>
                <a:gd name="connsiteX16" fmla="*/ 184150 w 533400"/>
                <a:gd name="connsiteY16" fmla="*/ 382588 h 409575"/>
                <a:gd name="connsiteX17" fmla="*/ 182562 w 533400"/>
                <a:gd name="connsiteY17" fmla="*/ 384175 h 409575"/>
                <a:gd name="connsiteX18" fmla="*/ 180975 w 533400"/>
                <a:gd name="connsiteY18" fmla="*/ 382588 h 409575"/>
                <a:gd name="connsiteX19" fmla="*/ 182562 w 533400"/>
                <a:gd name="connsiteY19" fmla="*/ 382588 h 409575"/>
                <a:gd name="connsiteX20" fmla="*/ 277812 w 533400"/>
                <a:gd name="connsiteY20" fmla="*/ 377825 h 409575"/>
                <a:gd name="connsiteX21" fmla="*/ 279400 w 533400"/>
                <a:gd name="connsiteY21" fmla="*/ 377825 h 409575"/>
                <a:gd name="connsiteX22" fmla="*/ 279400 w 533400"/>
                <a:gd name="connsiteY22" fmla="*/ 379413 h 409575"/>
                <a:gd name="connsiteX23" fmla="*/ 274637 w 533400"/>
                <a:gd name="connsiteY23" fmla="*/ 382588 h 409575"/>
                <a:gd name="connsiteX24" fmla="*/ 273050 w 533400"/>
                <a:gd name="connsiteY24" fmla="*/ 387350 h 409575"/>
                <a:gd name="connsiteX25" fmla="*/ 271462 w 533400"/>
                <a:gd name="connsiteY25" fmla="*/ 387350 h 409575"/>
                <a:gd name="connsiteX26" fmla="*/ 268287 w 533400"/>
                <a:gd name="connsiteY26" fmla="*/ 388938 h 409575"/>
                <a:gd name="connsiteX27" fmla="*/ 266700 w 533400"/>
                <a:gd name="connsiteY27" fmla="*/ 392113 h 409575"/>
                <a:gd name="connsiteX28" fmla="*/ 266700 w 533400"/>
                <a:gd name="connsiteY28" fmla="*/ 388938 h 409575"/>
                <a:gd name="connsiteX29" fmla="*/ 268287 w 533400"/>
                <a:gd name="connsiteY29" fmla="*/ 387350 h 409575"/>
                <a:gd name="connsiteX30" fmla="*/ 268287 w 533400"/>
                <a:gd name="connsiteY30" fmla="*/ 384175 h 409575"/>
                <a:gd name="connsiteX31" fmla="*/ 271462 w 533400"/>
                <a:gd name="connsiteY31" fmla="*/ 384175 h 409575"/>
                <a:gd name="connsiteX32" fmla="*/ 273050 w 533400"/>
                <a:gd name="connsiteY32" fmla="*/ 384175 h 409575"/>
                <a:gd name="connsiteX33" fmla="*/ 273050 w 533400"/>
                <a:gd name="connsiteY33" fmla="*/ 382588 h 409575"/>
                <a:gd name="connsiteX34" fmla="*/ 274637 w 533400"/>
                <a:gd name="connsiteY34" fmla="*/ 379413 h 409575"/>
                <a:gd name="connsiteX35" fmla="*/ 192087 w 533400"/>
                <a:gd name="connsiteY35" fmla="*/ 377825 h 409575"/>
                <a:gd name="connsiteX36" fmla="*/ 188912 w 533400"/>
                <a:gd name="connsiteY36" fmla="*/ 379413 h 409575"/>
                <a:gd name="connsiteX37" fmla="*/ 187325 w 533400"/>
                <a:gd name="connsiteY37" fmla="*/ 379413 h 409575"/>
                <a:gd name="connsiteX38" fmla="*/ 252412 w 533400"/>
                <a:gd name="connsiteY38" fmla="*/ 376238 h 409575"/>
                <a:gd name="connsiteX39" fmla="*/ 252412 w 533400"/>
                <a:gd name="connsiteY39" fmla="*/ 377825 h 409575"/>
                <a:gd name="connsiteX40" fmla="*/ 250825 w 533400"/>
                <a:gd name="connsiteY40" fmla="*/ 379413 h 409575"/>
                <a:gd name="connsiteX41" fmla="*/ 247650 w 533400"/>
                <a:gd name="connsiteY41" fmla="*/ 379413 h 409575"/>
                <a:gd name="connsiteX42" fmla="*/ 250825 w 533400"/>
                <a:gd name="connsiteY42" fmla="*/ 377825 h 409575"/>
                <a:gd name="connsiteX43" fmla="*/ 257175 w 533400"/>
                <a:gd name="connsiteY43" fmla="*/ 373063 h 409575"/>
                <a:gd name="connsiteX44" fmla="*/ 257175 w 533400"/>
                <a:gd name="connsiteY44" fmla="*/ 376238 h 409575"/>
                <a:gd name="connsiteX45" fmla="*/ 255587 w 533400"/>
                <a:gd name="connsiteY45" fmla="*/ 376238 h 409575"/>
                <a:gd name="connsiteX46" fmla="*/ 252412 w 533400"/>
                <a:gd name="connsiteY46" fmla="*/ 376238 h 409575"/>
                <a:gd name="connsiteX47" fmla="*/ 333375 w 533400"/>
                <a:gd name="connsiteY47" fmla="*/ 371475 h 409575"/>
                <a:gd name="connsiteX48" fmla="*/ 331787 w 533400"/>
                <a:gd name="connsiteY48" fmla="*/ 376238 h 409575"/>
                <a:gd name="connsiteX49" fmla="*/ 330200 w 533400"/>
                <a:gd name="connsiteY49" fmla="*/ 376238 h 409575"/>
                <a:gd name="connsiteX50" fmla="*/ 331787 w 533400"/>
                <a:gd name="connsiteY50" fmla="*/ 373063 h 409575"/>
                <a:gd name="connsiteX51" fmla="*/ 198437 w 533400"/>
                <a:gd name="connsiteY51" fmla="*/ 371475 h 409575"/>
                <a:gd name="connsiteX52" fmla="*/ 200025 w 533400"/>
                <a:gd name="connsiteY52" fmla="*/ 371475 h 409575"/>
                <a:gd name="connsiteX53" fmla="*/ 203200 w 533400"/>
                <a:gd name="connsiteY53" fmla="*/ 371475 h 409575"/>
                <a:gd name="connsiteX54" fmla="*/ 203200 w 533400"/>
                <a:gd name="connsiteY54" fmla="*/ 373063 h 409575"/>
                <a:gd name="connsiteX55" fmla="*/ 198437 w 533400"/>
                <a:gd name="connsiteY55" fmla="*/ 376238 h 409575"/>
                <a:gd name="connsiteX56" fmla="*/ 193675 w 533400"/>
                <a:gd name="connsiteY56" fmla="*/ 377825 h 409575"/>
                <a:gd name="connsiteX57" fmla="*/ 192087 w 533400"/>
                <a:gd name="connsiteY57" fmla="*/ 377825 h 409575"/>
                <a:gd name="connsiteX58" fmla="*/ 196850 w 533400"/>
                <a:gd name="connsiteY58" fmla="*/ 376238 h 409575"/>
                <a:gd name="connsiteX59" fmla="*/ 198437 w 533400"/>
                <a:gd name="connsiteY59" fmla="*/ 373063 h 409575"/>
                <a:gd name="connsiteX60" fmla="*/ 203200 w 533400"/>
                <a:gd name="connsiteY60" fmla="*/ 368300 h 409575"/>
                <a:gd name="connsiteX61" fmla="*/ 204787 w 533400"/>
                <a:gd name="connsiteY61" fmla="*/ 368300 h 409575"/>
                <a:gd name="connsiteX62" fmla="*/ 207962 w 533400"/>
                <a:gd name="connsiteY62" fmla="*/ 368300 h 409575"/>
                <a:gd name="connsiteX63" fmla="*/ 204787 w 533400"/>
                <a:gd name="connsiteY63" fmla="*/ 371475 h 409575"/>
                <a:gd name="connsiteX64" fmla="*/ 203200 w 533400"/>
                <a:gd name="connsiteY64" fmla="*/ 371475 h 409575"/>
                <a:gd name="connsiteX65" fmla="*/ 193675 w 533400"/>
                <a:gd name="connsiteY65" fmla="*/ 363538 h 409575"/>
                <a:gd name="connsiteX66" fmla="*/ 196850 w 533400"/>
                <a:gd name="connsiteY66" fmla="*/ 366713 h 409575"/>
                <a:gd name="connsiteX67" fmla="*/ 193675 w 533400"/>
                <a:gd name="connsiteY67" fmla="*/ 366713 h 409575"/>
                <a:gd name="connsiteX68" fmla="*/ 231775 w 533400"/>
                <a:gd name="connsiteY68" fmla="*/ 360363 h 409575"/>
                <a:gd name="connsiteX69" fmla="*/ 234950 w 533400"/>
                <a:gd name="connsiteY69" fmla="*/ 360363 h 409575"/>
                <a:gd name="connsiteX70" fmla="*/ 236537 w 533400"/>
                <a:gd name="connsiteY70" fmla="*/ 360363 h 409575"/>
                <a:gd name="connsiteX71" fmla="*/ 234950 w 533400"/>
                <a:gd name="connsiteY71" fmla="*/ 361950 h 409575"/>
                <a:gd name="connsiteX72" fmla="*/ 234950 w 533400"/>
                <a:gd name="connsiteY72" fmla="*/ 363538 h 409575"/>
                <a:gd name="connsiteX73" fmla="*/ 231775 w 533400"/>
                <a:gd name="connsiteY73" fmla="*/ 363538 h 409575"/>
                <a:gd name="connsiteX74" fmla="*/ 231775 w 533400"/>
                <a:gd name="connsiteY74" fmla="*/ 361950 h 409575"/>
                <a:gd name="connsiteX75" fmla="*/ 211137 w 533400"/>
                <a:gd name="connsiteY75" fmla="*/ 357188 h 409575"/>
                <a:gd name="connsiteX76" fmla="*/ 214312 w 533400"/>
                <a:gd name="connsiteY76" fmla="*/ 357188 h 409575"/>
                <a:gd name="connsiteX77" fmla="*/ 211137 w 533400"/>
                <a:gd name="connsiteY77" fmla="*/ 360363 h 409575"/>
                <a:gd name="connsiteX78" fmla="*/ 220662 w 533400"/>
                <a:gd name="connsiteY78" fmla="*/ 352425 h 409575"/>
                <a:gd name="connsiteX79" fmla="*/ 223837 w 533400"/>
                <a:gd name="connsiteY79" fmla="*/ 352425 h 409575"/>
                <a:gd name="connsiteX80" fmla="*/ 220662 w 533400"/>
                <a:gd name="connsiteY80" fmla="*/ 355600 h 409575"/>
                <a:gd name="connsiteX81" fmla="*/ 219074 w 533400"/>
                <a:gd name="connsiteY81" fmla="*/ 355600 h 409575"/>
                <a:gd name="connsiteX82" fmla="*/ 215900 w 533400"/>
                <a:gd name="connsiteY82" fmla="*/ 357188 h 409575"/>
                <a:gd name="connsiteX83" fmla="*/ 214312 w 533400"/>
                <a:gd name="connsiteY83" fmla="*/ 357188 h 409575"/>
                <a:gd name="connsiteX84" fmla="*/ 215900 w 533400"/>
                <a:gd name="connsiteY84" fmla="*/ 355600 h 409575"/>
                <a:gd name="connsiteX85" fmla="*/ 136525 w 533400"/>
                <a:gd name="connsiteY85" fmla="*/ 317500 h 409575"/>
                <a:gd name="connsiteX86" fmla="*/ 139700 w 533400"/>
                <a:gd name="connsiteY86" fmla="*/ 317500 h 409575"/>
                <a:gd name="connsiteX87" fmla="*/ 141287 w 533400"/>
                <a:gd name="connsiteY87" fmla="*/ 317500 h 409575"/>
                <a:gd name="connsiteX88" fmla="*/ 139700 w 533400"/>
                <a:gd name="connsiteY88" fmla="*/ 319088 h 409575"/>
                <a:gd name="connsiteX89" fmla="*/ 136525 w 533400"/>
                <a:gd name="connsiteY89" fmla="*/ 320675 h 409575"/>
                <a:gd name="connsiteX90" fmla="*/ 134937 w 533400"/>
                <a:gd name="connsiteY90" fmla="*/ 320675 h 409575"/>
                <a:gd name="connsiteX91" fmla="*/ 134937 w 533400"/>
                <a:gd name="connsiteY91" fmla="*/ 319088 h 409575"/>
                <a:gd name="connsiteX92" fmla="*/ 136525 w 533400"/>
                <a:gd name="connsiteY92" fmla="*/ 319088 h 409575"/>
                <a:gd name="connsiteX93" fmla="*/ 34925 w 533400"/>
                <a:gd name="connsiteY93" fmla="*/ 303213 h 409575"/>
                <a:gd name="connsiteX94" fmla="*/ 38100 w 533400"/>
                <a:gd name="connsiteY94" fmla="*/ 304801 h 409575"/>
                <a:gd name="connsiteX95" fmla="*/ 39688 w 533400"/>
                <a:gd name="connsiteY95" fmla="*/ 304801 h 409575"/>
                <a:gd name="connsiteX96" fmla="*/ 42863 w 533400"/>
                <a:gd name="connsiteY96" fmla="*/ 304801 h 409575"/>
                <a:gd name="connsiteX97" fmla="*/ 42863 w 533400"/>
                <a:gd name="connsiteY97" fmla="*/ 307976 h 409575"/>
                <a:gd name="connsiteX98" fmla="*/ 39688 w 533400"/>
                <a:gd name="connsiteY98" fmla="*/ 307976 h 409575"/>
                <a:gd name="connsiteX99" fmla="*/ 38100 w 533400"/>
                <a:gd name="connsiteY99" fmla="*/ 307976 h 409575"/>
                <a:gd name="connsiteX100" fmla="*/ 34925 w 533400"/>
                <a:gd name="connsiteY100" fmla="*/ 307976 h 409575"/>
                <a:gd name="connsiteX101" fmla="*/ 33338 w 533400"/>
                <a:gd name="connsiteY101" fmla="*/ 309563 h 409575"/>
                <a:gd name="connsiteX102" fmla="*/ 31750 w 533400"/>
                <a:gd name="connsiteY102" fmla="*/ 309563 h 409575"/>
                <a:gd name="connsiteX103" fmla="*/ 28575 w 533400"/>
                <a:gd name="connsiteY103" fmla="*/ 309563 h 409575"/>
                <a:gd name="connsiteX104" fmla="*/ 26988 w 533400"/>
                <a:gd name="connsiteY104" fmla="*/ 312738 h 409575"/>
                <a:gd name="connsiteX105" fmla="*/ 23813 w 533400"/>
                <a:gd name="connsiteY105" fmla="*/ 312738 h 409575"/>
                <a:gd name="connsiteX106" fmla="*/ 23813 w 533400"/>
                <a:gd name="connsiteY106" fmla="*/ 314326 h 409575"/>
                <a:gd name="connsiteX107" fmla="*/ 22225 w 533400"/>
                <a:gd name="connsiteY107" fmla="*/ 314326 h 409575"/>
                <a:gd name="connsiteX108" fmla="*/ 19050 w 533400"/>
                <a:gd name="connsiteY108" fmla="*/ 317501 h 409575"/>
                <a:gd name="connsiteX109" fmla="*/ 12700 w 533400"/>
                <a:gd name="connsiteY109" fmla="*/ 317501 h 409575"/>
                <a:gd name="connsiteX110" fmla="*/ 7938 w 533400"/>
                <a:gd name="connsiteY110" fmla="*/ 317501 h 409575"/>
                <a:gd name="connsiteX111" fmla="*/ 1588 w 533400"/>
                <a:gd name="connsiteY111" fmla="*/ 319088 h 409575"/>
                <a:gd name="connsiteX112" fmla="*/ 0 w 533400"/>
                <a:gd name="connsiteY112" fmla="*/ 317501 h 409575"/>
                <a:gd name="connsiteX113" fmla="*/ 1588 w 533400"/>
                <a:gd name="connsiteY113" fmla="*/ 314326 h 409575"/>
                <a:gd name="connsiteX114" fmla="*/ 3175 w 533400"/>
                <a:gd name="connsiteY114" fmla="*/ 314326 h 409575"/>
                <a:gd name="connsiteX115" fmla="*/ 6350 w 533400"/>
                <a:gd name="connsiteY115" fmla="*/ 314326 h 409575"/>
                <a:gd name="connsiteX116" fmla="*/ 7938 w 533400"/>
                <a:gd name="connsiteY116" fmla="*/ 314326 h 409575"/>
                <a:gd name="connsiteX117" fmla="*/ 11113 w 533400"/>
                <a:gd name="connsiteY117" fmla="*/ 312738 h 409575"/>
                <a:gd name="connsiteX118" fmla="*/ 12700 w 533400"/>
                <a:gd name="connsiteY118" fmla="*/ 309563 h 409575"/>
                <a:gd name="connsiteX119" fmla="*/ 15875 w 533400"/>
                <a:gd name="connsiteY119" fmla="*/ 309563 h 409575"/>
                <a:gd name="connsiteX120" fmla="*/ 19050 w 533400"/>
                <a:gd name="connsiteY120" fmla="*/ 309563 h 409575"/>
                <a:gd name="connsiteX121" fmla="*/ 23813 w 533400"/>
                <a:gd name="connsiteY121" fmla="*/ 307976 h 409575"/>
                <a:gd name="connsiteX122" fmla="*/ 26988 w 533400"/>
                <a:gd name="connsiteY122" fmla="*/ 304801 h 409575"/>
                <a:gd name="connsiteX123" fmla="*/ 28575 w 533400"/>
                <a:gd name="connsiteY123" fmla="*/ 304801 h 409575"/>
                <a:gd name="connsiteX124" fmla="*/ 31750 w 533400"/>
                <a:gd name="connsiteY124" fmla="*/ 304801 h 409575"/>
                <a:gd name="connsiteX125" fmla="*/ 85725 w 533400"/>
                <a:gd name="connsiteY125" fmla="*/ 302578 h 409575"/>
                <a:gd name="connsiteX126" fmla="*/ 85725 w 533400"/>
                <a:gd name="connsiteY126" fmla="*/ 303213 h 409575"/>
                <a:gd name="connsiteX127" fmla="*/ 82550 w 533400"/>
                <a:gd name="connsiteY127" fmla="*/ 303213 h 409575"/>
                <a:gd name="connsiteX128" fmla="*/ 85725 w 533400"/>
                <a:gd name="connsiteY128" fmla="*/ 301626 h 409575"/>
                <a:gd name="connsiteX129" fmla="*/ 90488 w 533400"/>
                <a:gd name="connsiteY129" fmla="*/ 301626 h 409575"/>
                <a:gd name="connsiteX130" fmla="*/ 85725 w 533400"/>
                <a:gd name="connsiteY130" fmla="*/ 302578 h 409575"/>
                <a:gd name="connsiteX131" fmla="*/ 92075 w 533400"/>
                <a:gd name="connsiteY131" fmla="*/ 298450 h 409575"/>
                <a:gd name="connsiteX132" fmla="*/ 93663 w 533400"/>
                <a:gd name="connsiteY132" fmla="*/ 298450 h 409575"/>
                <a:gd name="connsiteX133" fmla="*/ 96838 w 533400"/>
                <a:gd name="connsiteY133" fmla="*/ 298450 h 409575"/>
                <a:gd name="connsiteX134" fmla="*/ 92075 w 533400"/>
                <a:gd name="connsiteY134" fmla="*/ 301626 h 409575"/>
                <a:gd name="connsiteX135" fmla="*/ 90488 w 533400"/>
                <a:gd name="connsiteY135" fmla="*/ 301626 h 409575"/>
                <a:gd name="connsiteX136" fmla="*/ 38100 w 533400"/>
                <a:gd name="connsiteY136" fmla="*/ 265113 h 409575"/>
                <a:gd name="connsiteX137" fmla="*/ 39687 w 533400"/>
                <a:gd name="connsiteY137" fmla="*/ 265113 h 409575"/>
                <a:gd name="connsiteX138" fmla="*/ 42862 w 533400"/>
                <a:gd name="connsiteY138" fmla="*/ 265113 h 409575"/>
                <a:gd name="connsiteX139" fmla="*/ 46037 w 533400"/>
                <a:gd name="connsiteY139" fmla="*/ 265113 h 409575"/>
                <a:gd name="connsiteX140" fmla="*/ 44450 w 533400"/>
                <a:gd name="connsiteY140" fmla="*/ 266700 h 409575"/>
                <a:gd name="connsiteX141" fmla="*/ 39687 w 533400"/>
                <a:gd name="connsiteY141" fmla="*/ 266700 h 409575"/>
                <a:gd name="connsiteX142" fmla="*/ 38100 w 533400"/>
                <a:gd name="connsiteY142" fmla="*/ 266700 h 409575"/>
                <a:gd name="connsiteX143" fmla="*/ 34925 w 533400"/>
                <a:gd name="connsiteY143" fmla="*/ 266700 h 409575"/>
                <a:gd name="connsiteX144" fmla="*/ 53975 w 533400"/>
                <a:gd name="connsiteY144" fmla="*/ 261938 h 409575"/>
                <a:gd name="connsiteX145" fmla="*/ 58737 w 533400"/>
                <a:gd name="connsiteY145" fmla="*/ 261938 h 409575"/>
                <a:gd name="connsiteX146" fmla="*/ 50800 w 533400"/>
                <a:gd name="connsiteY146" fmla="*/ 265113 h 409575"/>
                <a:gd name="connsiteX147" fmla="*/ 49212 w 533400"/>
                <a:gd name="connsiteY147" fmla="*/ 265113 h 409575"/>
                <a:gd name="connsiteX148" fmla="*/ 61912 w 533400"/>
                <a:gd name="connsiteY148" fmla="*/ 260350 h 409575"/>
                <a:gd name="connsiteX149" fmla="*/ 65087 w 533400"/>
                <a:gd name="connsiteY149" fmla="*/ 260350 h 409575"/>
                <a:gd name="connsiteX150" fmla="*/ 66675 w 533400"/>
                <a:gd name="connsiteY150" fmla="*/ 260350 h 409575"/>
                <a:gd name="connsiteX151" fmla="*/ 69850 w 533400"/>
                <a:gd name="connsiteY151" fmla="*/ 260350 h 409575"/>
                <a:gd name="connsiteX152" fmla="*/ 71437 w 533400"/>
                <a:gd name="connsiteY152" fmla="*/ 260350 h 409575"/>
                <a:gd name="connsiteX153" fmla="*/ 65087 w 533400"/>
                <a:gd name="connsiteY153" fmla="*/ 261938 h 409575"/>
                <a:gd name="connsiteX154" fmla="*/ 60325 w 533400"/>
                <a:gd name="connsiteY154" fmla="*/ 261938 h 409575"/>
                <a:gd name="connsiteX155" fmla="*/ 517524 w 533400"/>
                <a:gd name="connsiteY155" fmla="*/ 198438 h 409575"/>
                <a:gd name="connsiteX156" fmla="*/ 519112 w 533400"/>
                <a:gd name="connsiteY156" fmla="*/ 198438 h 409575"/>
                <a:gd name="connsiteX157" fmla="*/ 517524 w 533400"/>
                <a:gd name="connsiteY157" fmla="*/ 201613 h 409575"/>
                <a:gd name="connsiteX158" fmla="*/ 514350 w 533400"/>
                <a:gd name="connsiteY158" fmla="*/ 201613 h 409575"/>
                <a:gd name="connsiteX159" fmla="*/ 501650 w 533400"/>
                <a:gd name="connsiteY159" fmla="*/ 176213 h 409575"/>
                <a:gd name="connsiteX160" fmla="*/ 501650 w 533400"/>
                <a:gd name="connsiteY160" fmla="*/ 179388 h 409575"/>
                <a:gd name="connsiteX161" fmla="*/ 498475 w 533400"/>
                <a:gd name="connsiteY161" fmla="*/ 179388 h 409575"/>
                <a:gd name="connsiteX162" fmla="*/ 501650 w 533400"/>
                <a:gd name="connsiteY162" fmla="*/ 174625 h 409575"/>
                <a:gd name="connsiteX163" fmla="*/ 503237 w 533400"/>
                <a:gd name="connsiteY163" fmla="*/ 174625 h 409575"/>
                <a:gd name="connsiteX164" fmla="*/ 501650 w 533400"/>
                <a:gd name="connsiteY164" fmla="*/ 176213 h 409575"/>
                <a:gd name="connsiteX165" fmla="*/ 123825 w 533400"/>
                <a:gd name="connsiteY165" fmla="*/ 171450 h 409575"/>
                <a:gd name="connsiteX166" fmla="*/ 125412 w 533400"/>
                <a:gd name="connsiteY166" fmla="*/ 171450 h 409575"/>
                <a:gd name="connsiteX167" fmla="*/ 128588 w 533400"/>
                <a:gd name="connsiteY167" fmla="*/ 171450 h 409575"/>
                <a:gd name="connsiteX168" fmla="*/ 130175 w 533400"/>
                <a:gd name="connsiteY168" fmla="*/ 171450 h 409575"/>
                <a:gd name="connsiteX169" fmla="*/ 133350 w 533400"/>
                <a:gd name="connsiteY169" fmla="*/ 171450 h 409575"/>
                <a:gd name="connsiteX170" fmla="*/ 133350 w 533400"/>
                <a:gd name="connsiteY170" fmla="*/ 174625 h 409575"/>
                <a:gd name="connsiteX171" fmla="*/ 130175 w 533400"/>
                <a:gd name="connsiteY171" fmla="*/ 174625 h 409575"/>
                <a:gd name="connsiteX172" fmla="*/ 128588 w 533400"/>
                <a:gd name="connsiteY172" fmla="*/ 174625 h 409575"/>
                <a:gd name="connsiteX173" fmla="*/ 80962 w 533400"/>
                <a:gd name="connsiteY173" fmla="*/ 158750 h 409575"/>
                <a:gd name="connsiteX174" fmla="*/ 82550 w 533400"/>
                <a:gd name="connsiteY174" fmla="*/ 158750 h 409575"/>
                <a:gd name="connsiteX175" fmla="*/ 85725 w 533400"/>
                <a:gd name="connsiteY175" fmla="*/ 158750 h 409575"/>
                <a:gd name="connsiteX176" fmla="*/ 87312 w 533400"/>
                <a:gd name="connsiteY176" fmla="*/ 160338 h 409575"/>
                <a:gd name="connsiteX177" fmla="*/ 92075 w 533400"/>
                <a:gd name="connsiteY177" fmla="*/ 163513 h 409575"/>
                <a:gd name="connsiteX178" fmla="*/ 93662 w 533400"/>
                <a:gd name="connsiteY178" fmla="*/ 163513 h 409575"/>
                <a:gd name="connsiteX179" fmla="*/ 96837 w 533400"/>
                <a:gd name="connsiteY179" fmla="*/ 163513 h 409575"/>
                <a:gd name="connsiteX180" fmla="*/ 98425 w 533400"/>
                <a:gd name="connsiteY180" fmla="*/ 163513 h 409575"/>
                <a:gd name="connsiteX181" fmla="*/ 103187 w 533400"/>
                <a:gd name="connsiteY181" fmla="*/ 163513 h 409575"/>
                <a:gd name="connsiteX182" fmla="*/ 107950 w 533400"/>
                <a:gd name="connsiteY182" fmla="*/ 165100 h 409575"/>
                <a:gd name="connsiteX183" fmla="*/ 112712 w 533400"/>
                <a:gd name="connsiteY183" fmla="*/ 165100 h 409575"/>
                <a:gd name="connsiteX184" fmla="*/ 114300 w 533400"/>
                <a:gd name="connsiteY184" fmla="*/ 165100 h 409575"/>
                <a:gd name="connsiteX185" fmla="*/ 117475 w 533400"/>
                <a:gd name="connsiteY185" fmla="*/ 165100 h 409575"/>
                <a:gd name="connsiteX186" fmla="*/ 119062 w 533400"/>
                <a:gd name="connsiteY186" fmla="*/ 165100 h 409575"/>
                <a:gd name="connsiteX187" fmla="*/ 122237 w 533400"/>
                <a:gd name="connsiteY187" fmla="*/ 168276 h 409575"/>
                <a:gd name="connsiteX188" fmla="*/ 123825 w 533400"/>
                <a:gd name="connsiteY188" fmla="*/ 168276 h 409575"/>
                <a:gd name="connsiteX189" fmla="*/ 123825 w 533400"/>
                <a:gd name="connsiteY189" fmla="*/ 169863 h 409575"/>
                <a:gd name="connsiteX190" fmla="*/ 122237 w 533400"/>
                <a:gd name="connsiteY190" fmla="*/ 169863 h 409575"/>
                <a:gd name="connsiteX191" fmla="*/ 119062 w 533400"/>
                <a:gd name="connsiteY191" fmla="*/ 169863 h 409575"/>
                <a:gd name="connsiteX192" fmla="*/ 119062 w 533400"/>
                <a:gd name="connsiteY192" fmla="*/ 171451 h 409575"/>
                <a:gd name="connsiteX193" fmla="*/ 117475 w 533400"/>
                <a:gd name="connsiteY193" fmla="*/ 171451 h 409575"/>
                <a:gd name="connsiteX194" fmla="*/ 119062 w 533400"/>
                <a:gd name="connsiteY194" fmla="*/ 174626 h 409575"/>
                <a:gd name="connsiteX195" fmla="*/ 122237 w 533400"/>
                <a:gd name="connsiteY195" fmla="*/ 174626 h 409575"/>
                <a:gd name="connsiteX196" fmla="*/ 117475 w 533400"/>
                <a:gd name="connsiteY196" fmla="*/ 176213 h 409575"/>
                <a:gd name="connsiteX197" fmla="*/ 114300 w 533400"/>
                <a:gd name="connsiteY197" fmla="*/ 176213 h 409575"/>
                <a:gd name="connsiteX198" fmla="*/ 114300 w 533400"/>
                <a:gd name="connsiteY198" fmla="*/ 179388 h 409575"/>
                <a:gd name="connsiteX199" fmla="*/ 112712 w 533400"/>
                <a:gd name="connsiteY199" fmla="*/ 179388 h 409575"/>
                <a:gd name="connsiteX200" fmla="*/ 112712 w 533400"/>
                <a:gd name="connsiteY200" fmla="*/ 176213 h 409575"/>
                <a:gd name="connsiteX201" fmla="*/ 109537 w 533400"/>
                <a:gd name="connsiteY201" fmla="*/ 176213 h 409575"/>
                <a:gd name="connsiteX202" fmla="*/ 107950 w 533400"/>
                <a:gd name="connsiteY202" fmla="*/ 176213 h 409575"/>
                <a:gd name="connsiteX203" fmla="*/ 103187 w 533400"/>
                <a:gd name="connsiteY203" fmla="*/ 176213 h 409575"/>
                <a:gd name="connsiteX204" fmla="*/ 101600 w 533400"/>
                <a:gd name="connsiteY204" fmla="*/ 174626 h 409575"/>
                <a:gd name="connsiteX205" fmla="*/ 98425 w 533400"/>
                <a:gd name="connsiteY205" fmla="*/ 174626 h 409575"/>
                <a:gd name="connsiteX206" fmla="*/ 98425 w 533400"/>
                <a:gd name="connsiteY206" fmla="*/ 171451 h 409575"/>
                <a:gd name="connsiteX207" fmla="*/ 101600 w 533400"/>
                <a:gd name="connsiteY207" fmla="*/ 171451 h 409575"/>
                <a:gd name="connsiteX208" fmla="*/ 98425 w 533400"/>
                <a:gd name="connsiteY208" fmla="*/ 169863 h 409575"/>
                <a:gd name="connsiteX209" fmla="*/ 96837 w 533400"/>
                <a:gd name="connsiteY209" fmla="*/ 168276 h 409575"/>
                <a:gd name="connsiteX210" fmla="*/ 92075 w 533400"/>
                <a:gd name="connsiteY210" fmla="*/ 165100 h 409575"/>
                <a:gd name="connsiteX211" fmla="*/ 87312 w 533400"/>
                <a:gd name="connsiteY211" fmla="*/ 163513 h 409575"/>
                <a:gd name="connsiteX212" fmla="*/ 82550 w 533400"/>
                <a:gd name="connsiteY212" fmla="*/ 160338 h 409575"/>
                <a:gd name="connsiteX213" fmla="*/ 80962 w 533400"/>
                <a:gd name="connsiteY213" fmla="*/ 160338 h 409575"/>
                <a:gd name="connsiteX214" fmla="*/ 517525 w 533400"/>
                <a:gd name="connsiteY214" fmla="*/ 155575 h 409575"/>
                <a:gd name="connsiteX215" fmla="*/ 519112 w 533400"/>
                <a:gd name="connsiteY215" fmla="*/ 155575 h 409575"/>
                <a:gd name="connsiteX216" fmla="*/ 519112 w 533400"/>
                <a:gd name="connsiteY216" fmla="*/ 158750 h 409575"/>
                <a:gd name="connsiteX217" fmla="*/ 517525 w 533400"/>
                <a:gd name="connsiteY217" fmla="*/ 160338 h 409575"/>
                <a:gd name="connsiteX218" fmla="*/ 512762 w 533400"/>
                <a:gd name="connsiteY218" fmla="*/ 165100 h 409575"/>
                <a:gd name="connsiteX219" fmla="*/ 511175 w 533400"/>
                <a:gd name="connsiteY219" fmla="*/ 168275 h 409575"/>
                <a:gd name="connsiteX220" fmla="*/ 508000 w 533400"/>
                <a:gd name="connsiteY220" fmla="*/ 169863 h 409575"/>
                <a:gd name="connsiteX221" fmla="*/ 503237 w 533400"/>
                <a:gd name="connsiteY221" fmla="*/ 174625 h 409575"/>
                <a:gd name="connsiteX222" fmla="*/ 503237 w 533400"/>
                <a:gd name="connsiteY222" fmla="*/ 171450 h 409575"/>
                <a:gd name="connsiteX223" fmla="*/ 506412 w 533400"/>
                <a:gd name="connsiteY223" fmla="*/ 171450 h 409575"/>
                <a:gd name="connsiteX224" fmla="*/ 506412 w 533400"/>
                <a:gd name="connsiteY224" fmla="*/ 169863 h 409575"/>
                <a:gd name="connsiteX225" fmla="*/ 508000 w 533400"/>
                <a:gd name="connsiteY225" fmla="*/ 168275 h 409575"/>
                <a:gd name="connsiteX226" fmla="*/ 508000 w 533400"/>
                <a:gd name="connsiteY226" fmla="*/ 165100 h 409575"/>
                <a:gd name="connsiteX227" fmla="*/ 511175 w 533400"/>
                <a:gd name="connsiteY227" fmla="*/ 163513 h 409575"/>
                <a:gd name="connsiteX228" fmla="*/ 512762 w 533400"/>
                <a:gd name="connsiteY228" fmla="*/ 163513 h 409575"/>
                <a:gd name="connsiteX229" fmla="*/ 512762 w 533400"/>
                <a:gd name="connsiteY229" fmla="*/ 160338 h 409575"/>
                <a:gd name="connsiteX230" fmla="*/ 512762 w 533400"/>
                <a:gd name="connsiteY230" fmla="*/ 158750 h 409575"/>
                <a:gd name="connsiteX231" fmla="*/ 514350 w 533400"/>
                <a:gd name="connsiteY231" fmla="*/ 158750 h 409575"/>
                <a:gd name="connsiteX232" fmla="*/ 74612 w 533400"/>
                <a:gd name="connsiteY232" fmla="*/ 155575 h 409575"/>
                <a:gd name="connsiteX233" fmla="*/ 76200 w 533400"/>
                <a:gd name="connsiteY233" fmla="*/ 155575 h 409575"/>
                <a:gd name="connsiteX234" fmla="*/ 77787 w 533400"/>
                <a:gd name="connsiteY234" fmla="*/ 155575 h 409575"/>
                <a:gd name="connsiteX235" fmla="*/ 77787 w 533400"/>
                <a:gd name="connsiteY235" fmla="*/ 158750 h 409575"/>
                <a:gd name="connsiteX236" fmla="*/ 76200 w 533400"/>
                <a:gd name="connsiteY236" fmla="*/ 158750 h 409575"/>
                <a:gd name="connsiteX237" fmla="*/ 74612 w 533400"/>
                <a:gd name="connsiteY237" fmla="*/ 158750 h 409575"/>
                <a:gd name="connsiteX238" fmla="*/ 508000 w 533400"/>
                <a:gd name="connsiteY238" fmla="*/ 147638 h 409575"/>
                <a:gd name="connsiteX239" fmla="*/ 508000 w 533400"/>
                <a:gd name="connsiteY239" fmla="*/ 149226 h 409575"/>
                <a:gd name="connsiteX240" fmla="*/ 506412 w 533400"/>
                <a:gd name="connsiteY240" fmla="*/ 149226 h 409575"/>
                <a:gd name="connsiteX241" fmla="*/ 511175 w 533400"/>
                <a:gd name="connsiteY241" fmla="*/ 139700 h 409575"/>
                <a:gd name="connsiteX242" fmla="*/ 512762 w 533400"/>
                <a:gd name="connsiteY242" fmla="*/ 142875 h 409575"/>
                <a:gd name="connsiteX243" fmla="*/ 514350 w 533400"/>
                <a:gd name="connsiteY243" fmla="*/ 142875 h 409575"/>
                <a:gd name="connsiteX244" fmla="*/ 517525 w 533400"/>
                <a:gd name="connsiteY244" fmla="*/ 144463 h 409575"/>
                <a:gd name="connsiteX245" fmla="*/ 514350 w 533400"/>
                <a:gd name="connsiteY245" fmla="*/ 144463 h 409575"/>
                <a:gd name="connsiteX246" fmla="*/ 512762 w 533400"/>
                <a:gd name="connsiteY246" fmla="*/ 144463 h 409575"/>
                <a:gd name="connsiteX247" fmla="*/ 512762 w 533400"/>
                <a:gd name="connsiteY247" fmla="*/ 147638 h 409575"/>
                <a:gd name="connsiteX248" fmla="*/ 511175 w 533400"/>
                <a:gd name="connsiteY248" fmla="*/ 147638 h 409575"/>
                <a:gd name="connsiteX249" fmla="*/ 508000 w 533400"/>
                <a:gd name="connsiteY249" fmla="*/ 147638 h 409575"/>
                <a:gd name="connsiteX250" fmla="*/ 508000 w 533400"/>
                <a:gd name="connsiteY250" fmla="*/ 144463 h 409575"/>
                <a:gd name="connsiteX251" fmla="*/ 508000 w 533400"/>
                <a:gd name="connsiteY251" fmla="*/ 142875 h 409575"/>
                <a:gd name="connsiteX252" fmla="*/ 511175 w 533400"/>
                <a:gd name="connsiteY252" fmla="*/ 142875 h 409575"/>
                <a:gd name="connsiteX253" fmla="*/ 481012 w 533400"/>
                <a:gd name="connsiteY253" fmla="*/ 136525 h 409575"/>
                <a:gd name="connsiteX254" fmla="*/ 481012 w 533400"/>
                <a:gd name="connsiteY254" fmla="*/ 138113 h 409575"/>
                <a:gd name="connsiteX255" fmla="*/ 479425 w 533400"/>
                <a:gd name="connsiteY255" fmla="*/ 138113 h 409575"/>
                <a:gd name="connsiteX256" fmla="*/ 487363 w 533400"/>
                <a:gd name="connsiteY256" fmla="*/ 120650 h 409575"/>
                <a:gd name="connsiteX257" fmla="*/ 490538 w 533400"/>
                <a:gd name="connsiteY257" fmla="*/ 120650 h 409575"/>
                <a:gd name="connsiteX258" fmla="*/ 490538 w 533400"/>
                <a:gd name="connsiteY258" fmla="*/ 122238 h 409575"/>
                <a:gd name="connsiteX259" fmla="*/ 487363 w 533400"/>
                <a:gd name="connsiteY259" fmla="*/ 122238 h 409575"/>
                <a:gd name="connsiteX260" fmla="*/ 447675 w 533400"/>
                <a:gd name="connsiteY260" fmla="*/ 100013 h 409575"/>
                <a:gd name="connsiteX261" fmla="*/ 449262 w 533400"/>
                <a:gd name="connsiteY261" fmla="*/ 100013 h 409575"/>
                <a:gd name="connsiteX262" fmla="*/ 447675 w 533400"/>
                <a:gd name="connsiteY262" fmla="*/ 101600 h 409575"/>
                <a:gd name="connsiteX263" fmla="*/ 455612 w 533400"/>
                <a:gd name="connsiteY263" fmla="*/ 90488 h 409575"/>
                <a:gd name="connsiteX264" fmla="*/ 454025 w 533400"/>
                <a:gd name="connsiteY264" fmla="*/ 93663 h 409575"/>
                <a:gd name="connsiteX265" fmla="*/ 454025 w 533400"/>
                <a:gd name="connsiteY265" fmla="*/ 95250 h 409575"/>
                <a:gd name="connsiteX266" fmla="*/ 450850 w 533400"/>
                <a:gd name="connsiteY266" fmla="*/ 96838 h 409575"/>
                <a:gd name="connsiteX267" fmla="*/ 449262 w 533400"/>
                <a:gd name="connsiteY267" fmla="*/ 100013 h 409575"/>
                <a:gd name="connsiteX268" fmla="*/ 449262 w 533400"/>
                <a:gd name="connsiteY268" fmla="*/ 96838 h 409575"/>
                <a:gd name="connsiteX269" fmla="*/ 450850 w 533400"/>
                <a:gd name="connsiteY269" fmla="*/ 95250 h 409575"/>
                <a:gd name="connsiteX270" fmla="*/ 450850 w 533400"/>
                <a:gd name="connsiteY270" fmla="*/ 93663 h 409575"/>
                <a:gd name="connsiteX271" fmla="*/ 523875 w 533400"/>
                <a:gd name="connsiteY271" fmla="*/ 84138 h 409575"/>
                <a:gd name="connsiteX272" fmla="*/ 527050 w 533400"/>
                <a:gd name="connsiteY272" fmla="*/ 84138 h 409575"/>
                <a:gd name="connsiteX273" fmla="*/ 528637 w 533400"/>
                <a:gd name="connsiteY273" fmla="*/ 84138 h 409575"/>
                <a:gd name="connsiteX274" fmla="*/ 530225 w 533400"/>
                <a:gd name="connsiteY274" fmla="*/ 84138 h 409575"/>
                <a:gd name="connsiteX275" fmla="*/ 530225 w 533400"/>
                <a:gd name="connsiteY275" fmla="*/ 85726 h 409575"/>
                <a:gd name="connsiteX276" fmla="*/ 533400 w 533400"/>
                <a:gd name="connsiteY276" fmla="*/ 88901 h 409575"/>
                <a:gd name="connsiteX277" fmla="*/ 533400 w 533400"/>
                <a:gd name="connsiteY277" fmla="*/ 90489 h 409575"/>
                <a:gd name="connsiteX278" fmla="*/ 533400 w 533400"/>
                <a:gd name="connsiteY278" fmla="*/ 93664 h 409575"/>
                <a:gd name="connsiteX279" fmla="*/ 533400 w 533400"/>
                <a:gd name="connsiteY279" fmla="*/ 95251 h 409575"/>
                <a:gd name="connsiteX280" fmla="*/ 530225 w 533400"/>
                <a:gd name="connsiteY280" fmla="*/ 95251 h 409575"/>
                <a:gd name="connsiteX281" fmla="*/ 528637 w 533400"/>
                <a:gd name="connsiteY281" fmla="*/ 95251 h 409575"/>
                <a:gd name="connsiteX282" fmla="*/ 527050 w 533400"/>
                <a:gd name="connsiteY282" fmla="*/ 93664 h 409575"/>
                <a:gd name="connsiteX283" fmla="*/ 523875 w 533400"/>
                <a:gd name="connsiteY283" fmla="*/ 93664 h 409575"/>
                <a:gd name="connsiteX284" fmla="*/ 523875 w 533400"/>
                <a:gd name="connsiteY284" fmla="*/ 90489 h 409575"/>
                <a:gd name="connsiteX285" fmla="*/ 523875 w 533400"/>
                <a:gd name="connsiteY285" fmla="*/ 88901 h 409575"/>
                <a:gd name="connsiteX286" fmla="*/ 522287 w 533400"/>
                <a:gd name="connsiteY286" fmla="*/ 88901 h 409575"/>
                <a:gd name="connsiteX287" fmla="*/ 522287 w 533400"/>
                <a:gd name="connsiteY287" fmla="*/ 85726 h 409575"/>
                <a:gd name="connsiteX288" fmla="*/ 523875 w 533400"/>
                <a:gd name="connsiteY288" fmla="*/ 85726 h 409575"/>
                <a:gd name="connsiteX289" fmla="*/ 463550 w 533400"/>
                <a:gd name="connsiteY289" fmla="*/ 84137 h 409575"/>
                <a:gd name="connsiteX290" fmla="*/ 463550 w 533400"/>
                <a:gd name="connsiteY290" fmla="*/ 85725 h 409575"/>
                <a:gd name="connsiteX291" fmla="*/ 460375 w 533400"/>
                <a:gd name="connsiteY291" fmla="*/ 88900 h 409575"/>
                <a:gd name="connsiteX292" fmla="*/ 458787 w 533400"/>
                <a:gd name="connsiteY292" fmla="*/ 88900 h 409575"/>
                <a:gd name="connsiteX293" fmla="*/ 455612 w 533400"/>
                <a:gd name="connsiteY293" fmla="*/ 90488 h 409575"/>
                <a:gd name="connsiteX294" fmla="*/ 460375 w 533400"/>
                <a:gd name="connsiteY294" fmla="*/ 85725 h 409575"/>
                <a:gd name="connsiteX295" fmla="*/ 122237 w 533400"/>
                <a:gd name="connsiteY295" fmla="*/ 80962 h 409575"/>
                <a:gd name="connsiteX296" fmla="*/ 123825 w 533400"/>
                <a:gd name="connsiteY296" fmla="*/ 84137 h 409575"/>
                <a:gd name="connsiteX297" fmla="*/ 125412 w 533400"/>
                <a:gd name="connsiteY297" fmla="*/ 84137 h 409575"/>
                <a:gd name="connsiteX298" fmla="*/ 128587 w 533400"/>
                <a:gd name="connsiteY298" fmla="*/ 84137 h 409575"/>
                <a:gd name="connsiteX299" fmla="*/ 133350 w 533400"/>
                <a:gd name="connsiteY299" fmla="*/ 85725 h 409575"/>
                <a:gd name="connsiteX300" fmla="*/ 134937 w 533400"/>
                <a:gd name="connsiteY300" fmla="*/ 88900 h 409575"/>
                <a:gd name="connsiteX301" fmla="*/ 134937 w 533400"/>
                <a:gd name="connsiteY301" fmla="*/ 90488 h 409575"/>
                <a:gd name="connsiteX302" fmla="*/ 141287 w 533400"/>
                <a:gd name="connsiteY302" fmla="*/ 93663 h 409575"/>
                <a:gd name="connsiteX303" fmla="*/ 136525 w 533400"/>
                <a:gd name="connsiteY303" fmla="*/ 93663 h 409575"/>
                <a:gd name="connsiteX304" fmla="*/ 134937 w 533400"/>
                <a:gd name="connsiteY304" fmla="*/ 93663 h 409575"/>
                <a:gd name="connsiteX305" fmla="*/ 133350 w 533400"/>
                <a:gd name="connsiteY305" fmla="*/ 93663 h 409575"/>
                <a:gd name="connsiteX306" fmla="*/ 130175 w 533400"/>
                <a:gd name="connsiteY306" fmla="*/ 93663 h 409575"/>
                <a:gd name="connsiteX307" fmla="*/ 123825 w 533400"/>
                <a:gd name="connsiteY307" fmla="*/ 88900 h 409575"/>
                <a:gd name="connsiteX308" fmla="*/ 123825 w 533400"/>
                <a:gd name="connsiteY308" fmla="*/ 85725 h 409575"/>
                <a:gd name="connsiteX309" fmla="*/ 122237 w 533400"/>
                <a:gd name="connsiteY309" fmla="*/ 84137 h 409575"/>
                <a:gd name="connsiteX310" fmla="*/ 119062 w 533400"/>
                <a:gd name="connsiteY310" fmla="*/ 84137 h 409575"/>
                <a:gd name="connsiteX311" fmla="*/ 230187 w 533400"/>
                <a:gd name="connsiteY311" fmla="*/ 52388 h 409575"/>
                <a:gd name="connsiteX312" fmla="*/ 231775 w 533400"/>
                <a:gd name="connsiteY312" fmla="*/ 52388 h 409575"/>
                <a:gd name="connsiteX313" fmla="*/ 231775 w 533400"/>
                <a:gd name="connsiteY313" fmla="*/ 53976 h 409575"/>
                <a:gd name="connsiteX314" fmla="*/ 230187 w 533400"/>
                <a:gd name="connsiteY314" fmla="*/ 53976 h 409575"/>
                <a:gd name="connsiteX315" fmla="*/ 230187 w 533400"/>
                <a:gd name="connsiteY315" fmla="*/ 49213 h 409575"/>
                <a:gd name="connsiteX316" fmla="*/ 231775 w 533400"/>
                <a:gd name="connsiteY316" fmla="*/ 49213 h 409575"/>
                <a:gd name="connsiteX317" fmla="*/ 230187 w 533400"/>
                <a:gd name="connsiteY317" fmla="*/ 52388 h 409575"/>
                <a:gd name="connsiteX318" fmla="*/ 192087 w 533400"/>
                <a:gd name="connsiteY318" fmla="*/ 46038 h 409575"/>
                <a:gd name="connsiteX319" fmla="*/ 193674 w 533400"/>
                <a:gd name="connsiteY319" fmla="*/ 46038 h 409575"/>
                <a:gd name="connsiteX320" fmla="*/ 196850 w 533400"/>
                <a:gd name="connsiteY320" fmla="*/ 47625 h 409575"/>
                <a:gd name="connsiteX321" fmla="*/ 198437 w 533400"/>
                <a:gd name="connsiteY321" fmla="*/ 47625 h 409575"/>
                <a:gd name="connsiteX322" fmla="*/ 198437 w 533400"/>
                <a:gd name="connsiteY322" fmla="*/ 49213 h 409575"/>
                <a:gd name="connsiteX323" fmla="*/ 196850 w 533400"/>
                <a:gd name="connsiteY323" fmla="*/ 49213 h 409575"/>
                <a:gd name="connsiteX324" fmla="*/ 193674 w 533400"/>
                <a:gd name="connsiteY324" fmla="*/ 49213 h 409575"/>
                <a:gd name="connsiteX325" fmla="*/ 192087 w 533400"/>
                <a:gd name="connsiteY325" fmla="*/ 49213 h 409575"/>
                <a:gd name="connsiteX326" fmla="*/ 192087 w 533400"/>
                <a:gd name="connsiteY326" fmla="*/ 47625 h 409575"/>
                <a:gd name="connsiteX327" fmla="*/ 203200 w 533400"/>
                <a:gd name="connsiteY327" fmla="*/ 42863 h 409575"/>
                <a:gd name="connsiteX328" fmla="*/ 204788 w 533400"/>
                <a:gd name="connsiteY328" fmla="*/ 42863 h 409575"/>
                <a:gd name="connsiteX329" fmla="*/ 207963 w 533400"/>
                <a:gd name="connsiteY329" fmla="*/ 42863 h 409575"/>
                <a:gd name="connsiteX330" fmla="*/ 209550 w 533400"/>
                <a:gd name="connsiteY330" fmla="*/ 42863 h 409575"/>
                <a:gd name="connsiteX331" fmla="*/ 209550 w 533400"/>
                <a:gd name="connsiteY331" fmla="*/ 46038 h 409575"/>
                <a:gd name="connsiteX332" fmla="*/ 211138 w 533400"/>
                <a:gd name="connsiteY332" fmla="*/ 49213 h 409575"/>
                <a:gd name="connsiteX333" fmla="*/ 211138 w 533400"/>
                <a:gd name="connsiteY333" fmla="*/ 52388 h 409575"/>
                <a:gd name="connsiteX334" fmla="*/ 211138 w 533400"/>
                <a:gd name="connsiteY334" fmla="*/ 53976 h 409575"/>
                <a:gd name="connsiteX335" fmla="*/ 209550 w 533400"/>
                <a:gd name="connsiteY335" fmla="*/ 53976 h 409575"/>
                <a:gd name="connsiteX336" fmla="*/ 207963 w 533400"/>
                <a:gd name="connsiteY336" fmla="*/ 52388 h 409575"/>
                <a:gd name="connsiteX337" fmla="*/ 204788 w 533400"/>
                <a:gd name="connsiteY337" fmla="*/ 49213 h 409575"/>
                <a:gd name="connsiteX338" fmla="*/ 203200 w 533400"/>
                <a:gd name="connsiteY338" fmla="*/ 49213 h 409575"/>
                <a:gd name="connsiteX339" fmla="*/ 203200 w 533400"/>
                <a:gd name="connsiteY339" fmla="*/ 47625 h 409575"/>
                <a:gd name="connsiteX340" fmla="*/ 203200 w 533400"/>
                <a:gd name="connsiteY340" fmla="*/ 46038 h 409575"/>
                <a:gd name="connsiteX341" fmla="*/ 220662 w 533400"/>
                <a:gd name="connsiteY341" fmla="*/ 31750 h 409575"/>
                <a:gd name="connsiteX342" fmla="*/ 223837 w 533400"/>
                <a:gd name="connsiteY342" fmla="*/ 31750 h 409575"/>
                <a:gd name="connsiteX343" fmla="*/ 225424 w 533400"/>
                <a:gd name="connsiteY343" fmla="*/ 31750 h 409575"/>
                <a:gd name="connsiteX344" fmla="*/ 225424 w 533400"/>
                <a:gd name="connsiteY344" fmla="*/ 33337 h 409575"/>
                <a:gd name="connsiteX345" fmla="*/ 227012 w 533400"/>
                <a:gd name="connsiteY345" fmla="*/ 36512 h 409575"/>
                <a:gd name="connsiteX346" fmla="*/ 230187 w 533400"/>
                <a:gd name="connsiteY346" fmla="*/ 38100 h 409575"/>
                <a:gd name="connsiteX347" fmla="*/ 227012 w 533400"/>
                <a:gd name="connsiteY347" fmla="*/ 41275 h 409575"/>
                <a:gd name="connsiteX348" fmla="*/ 225424 w 533400"/>
                <a:gd name="connsiteY348" fmla="*/ 41275 h 409575"/>
                <a:gd name="connsiteX349" fmla="*/ 223837 w 533400"/>
                <a:gd name="connsiteY349" fmla="*/ 42863 h 409575"/>
                <a:gd name="connsiteX350" fmla="*/ 223837 w 533400"/>
                <a:gd name="connsiteY350" fmla="*/ 41275 h 409575"/>
                <a:gd name="connsiteX351" fmla="*/ 220662 w 533400"/>
                <a:gd name="connsiteY351" fmla="*/ 41275 h 409575"/>
                <a:gd name="connsiteX352" fmla="*/ 220662 w 533400"/>
                <a:gd name="connsiteY352" fmla="*/ 38100 h 409575"/>
                <a:gd name="connsiteX353" fmla="*/ 220662 w 533400"/>
                <a:gd name="connsiteY353" fmla="*/ 36512 h 409575"/>
                <a:gd name="connsiteX354" fmla="*/ 255587 w 533400"/>
                <a:gd name="connsiteY354" fmla="*/ 19050 h 409575"/>
                <a:gd name="connsiteX355" fmla="*/ 257175 w 533400"/>
                <a:gd name="connsiteY355" fmla="*/ 19050 h 409575"/>
                <a:gd name="connsiteX356" fmla="*/ 257175 w 533400"/>
                <a:gd name="connsiteY356" fmla="*/ 20637 h 409575"/>
                <a:gd name="connsiteX357" fmla="*/ 258762 w 533400"/>
                <a:gd name="connsiteY357" fmla="*/ 22225 h 409575"/>
                <a:gd name="connsiteX358" fmla="*/ 261937 w 533400"/>
                <a:gd name="connsiteY358" fmla="*/ 25400 h 409575"/>
                <a:gd name="connsiteX359" fmla="*/ 263525 w 533400"/>
                <a:gd name="connsiteY359" fmla="*/ 30162 h 409575"/>
                <a:gd name="connsiteX360" fmla="*/ 261937 w 533400"/>
                <a:gd name="connsiteY360" fmla="*/ 26987 h 409575"/>
                <a:gd name="connsiteX361" fmla="*/ 258762 w 533400"/>
                <a:gd name="connsiteY361" fmla="*/ 25400 h 409575"/>
                <a:gd name="connsiteX362" fmla="*/ 257175 w 533400"/>
                <a:gd name="connsiteY362" fmla="*/ 22225 h 409575"/>
                <a:gd name="connsiteX363" fmla="*/ 257175 w 533400"/>
                <a:gd name="connsiteY363" fmla="*/ 20638 h 409575"/>
                <a:gd name="connsiteX364" fmla="*/ 255587 w 533400"/>
                <a:gd name="connsiteY364" fmla="*/ 20638 h 409575"/>
                <a:gd name="connsiteX365" fmla="*/ 247650 w 533400"/>
                <a:gd name="connsiteY365" fmla="*/ 9525 h 409575"/>
                <a:gd name="connsiteX366" fmla="*/ 250825 w 533400"/>
                <a:gd name="connsiteY366" fmla="*/ 9525 h 409575"/>
                <a:gd name="connsiteX367" fmla="*/ 250825 w 533400"/>
                <a:gd name="connsiteY367" fmla="*/ 11113 h 409575"/>
                <a:gd name="connsiteX368" fmla="*/ 247650 w 533400"/>
                <a:gd name="connsiteY368" fmla="*/ 11113 h 409575"/>
                <a:gd name="connsiteX369" fmla="*/ 273050 w 533400"/>
                <a:gd name="connsiteY369" fmla="*/ 9525 h 409575"/>
                <a:gd name="connsiteX370" fmla="*/ 274637 w 533400"/>
                <a:gd name="connsiteY370" fmla="*/ 9525 h 409575"/>
                <a:gd name="connsiteX371" fmla="*/ 274637 w 533400"/>
                <a:gd name="connsiteY371" fmla="*/ 11112 h 409575"/>
                <a:gd name="connsiteX372" fmla="*/ 274637 w 533400"/>
                <a:gd name="connsiteY372" fmla="*/ 14287 h 409575"/>
                <a:gd name="connsiteX373" fmla="*/ 277812 w 533400"/>
                <a:gd name="connsiteY373" fmla="*/ 14287 h 409575"/>
                <a:gd name="connsiteX374" fmla="*/ 279400 w 533400"/>
                <a:gd name="connsiteY374" fmla="*/ 15875 h 409575"/>
                <a:gd name="connsiteX375" fmla="*/ 279400 w 533400"/>
                <a:gd name="connsiteY375" fmla="*/ 19050 h 409575"/>
                <a:gd name="connsiteX376" fmla="*/ 279400 w 533400"/>
                <a:gd name="connsiteY376" fmla="*/ 20637 h 409575"/>
                <a:gd name="connsiteX377" fmla="*/ 282575 w 533400"/>
                <a:gd name="connsiteY377" fmla="*/ 22225 h 409575"/>
                <a:gd name="connsiteX378" fmla="*/ 284162 w 533400"/>
                <a:gd name="connsiteY378" fmla="*/ 26987 h 409575"/>
                <a:gd name="connsiteX379" fmla="*/ 282575 w 533400"/>
                <a:gd name="connsiteY379" fmla="*/ 26987 h 409575"/>
                <a:gd name="connsiteX380" fmla="*/ 282575 w 533400"/>
                <a:gd name="connsiteY380" fmla="*/ 25400 h 409575"/>
                <a:gd name="connsiteX381" fmla="*/ 279400 w 533400"/>
                <a:gd name="connsiteY381" fmla="*/ 22225 h 409575"/>
                <a:gd name="connsiteX382" fmla="*/ 274637 w 533400"/>
                <a:gd name="connsiteY382" fmla="*/ 15875 h 409575"/>
                <a:gd name="connsiteX383" fmla="*/ 246062 w 533400"/>
                <a:gd name="connsiteY383" fmla="*/ 6350 h 409575"/>
                <a:gd name="connsiteX384" fmla="*/ 247650 w 533400"/>
                <a:gd name="connsiteY384" fmla="*/ 9525 h 409575"/>
                <a:gd name="connsiteX385" fmla="*/ 246062 w 533400"/>
                <a:gd name="connsiteY385" fmla="*/ 9525 h 409575"/>
                <a:gd name="connsiteX386" fmla="*/ 271462 w 533400"/>
                <a:gd name="connsiteY386" fmla="*/ 6350 h 409575"/>
                <a:gd name="connsiteX387" fmla="*/ 273050 w 533400"/>
                <a:gd name="connsiteY387" fmla="*/ 6350 h 409575"/>
                <a:gd name="connsiteX388" fmla="*/ 273050 w 533400"/>
                <a:gd name="connsiteY388" fmla="*/ 9525 h 409575"/>
                <a:gd name="connsiteX389" fmla="*/ 271462 w 533400"/>
                <a:gd name="connsiteY389" fmla="*/ 9525 h 409575"/>
                <a:gd name="connsiteX390" fmla="*/ 242887 w 533400"/>
                <a:gd name="connsiteY390" fmla="*/ 4763 h 409575"/>
                <a:gd name="connsiteX391" fmla="*/ 246062 w 533400"/>
                <a:gd name="connsiteY391" fmla="*/ 4763 h 409575"/>
                <a:gd name="connsiteX392" fmla="*/ 246062 w 533400"/>
                <a:gd name="connsiteY392" fmla="*/ 6350 h 409575"/>
                <a:gd name="connsiteX393" fmla="*/ 242887 w 533400"/>
                <a:gd name="connsiteY393" fmla="*/ 6350 h 409575"/>
                <a:gd name="connsiteX394" fmla="*/ 220662 w 533400"/>
                <a:gd name="connsiteY394" fmla="*/ 0 h 409575"/>
                <a:gd name="connsiteX395" fmla="*/ 223837 w 533400"/>
                <a:gd name="connsiteY395" fmla="*/ 0 h 409575"/>
                <a:gd name="connsiteX396" fmla="*/ 225425 w 533400"/>
                <a:gd name="connsiteY396" fmla="*/ 3175 h 409575"/>
                <a:gd name="connsiteX397" fmla="*/ 225425 w 533400"/>
                <a:gd name="connsiteY397" fmla="*/ 4762 h 409575"/>
                <a:gd name="connsiteX398" fmla="*/ 227012 w 533400"/>
                <a:gd name="connsiteY398" fmla="*/ 6350 h 409575"/>
                <a:gd name="connsiteX399" fmla="*/ 230187 w 533400"/>
                <a:gd name="connsiteY399" fmla="*/ 9525 h 409575"/>
                <a:gd name="connsiteX400" fmla="*/ 231775 w 533400"/>
                <a:gd name="connsiteY400" fmla="*/ 15875 h 409575"/>
                <a:gd name="connsiteX401" fmla="*/ 236537 w 533400"/>
                <a:gd name="connsiteY401" fmla="*/ 20637 h 409575"/>
                <a:gd name="connsiteX402" fmla="*/ 242887 w 533400"/>
                <a:gd name="connsiteY402" fmla="*/ 31750 h 409575"/>
                <a:gd name="connsiteX403" fmla="*/ 242887 w 533400"/>
                <a:gd name="connsiteY403" fmla="*/ 33337 h 409575"/>
                <a:gd name="connsiteX404" fmla="*/ 246062 w 533400"/>
                <a:gd name="connsiteY404" fmla="*/ 33337 h 409575"/>
                <a:gd name="connsiteX405" fmla="*/ 246062 w 533400"/>
                <a:gd name="connsiteY405" fmla="*/ 36512 h 409575"/>
                <a:gd name="connsiteX406" fmla="*/ 250825 w 533400"/>
                <a:gd name="connsiteY406" fmla="*/ 36512 h 409575"/>
                <a:gd name="connsiteX407" fmla="*/ 250825 w 533400"/>
                <a:gd name="connsiteY407" fmla="*/ 38100 h 409575"/>
                <a:gd name="connsiteX408" fmla="*/ 252412 w 533400"/>
                <a:gd name="connsiteY408" fmla="*/ 41275 h 409575"/>
                <a:gd name="connsiteX409" fmla="*/ 255587 w 533400"/>
                <a:gd name="connsiteY409" fmla="*/ 42862 h 409575"/>
                <a:gd name="connsiteX410" fmla="*/ 257175 w 533400"/>
                <a:gd name="connsiteY410" fmla="*/ 42862 h 409575"/>
                <a:gd name="connsiteX411" fmla="*/ 258762 w 533400"/>
                <a:gd name="connsiteY411" fmla="*/ 46037 h 409575"/>
                <a:gd name="connsiteX412" fmla="*/ 261937 w 533400"/>
                <a:gd name="connsiteY412" fmla="*/ 46037 h 409575"/>
                <a:gd name="connsiteX413" fmla="*/ 263525 w 533400"/>
                <a:gd name="connsiteY413" fmla="*/ 46037 h 409575"/>
                <a:gd name="connsiteX414" fmla="*/ 266700 w 533400"/>
                <a:gd name="connsiteY414" fmla="*/ 47625 h 409575"/>
                <a:gd name="connsiteX415" fmla="*/ 268287 w 533400"/>
                <a:gd name="connsiteY415" fmla="*/ 47625 h 409575"/>
                <a:gd name="connsiteX416" fmla="*/ 271462 w 533400"/>
                <a:gd name="connsiteY416" fmla="*/ 46037 h 409575"/>
                <a:gd name="connsiteX417" fmla="*/ 273050 w 533400"/>
                <a:gd name="connsiteY417" fmla="*/ 46037 h 409575"/>
                <a:gd name="connsiteX418" fmla="*/ 273050 w 533400"/>
                <a:gd name="connsiteY418" fmla="*/ 42862 h 409575"/>
                <a:gd name="connsiteX419" fmla="*/ 273050 w 533400"/>
                <a:gd name="connsiteY419" fmla="*/ 41275 h 409575"/>
                <a:gd name="connsiteX420" fmla="*/ 271462 w 533400"/>
                <a:gd name="connsiteY420" fmla="*/ 38100 h 409575"/>
                <a:gd name="connsiteX421" fmla="*/ 268287 w 533400"/>
                <a:gd name="connsiteY421" fmla="*/ 36512 h 409575"/>
                <a:gd name="connsiteX422" fmla="*/ 266700 w 533400"/>
                <a:gd name="connsiteY422" fmla="*/ 31750 h 409575"/>
                <a:gd name="connsiteX423" fmla="*/ 268287 w 533400"/>
                <a:gd name="connsiteY423" fmla="*/ 33337 h 409575"/>
                <a:gd name="connsiteX424" fmla="*/ 271462 w 533400"/>
                <a:gd name="connsiteY424" fmla="*/ 36512 h 409575"/>
                <a:gd name="connsiteX425" fmla="*/ 273050 w 533400"/>
                <a:gd name="connsiteY425" fmla="*/ 38100 h 409575"/>
                <a:gd name="connsiteX426" fmla="*/ 274637 w 533400"/>
                <a:gd name="connsiteY426" fmla="*/ 41275 h 409575"/>
                <a:gd name="connsiteX427" fmla="*/ 274637 w 533400"/>
                <a:gd name="connsiteY427" fmla="*/ 38100 h 409575"/>
                <a:gd name="connsiteX428" fmla="*/ 277812 w 533400"/>
                <a:gd name="connsiteY428" fmla="*/ 38100 h 409575"/>
                <a:gd name="connsiteX429" fmla="*/ 279400 w 533400"/>
                <a:gd name="connsiteY429" fmla="*/ 38100 h 409575"/>
                <a:gd name="connsiteX430" fmla="*/ 282575 w 533400"/>
                <a:gd name="connsiteY430" fmla="*/ 38100 h 409575"/>
                <a:gd name="connsiteX431" fmla="*/ 284162 w 533400"/>
                <a:gd name="connsiteY431" fmla="*/ 36512 h 409575"/>
                <a:gd name="connsiteX432" fmla="*/ 285750 w 533400"/>
                <a:gd name="connsiteY432" fmla="*/ 36512 h 409575"/>
                <a:gd name="connsiteX433" fmla="*/ 285750 w 533400"/>
                <a:gd name="connsiteY433" fmla="*/ 33337 h 409575"/>
                <a:gd name="connsiteX434" fmla="*/ 285750 w 533400"/>
                <a:gd name="connsiteY434" fmla="*/ 31750 h 409575"/>
                <a:gd name="connsiteX435" fmla="*/ 284162 w 533400"/>
                <a:gd name="connsiteY435" fmla="*/ 30162 h 409575"/>
                <a:gd name="connsiteX436" fmla="*/ 284162 w 533400"/>
                <a:gd name="connsiteY436" fmla="*/ 26987 h 409575"/>
                <a:gd name="connsiteX437" fmla="*/ 285750 w 533400"/>
                <a:gd name="connsiteY437" fmla="*/ 30162 h 409575"/>
                <a:gd name="connsiteX438" fmla="*/ 288925 w 533400"/>
                <a:gd name="connsiteY438" fmla="*/ 30162 h 409575"/>
                <a:gd name="connsiteX439" fmla="*/ 290512 w 533400"/>
                <a:gd name="connsiteY439" fmla="*/ 30162 h 409575"/>
                <a:gd name="connsiteX440" fmla="*/ 298450 w 533400"/>
                <a:gd name="connsiteY440" fmla="*/ 25400 h 409575"/>
                <a:gd name="connsiteX441" fmla="*/ 304800 w 533400"/>
                <a:gd name="connsiteY441" fmla="*/ 20637 h 409575"/>
                <a:gd name="connsiteX442" fmla="*/ 306387 w 533400"/>
                <a:gd name="connsiteY442" fmla="*/ 20637 h 409575"/>
                <a:gd name="connsiteX443" fmla="*/ 309562 w 533400"/>
                <a:gd name="connsiteY443" fmla="*/ 20637 h 409575"/>
                <a:gd name="connsiteX444" fmla="*/ 311150 w 533400"/>
                <a:gd name="connsiteY444" fmla="*/ 20637 h 409575"/>
                <a:gd name="connsiteX445" fmla="*/ 314325 w 533400"/>
                <a:gd name="connsiteY445" fmla="*/ 19050 h 409575"/>
                <a:gd name="connsiteX446" fmla="*/ 315912 w 533400"/>
                <a:gd name="connsiteY446" fmla="*/ 19050 h 409575"/>
                <a:gd name="connsiteX447" fmla="*/ 317500 w 533400"/>
                <a:gd name="connsiteY447" fmla="*/ 19050 h 409575"/>
                <a:gd name="connsiteX448" fmla="*/ 320675 w 533400"/>
                <a:gd name="connsiteY448" fmla="*/ 19050 h 409575"/>
                <a:gd name="connsiteX449" fmla="*/ 322262 w 533400"/>
                <a:gd name="connsiteY449" fmla="*/ 15875 h 409575"/>
                <a:gd name="connsiteX450" fmla="*/ 325437 w 533400"/>
                <a:gd name="connsiteY450" fmla="*/ 15875 h 409575"/>
                <a:gd name="connsiteX451" fmla="*/ 327025 w 533400"/>
                <a:gd name="connsiteY451" fmla="*/ 15875 h 409575"/>
                <a:gd name="connsiteX452" fmla="*/ 330200 w 533400"/>
                <a:gd name="connsiteY452" fmla="*/ 15875 h 409575"/>
                <a:gd name="connsiteX453" fmla="*/ 331787 w 533400"/>
                <a:gd name="connsiteY453" fmla="*/ 15875 h 409575"/>
                <a:gd name="connsiteX454" fmla="*/ 333375 w 533400"/>
                <a:gd name="connsiteY454" fmla="*/ 15875 h 409575"/>
                <a:gd name="connsiteX455" fmla="*/ 336550 w 533400"/>
                <a:gd name="connsiteY455" fmla="*/ 19050 h 409575"/>
                <a:gd name="connsiteX456" fmla="*/ 338137 w 533400"/>
                <a:gd name="connsiteY456" fmla="*/ 20637 h 409575"/>
                <a:gd name="connsiteX457" fmla="*/ 341312 w 533400"/>
                <a:gd name="connsiteY457" fmla="*/ 20637 h 409575"/>
                <a:gd name="connsiteX458" fmla="*/ 342900 w 533400"/>
                <a:gd name="connsiteY458" fmla="*/ 22225 h 409575"/>
                <a:gd name="connsiteX459" fmla="*/ 346075 w 533400"/>
                <a:gd name="connsiteY459" fmla="*/ 25400 h 409575"/>
                <a:gd name="connsiteX460" fmla="*/ 347662 w 533400"/>
                <a:gd name="connsiteY460" fmla="*/ 26987 h 409575"/>
                <a:gd name="connsiteX461" fmla="*/ 349250 w 533400"/>
                <a:gd name="connsiteY461" fmla="*/ 30162 h 409575"/>
                <a:gd name="connsiteX462" fmla="*/ 349250 w 533400"/>
                <a:gd name="connsiteY462" fmla="*/ 31750 h 409575"/>
                <a:gd name="connsiteX463" fmla="*/ 352425 w 533400"/>
                <a:gd name="connsiteY463" fmla="*/ 36512 h 409575"/>
                <a:gd name="connsiteX464" fmla="*/ 352425 w 533400"/>
                <a:gd name="connsiteY464" fmla="*/ 38100 h 409575"/>
                <a:gd name="connsiteX465" fmla="*/ 352425 w 533400"/>
                <a:gd name="connsiteY465" fmla="*/ 41275 h 409575"/>
                <a:gd name="connsiteX466" fmla="*/ 354012 w 533400"/>
                <a:gd name="connsiteY466" fmla="*/ 41275 h 409575"/>
                <a:gd name="connsiteX467" fmla="*/ 357187 w 533400"/>
                <a:gd name="connsiteY467" fmla="*/ 42862 h 409575"/>
                <a:gd name="connsiteX468" fmla="*/ 361950 w 533400"/>
                <a:gd name="connsiteY468" fmla="*/ 46037 h 409575"/>
                <a:gd name="connsiteX469" fmla="*/ 363537 w 533400"/>
                <a:gd name="connsiteY469" fmla="*/ 47625 h 409575"/>
                <a:gd name="connsiteX470" fmla="*/ 365125 w 533400"/>
                <a:gd name="connsiteY470" fmla="*/ 47625 h 409575"/>
                <a:gd name="connsiteX471" fmla="*/ 368300 w 533400"/>
                <a:gd name="connsiteY471" fmla="*/ 47625 h 409575"/>
                <a:gd name="connsiteX472" fmla="*/ 369887 w 533400"/>
                <a:gd name="connsiteY472" fmla="*/ 46037 h 409575"/>
                <a:gd name="connsiteX473" fmla="*/ 373062 w 533400"/>
                <a:gd name="connsiteY473" fmla="*/ 46037 h 409575"/>
                <a:gd name="connsiteX474" fmla="*/ 373062 w 533400"/>
                <a:gd name="connsiteY474" fmla="*/ 47625 h 409575"/>
                <a:gd name="connsiteX475" fmla="*/ 374650 w 533400"/>
                <a:gd name="connsiteY475" fmla="*/ 49212 h 409575"/>
                <a:gd name="connsiteX476" fmla="*/ 376237 w 533400"/>
                <a:gd name="connsiteY476" fmla="*/ 49212 h 409575"/>
                <a:gd name="connsiteX477" fmla="*/ 379412 w 533400"/>
                <a:gd name="connsiteY477" fmla="*/ 49212 h 409575"/>
                <a:gd name="connsiteX478" fmla="*/ 379412 w 533400"/>
                <a:gd name="connsiteY478" fmla="*/ 47625 h 409575"/>
                <a:gd name="connsiteX479" fmla="*/ 381000 w 533400"/>
                <a:gd name="connsiteY479" fmla="*/ 47625 h 409575"/>
                <a:gd name="connsiteX480" fmla="*/ 385762 w 533400"/>
                <a:gd name="connsiteY480" fmla="*/ 47625 h 409575"/>
                <a:gd name="connsiteX481" fmla="*/ 392112 w 533400"/>
                <a:gd name="connsiteY481" fmla="*/ 47625 h 409575"/>
                <a:gd name="connsiteX482" fmla="*/ 395287 w 533400"/>
                <a:gd name="connsiteY482" fmla="*/ 49212 h 409575"/>
                <a:gd name="connsiteX483" fmla="*/ 396875 w 533400"/>
                <a:gd name="connsiteY483" fmla="*/ 49212 h 409575"/>
                <a:gd name="connsiteX484" fmla="*/ 400050 w 533400"/>
                <a:gd name="connsiteY484" fmla="*/ 49212 h 409575"/>
                <a:gd name="connsiteX485" fmla="*/ 401637 w 533400"/>
                <a:gd name="connsiteY485" fmla="*/ 49212 h 409575"/>
                <a:gd name="connsiteX486" fmla="*/ 401637 w 533400"/>
                <a:gd name="connsiteY486" fmla="*/ 52387 h 409575"/>
                <a:gd name="connsiteX487" fmla="*/ 406400 w 533400"/>
                <a:gd name="connsiteY487" fmla="*/ 57150 h 409575"/>
                <a:gd name="connsiteX488" fmla="*/ 406400 w 533400"/>
                <a:gd name="connsiteY488" fmla="*/ 58737 h 409575"/>
                <a:gd name="connsiteX489" fmla="*/ 407987 w 533400"/>
                <a:gd name="connsiteY489" fmla="*/ 61912 h 409575"/>
                <a:gd name="connsiteX490" fmla="*/ 411162 w 533400"/>
                <a:gd name="connsiteY490" fmla="*/ 61912 h 409575"/>
                <a:gd name="connsiteX491" fmla="*/ 412750 w 533400"/>
                <a:gd name="connsiteY491" fmla="*/ 63500 h 409575"/>
                <a:gd name="connsiteX492" fmla="*/ 415925 w 533400"/>
                <a:gd name="connsiteY492" fmla="*/ 63500 h 409575"/>
                <a:gd name="connsiteX493" fmla="*/ 417512 w 533400"/>
                <a:gd name="connsiteY493" fmla="*/ 63500 h 409575"/>
                <a:gd name="connsiteX494" fmla="*/ 422275 w 533400"/>
                <a:gd name="connsiteY494" fmla="*/ 63500 h 409575"/>
                <a:gd name="connsiteX495" fmla="*/ 423862 w 533400"/>
                <a:gd name="connsiteY495" fmla="*/ 63500 h 409575"/>
                <a:gd name="connsiteX496" fmla="*/ 427037 w 533400"/>
                <a:gd name="connsiteY496" fmla="*/ 65087 h 409575"/>
                <a:gd name="connsiteX497" fmla="*/ 428625 w 533400"/>
                <a:gd name="connsiteY497" fmla="*/ 65087 h 409575"/>
                <a:gd name="connsiteX498" fmla="*/ 428625 w 533400"/>
                <a:gd name="connsiteY498" fmla="*/ 68262 h 409575"/>
                <a:gd name="connsiteX499" fmla="*/ 431800 w 533400"/>
                <a:gd name="connsiteY499" fmla="*/ 69850 h 409575"/>
                <a:gd name="connsiteX500" fmla="*/ 431800 w 533400"/>
                <a:gd name="connsiteY500" fmla="*/ 73025 h 409575"/>
                <a:gd name="connsiteX501" fmla="*/ 428625 w 533400"/>
                <a:gd name="connsiteY501" fmla="*/ 74612 h 409575"/>
                <a:gd name="connsiteX502" fmla="*/ 428625 w 533400"/>
                <a:gd name="connsiteY502" fmla="*/ 77787 h 409575"/>
                <a:gd name="connsiteX503" fmla="*/ 428625 w 533400"/>
                <a:gd name="connsiteY503" fmla="*/ 79375 h 409575"/>
                <a:gd name="connsiteX504" fmla="*/ 431800 w 533400"/>
                <a:gd name="connsiteY504" fmla="*/ 80962 h 409575"/>
                <a:gd name="connsiteX505" fmla="*/ 431800 w 533400"/>
                <a:gd name="connsiteY505" fmla="*/ 84137 h 409575"/>
                <a:gd name="connsiteX506" fmla="*/ 433387 w 533400"/>
                <a:gd name="connsiteY506" fmla="*/ 85725 h 409575"/>
                <a:gd name="connsiteX507" fmla="*/ 433387 w 533400"/>
                <a:gd name="connsiteY507" fmla="*/ 88900 h 409575"/>
                <a:gd name="connsiteX508" fmla="*/ 433387 w 533400"/>
                <a:gd name="connsiteY508" fmla="*/ 90488 h 409575"/>
                <a:gd name="connsiteX509" fmla="*/ 436562 w 533400"/>
                <a:gd name="connsiteY509" fmla="*/ 93663 h 409575"/>
                <a:gd name="connsiteX510" fmla="*/ 436562 w 533400"/>
                <a:gd name="connsiteY510" fmla="*/ 95250 h 409575"/>
                <a:gd name="connsiteX511" fmla="*/ 438150 w 533400"/>
                <a:gd name="connsiteY511" fmla="*/ 96838 h 409575"/>
                <a:gd name="connsiteX512" fmla="*/ 439737 w 533400"/>
                <a:gd name="connsiteY512" fmla="*/ 100013 h 409575"/>
                <a:gd name="connsiteX513" fmla="*/ 442912 w 533400"/>
                <a:gd name="connsiteY513" fmla="*/ 100013 h 409575"/>
                <a:gd name="connsiteX514" fmla="*/ 444500 w 533400"/>
                <a:gd name="connsiteY514" fmla="*/ 101600 h 409575"/>
                <a:gd name="connsiteX515" fmla="*/ 447675 w 533400"/>
                <a:gd name="connsiteY515" fmla="*/ 101600 h 409575"/>
                <a:gd name="connsiteX516" fmla="*/ 447675 w 533400"/>
                <a:gd name="connsiteY516" fmla="*/ 104775 h 409575"/>
                <a:gd name="connsiteX517" fmla="*/ 449262 w 533400"/>
                <a:gd name="connsiteY517" fmla="*/ 104775 h 409575"/>
                <a:gd name="connsiteX518" fmla="*/ 449262 w 533400"/>
                <a:gd name="connsiteY518" fmla="*/ 106363 h 409575"/>
                <a:gd name="connsiteX519" fmla="*/ 454025 w 533400"/>
                <a:gd name="connsiteY519" fmla="*/ 107950 h 409575"/>
                <a:gd name="connsiteX520" fmla="*/ 455612 w 533400"/>
                <a:gd name="connsiteY520" fmla="*/ 111125 h 409575"/>
                <a:gd name="connsiteX521" fmla="*/ 455612 w 533400"/>
                <a:gd name="connsiteY521" fmla="*/ 112713 h 409575"/>
                <a:gd name="connsiteX522" fmla="*/ 455612 w 533400"/>
                <a:gd name="connsiteY522" fmla="*/ 115888 h 409575"/>
                <a:gd name="connsiteX523" fmla="*/ 458787 w 533400"/>
                <a:gd name="connsiteY523" fmla="*/ 117475 h 409575"/>
                <a:gd name="connsiteX524" fmla="*/ 458787 w 533400"/>
                <a:gd name="connsiteY524" fmla="*/ 120650 h 409575"/>
                <a:gd name="connsiteX525" fmla="*/ 463550 w 533400"/>
                <a:gd name="connsiteY525" fmla="*/ 122238 h 409575"/>
                <a:gd name="connsiteX526" fmla="*/ 465137 w 533400"/>
                <a:gd name="connsiteY526" fmla="*/ 123825 h 409575"/>
                <a:gd name="connsiteX527" fmla="*/ 466725 w 533400"/>
                <a:gd name="connsiteY527" fmla="*/ 123825 h 409575"/>
                <a:gd name="connsiteX528" fmla="*/ 466725 w 533400"/>
                <a:gd name="connsiteY528" fmla="*/ 127000 h 409575"/>
                <a:gd name="connsiteX529" fmla="*/ 466725 w 533400"/>
                <a:gd name="connsiteY529" fmla="*/ 128588 h 409575"/>
                <a:gd name="connsiteX530" fmla="*/ 469900 w 533400"/>
                <a:gd name="connsiteY530" fmla="*/ 131763 h 409575"/>
                <a:gd name="connsiteX531" fmla="*/ 469900 w 533400"/>
                <a:gd name="connsiteY531" fmla="*/ 133350 h 409575"/>
                <a:gd name="connsiteX532" fmla="*/ 471487 w 533400"/>
                <a:gd name="connsiteY532" fmla="*/ 136525 h 409575"/>
                <a:gd name="connsiteX533" fmla="*/ 474662 w 533400"/>
                <a:gd name="connsiteY533" fmla="*/ 136525 h 409575"/>
                <a:gd name="connsiteX534" fmla="*/ 476250 w 533400"/>
                <a:gd name="connsiteY534" fmla="*/ 136525 h 409575"/>
                <a:gd name="connsiteX535" fmla="*/ 476250 w 533400"/>
                <a:gd name="connsiteY535" fmla="*/ 138113 h 409575"/>
                <a:gd name="connsiteX536" fmla="*/ 479425 w 533400"/>
                <a:gd name="connsiteY536" fmla="*/ 138113 h 409575"/>
                <a:gd name="connsiteX537" fmla="*/ 481012 w 533400"/>
                <a:gd name="connsiteY537" fmla="*/ 139700 h 409575"/>
                <a:gd name="connsiteX538" fmla="*/ 482600 w 533400"/>
                <a:gd name="connsiteY538" fmla="*/ 139700 h 409575"/>
                <a:gd name="connsiteX539" fmla="*/ 482600 w 533400"/>
                <a:gd name="connsiteY539" fmla="*/ 142875 h 409575"/>
                <a:gd name="connsiteX540" fmla="*/ 482600 w 533400"/>
                <a:gd name="connsiteY540" fmla="*/ 144463 h 409575"/>
                <a:gd name="connsiteX541" fmla="*/ 482600 w 533400"/>
                <a:gd name="connsiteY541" fmla="*/ 147638 h 409575"/>
                <a:gd name="connsiteX542" fmla="*/ 482600 w 533400"/>
                <a:gd name="connsiteY542" fmla="*/ 149225 h 409575"/>
                <a:gd name="connsiteX543" fmla="*/ 485775 w 533400"/>
                <a:gd name="connsiteY543" fmla="*/ 147638 h 409575"/>
                <a:gd name="connsiteX544" fmla="*/ 487362 w 533400"/>
                <a:gd name="connsiteY544" fmla="*/ 147638 h 409575"/>
                <a:gd name="connsiteX545" fmla="*/ 490537 w 533400"/>
                <a:gd name="connsiteY545" fmla="*/ 144463 h 409575"/>
                <a:gd name="connsiteX546" fmla="*/ 492125 w 533400"/>
                <a:gd name="connsiteY546" fmla="*/ 144463 h 409575"/>
                <a:gd name="connsiteX547" fmla="*/ 490537 w 533400"/>
                <a:gd name="connsiteY547" fmla="*/ 147638 h 409575"/>
                <a:gd name="connsiteX548" fmla="*/ 487362 w 533400"/>
                <a:gd name="connsiteY548" fmla="*/ 149225 h 409575"/>
                <a:gd name="connsiteX549" fmla="*/ 485775 w 533400"/>
                <a:gd name="connsiteY549" fmla="*/ 149225 h 409575"/>
                <a:gd name="connsiteX550" fmla="*/ 487362 w 533400"/>
                <a:gd name="connsiteY550" fmla="*/ 152400 h 409575"/>
                <a:gd name="connsiteX551" fmla="*/ 485775 w 533400"/>
                <a:gd name="connsiteY551" fmla="*/ 153988 h 409575"/>
                <a:gd name="connsiteX552" fmla="*/ 482600 w 533400"/>
                <a:gd name="connsiteY552" fmla="*/ 155575 h 409575"/>
                <a:gd name="connsiteX553" fmla="*/ 485775 w 533400"/>
                <a:gd name="connsiteY553" fmla="*/ 158750 h 409575"/>
                <a:gd name="connsiteX554" fmla="*/ 487362 w 533400"/>
                <a:gd name="connsiteY554" fmla="*/ 158750 h 409575"/>
                <a:gd name="connsiteX555" fmla="*/ 490537 w 533400"/>
                <a:gd name="connsiteY555" fmla="*/ 155575 h 409575"/>
                <a:gd name="connsiteX556" fmla="*/ 492125 w 533400"/>
                <a:gd name="connsiteY556" fmla="*/ 155575 h 409575"/>
                <a:gd name="connsiteX557" fmla="*/ 495300 w 533400"/>
                <a:gd name="connsiteY557" fmla="*/ 155575 h 409575"/>
                <a:gd name="connsiteX558" fmla="*/ 492125 w 533400"/>
                <a:gd name="connsiteY558" fmla="*/ 158750 h 409575"/>
                <a:gd name="connsiteX559" fmla="*/ 490537 w 533400"/>
                <a:gd name="connsiteY559" fmla="*/ 158750 h 409575"/>
                <a:gd name="connsiteX560" fmla="*/ 490537 w 533400"/>
                <a:gd name="connsiteY560" fmla="*/ 160338 h 409575"/>
                <a:gd name="connsiteX561" fmla="*/ 487362 w 533400"/>
                <a:gd name="connsiteY561" fmla="*/ 160338 h 409575"/>
                <a:gd name="connsiteX562" fmla="*/ 487362 w 533400"/>
                <a:gd name="connsiteY562" fmla="*/ 163513 h 409575"/>
                <a:gd name="connsiteX563" fmla="*/ 485775 w 533400"/>
                <a:gd name="connsiteY563" fmla="*/ 165100 h 409575"/>
                <a:gd name="connsiteX564" fmla="*/ 485775 w 533400"/>
                <a:gd name="connsiteY564" fmla="*/ 168275 h 409575"/>
                <a:gd name="connsiteX565" fmla="*/ 485775 w 533400"/>
                <a:gd name="connsiteY565" fmla="*/ 169863 h 409575"/>
                <a:gd name="connsiteX566" fmla="*/ 487362 w 533400"/>
                <a:gd name="connsiteY566" fmla="*/ 171450 h 409575"/>
                <a:gd name="connsiteX567" fmla="*/ 487362 w 533400"/>
                <a:gd name="connsiteY567" fmla="*/ 174625 h 409575"/>
                <a:gd name="connsiteX568" fmla="*/ 487362 w 533400"/>
                <a:gd name="connsiteY568" fmla="*/ 176213 h 409575"/>
                <a:gd name="connsiteX569" fmla="*/ 487362 w 533400"/>
                <a:gd name="connsiteY569" fmla="*/ 180975 h 409575"/>
                <a:gd name="connsiteX570" fmla="*/ 487362 w 533400"/>
                <a:gd name="connsiteY570" fmla="*/ 184150 h 409575"/>
                <a:gd name="connsiteX571" fmla="*/ 487362 w 533400"/>
                <a:gd name="connsiteY571" fmla="*/ 185738 h 409575"/>
                <a:gd name="connsiteX572" fmla="*/ 490537 w 533400"/>
                <a:gd name="connsiteY572" fmla="*/ 185738 h 409575"/>
                <a:gd name="connsiteX573" fmla="*/ 490537 w 533400"/>
                <a:gd name="connsiteY573" fmla="*/ 184150 h 409575"/>
                <a:gd name="connsiteX574" fmla="*/ 492125 w 533400"/>
                <a:gd name="connsiteY574" fmla="*/ 184150 h 409575"/>
                <a:gd name="connsiteX575" fmla="*/ 495300 w 533400"/>
                <a:gd name="connsiteY575" fmla="*/ 180975 h 409575"/>
                <a:gd name="connsiteX576" fmla="*/ 496887 w 533400"/>
                <a:gd name="connsiteY576" fmla="*/ 179388 h 409575"/>
                <a:gd name="connsiteX577" fmla="*/ 498475 w 533400"/>
                <a:gd name="connsiteY577" fmla="*/ 179388 h 409575"/>
                <a:gd name="connsiteX578" fmla="*/ 498475 w 533400"/>
                <a:gd name="connsiteY578" fmla="*/ 180975 h 409575"/>
                <a:gd name="connsiteX579" fmla="*/ 496887 w 533400"/>
                <a:gd name="connsiteY579" fmla="*/ 184150 h 409575"/>
                <a:gd name="connsiteX580" fmla="*/ 496887 w 533400"/>
                <a:gd name="connsiteY580" fmla="*/ 185738 h 409575"/>
                <a:gd name="connsiteX581" fmla="*/ 496887 w 533400"/>
                <a:gd name="connsiteY581" fmla="*/ 187325 h 409575"/>
                <a:gd name="connsiteX582" fmla="*/ 498475 w 533400"/>
                <a:gd name="connsiteY582" fmla="*/ 187325 h 409575"/>
                <a:gd name="connsiteX583" fmla="*/ 501650 w 533400"/>
                <a:gd name="connsiteY583" fmla="*/ 187325 h 409575"/>
                <a:gd name="connsiteX584" fmla="*/ 503237 w 533400"/>
                <a:gd name="connsiteY584" fmla="*/ 187325 h 409575"/>
                <a:gd name="connsiteX585" fmla="*/ 503237 w 533400"/>
                <a:gd name="connsiteY585" fmla="*/ 190500 h 409575"/>
                <a:gd name="connsiteX586" fmla="*/ 503237 w 533400"/>
                <a:gd name="connsiteY586" fmla="*/ 192088 h 409575"/>
                <a:gd name="connsiteX587" fmla="*/ 501650 w 533400"/>
                <a:gd name="connsiteY587" fmla="*/ 192088 h 409575"/>
                <a:gd name="connsiteX588" fmla="*/ 501650 w 533400"/>
                <a:gd name="connsiteY588" fmla="*/ 195263 h 409575"/>
                <a:gd name="connsiteX589" fmla="*/ 501650 w 533400"/>
                <a:gd name="connsiteY589" fmla="*/ 196850 h 409575"/>
                <a:gd name="connsiteX590" fmla="*/ 503237 w 533400"/>
                <a:gd name="connsiteY590" fmla="*/ 198438 h 409575"/>
                <a:gd name="connsiteX591" fmla="*/ 503237 w 533400"/>
                <a:gd name="connsiteY591" fmla="*/ 201613 h 409575"/>
                <a:gd name="connsiteX592" fmla="*/ 506412 w 533400"/>
                <a:gd name="connsiteY592" fmla="*/ 201613 h 409575"/>
                <a:gd name="connsiteX593" fmla="*/ 508000 w 533400"/>
                <a:gd name="connsiteY593" fmla="*/ 201613 h 409575"/>
                <a:gd name="connsiteX594" fmla="*/ 511175 w 533400"/>
                <a:gd name="connsiteY594" fmla="*/ 201613 h 409575"/>
                <a:gd name="connsiteX595" fmla="*/ 511175 w 533400"/>
                <a:gd name="connsiteY595" fmla="*/ 203200 h 409575"/>
                <a:gd name="connsiteX596" fmla="*/ 508000 w 533400"/>
                <a:gd name="connsiteY596" fmla="*/ 203200 h 409575"/>
                <a:gd name="connsiteX597" fmla="*/ 506412 w 533400"/>
                <a:gd name="connsiteY597" fmla="*/ 203200 h 409575"/>
                <a:gd name="connsiteX598" fmla="*/ 503237 w 533400"/>
                <a:gd name="connsiteY598" fmla="*/ 206375 h 409575"/>
                <a:gd name="connsiteX599" fmla="*/ 503237 w 533400"/>
                <a:gd name="connsiteY599" fmla="*/ 207963 h 409575"/>
                <a:gd name="connsiteX600" fmla="*/ 503237 w 533400"/>
                <a:gd name="connsiteY600" fmla="*/ 211138 h 409575"/>
                <a:gd name="connsiteX601" fmla="*/ 503237 w 533400"/>
                <a:gd name="connsiteY601" fmla="*/ 212725 h 409575"/>
                <a:gd name="connsiteX602" fmla="*/ 503237 w 533400"/>
                <a:gd name="connsiteY602" fmla="*/ 214313 h 409575"/>
                <a:gd name="connsiteX603" fmla="*/ 503237 w 533400"/>
                <a:gd name="connsiteY603" fmla="*/ 217488 h 409575"/>
                <a:gd name="connsiteX604" fmla="*/ 503237 w 533400"/>
                <a:gd name="connsiteY604" fmla="*/ 219075 h 409575"/>
                <a:gd name="connsiteX605" fmla="*/ 506412 w 533400"/>
                <a:gd name="connsiteY605" fmla="*/ 219075 h 409575"/>
                <a:gd name="connsiteX606" fmla="*/ 506412 w 533400"/>
                <a:gd name="connsiteY606" fmla="*/ 222250 h 409575"/>
                <a:gd name="connsiteX607" fmla="*/ 506412 w 533400"/>
                <a:gd name="connsiteY607" fmla="*/ 223838 h 409575"/>
                <a:gd name="connsiteX608" fmla="*/ 506412 w 533400"/>
                <a:gd name="connsiteY608" fmla="*/ 227013 h 409575"/>
                <a:gd name="connsiteX609" fmla="*/ 506412 w 533400"/>
                <a:gd name="connsiteY609" fmla="*/ 228600 h 409575"/>
                <a:gd name="connsiteX610" fmla="*/ 503237 w 533400"/>
                <a:gd name="connsiteY610" fmla="*/ 228600 h 409575"/>
                <a:gd name="connsiteX611" fmla="*/ 506412 w 533400"/>
                <a:gd name="connsiteY611" fmla="*/ 230188 h 409575"/>
                <a:gd name="connsiteX612" fmla="*/ 506412 w 533400"/>
                <a:gd name="connsiteY612" fmla="*/ 233363 h 409575"/>
                <a:gd name="connsiteX613" fmla="*/ 506412 w 533400"/>
                <a:gd name="connsiteY613" fmla="*/ 234950 h 409575"/>
                <a:gd name="connsiteX614" fmla="*/ 503237 w 533400"/>
                <a:gd name="connsiteY614" fmla="*/ 234950 h 409575"/>
                <a:gd name="connsiteX615" fmla="*/ 503237 w 533400"/>
                <a:gd name="connsiteY615" fmla="*/ 238125 h 409575"/>
                <a:gd name="connsiteX616" fmla="*/ 503237 w 533400"/>
                <a:gd name="connsiteY616" fmla="*/ 239713 h 409575"/>
                <a:gd name="connsiteX617" fmla="*/ 503237 w 533400"/>
                <a:gd name="connsiteY617" fmla="*/ 242888 h 409575"/>
                <a:gd name="connsiteX618" fmla="*/ 506412 w 533400"/>
                <a:gd name="connsiteY618" fmla="*/ 244475 h 409575"/>
                <a:gd name="connsiteX619" fmla="*/ 506412 w 533400"/>
                <a:gd name="connsiteY619" fmla="*/ 246063 h 409575"/>
                <a:gd name="connsiteX620" fmla="*/ 508000 w 533400"/>
                <a:gd name="connsiteY620" fmla="*/ 249238 h 409575"/>
                <a:gd name="connsiteX621" fmla="*/ 508000 w 533400"/>
                <a:gd name="connsiteY621" fmla="*/ 246063 h 409575"/>
                <a:gd name="connsiteX622" fmla="*/ 511175 w 533400"/>
                <a:gd name="connsiteY622" fmla="*/ 246063 h 409575"/>
                <a:gd name="connsiteX623" fmla="*/ 511175 w 533400"/>
                <a:gd name="connsiteY623" fmla="*/ 244475 h 409575"/>
                <a:gd name="connsiteX624" fmla="*/ 512762 w 533400"/>
                <a:gd name="connsiteY624" fmla="*/ 244475 h 409575"/>
                <a:gd name="connsiteX625" fmla="*/ 514350 w 533400"/>
                <a:gd name="connsiteY625" fmla="*/ 246063 h 409575"/>
                <a:gd name="connsiteX626" fmla="*/ 514350 w 533400"/>
                <a:gd name="connsiteY626" fmla="*/ 249238 h 409575"/>
                <a:gd name="connsiteX627" fmla="*/ 514350 w 533400"/>
                <a:gd name="connsiteY627" fmla="*/ 250825 h 409575"/>
                <a:gd name="connsiteX628" fmla="*/ 517525 w 533400"/>
                <a:gd name="connsiteY628" fmla="*/ 254000 h 409575"/>
                <a:gd name="connsiteX629" fmla="*/ 517525 w 533400"/>
                <a:gd name="connsiteY629" fmla="*/ 255588 h 409575"/>
                <a:gd name="connsiteX630" fmla="*/ 517525 w 533400"/>
                <a:gd name="connsiteY630" fmla="*/ 258763 h 409575"/>
                <a:gd name="connsiteX631" fmla="*/ 517525 w 533400"/>
                <a:gd name="connsiteY631" fmla="*/ 260350 h 409575"/>
                <a:gd name="connsiteX632" fmla="*/ 519112 w 533400"/>
                <a:gd name="connsiteY632" fmla="*/ 261938 h 409575"/>
                <a:gd name="connsiteX633" fmla="*/ 519112 w 533400"/>
                <a:gd name="connsiteY633" fmla="*/ 265113 h 409575"/>
                <a:gd name="connsiteX634" fmla="*/ 517525 w 533400"/>
                <a:gd name="connsiteY634" fmla="*/ 265113 h 409575"/>
                <a:gd name="connsiteX635" fmla="*/ 517525 w 533400"/>
                <a:gd name="connsiteY635" fmla="*/ 266700 h 409575"/>
                <a:gd name="connsiteX636" fmla="*/ 517525 w 533400"/>
                <a:gd name="connsiteY636" fmla="*/ 269875 h 409575"/>
                <a:gd name="connsiteX637" fmla="*/ 517525 w 533400"/>
                <a:gd name="connsiteY637" fmla="*/ 271463 h 409575"/>
                <a:gd name="connsiteX638" fmla="*/ 517525 w 533400"/>
                <a:gd name="connsiteY638" fmla="*/ 273050 h 409575"/>
                <a:gd name="connsiteX639" fmla="*/ 517525 w 533400"/>
                <a:gd name="connsiteY639" fmla="*/ 276225 h 409575"/>
                <a:gd name="connsiteX640" fmla="*/ 514350 w 533400"/>
                <a:gd name="connsiteY640" fmla="*/ 276225 h 409575"/>
                <a:gd name="connsiteX641" fmla="*/ 512762 w 533400"/>
                <a:gd name="connsiteY641" fmla="*/ 273050 h 409575"/>
                <a:gd name="connsiteX642" fmla="*/ 512762 w 533400"/>
                <a:gd name="connsiteY642" fmla="*/ 271463 h 409575"/>
                <a:gd name="connsiteX643" fmla="*/ 511175 w 533400"/>
                <a:gd name="connsiteY643" fmla="*/ 269875 h 409575"/>
                <a:gd name="connsiteX644" fmla="*/ 511175 w 533400"/>
                <a:gd name="connsiteY644" fmla="*/ 271463 h 409575"/>
                <a:gd name="connsiteX645" fmla="*/ 511175 w 533400"/>
                <a:gd name="connsiteY645" fmla="*/ 273050 h 409575"/>
                <a:gd name="connsiteX646" fmla="*/ 512762 w 533400"/>
                <a:gd name="connsiteY646" fmla="*/ 276225 h 409575"/>
                <a:gd name="connsiteX647" fmla="*/ 517525 w 533400"/>
                <a:gd name="connsiteY647" fmla="*/ 277813 h 409575"/>
                <a:gd name="connsiteX648" fmla="*/ 519112 w 533400"/>
                <a:gd name="connsiteY648" fmla="*/ 277813 h 409575"/>
                <a:gd name="connsiteX649" fmla="*/ 519112 w 533400"/>
                <a:gd name="connsiteY649" fmla="*/ 276225 h 409575"/>
                <a:gd name="connsiteX650" fmla="*/ 522288 w 533400"/>
                <a:gd name="connsiteY650" fmla="*/ 276225 h 409575"/>
                <a:gd name="connsiteX651" fmla="*/ 522288 w 533400"/>
                <a:gd name="connsiteY651" fmla="*/ 277813 h 409575"/>
                <a:gd name="connsiteX652" fmla="*/ 522288 w 533400"/>
                <a:gd name="connsiteY652" fmla="*/ 280988 h 409575"/>
                <a:gd name="connsiteX653" fmla="*/ 522288 w 533400"/>
                <a:gd name="connsiteY653" fmla="*/ 282575 h 409575"/>
                <a:gd name="connsiteX654" fmla="*/ 523875 w 533400"/>
                <a:gd name="connsiteY654" fmla="*/ 285750 h 409575"/>
                <a:gd name="connsiteX655" fmla="*/ 523875 w 533400"/>
                <a:gd name="connsiteY655" fmla="*/ 287338 h 409575"/>
                <a:gd name="connsiteX656" fmla="*/ 523875 w 533400"/>
                <a:gd name="connsiteY656" fmla="*/ 288925 h 409575"/>
                <a:gd name="connsiteX657" fmla="*/ 523875 w 533400"/>
                <a:gd name="connsiteY657" fmla="*/ 292100 h 409575"/>
                <a:gd name="connsiteX658" fmla="*/ 523875 w 533400"/>
                <a:gd name="connsiteY658" fmla="*/ 293688 h 409575"/>
                <a:gd name="connsiteX659" fmla="*/ 522288 w 533400"/>
                <a:gd name="connsiteY659" fmla="*/ 292100 h 409575"/>
                <a:gd name="connsiteX660" fmla="*/ 522288 w 533400"/>
                <a:gd name="connsiteY660" fmla="*/ 293688 h 409575"/>
                <a:gd name="connsiteX661" fmla="*/ 519112 w 533400"/>
                <a:gd name="connsiteY661" fmla="*/ 293688 h 409575"/>
                <a:gd name="connsiteX662" fmla="*/ 517525 w 533400"/>
                <a:gd name="connsiteY662" fmla="*/ 296863 h 409575"/>
                <a:gd name="connsiteX663" fmla="*/ 519112 w 533400"/>
                <a:gd name="connsiteY663" fmla="*/ 296863 h 409575"/>
                <a:gd name="connsiteX664" fmla="*/ 522288 w 533400"/>
                <a:gd name="connsiteY664" fmla="*/ 296863 h 409575"/>
                <a:gd name="connsiteX665" fmla="*/ 523875 w 533400"/>
                <a:gd name="connsiteY665" fmla="*/ 296863 h 409575"/>
                <a:gd name="connsiteX666" fmla="*/ 522288 w 533400"/>
                <a:gd name="connsiteY666" fmla="*/ 298450 h 409575"/>
                <a:gd name="connsiteX667" fmla="*/ 519112 w 533400"/>
                <a:gd name="connsiteY667" fmla="*/ 301625 h 409575"/>
                <a:gd name="connsiteX668" fmla="*/ 517525 w 533400"/>
                <a:gd name="connsiteY668" fmla="*/ 303213 h 409575"/>
                <a:gd name="connsiteX669" fmla="*/ 514350 w 533400"/>
                <a:gd name="connsiteY669" fmla="*/ 303213 h 409575"/>
                <a:gd name="connsiteX670" fmla="*/ 514350 w 533400"/>
                <a:gd name="connsiteY670" fmla="*/ 304800 h 409575"/>
                <a:gd name="connsiteX671" fmla="*/ 512762 w 533400"/>
                <a:gd name="connsiteY671" fmla="*/ 309563 h 409575"/>
                <a:gd name="connsiteX672" fmla="*/ 512762 w 533400"/>
                <a:gd name="connsiteY672" fmla="*/ 312738 h 409575"/>
                <a:gd name="connsiteX673" fmla="*/ 511175 w 533400"/>
                <a:gd name="connsiteY673" fmla="*/ 312738 h 409575"/>
                <a:gd name="connsiteX674" fmla="*/ 511175 w 533400"/>
                <a:gd name="connsiteY674" fmla="*/ 314325 h 409575"/>
                <a:gd name="connsiteX675" fmla="*/ 508000 w 533400"/>
                <a:gd name="connsiteY675" fmla="*/ 317500 h 409575"/>
                <a:gd name="connsiteX676" fmla="*/ 508000 w 533400"/>
                <a:gd name="connsiteY676" fmla="*/ 319088 h 409575"/>
                <a:gd name="connsiteX677" fmla="*/ 498475 w 533400"/>
                <a:gd name="connsiteY677" fmla="*/ 319088 h 409575"/>
                <a:gd name="connsiteX678" fmla="*/ 498475 w 533400"/>
                <a:gd name="connsiteY678" fmla="*/ 317500 h 409575"/>
                <a:gd name="connsiteX679" fmla="*/ 496887 w 533400"/>
                <a:gd name="connsiteY679" fmla="*/ 317500 h 409575"/>
                <a:gd name="connsiteX680" fmla="*/ 496887 w 533400"/>
                <a:gd name="connsiteY680" fmla="*/ 319088 h 409575"/>
                <a:gd name="connsiteX681" fmla="*/ 496887 w 533400"/>
                <a:gd name="connsiteY681" fmla="*/ 320675 h 409575"/>
                <a:gd name="connsiteX682" fmla="*/ 498475 w 533400"/>
                <a:gd name="connsiteY682" fmla="*/ 320675 h 409575"/>
                <a:gd name="connsiteX683" fmla="*/ 501650 w 533400"/>
                <a:gd name="connsiteY683" fmla="*/ 323850 h 409575"/>
                <a:gd name="connsiteX684" fmla="*/ 501650 w 533400"/>
                <a:gd name="connsiteY684" fmla="*/ 325438 h 409575"/>
                <a:gd name="connsiteX685" fmla="*/ 503237 w 533400"/>
                <a:gd name="connsiteY685" fmla="*/ 328613 h 409575"/>
                <a:gd name="connsiteX686" fmla="*/ 503237 w 533400"/>
                <a:gd name="connsiteY686" fmla="*/ 330200 h 409575"/>
                <a:gd name="connsiteX687" fmla="*/ 508000 w 533400"/>
                <a:gd name="connsiteY687" fmla="*/ 333375 h 409575"/>
                <a:gd name="connsiteX688" fmla="*/ 512762 w 533400"/>
                <a:gd name="connsiteY688" fmla="*/ 334963 h 409575"/>
                <a:gd name="connsiteX689" fmla="*/ 512762 w 533400"/>
                <a:gd name="connsiteY689" fmla="*/ 336550 h 409575"/>
                <a:gd name="connsiteX690" fmla="*/ 512762 w 533400"/>
                <a:gd name="connsiteY690" fmla="*/ 339725 h 409575"/>
                <a:gd name="connsiteX691" fmla="*/ 511175 w 533400"/>
                <a:gd name="connsiteY691" fmla="*/ 339725 h 409575"/>
                <a:gd name="connsiteX692" fmla="*/ 508000 w 533400"/>
                <a:gd name="connsiteY692" fmla="*/ 339725 h 409575"/>
                <a:gd name="connsiteX693" fmla="*/ 508000 w 533400"/>
                <a:gd name="connsiteY693" fmla="*/ 336550 h 409575"/>
                <a:gd name="connsiteX694" fmla="*/ 506412 w 533400"/>
                <a:gd name="connsiteY694" fmla="*/ 336550 h 409575"/>
                <a:gd name="connsiteX695" fmla="*/ 503237 w 533400"/>
                <a:gd name="connsiteY695" fmla="*/ 339725 h 409575"/>
                <a:gd name="connsiteX696" fmla="*/ 501650 w 533400"/>
                <a:gd name="connsiteY696" fmla="*/ 339725 h 409575"/>
                <a:gd name="connsiteX697" fmla="*/ 501650 w 533400"/>
                <a:gd name="connsiteY697" fmla="*/ 336550 h 409575"/>
                <a:gd name="connsiteX698" fmla="*/ 498475 w 533400"/>
                <a:gd name="connsiteY698" fmla="*/ 334963 h 409575"/>
                <a:gd name="connsiteX699" fmla="*/ 498475 w 533400"/>
                <a:gd name="connsiteY699" fmla="*/ 333375 h 409575"/>
                <a:gd name="connsiteX700" fmla="*/ 496887 w 533400"/>
                <a:gd name="connsiteY700" fmla="*/ 333375 h 409575"/>
                <a:gd name="connsiteX701" fmla="*/ 495300 w 533400"/>
                <a:gd name="connsiteY701" fmla="*/ 333375 h 409575"/>
                <a:gd name="connsiteX702" fmla="*/ 490537 w 533400"/>
                <a:gd name="connsiteY702" fmla="*/ 328613 h 409575"/>
                <a:gd name="connsiteX703" fmla="*/ 487362 w 533400"/>
                <a:gd name="connsiteY703" fmla="*/ 325438 h 409575"/>
                <a:gd name="connsiteX704" fmla="*/ 485775 w 533400"/>
                <a:gd name="connsiteY704" fmla="*/ 325438 h 409575"/>
                <a:gd name="connsiteX705" fmla="*/ 482600 w 533400"/>
                <a:gd name="connsiteY705" fmla="*/ 323850 h 409575"/>
                <a:gd name="connsiteX706" fmla="*/ 482600 w 533400"/>
                <a:gd name="connsiteY706" fmla="*/ 325438 h 409575"/>
                <a:gd name="connsiteX707" fmla="*/ 481012 w 533400"/>
                <a:gd name="connsiteY707" fmla="*/ 328613 h 409575"/>
                <a:gd name="connsiteX708" fmla="*/ 479425 w 533400"/>
                <a:gd name="connsiteY708" fmla="*/ 330200 h 409575"/>
                <a:gd name="connsiteX709" fmla="*/ 476250 w 533400"/>
                <a:gd name="connsiteY709" fmla="*/ 330200 h 409575"/>
                <a:gd name="connsiteX710" fmla="*/ 476250 w 533400"/>
                <a:gd name="connsiteY710" fmla="*/ 333375 h 409575"/>
                <a:gd name="connsiteX711" fmla="*/ 474662 w 533400"/>
                <a:gd name="connsiteY711" fmla="*/ 333375 h 409575"/>
                <a:gd name="connsiteX712" fmla="*/ 471487 w 533400"/>
                <a:gd name="connsiteY712" fmla="*/ 333375 h 409575"/>
                <a:gd name="connsiteX713" fmla="*/ 471487 w 533400"/>
                <a:gd name="connsiteY713" fmla="*/ 334963 h 409575"/>
                <a:gd name="connsiteX714" fmla="*/ 471487 w 533400"/>
                <a:gd name="connsiteY714" fmla="*/ 336550 h 409575"/>
                <a:gd name="connsiteX715" fmla="*/ 474662 w 533400"/>
                <a:gd name="connsiteY715" fmla="*/ 339725 h 409575"/>
                <a:gd name="connsiteX716" fmla="*/ 474662 w 533400"/>
                <a:gd name="connsiteY716" fmla="*/ 341313 h 409575"/>
                <a:gd name="connsiteX717" fmla="*/ 474662 w 533400"/>
                <a:gd name="connsiteY717" fmla="*/ 344488 h 409575"/>
                <a:gd name="connsiteX718" fmla="*/ 471487 w 533400"/>
                <a:gd name="connsiteY718" fmla="*/ 344488 h 409575"/>
                <a:gd name="connsiteX719" fmla="*/ 469900 w 533400"/>
                <a:gd name="connsiteY719" fmla="*/ 346075 h 409575"/>
                <a:gd name="connsiteX720" fmla="*/ 466725 w 533400"/>
                <a:gd name="connsiteY720" fmla="*/ 346075 h 409575"/>
                <a:gd name="connsiteX721" fmla="*/ 466725 w 533400"/>
                <a:gd name="connsiteY721" fmla="*/ 344488 h 409575"/>
                <a:gd name="connsiteX722" fmla="*/ 465137 w 533400"/>
                <a:gd name="connsiteY722" fmla="*/ 341313 h 409575"/>
                <a:gd name="connsiteX723" fmla="*/ 465137 w 533400"/>
                <a:gd name="connsiteY723" fmla="*/ 344488 h 409575"/>
                <a:gd name="connsiteX724" fmla="*/ 465137 w 533400"/>
                <a:gd name="connsiteY724" fmla="*/ 346075 h 409575"/>
                <a:gd name="connsiteX725" fmla="*/ 465137 w 533400"/>
                <a:gd name="connsiteY725" fmla="*/ 347663 h 409575"/>
                <a:gd name="connsiteX726" fmla="*/ 466725 w 533400"/>
                <a:gd name="connsiteY726" fmla="*/ 350838 h 409575"/>
                <a:gd name="connsiteX727" fmla="*/ 469900 w 533400"/>
                <a:gd name="connsiteY727" fmla="*/ 350838 h 409575"/>
                <a:gd name="connsiteX728" fmla="*/ 471487 w 533400"/>
                <a:gd name="connsiteY728" fmla="*/ 352425 h 409575"/>
                <a:gd name="connsiteX729" fmla="*/ 471487 w 533400"/>
                <a:gd name="connsiteY729" fmla="*/ 355600 h 409575"/>
                <a:gd name="connsiteX730" fmla="*/ 471487 w 533400"/>
                <a:gd name="connsiteY730" fmla="*/ 360363 h 409575"/>
                <a:gd name="connsiteX731" fmla="*/ 471487 w 533400"/>
                <a:gd name="connsiteY731" fmla="*/ 361950 h 409575"/>
                <a:gd name="connsiteX732" fmla="*/ 471487 w 533400"/>
                <a:gd name="connsiteY732" fmla="*/ 363538 h 409575"/>
                <a:gd name="connsiteX733" fmla="*/ 471487 w 533400"/>
                <a:gd name="connsiteY733" fmla="*/ 366713 h 409575"/>
                <a:gd name="connsiteX734" fmla="*/ 471487 w 533400"/>
                <a:gd name="connsiteY734" fmla="*/ 368300 h 409575"/>
                <a:gd name="connsiteX735" fmla="*/ 471487 w 533400"/>
                <a:gd name="connsiteY735" fmla="*/ 371475 h 409575"/>
                <a:gd name="connsiteX736" fmla="*/ 469900 w 533400"/>
                <a:gd name="connsiteY736" fmla="*/ 371475 h 409575"/>
                <a:gd name="connsiteX737" fmla="*/ 469900 w 533400"/>
                <a:gd name="connsiteY737" fmla="*/ 368300 h 409575"/>
                <a:gd name="connsiteX738" fmla="*/ 469900 w 533400"/>
                <a:gd name="connsiteY738" fmla="*/ 366713 h 409575"/>
                <a:gd name="connsiteX739" fmla="*/ 469900 w 533400"/>
                <a:gd name="connsiteY739" fmla="*/ 363538 h 409575"/>
                <a:gd name="connsiteX740" fmla="*/ 469900 w 533400"/>
                <a:gd name="connsiteY740" fmla="*/ 361950 h 409575"/>
                <a:gd name="connsiteX741" fmla="*/ 469900 w 533400"/>
                <a:gd name="connsiteY741" fmla="*/ 360363 h 409575"/>
                <a:gd name="connsiteX742" fmla="*/ 466725 w 533400"/>
                <a:gd name="connsiteY742" fmla="*/ 360363 h 409575"/>
                <a:gd name="connsiteX743" fmla="*/ 466725 w 533400"/>
                <a:gd name="connsiteY743" fmla="*/ 355600 h 409575"/>
                <a:gd name="connsiteX744" fmla="*/ 465137 w 533400"/>
                <a:gd name="connsiteY744" fmla="*/ 352425 h 409575"/>
                <a:gd name="connsiteX745" fmla="*/ 465137 w 533400"/>
                <a:gd name="connsiteY745" fmla="*/ 350838 h 409575"/>
                <a:gd name="connsiteX746" fmla="*/ 463550 w 533400"/>
                <a:gd name="connsiteY746" fmla="*/ 350838 h 409575"/>
                <a:gd name="connsiteX747" fmla="*/ 463550 w 533400"/>
                <a:gd name="connsiteY747" fmla="*/ 347663 h 409575"/>
                <a:gd name="connsiteX748" fmla="*/ 463550 w 533400"/>
                <a:gd name="connsiteY748" fmla="*/ 346075 h 409575"/>
                <a:gd name="connsiteX749" fmla="*/ 460375 w 533400"/>
                <a:gd name="connsiteY749" fmla="*/ 344488 h 409575"/>
                <a:gd name="connsiteX750" fmla="*/ 460375 w 533400"/>
                <a:gd name="connsiteY750" fmla="*/ 341313 h 409575"/>
                <a:gd name="connsiteX751" fmla="*/ 458787 w 533400"/>
                <a:gd name="connsiteY751" fmla="*/ 341313 h 409575"/>
                <a:gd name="connsiteX752" fmla="*/ 455612 w 533400"/>
                <a:gd name="connsiteY752" fmla="*/ 339725 h 409575"/>
                <a:gd name="connsiteX753" fmla="*/ 454025 w 533400"/>
                <a:gd name="connsiteY753" fmla="*/ 336550 h 409575"/>
                <a:gd name="connsiteX754" fmla="*/ 450850 w 533400"/>
                <a:gd name="connsiteY754" fmla="*/ 344488 h 409575"/>
                <a:gd name="connsiteX755" fmla="*/ 450850 w 533400"/>
                <a:gd name="connsiteY755" fmla="*/ 346075 h 409575"/>
                <a:gd name="connsiteX756" fmla="*/ 449262 w 533400"/>
                <a:gd name="connsiteY756" fmla="*/ 347663 h 409575"/>
                <a:gd name="connsiteX757" fmla="*/ 449262 w 533400"/>
                <a:gd name="connsiteY757" fmla="*/ 350838 h 409575"/>
                <a:gd name="connsiteX758" fmla="*/ 449262 w 533400"/>
                <a:gd name="connsiteY758" fmla="*/ 352425 h 409575"/>
                <a:gd name="connsiteX759" fmla="*/ 449262 w 533400"/>
                <a:gd name="connsiteY759" fmla="*/ 355600 h 409575"/>
                <a:gd name="connsiteX760" fmla="*/ 449262 w 533400"/>
                <a:gd name="connsiteY760" fmla="*/ 357188 h 409575"/>
                <a:gd name="connsiteX761" fmla="*/ 450850 w 533400"/>
                <a:gd name="connsiteY761" fmla="*/ 360363 h 409575"/>
                <a:gd name="connsiteX762" fmla="*/ 449262 w 533400"/>
                <a:gd name="connsiteY762" fmla="*/ 360363 h 409575"/>
                <a:gd name="connsiteX763" fmla="*/ 449262 w 533400"/>
                <a:gd name="connsiteY763" fmla="*/ 361950 h 409575"/>
                <a:gd name="connsiteX764" fmla="*/ 447675 w 533400"/>
                <a:gd name="connsiteY764" fmla="*/ 363538 h 409575"/>
                <a:gd name="connsiteX765" fmla="*/ 444500 w 533400"/>
                <a:gd name="connsiteY765" fmla="*/ 363538 h 409575"/>
                <a:gd name="connsiteX766" fmla="*/ 442912 w 533400"/>
                <a:gd name="connsiteY766" fmla="*/ 368300 h 409575"/>
                <a:gd name="connsiteX767" fmla="*/ 439737 w 533400"/>
                <a:gd name="connsiteY767" fmla="*/ 368300 h 409575"/>
                <a:gd name="connsiteX768" fmla="*/ 438150 w 533400"/>
                <a:gd name="connsiteY768" fmla="*/ 371475 h 409575"/>
                <a:gd name="connsiteX769" fmla="*/ 436562 w 533400"/>
                <a:gd name="connsiteY769" fmla="*/ 371475 h 409575"/>
                <a:gd name="connsiteX770" fmla="*/ 431800 w 533400"/>
                <a:gd name="connsiteY770" fmla="*/ 371475 h 409575"/>
                <a:gd name="connsiteX771" fmla="*/ 431800 w 533400"/>
                <a:gd name="connsiteY771" fmla="*/ 373063 h 409575"/>
                <a:gd name="connsiteX772" fmla="*/ 431800 w 533400"/>
                <a:gd name="connsiteY772" fmla="*/ 376238 h 409575"/>
                <a:gd name="connsiteX773" fmla="*/ 428625 w 533400"/>
                <a:gd name="connsiteY773" fmla="*/ 376238 h 409575"/>
                <a:gd name="connsiteX774" fmla="*/ 428625 w 533400"/>
                <a:gd name="connsiteY774" fmla="*/ 373063 h 409575"/>
                <a:gd name="connsiteX775" fmla="*/ 427037 w 533400"/>
                <a:gd name="connsiteY775" fmla="*/ 373063 h 409575"/>
                <a:gd name="connsiteX776" fmla="*/ 423862 w 533400"/>
                <a:gd name="connsiteY776" fmla="*/ 376238 h 409575"/>
                <a:gd name="connsiteX777" fmla="*/ 423862 w 533400"/>
                <a:gd name="connsiteY777" fmla="*/ 377825 h 409575"/>
                <a:gd name="connsiteX778" fmla="*/ 423862 w 533400"/>
                <a:gd name="connsiteY778" fmla="*/ 379413 h 409575"/>
                <a:gd name="connsiteX779" fmla="*/ 422275 w 533400"/>
                <a:gd name="connsiteY779" fmla="*/ 382588 h 409575"/>
                <a:gd name="connsiteX780" fmla="*/ 422275 w 533400"/>
                <a:gd name="connsiteY780" fmla="*/ 384175 h 409575"/>
                <a:gd name="connsiteX781" fmla="*/ 417512 w 533400"/>
                <a:gd name="connsiteY781" fmla="*/ 384175 h 409575"/>
                <a:gd name="connsiteX782" fmla="*/ 415925 w 533400"/>
                <a:gd name="connsiteY782" fmla="*/ 384175 h 409575"/>
                <a:gd name="connsiteX783" fmla="*/ 412750 w 533400"/>
                <a:gd name="connsiteY783" fmla="*/ 384175 h 409575"/>
                <a:gd name="connsiteX784" fmla="*/ 412750 w 533400"/>
                <a:gd name="connsiteY784" fmla="*/ 382588 h 409575"/>
                <a:gd name="connsiteX785" fmla="*/ 411162 w 533400"/>
                <a:gd name="connsiteY785" fmla="*/ 382588 h 409575"/>
                <a:gd name="connsiteX786" fmla="*/ 407988 w 533400"/>
                <a:gd name="connsiteY786" fmla="*/ 382588 h 409575"/>
                <a:gd name="connsiteX787" fmla="*/ 407988 w 533400"/>
                <a:gd name="connsiteY787" fmla="*/ 384175 h 409575"/>
                <a:gd name="connsiteX788" fmla="*/ 411163 w 533400"/>
                <a:gd name="connsiteY788" fmla="*/ 384175 h 409575"/>
                <a:gd name="connsiteX789" fmla="*/ 411163 w 533400"/>
                <a:gd name="connsiteY789" fmla="*/ 387351 h 409575"/>
                <a:gd name="connsiteX790" fmla="*/ 407988 w 533400"/>
                <a:gd name="connsiteY790" fmla="*/ 388938 h 409575"/>
                <a:gd name="connsiteX791" fmla="*/ 406400 w 533400"/>
                <a:gd name="connsiteY791" fmla="*/ 388938 h 409575"/>
                <a:gd name="connsiteX792" fmla="*/ 404813 w 533400"/>
                <a:gd name="connsiteY792" fmla="*/ 392113 h 409575"/>
                <a:gd name="connsiteX793" fmla="*/ 401638 w 533400"/>
                <a:gd name="connsiteY793" fmla="*/ 392113 h 409575"/>
                <a:gd name="connsiteX794" fmla="*/ 400050 w 533400"/>
                <a:gd name="connsiteY794" fmla="*/ 392113 h 409575"/>
                <a:gd name="connsiteX795" fmla="*/ 396875 w 533400"/>
                <a:gd name="connsiteY795" fmla="*/ 392113 h 409575"/>
                <a:gd name="connsiteX796" fmla="*/ 396875 w 533400"/>
                <a:gd name="connsiteY796" fmla="*/ 388938 h 409575"/>
                <a:gd name="connsiteX797" fmla="*/ 396875 w 533400"/>
                <a:gd name="connsiteY797" fmla="*/ 387351 h 409575"/>
                <a:gd name="connsiteX798" fmla="*/ 396875 w 533400"/>
                <a:gd name="connsiteY798" fmla="*/ 384175 h 409575"/>
                <a:gd name="connsiteX799" fmla="*/ 396875 w 533400"/>
                <a:gd name="connsiteY799" fmla="*/ 379413 h 409575"/>
                <a:gd name="connsiteX800" fmla="*/ 400050 w 533400"/>
                <a:gd name="connsiteY800" fmla="*/ 377825 h 409575"/>
                <a:gd name="connsiteX801" fmla="*/ 401638 w 533400"/>
                <a:gd name="connsiteY801" fmla="*/ 377825 h 409575"/>
                <a:gd name="connsiteX802" fmla="*/ 401638 w 533400"/>
                <a:gd name="connsiteY802" fmla="*/ 379413 h 409575"/>
                <a:gd name="connsiteX803" fmla="*/ 404813 w 533400"/>
                <a:gd name="connsiteY803" fmla="*/ 379413 h 409575"/>
                <a:gd name="connsiteX804" fmla="*/ 404813 w 533400"/>
                <a:gd name="connsiteY804" fmla="*/ 382588 h 409575"/>
                <a:gd name="connsiteX805" fmla="*/ 406400 w 533400"/>
                <a:gd name="connsiteY805" fmla="*/ 382588 h 409575"/>
                <a:gd name="connsiteX806" fmla="*/ 407987 w 533400"/>
                <a:gd name="connsiteY806" fmla="*/ 382588 h 409575"/>
                <a:gd name="connsiteX807" fmla="*/ 407987 w 533400"/>
                <a:gd name="connsiteY807" fmla="*/ 379413 h 409575"/>
                <a:gd name="connsiteX808" fmla="*/ 406400 w 533400"/>
                <a:gd name="connsiteY808" fmla="*/ 379413 h 409575"/>
                <a:gd name="connsiteX809" fmla="*/ 404812 w 533400"/>
                <a:gd name="connsiteY809" fmla="*/ 377825 h 409575"/>
                <a:gd name="connsiteX810" fmla="*/ 401637 w 533400"/>
                <a:gd name="connsiteY810" fmla="*/ 376238 h 409575"/>
                <a:gd name="connsiteX811" fmla="*/ 401637 w 533400"/>
                <a:gd name="connsiteY811" fmla="*/ 373063 h 409575"/>
                <a:gd name="connsiteX812" fmla="*/ 400050 w 533400"/>
                <a:gd name="connsiteY812" fmla="*/ 373063 h 409575"/>
                <a:gd name="connsiteX813" fmla="*/ 396875 w 533400"/>
                <a:gd name="connsiteY813" fmla="*/ 373063 h 409575"/>
                <a:gd name="connsiteX814" fmla="*/ 400050 w 533400"/>
                <a:gd name="connsiteY814" fmla="*/ 376238 h 409575"/>
                <a:gd name="connsiteX815" fmla="*/ 396875 w 533400"/>
                <a:gd name="connsiteY815" fmla="*/ 376238 h 409575"/>
                <a:gd name="connsiteX816" fmla="*/ 396875 w 533400"/>
                <a:gd name="connsiteY816" fmla="*/ 377825 h 409575"/>
                <a:gd name="connsiteX817" fmla="*/ 395287 w 533400"/>
                <a:gd name="connsiteY817" fmla="*/ 377825 h 409575"/>
                <a:gd name="connsiteX818" fmla="*/ 392112 w 533400"/>
                <a:gd name="connsiteY818" fmla="*/ 376238 h 409575"/>
                <a:gd name="connsiteX819" fmla="*/ 388937 w 533400"/>
                <a:gd name="connsiteY819" fmla="*/ 376238 h 409575"/>
                <a:gd name="connsiteX820" fmla="*/ 385762 w 533400"/>
                <a:gd name="connsiteY820" fmla="*/ 373063 h 409575"/>
                <a:gd name="connsiteX821" fmla="*/ 384175 w 533400"/>
                <a:gd name="connsiteY821" fmla="*/ 373063 h 409575"/>
                <a:gd name="connsiteX822" fmla="*/ 384175 w 533400"/>
                <a:gd name="connsiteY822" fmla="*/ 371475 h 409575"/>
                <a:gd name="connsiteX823" fmla="*/ 381000 w 533400"/>
                <a:gd name="connsiteY823" fmla="*/ 368300 h 409575"/>
                <a:gd name="connsiteX824" fmla="*/ 379412 w 533400"/>
                <a:gd name="connsiteY824" fmla="*/ 366713 h 409575"/>
                <a:gd name="connsiteX825" fmla="*/ 376237 w 533400"/>
                <a:gd name="connsiteY825" fmla="*/ 363538 h 409575"/>
                <a:gd name="connsiteX826" fmla="*/ 374650 w 533400"/>
                <a:gd name="connsiteY826" fmla="*/ 361950 h 409575"/>
                <a:gd name="connsiteX827" fmla="*/ 373062 w 533400"/>
                <a:gd name="connsiteY827" fmla="*/ 360363 h 409575"/>
                <a:gd name="connsiteX828" fmla="*/ 369887 w 533400"/>
                <a:gd name="connsiteY828" fmla="*/ 360363 h 409575"/>
                <a:gd name="connsiteX829" fmla="*/ 369887 w 533400"/>
                <a:gd name="connsiteY829" fmla="*/ 357188 h 409575"/>
                <a:gd name="connsiteX830" fmla="*/ 368300 w 533400"/>
                <a:gd name="connsiteY830" fmla="*/ 357188 h 409575"/>
                <a:gd name="connsiteX831" fmla="*/ 365125 w 533400"/>
                <a:gd name="connsiteY831" fmla="*/ 357188 h 409575"/>
                <a:gd name="connsiteX832" fmla="*/ 363537 w 533400"/>
                <a:gd name="connsiteY832" fmla="*/ 357188 h 409575"/>
                <a:gd name="connsiteX833" fmla="*/ 361950 w 533400"/>
                <a:gd name="connsiteY833" fmla="*/ 357188 h 409575"/>
                <a:gd name="connsiteX834" fmla="*/ 358775 w 533400"/>
                <a:gd name="connsiteY834" fmla="*/ 357188 h 409575"/>
                <a:gd name="connsiteX835" fmla="*/ 358775 w 533400"/>
                <a:gd name="connsiteY835" fmla="*/ 360363 h 409575"/>
                <a:gd name="connsiteX836" fmla="*/ 358775 w 533400"/>
                <a:gd name="connsiteY836" fmla="*/ 361950 h 409575"/>
                <a:gd name="connsiteX837" fmla="*/ 358775 w 533400"/>
                <a:gd name="connsiteY837" fmla="*/ 363538 h 409575"/>
                <a:gd name="connsiteX838" fmla="*/ 357187 w 533400"/>
                <a:gd name="connsiteY838" fmla="*/ 366713 h 409575"/>
                <a:gd name="connsiteX839" fmla="*/ 358775 w 533400"/>
                <a:gd name="connsiteY839" fmla="*/ 366713 h 409575"/>
                <a:gd name="connsiteX840" fmla="*/ 358775 w 533400"/>
                <a:gd name="connsiteY840" fmla="*/ 368300 h 409575"/>
                <a:gd name="connsiteX841" fmla="*/ 357187 w 533400"/>
                <a:gd name="connsiteY841" fmla="*/ 368300 h 409575"/>
                <a:gd name="connsiteX842" fmla="*/ 357187 w 533400"/>
                <a:gd name="connsiteY842" fmla="*/ 371475 h 409575"/>
                <a:gd name="connsiteX843" fmla="*/ 357187 w 533400"/>
                <a:gd name="connsiteY843" fmla="*/ 373063 h 409575"/>
                <a:gd name="connsiteX844" fmla="*/ 354012 w 533400"/>
                <a:gd name="connsiteY844" fmla="*/ 373063 h 409575"/>
                <a:gd name="connsiteX845" fmla="*/ 354012 w 533400"/>
                <a:gd name="connsiteY845" fmla="*/ 371475 h 409575"/>
                <a:gd name="connsiteX846" fmla="*/ 352425 w 533400"/>
                <a:gd name="connsiteY846" fmla="*/ 371475 h 409575"/>
                <a:gd name="connsiteX847" fmla="*/ 349250 w 533400"/>
                <a:gd name="connsiteY847" fmla="*/ 368300 h 409575"/>
                <a:gd name="connsiteX848" fmla="*/ 347662 w 533400"/>
                <a:gd name="connsiteY848" fmla="*/ 368300 h 409575"/>
                <a:gd name="connsiteX849" fmla="*/ 346075 w 533400"/>
                <a:gd name="connsiteY849" fmla="*/ 371475 h 409575"/>
                <a:gd name="connsiteX850" fmla="*/ 342900 w 533400"/>
                <a:gd name="connsiteY850" fmla="*/ 368300 h 409575"/>
                <a:gd name="connsiteX851" fmla="*/ 341312 w 533400"/>
                <a:gd name="connsiteY851" fmla="*/ 368300 h 409575"/>
                <a:gd name="connsiteX852" fmla="*/ 338137 w 533400"/>
                <a:gd name="connsiteY852" fmla="*/ 368300 h 409575"/>
                <a:gd name="connsiteX853" fmla="*/ 336550 w 533400"/>
                <a:gd name="connsiteY853" fmla="*/ 371475 h 409575"/>
                <a:gd name="connsiteX854" fmla="*/ 333375 w 533400"/>
                <a:gd name="connsiteY854" fmla="*/ 371475 h 409575"/>
                <a:gd name="connsiteX855" fmla="*/ 333375 w 533400"/>
                <a:gd name="connsiteY855" fmla="*/ 368300 h 409575"/>
                <a:gd name="connsiteX856" fmla="*/ 331787 w 533400"/>
                <a:gd name="connsiteY856" fmla="*/ 368300 h 409575"/>
                <a:gd name="connsiteX857" fmla="*/ 330200 w 533400"/>
                <a:gd name="connsiteY857" fmla="*/ 368300 h 409575"/>
                <a:gd name="connsiteX858" fmla="*/ 327025 w 533400"/>
                <a:gd name="connsiteY858" fmla="*/ 368300 h 409575"/>
                <a:gd name="connsiteX859" fmla="*/ 325437 w 533400"/>
                <a:gd name="connsiteY859" fmla="*/ 368300 h 409575"/>
                <a:gd name="connsiteX860" fmla="*/ 320675 w 533400"/>
                <a:gd name="connsiteY860" fmla="*/ 371475 h 409575"/>
                <a:gd name="connsiteX861" fmla="*/ 317500 w 533400"/>
                <a:gd name="connsiteY861" fmla="*/ 371475 h 409575"/>
                <a:gd name="connsiteX862" fmla="*/ 315912 w 533400"/>
                <a:gd name="connsiteY862" fmla="*/ 371475 h 409575"/>
                <a:gd name="connsiteX863" fmla="*/ 314325 w 533400"/>
                <a:gd name="connsiteY863" fmla="*/ 371475 h 409575"/>
                <a:gd name="connsiteX864" fmla="*/ 314325 w 533400"/>
                <a:gd name="connsiteY864" fmla="*/ 373063 h 409575"/>
                <a:gd name="connsiteX865" fmla="*/ 309562 w 533400"/>
                <a:gd name="connsiteY865" fmla="*/ 376238 h 409575"/>
                <a:gd name="connsiteX866" fmla="*/ 306387 w 533400"/>
                <a:gd name="connsiteY866" fmla="*/ 377825 h 409575"/>
                <a:gd name="connsiteX867" fmla="*/ 306387 w 533400"/>
                <a:gd name="connsiteY867" fmla="*/ 379413 h 409575"/>
                <a:gd name="connsiteX868" fmla="*/ 304800 w 533400"/>
                <a:gd name="connsiteY868" fmla="*/ 382588 h 409575"/>
                <a:gd name="connsiteX869" fmla="*/ 300037 w 533400"/>
                <a:gd name="connsiteY869" fmla="*/ 384175 h 409575"/>
                <a:gd name="connsiteX870" fmla="*/ 298450 w 533400"/>
                <a:gd name="connsiteY870" fmla="*/ 387350 h 409575"/>
                <a:gd name="connsiteX871" fmla="*/ 298450 w 533400"/>
                <a:gd name="connsiteY871" fmla="*/ 388938 h 409575"/>
                <a:gd name="connsiteX872" fmla="*/ 295275 w 533400"/>
                <a:gd name="connsiteY872" fmla="*/ 388938 h 409575"/>
                <a:gd name="connsiteX873" fmla="*/ 298450 w 533400"/>
                <a:gd name="connsiteY873" fmla="*/ 384175 h 409575"/>
                <a:gd name="connsiteX874" fmla="*/ 298450 w 533400"/>
                <a:gd name="connsiteY874" fmla="*/ 379413 h 409575"/>
                <a:gd name="connsiteX875" fmla="*/ 295275 w 533400"/>
                <a:gd name="connsiteY875" fmla="*/ 377825 h 409575"/>
                <a:gd name="connsiteX876" fmla="*/ 295275 w 533400"/>
                <a:gd name="connsiteY876" fmla="*/ 376238 h 409575"/>
                <a:gd name="connsiteX877" fmla="*/ 293687 w 533400"/>
                <a:gd name="connsiteY877" fmla="*/ 373063 h 409575"/>
                <a:gd name="connsiteX878" fmla="*/ 290512 w 533400"/>
                <a:gd name="connsiteY878" fmla="*/ 373063 h 409575"/>
                <a:gd name="connsiteX879" fmla="*/ 290512 w 533400"/>
                <a:gd name="connsiteY879" fmla="*/ 376238 h 409575"/>
                <a:gd name="connsiteX880" fmla="*/ 288925 w 533400"/>
                <a:gd name="connsiteY880" fmla="*/ 376238 h 409575"/>
                <a:gd name="connsiteX881" fmla="*/ 285750 w 533400"/>
                <a:gd name="connsiteY881" fmla="*/ 376238 h 409575"/>
                <a:gd name="connsiteX882" fmla="*/ 285750 w 533400"/>
                <a:gd name="connsiteY882" fmla="*/ 377825 h 409575"/>
                <a:gd name="connsiteX883" fmla="*/ 284162 w 533400"/>
                <a:gd name="connsiteY883" fmla="*/ 377825 h 409575"/>
                <a:gd name="connsiteX884" fmla="*/ 282575 w 533400"/>
                <a:gd name="connsiteY884" fmla="*/ 377825 h 409575"/>
                <a:gd name="connsiteX885" fmla="*/ 279400 w 533400"/>
                <a:gd name="connsiteY885" fmla="*/ 377825 h 409575"/>
                <a:gd name="connsiteX886" fmla="*/ 279400 w 533400"/>
                <a:gd name="connsiteY886" fmla="*/ 376238 h 409575"/>
                <a:gd name="connsiteX887" fmla="*/ 282575 w 533400"/>
                <a:gd name="connsiteY887" fmla="*/ 376238 h 409575"/>
                <a:gd name="connsiteX888" fmla="*/ 284162 w 533400"/>
                <a:gd name="connsiteY888" fmla="*/ 371475 h 409575"/>
                <a:gd name="connsiteX889" fmla="*/ 285750 w 533400"/>
                <a:gd name="connsiteY889" fmla="*/ 368300 h 409575"/>
                <a:gd name="connsiteX890" fmla="*/ 284162 w 533400"/>
                <a:gd name="connsiteY890" fmla="*/ 368300 h 409575"/>
                <a:gd name="connsiteX891" fmla="*/ 284162 w 533400"/>
                <a:gd name="connsiteY891" fmla="*/ 366713 h 409575"/>
                <a:gd name="connsiteX892" fmla="*/ 284162 w 533400"/>
                <a:gd name="connsiteY892" fmla="*/ 361950 h 409575"/>
                <a:gd name="connsiteX893" fmla="*/ 282575 w 533400"/>
                <a:gd name="connsiteY893" fmla="*/ 360363 h 409575"/>
                <a:gd name="connsiteX894" fmla="*/ 279400 w 533400"/>
                <a:gd name="connsiteY894" fmla="*/ 357188 h 409575"/>
                <a:gd name="connsiteX895" fmla="*/ 277812 w 533400"/>
                <a:gd name="connsiteY895" fmla="*/ 360363 h 409575"/>
                <a:gd name="connsiteX896" fmla="*/ 274637 w 533400"/>
                <a:gd name="connsiteY896" fmla="*/ 360363 h 409575"/>
                <a:gd name="connsiteX897" fmla="*/ 273050 w 533400"/>
                <a:gd name="connsiteY897" fmla="*/ 361950 h 409575"/>
                <a:gd name="connsiteX898" fmla="*/ 271462 w 533400"/>
                <a:gd name="connsiteY898" fmla="*/ 363538 h 409575"/>
                <a:gd name="connsiteX899" fmla="*/ 266700 w 533400"/>
                <a:gd name="connsiteY899" fmla="*/ 366713 h 409575"/>
                <a:gd name="connsiteX900" fmla="*/ 263525 w 533400"/>
                <a:gd name="connsiteY900" fmla="*/ 368300 h 409575"/>
                <a:gd name="connsiteX901" fmla="*/ 261937 w 533400"/>
                <a:gd name="connsiteY901" fmla="*/ 371475 h 409575"/>
                <a:gd name="connsiteX902" fmla="*/ 258762 w 533400"/>
                <a:gd name="connsiteY902" fmla="*/ 371475 h 409575"/>
                <a:gd name="connsiteX903" fmla="*/ 258762 w 533400"/>
                <a:gd name="connsiteY903" fmla="*/ 368300 h 409575"/>
                <a:gd name="connsiteX904" fmla="*/ 261937 w 533400"/>
                <a:gd name="connsiteY904" fmla="*/ 366713 h 409575"/>
                <a:gd name="connsiteX905" fmla="*/ 261937 w 533400"/>
                <a:gd name="connsiteY905" fmla="*/ 361950 h 409575"/>
                <a:gd name="connsiteX906" fmla="*/ 258762 w 533400"/>
                <a:gd name="connsiteY906" fmla="*/ 361950 h 409575"/>
                <a:gd name="connsiteX907" fmla="*/ 258762 w 533400"/>
                <a:gd name="connsiteY907" fmla="*/ 363538 h 409575"/>
                <a:gd name="connsiteX908" fmla="*/ 257175 w 533400"/>
                <a:gd name="connsiteY908" fmla="*/ 363538 h 409575"/>
                <a:gd name="connsiteX909" fmla="*/ 255587 w 533400"/>
                <a:gd name="connsiteY909" fmla="*/ 363538 h 409575"/>
                <a:gd name="connsiteX910" fmla="*/ 252412 w 533400"/>
                <a:gd name="connsiteY910" fmla="*/ 366713 h 409575"/>
                <a:gd name="connsiteX911" fmla="*/ 252412 w 533400"/>
                <a:gd name="connsiteY911" fmla="*/ 368300 h 409575"/>
                <a:gd name="connsiteX912" fmla="*/ 250825 w 533400"/>
                <a:gd name="connsiteY912" fmla="*/ 371475 h 409575"/>
                <a:gd name="connsiteX913" fmla="*/ 250825 w 533400"/>
                <a:gd name="connsiteY913" fmla="*/ 368300 h 409575"/>
                <a:gd name="connsiteX914" fmla="*/ 250825 w 533400"/>
                <a:gd name="connsiteY914" fmla="*/ 366713 h 409575"/>
                <a:gd name="connsiteX915" fmla="*/ 252412 w 533400"/>
                <a:gd name="connsiteY915" fmla="*/ 363538 h 409575"/>
                <a:gd name="connsiteX916" fmla="*/ 252412 w 533400"/>
                <a:gd name="connsiteY916" fmla="*/ 361950 h 409575"/>
                <a:gd name="connsiteX917" fmla="*/ 255587 w 533400"/>
                <a:gd name="connsiteY917" fmla="*/ 360363 h 409575"/>
                <a:gd name="connsiteX918" fmla="*/ 252412 w 533400"/>
                <a:gd name="connsiteY918" fmla="*/ 360363 h 409575"/>
                <a:gd name="connsiteX919" fmla="*/ 252412 w 533400"/>
                <a:gd name="connsiteY919" fmla="*/ 357188 h 409575"/>
                <a:gd name="connsiteX920" fmla="*/ 250825 w 533400"/>
                <a:gd name="connsiteY920" fmla="*/ 357188 h 409575"/>
                <a:gd name="connsiteX921" fmla="*/ 247650 w 533400"/>
                <a:gd name="connsiteY921" fmla="*/ 360363 h 409575"/>
                <a:gd name="connsiteX922" fmla="*/ 246062 w 533400"/>
                <a:gd name="connsiteY922" fmla="*/ 360363 h 409575"/>
                <a:gd name="connsiteX923" fmla="*/ 246062 w 533400"/>
                <a:gd name="connsiteY923" fmla="*/ 361950 h 409575"/>
                <a:gd name="connsiteX924" fmla="*/ 242887 w 533400"/>
                <a:gd name="connsiteY924" fmla="*/ 361950 h 409575"/>
                <a:gd name="connsiteX925" fmla="*/ 239712 w 533400"/>
                <a:gd name="connsiteY925" fmla="*/ 360363 h 409575"/>
                <a:gd name="connsiteX926" fmla="*/ 236537 w 533400"/>
                <a:gd name="connsiteY926" fmla="*/ 360363 h 409575"/>
                <a:gd name="connsiteX927" fmla="*/ 236537 w 533400"/>
                <a:gd name="connsiteY927" fmla="*/ 357188 h 409575"/>
                <a:gd name="connsiteX928" fmla="*/ 239712 w 533400"/>
                <a:gd name="connsiteY928" fmla="*/ 357188 h 409575"/>
                <a:gd name="connsiteX929" fmla="*/ 239712 w 533400"/>
                <a:gd name="connsiteY929" fmla="*/ 355600 h 409575"/>
                <a:gd name="connsiteX930" fmla="*/ 236537 w 533400"/>
                <a:gd name="connsiteY930" fmla="*/ 355600 h 409575"/>
                <a:gd name="connsiteX931" fmla="*/ 234950 w 533400"/>
                <a:gd name="connsiteY931" fmla="*/ 355600 h 409575"/>
                <a:gd name="connsiteX932" fmla="*/ 231775 w 533400"/>
                <a:gd name="connsiteY932" fmla="*/ 355600 h 409575"/>
                <a:gd name="connsiteX933" fmla="*/ 230187 w 533400"/>
                <a:gd name="connsiteY933" fmla="*/ 355600 h 409575"/>
                <a:gd name="connsiteX934" fmla="*/ 227012 w 533400"/>
                <a:gd name="connsiteY934" fmla="*/ 357188 h 409575"/>
                <a:gd name="connsiteX935" fmla="*/ 225425 w 533400"/>
                <a:gd name="connsiteY935" fmla="*/ 360363 h 409575"/>
                <a:gd name="connsiteX936" fmla="*/ 223837 w 533400"/>
                <a:gd name="connsiteY936" fmla="*/ 360363 h 409575"/>
                <a:gd name="connsiteX937" fmla="*/ 220662 w 533400"/>
                <a:gd name="connsiteY937" fmla="*/ 361950 h 409575"/>
                <a:gd name="connsiteX938" fmla="*/ 219075 w 533400"/>
                <a:gd name="connsiteY938" fmla="*/ 361950 h 409575"/>
                <a:gd name="connsiteX939" fmla="*/ 214312 w 533400"/>
                <a:gd name="connsiteY939" fmla="*/ 366713 h 409575"/>
                <a:gd name="connsiteX940" fmla="*/ 209550 w 533400"/>
                <a:gd name="connsiteY940" fmla="*/ 368300 h 409575"/>
                <a:gd name="connsiteX941" fmla="*/ 207962 w 533400"/>
                <a:gd name="connsiteY941" fmla="*/ 368300 h 409575"/>
                <a:gd name="connsiteX942" fmla="*/ 209550 w 533400"/>
                <a:gd name="connsiteY942" fmla="*/ 366713 h 409575"/>
                <a:gd name="connsiteX943" fmla="*/ 207962 w 533400"/>
                <a:gd name="connsiteY943" fmla="*/ 366713 h 409575"/>
                <a:gd name="connsiteX944" fmla="*/ 207962 w 533400"/>
                <a:gd name="connsiteY944" fmla="*/ 363538 h 409575"/>
                <a:gd name="connsiteX945" fmla="*/ 209550 w 533400"/>
                <a:gd name="connsiteY945" fmla="*/ 363538 h 409575"/>
                <a:gd name="connsiteX946" fmla="*/ 211137 w 533400"/>
                <a:gd name="connsiteY946" fmla="*/ 361950 h 409575"/>
                <a:gd name="connsiteX947" fmla="*/ 214312 w 533400"/>
                <a:gd name="connsiteY947" fmla="*/ 361950 h 409575"/>
                <a:gd name="connsiteX948" fmla="*/ 214312 w 533400"/>
                <a:gd name="connsiteY948" fmla="*/ 360363 h 409575"/>
                <a:gd name="connsiteX949" fmla="*/ 215900 w 533400"/>
                <a:gd name="connsiteY949" fmla="*/ 360363 h 409575"/>
                <a:gd name="connsiteX950" fmla="*/ 219075 w 533400"/>
                <a:gd name="connsiteY950" fmla="*/ 357188 h 409575"/>
                <a:gd name="connsiteX951" fmla="*/ 220662 w 533400"/>
                <a:gd name="connsiteY951" fmla="*/ 357188 h 409575"/>
                <a:gd name="connsiteX952" fmla="*/ 220662 w 533400"/>
                <a:gd name="connsiteY952" fmla="*/ 355600 h 409575"/>
                <a:gd name="connsiteX953" fmla="*/ 223837 w 533400"/>
                <a:gd name="connsiteY953" fmla="*/ 355600 h 409575"/>
                <a:gd name="connsiteX954" fmla="*/ 225425 w 533400"/>
                <a:gd name="connsiteY954" fmla="*/ 355600 h 409575"/>
                <a:gd name="connsiteX955" fmla="*/ 227012 w 533400"/>
                <a:gd name="connsiteY955" fmla="*/ 352425 h 409575"/>
                <a:gd name="connsiteX956" fmla="*/ 231775 w 533400"/>
                <a:gd name="connsiteY956" fmla="*/ 347663 h 409575"/>
                <a:gd name="connsiteX957" fmla="*/ 230187 w 533400"/>
                <a:gd name="connsiteY957" fmla="*/ 346075 h 409575"/>
                <a:gd name="connsiteX958" fmla="*/ 227012 w 533400"/>
                <a:gd name="connsiteY958" fmla="*/ 346075 h 409575"/>
                <a:gd name="connsiteX959" fmla="*/ 227012 w 533400"/>
                <a:gd name="connsiteY959" fmla="*/ 344488 h 409575"/>
                <a:gd name="connsiteX960" fmla="*/ 223837 w 533400"/>
                <a:gd name="connsiteY960" fmla="*/ 346075 h 409575"/>
                <a:gd name="connsiteX961" fmla="*/ 220662 w 533400"/>
                <a:gd name="connsiteY961" fmla="*/ 347663 h 409575"/>
                <a:gd name="connsiteX962" fmla="*/ 219075 w 533400"/>
                <a:gd name="connsiteY962" fmla="*/ 347663 h 409575"/>
                <a:gd name="connsiteX963" fmla="*/ 215900 w 533400"/>
                <a:gd name="connsiteY963" fmla="*/ 347663 h 409575"/>
                <a:gd name="connsiteX964" fmla="*/ 215900 w 533400"/>
                <a:gd name="connsiteY964" fmla="*/ 350838 h 409575"/>
                <a:gd name="connsiteX965" fmla="*/ 214312 w 533400"/>
                <a:gd name="connsiteY965" fmla="*/ 350838 h 409575"/>
                <a:gd name="connsiteX966" fmla="*/ 211137 w 533400"/>
                <a:gd name="connsiteY966" fmla="*/ 352425 h 409575"/>
                <a:gd name="connsiteX967" fmla="*/ 207962 w 533400"/>
                <a:gd name="connsiteY967" fmla="*/ 352425 h 409575"/>
                <a:gd name="connsiteX968" fmla="*/ 203200 w 533400"/>
                <a:gd name="connsiteY968" fmla="*/ 355600 h 409575"/>
                <a:gd name="connsiteX969" fmla="*/ 198437 w 533400"/>
                <a:gd name="connsiteY969" fmla="*/ 360363 h 409575"/>
                <a:gd name="connsiteX970" fmla="*/ 193675 w 533400"/>
                <a:gd name="connsiteY970" fmla="*/ 363538 h 409575"/>
                <a:gd name="connsiteX971" fmla="*/ 192087 w 533400"/>
                <a:gd name="connsiteY971" fmla="*/ 363538 h 409575"/>
                <a:gd name="connsiteX972" fmla="*/ 192087 w 533400"/>
                <a:gd name="connsiteY972" fmla="*/ 366713 h 409575"/>
                <a:gd name="connsiteX973" fmla="*/ 188912 w 533400"/>
                <a:gd name="connsiteY973" fmla="*/ 368300 h 409575"/>
                <a:gd name="connsiteX974" fmla="*/ 188912 w 533400"/>
                <a:gd name="connsiteY974" fmla="*/ 371475 h 409575"/>
                <a:gd name="connsiteX975" fmla="*/ 187325 w 533400"/>
                <a:gd name="connsiteY975" fmla="*/ 371475 h 409575"/>
                <a:gd name="connsiteX976" fmla="*/ 184150 w 533400"/>
                <a:gd name="connsiteY976" fmla="*/ 371475 h 409575"/>
                <a:gd name="connsiteX977" fmla="*/ 187325 w 533400"/>
                <a:gd name="connsiteY977" fmla="*/ 366713 h 409575"/>
                <a:gd name="connsiteX978" fmla="*/ 188912 w 533400"/>
                <a:gd name="connsiteY978" fmla="*/ 361950 h 409575"/>
                <a:gd name="connsiteX979" fmla="*/ 192087 w 533400"/>
                <a:gd name="connsiteY979" fmla="*/ 360363 h 409575"/>
                <a:gd name="connsiteX980" fmla="*/ 193675 w 533400"/>
                <a:gd name="connsiteY980" fmla="*/ 357188 h 409575"/>
                <a:gd name="connsiteX981" fmla="*/ 196850 w 533400"/>
                <a:gd name="connsiteY981" fmla="*/ 357188 h 409575"/>
                <a:gd name="connsiteX982" fmla="*/ 198437 w 533400"/>
                <a:gd name="connsiteY982" fmla="*/ 355600 h 409575"/>
                <a:gd name="connsiteX983" fmla="*/ 198437 w 533400"/>
                <a:gd name="connsiteY983" fmla="*/ 352425 h 409575"/>
                <a:gd name="connsiteX984" fmla="*/ 198437 w 533400"/>
                <a:gd name="connsiteY984" fmla="*/ 350838 h 409575"/>
                <a:gd name="connsiteX985" fmla="*/ 198437 w 533400"/>
                <a:gd name="connsiteY985" fmla="*/ 347663 h 409575"/>
                <a:gd name="connsiteX986" fmla="*/ 196850 w 533400"/>
                <a:gd name="connsiteY986" fmla="*/ 347663 h 409575"/>
                <a:gd name="connsiteX987" fmla="*/ 198438 w 533400"/>
                <a:gd name="connsiteY987" fmla="*/ 346075 h 409575"/>
                <a:gd name="connsiteX988" fmla="*/ 198438 w 533400"/>
                <a:gd name="connsiteY988" fmla="*/ 347663 h 409575"/>
                <a:gd name="connsiteX989" fmla="*/ 200025 w 533400"/>
                <a:gd name="connsiteY989" fmla="*/ 347663 h 409575"/>
                <a:gd name="connsiteX990" fmla="*/ 200025 w 533400"/>
                <a:gd name="connsiteY990" fmla="*/ 346075 h 409575"/>
                <a:gd name="connsiteX991" fmla="*/ 200025 w 533400"/>
                <a:gd name="connsiteY991" fmla="*/ 344488 h 409575"/>
                <a:gd name="connsiteX992" fmla="*/ 200025 w 533400"/>
                <a:gd name="connsiteY992" fmla="*/ 341313 h 409575"/>
                <a:gd name="connsiteX993" fmla="*/ 200025 w 533400"/>
                <a:gd name="connsiteY993" fmla="*/ 339725 h 409575"/>
                <a:gd name="connsiteX994" fmla="*/ 200025 w 533400"/>
                <a:gd name="connsiteY994" fmla="*/ 336550 h 409575"/>
                <a:gd name="connsiteX995" fmla="*/ 200025 w 533400"/>
                <a:gd name="connsiteY995" fmla="*/ 334963 h 409575"/>
                <a:gd name="connsiteX996" fmla="*/ 198437 w 533400"/>
                <a:gd name="connsiteY996" fmla="*/ 334963 h 409575"/>
                <a:gd name="connsiteX997" fmla="*/ 198437 w 533400"/>
                <a:gd name="connsiteY997" fmla="*/ 333375 h 409575"/>
                <a:gd name="connsiteX998" fmla="*/ 198437 w 533400"/>
                <a:gd name="connsiteY998" fmla="*/ 330200 h 409575"/>
                <a:gd name="connsiteX999" fmla="*/ 198437 w 533400"/>
                <a:gd name="connsiteY999" fmla="*/ 328613 h 409575"/>
                <a:gd name="connsiteX1000" fmla="*/ 196850 w 533400"/>
                <a:gd name="connsiteY1000" fmla="*/ 328613 h 409575"/>
                <a:gd name="connsiteX1001" fmla="*/ 193675 w 533400"/>
                <a:gd name="connsiteY1001" fmla="*/ 330200 h 409575"/>
                <a:gd name="connsiteX1002" fmla="*/ 192087 w 533400"/>
                <a:gd name="connsiteY1002" fmla="*/ 330200 h 409575"/>
                <a:gd name="connsiteX1003" fmla="*/ 192087 w 533400"/>
                <a:gd name="connsiteY1003" fmla="*/ 328613 h 409575"/>
                <a:gd name="connsiteX1004" fmla="*/ 193675 w 533400"/>
                <a:gd name="connsiteY1004" fmla="*/ 328613 h 409575"/>
                <a:gd name="connsiteX1005" fmla="*/ 196850 w 533400"/>
                <a:gd name="connsiteY1005" fmla="*/ 325438 h 409575"/>
                <a:gd name="connsiteX1006" fmla="*/ 196850 w 533400"/>
                <a:gd name="connsiteY1006" fmla="*/ 323850 h 409575"/>
                <a:gd name="connsiteX1007" fmla="*/ 193675 w 533400"/>
                <a:gd name="connsiteY1007" fmla="*/ 323850 h 409575"/>
                <a:gd name="connsiteX1008" fmla="*/ 193675 w 533400"/>
                <a:gd name="connsiteY1008" fmla="*/ 320675 h 409575"/>
                <a:gd name="connsiteX1009" fmla="*/ 192087 w 533400"/>
                <a:gd name="connsiteY1009" fmla="*/ 319088 h 409575"/>
                <a:gd name="connsiteX1010" fmla="*/ 188912 w 533400"/>
                <a:gd name="connsiteY1010" fmla="*/ 320675 h 409575"/>
                <a:gd name="connsiteX1011" fmla="*/ 184150 w 533400"/>
                <a:gd name="connsiteY1011" fmla="*/ 320675 h 409575"/>
                <a:gd name="connsiteX1012" fmla="*/ 182562 w 533400"/>
                <a:gd name="connsiteY1012" fmla="*/ 320675 h 409575"/>
                <a:gd name="connsiteX1013" fmla="*/ 180975 w 533400"/>
                <a:gd name="connsiteY1013" fmla="*/ 320675 h 409575"/>
                <a:gd name="connsiteX1014" fmla="*/ 177800 w 533400"/>
                <a:gd name="connsiteY1014" fmla="*/ 320675 h 409575"/>
                <a:gd name="connsiteX1015" fmla="*/ 177800 w 533400"/>
                <a:gd name="connsiteY1015" fmla="*/ 319088 h 409575"/>
                <a:gd name="connsiteX1016" fmla="*/ 176212 w 533400"/>
                <a:gd name="connsiteY1016" fmla="*/ 319088 h 409575"/>
                <a:gd name="connsiteX1017" fmla="*/ 173037 w 533400"/>
                <a:gd name="connsiteY1017" fmla="*/ 319088 h 409575"/>
                <a:gd name="connsiteX1018" fmla="*/ 171450 w 533400"/>
                <a:gd name="connsiteY1018" fmla="*/ 319088 h 409575"/>
                <a:gd name="connsiteX1019" fmla="*/ 166687 w 533400"/>
                <a:gd name="connsiteY1019" fmla="*/ 319088 h 409575"/>
                <a:gd name="connsiteX1020" fmla="*/ 165100 w 533400"/>
                <a:gd name="connsiteY1020" fmla="*/ 320675 h 409575"/>
                <a:gd name="connsiteX1021" fmla="*/ 161925 w 533400"/>
                <a:gd name="connsiteY1021" fmla="*/ 320675 h 409575"/>
                <a:gd name="connsiteX1022" fmla="*/ 160337 w 533400"/>
                <a:gd name="connsiteY1022" fmla="*/ 323850 h 409575"/>
                <a:gd name="connsiteX1023" fmla="*/ 157162 w 533400"/>
                <a:gd name="connsiteY1023" fmla="*/ 323850 h 409575"/>
                <a:gd name="connsiteX1024" fmla="*/ 155575 w 533400"/>
                <a:gd name="connsiteY1024" fmla="*/ 325438 h 409575"/>
                <a:gd name="connsiteX1025" fmla="*/ 146050 w 533400"/>
                <a:gd name="connsiteY1025" fmla="*/ 330200 h 409575"/>
                <a:gd name="connsiteX1026" fmla="*/ 141287 w 533400"/>
                <a:gd name="connsiteY1026" fmla="*/ 333375 h 409575"/>
                <a:gd name="connsiteX1027" fmla="*/ 139700 w 533400"/>
                <a:gd name="connsiteY1027" fmla="*/ 336550 h 409575"/>
                <a:gd name="connsiteX1028" fmla="*/ 136525 w 533400"/>
                <a:gd name="connsiteY1028" fmla="*/ 336550 h 409575"/>
                <a:gd name="connsiteX1029" fmla="*/ 134937 w 533400"/>
                <a:gd name="connsiteY1029" fmla="*/ 336550 h 409575"/>
                <a:gd name="connsiteX1030" fmla="*/ 134937 w 533400"/>
                <a:gd name="connsiteY1030" fmla="*/ 339725 h 409575"/>
                <a:gd name="connsiteX1031" fmla="*/ 133350 w 533400"/>
                <a:gd name="connsiteY1031" fmla="*/ 339725 h 409575"/>
                <a:gd name="connsiteX1032" fmla="*/ 133350 w 533400"/>
                <a:gd name="connsiteY1032" fmla="*/ 336550 h 409575"/>
                <a:gd name="connsiteX1033" fmla="*/ 133350 w 533400"/>
                <a:gd name="connsiteY1033" fmla="*/ 334963 h 409575"/>
                <a:gd name="connsiteX1034" fmla="*/ 134937 w 533400"/>
                <a:gd name="connsiteY1034" fmla="*/ 334963 h 409575"/>
                <a:gd name="connsiteX1035" fmla="*/ 136525 w 533400"/>
                <a:gd name="connsiteY1035" fmla="*/ 334963 h 409575"/>
                <a:gd name="connsiteX1036" fmla="*/ 136525 w 533400"/>
                <a:gd name="connsiteY1036" fmla="*/ 333375 h 409575"/>
                <a:gd name="connsiteX1037" fmla="*/ 139700 w 533400"/>
                <a:gd name="connsiteY1037" fmla="*/ 333375 h 409575"/>
                <a:gd name="connsiteX1038" fmla="*/ 139700 w 533400"/>
                <a:gd name="connsiteY1038" fmla="*/ 330200 h 409575"/>
                <a:gd name="connsiteX1039" fmla="*/ 141287 w 533400"/>
                <a:gd name="connsiteY1039" fmla="*/ 330200 h 409575"/>
                <a:gd name="connsiteX1040" fmla="*/ 146050 w 533400"/>
                <a:gd name="connsiteY1040" fmla="*/ 325438 h 409575"/>
                <a:gd name="connsiteX1041" fmla="*/ 149225 w 533400"/>
                <a:gd name="connsiteY1041" fmla="*/ 323850 h 409575"/>
                <a:gd name="connsiteX1042" fmla="*/ 150812 w 533400"/>
                <a:gd name="connsiteY1042" fmla="*/ 323850 h 409575"/>
                <a:gd name="connsiteX1043" fmla="*/ 152400 w 533400"/>
                <a:gd name="connsiteY1043" fmla="*/ 320675 h 409575"/>
                <a:gd name="connsiteX1044" fmla="*/ 155575 w 533400"/>
                <a:gd name="connsiteY1044" fmla="*/ 320675 h 409575"/>
                <a:gd name="connsiteX1045" fmla="*/ 157162 w 533400"/>
                <a:gd name="connsiteY1045" fmla="*/ 320675 h 409575"/>
                <a:gd name="connsiteX1046" fmla="*/ 157162 w 533400"/>
                <a:gd name="connsiteY1046" fmla="*/ 319088 h 409575"/>
                <a:gd name="connsiteX1047" fmla="*/ 160337 w 533400"/>
                <a:gd name="connsiteY1047" fmla="*/ 319088 h 409575"/>
                <a:gd name="connsiteX1048" fmla="*/ 161925 w 533400"/>
                <a:gd name="connsiteY1048" fmla="*/ 317500 h 409575"/>
                <a:gd name="connsiteX1049" fmla="*/ 166687 w 533400"/>
                <a:gd name="connsiteY1049" fmla="*/ 314325 h 409575"/>
                <a:gd name="connsiteX1050" fmla="*/ 168275 w 533400"/>
                <a:gd name="connsiteY1050" fmla="*/ 314325 h 409575"/>
                <a:gd name="connsiteX1051" fmla="*/ 173037 w 533400"/>
                <a:gd name="connsiteY1051" fmla="*/ 312738 h 409575"/>
                <a:gd name="connsiteX1052" fmla="*/ 173037 w 533400"/>
                <a:gd name="connsiteY1052" fmla="*/ 309563 h 409575"/>
                <a:gd name="connsiteX1053" fmla="*/ 176212 w 533400"/>
                <a:gd name="connsiteY1053" fmla="*/ 309563 h 409575"/>
                <a:gd name="connsiteX1054" fmla="*/ 176212 w 533400"/>
                <a:gd name="connsiteY1054" fmla="*/ 307975 h 409575"/>
                <a:gd name="connsiteX1055" fmla="*/ 177800 w 533400"/>
                <a:gd name="connsiteY1055" fmla="*/ 304800 h 409575"/>
                <a:gd name="connsiteX1056" fmla="*/ 176212 w 533400"/>
                <a:gd name="connsiteY1056" fmla="*/ 304800 h 409575"/>
                <a:gd name="connsiteX1057" fmla="*/ 176212 w 533400"/>
                <a:gd name="connsiteY1057" fmla="*/ 303213 h 409575"/>
                <a:gd name="connsiteX1058" fmla="*/ 173037 w 533400"/>
                <a:gd name="connsiteY1058" fmla="*/ 303213 h 409575"/>
                <a:gd name="connsiteX1059" fmla="*/ 168275 w 533400"/>
                <a:gd name="connsiteY1059" fmla="*/ 303213 h 409575"/>
                <a:gd name="connsiteX1060" fmla="*/ 166687 w 533400"/>
                <a:gd name="connsiteY1060" fmla="*/ 304800 h 409575"/>
                <a:gd name="connsiteX1061" fmla="*/ 165100 w 533400"/>
                <a:gd name="connsiteY1061" fmla="*/ 307975 h 409575"/>
                <a:gd name="connsiteX1062" fmla="*/ 161925 w 533400"/>
                <a:gd name="connsiteY1062" fmla="*/ 309563 h 409575"/>
                <a:gd name="connsiteX1063" fmla="*/ 149225 w 533400"/>
                <a:gd name="connsiteY1063" fmla="*/ 314325 h 409575"/>
                <a:gd name="connsiteX1064" fmla="*/ 141287 w 533400"/>
                <a:gd name="connsiteY1064" fmla="*/ 317500 h 409575"/>
                <a:gd name="connsiteX1065" fmla="*/ 144462 w 533400"/>
                <a:gd name="connsiteY1065" fmla="*/ 314325 h 409575"/>
                <a:gd name="connsiteX1066" fmla="*/ 149225 w 533400"/>
                <a:gd name="connsiteY1066" fmla="*/ 312738 h 409575"/>
                <a:gd name="connsiteX1067" fmla="*/ 150812 w 533400"/>
                <a:gd name="connsiteY1067" fmla="*/ 312738 h 409575"/>
                <a:gd name="connsiteX1068" fmla="*/ 150812 w 533400"/>
                <a:gd name="connsiteY1068" fmla="*/ 309563 h 409575"/>
                <a:gd name="connsiteX1069" fmla="*/ 152400 w 533400"/>
                <a:gd name="connsiteY1069" fmla="*/ 309563 h 409575"/>
                <a:gd name="connsiteX1070" fmla="*/ 152400 w 533400"/>
                <a:gd name="connsiteY1070" fmla="*/ 307975 h 409575"/>
                <a:gd name="connsiteX1071" fmla="*/ 152400 w 533400"/>
                <a:gd name="connsiteY1071" fmla="*/ 304800 h 409575"/>
                <a:gd name="connsiteX1072" fmla="*/ 155575 w 533400"/>
                <a:gd name="connsiteY1072" fmla="*/ 304800 h 409575"/>
                <a:gd name="connsiteX1073" fmla="*/ 155575 w 533400"/>
                <a:gd name="connsiteY1073" fmla="*/ 303213 h 409575"/>
                <a:gd name="connsiteX1074" fmla="*/ 155575 w 533400"/>
                <a:gd name="connsiteY1074" fmla="*/ 301625 h 409575"/>
                <a:gd name="connsiteX1075" fmla="*/ 152400 w 533400"/>
                <a:gd name="connsiteY1075" fmla="*/ 298450 h 409575"/>
                <a:gd name="connsiteX1076" fmla="*/ 150812 w 533400"/>
                <a:gd name="connsiteY1076" fmla="*/ 298450 h 409575"/>
                <a:gd name="connsiteX1077" fmla="*/ 149225 w 533400"/>
                <a:gd name="connsiteY1077" fmla="*/ 298450 h 409575"/>
                <a:gd name="connsiteX1078" fmla="*/ 144462 w 533400"/>
                <a:gd name="connsiteY1078" fmla="*/ 298450 h 409575"/>
                <a:gd name="connsiteX1079" fmla="*/ 139700 w 533400"/>
                <a:gd name="connsiteY1079" fmla="*/ 301625 h 409575"/>
                <a:gd name="connsiteX1080" fmla="*/ 136525 w 533400"/>
                <a:gd name="connsiteY1080" fmla="*/ 301625 h 409575"/>
                <a:gd name="connsiteX1081" fmla="*/ 134937 w 533400"/>
                <a:gd name="connsiteY1081" fmla="*/ 298450 h 409575"/>
                <a:gd name="connsiteX1082" fmla="*/ 133350 w 533400"/>
                <a:gd name="connsiteY1082" fmla="*/ 301625 h 409575"/>
                <a:gd name="connsiteX1083" fmla="*/ 130175 w 533400"/>
                <a:gd name="connsiteY1083" fmla="*/ 301625 h 409575"/>
                <a:gd name="connsiteX1084" fmla="*/ 128587 w 533400"/>
                <a:gd name="connsiteY1084" fmla="*/ 303213 h 409575"/>
                <a:gd name="connsiteX1085" fmla="*/ 125412 w 533400"/>
                <a:gd name="connsiteY1085" fmla="*/ 303213 h 409575"/>
                <a:gd name="connsiteX1086" fmla="*/ 123825 w 533400"/>
                <a:gd name="connsiteY1086" fmla="*/ 304800 h 409575"/>
                <a:gd name="connsiteX1087" fmla="*/ 119062 w 533400"/>
                <a:gd name="connsiteY1087" fmla="*/ 304800 h 409575"/>
                <a:gd name="connsiteX1088" fmla="*/ 119062 w 533400"/>
                <a:gd name="connsiteY1088" fmla="*/ 303213 h 409575"/>
                <a:gd name="connsiteX1089" fmla="*/ 122237 w 533400"/>
                <a:gd name="connsiteY1089" fmla="*/ 303213 h 409575"/>
                <a:gd name="connsiteX1090" fmla="*/ 123825 w 533400"/>
                <a:gd name="connsiteY1090" fmla="*/ 303213 h 409575"/>
                <a:gd name="connsiteX1091" fmla="*/ 125412 w 533400"/>
                <a:gd name="connsiteY1091" fmla="*/ 301625 h 409575"/>
                <a:gd name="connsiteX1092" fmla="*/ 128587 w 533400"/>
                <a:gd name="connsiteY1092" fmla="*/ 301625 h 409575"/>
                <a:gd name="connsiteX1093" fmla="*/ 130175 w 533400"/>
                <a:gd name="connsiteY1093" fmla="*/ 298450 h 409575"/>
                <a:gd name="connsiteX1094" fmla="*/ 133350 w 533400"/>
                <a:gd name="connsiteY1094" fmla="*/ 296863 h 409575"/>
                <a:gd name="connsiteX1095" fmla="*/ 134937 w 533400"/>
                <a:gd name="connsiteY1095" fmla="*/ 296863 h 409575"/>
                <a:gd name="connsiteX1096" fmla="*/ 136525 w 533400"/>
                <a:gd name="connsiteY1096" fmla="*/ 296863 h 409575"/>
                <a:gd name="connsiteX1097" fmla="*/ 141287 w 533400"/>
                <a:gd name="connsiteY1097" fmla="*/ 293688 h 409575"/>
                <a:gd name="connsiteX1098" fmla="*/ 144462 w 533400"/>
                <a:gd name="connsiteY1098" fmla="*/ 292100 h 409575"/>
                <a:gd name="connsiteX1099" fmla="*/ 146050 w 533400"/>
                <a:gd name="connsiteY1099" fmla="*/ 292100 h 409575"/>
                <a:gd name="connsiteX1100" fmla="*/ 149225 w 533400"/>
                <a:gd name="connsiteY1100" fmla="*/ 292100 h 409575"/>
                <a:gd name="connsiteX1101" fmla="*/ 149225 w 533400"/>
                <a:gd name="connsiteY1101" fmla="*/ 288925 h 409575"/>
                <a:gd name="connsiteX1102" fmla="*/ 150812 w 533400"/>
                <a:gd name="connsiteY1102" fmla="*/ 288925 h 409575"/>
                <a:gd name="connsiteX1103" fmla="*/ 152400 w 533400"/>
                <a:gd name="connsiteY1103" fmla="*/ 288925 h 409575"/>
                <a:gd name="connsiteX1104" fmla="*/ 155575 w 533400"/>
                <a:gd name="connsiteY1104" fmla="*/ 292100 h 409575"/>
                <a:gd name="connsiteX1105" fmla="*/ 155575 w 533400"/>
                <a:gd name="connsiteY1105" fmla="*/ 288925 h 409575"/>
                <a:gd name="connsiteX1106" fmla="*/ 157162 w 533400"/>
                <a:gd name="connsiteY1106" fmla="*/ 288925 h 409575"/>
                <a:gd name="connsiteX1107" fmla="*/ 160337 w 533400"/>
                <a:gd name="connsiteY1107" fmla="*/ 288925 h 409575"/>
                <a:gd name="connsiteX1108" fmla="*/ 160337 w 533400"/>
                <a:gd name="connsiteY1108" fmla="*/ 287338 h 409575"/>
                <a:gd name="connsiteX1109" fmla="*/ 161925 w 533400"/>
                <a:gd name="connsiteY1109" fmla="*/ 287338 h 409575"/>
                <a:gd name="connsiteX1110" fmla="*/ 161925 w 533400"/>
                <a:gd name="connsiteY1110" fmla="*/ 285750 h 409575"/>
                <a:gd name="connsiteX1111" fmla="*/ 160337 w 533400"/>
                <a:gd name="connsiteY1111" fmla="*/ 285750 h 409575"/>
                <a:gd name="connsiteX1112" fmla="*/ 160337 w 533400"/>
                <a:gd name="connsiteY1112" fmla="*/ 282575 h 409575"/>
                <a:gd name="connsiteX1113" fmla="*/ 157162 w 533400"/>
                <a:gd name="connsiteY1113" fmla="*/ 280988 h 409575"/>
                <a:gd name="connsiteX1114" fmla="*/ 157162 w 533400"/>
                <a:gd name="connsiteY1114" fmla="*/ 277813 h 409575"/>
                <a:gd name="connsiteX1115" fmla="*/ 152400 w 533400"/>
                <a:gd name="connsiteY1115" fmla="*/ 277813 h 409575"/>
                <a:gd name="connsiteX1116" fmla="*/ 150812 w 533400"/>
                <a:gd name="connsiteY1116" fmla="*/ 277813 h 409575"/>
                <a:gd name="connsiteX1117" fmla="*/ 144462 w 533400"/>
                <a:gd name="connsiteY1117" fmla="*/ 280988 h 409575"/>
                <a:gd name="connsiteX1118" fmla="*/ 123825 w 533400"/>
                <a:gd name="connsiteY1118" fmla="*/ 285750 h 409575"/>
                <a:gd name="connsiteX1119" fmla="*/ 122237 w 533400"/>
                <a:gd name="connsiteY1119" fmla="*/ 285750 h 409575"/>
                <a:gd name="connsiteX1120" fmla="*/ 117475 w 533400"/>
                <a:gd name="connsiteY1120" fmla="*/ 287338 h 409575"/>
                <a:gd name="connsiteX1121" fmla="*/ 109537 w 533400"/>
                <a:gd name="connsiteY1121" fmla="*/ 287338 h 409575"/>
                <a:gd name="connsiteX1122" fmla="*/ 106362 w 533400"/>
                <a:gd name="connsiteY1122" fmla="*/ 287338 h 409575"/>
                <a:gd name="connsiteX1123" fmla="*/ 103187 w 533400"/>
                <a:gd name="connsiteY1123" fmla="*/ 288925 h 409575"/>
                <a:gd name="connsiteX1124" fmla="*/ 98425 w 533400"/>
                <a:gd name="connsiteY1124" fmla="*/ 288925 h 409575"/>
                <a:gd name="connsiteX1125" fmla="*/ 96837 w 533400"/>
                <a:gd name="connsiteY1125" fmla="*/ 292100 h 409575"/>
                <a:gd name="connsiteX1126" fmla="*/ 93662 w 533400"/>
                <a:gd name="connsiteY1126" fmla="*/ 292100 h 409575"/>
                <a:gd name="connsiteX1127" fmla="*/ 93662 w 533400"/>
                <a:gd name="connsiteY1127" fmla="*/ 293688 h 409575"/>
                <a:gd name="connsiteX1128" fmla="*/ 92075 w 533400"/>
                <a:gd name="connsiteY1128" fmla="*/ 293688 h 409575"/>
                <a:gd name="connsiteX1129" fmla="*/ 90487 w 533400"/>
                <a:gd name="connsiteY1129" fmla="*/ 293688 h 409575"/>
                <a:gd name="connsiteX1130" fmla="*/ 87312 w 533400"/>
                <a:gd name="connsiteY1130" fmla="*/ 293688 h 409575"/>
                <a:gd name="connsiteX1131" fmla="*/ 85725 w 533400"/>
                <a:gd name="connsiteY1131" fmla="*/ 293688 h 409575"/>
                <a:gd name="connsiteX1132" fmla="*/ 85725 w 533400"/>
                <a:gd name="connsiteY1132" fmla="*/ 296863 h 409575"/>
                <a:gd name="connsiteX1133" fmla="*/ 80962 w 533400"/>
                <a:gd name="connsiteY1133" fmla="*/ 296863 h 409575"/>
                <a:gd name="connsiteX1134" fmla="*/ 76200 w 533400"/>
                <a:gd name="connsiteY1134" fmla="*/ 298450 h 409575"/>
                <a:gd name="connsiteX1135" fmla="*/ 74612 w 533400"/>
                <a:gd name="connsiteY1135" fmla="*/ 298450 h 409575"/>
                <a:gd name="connsiteX1136" fmla="*/ 71437 w 533400"/>
                <a:gd name="connsiteY1136" fmla="*/ 301625 h 409575"/>
                <a:gd name="connsiteX1137" fmla="*/ 69850 w 533400"/>
                <a:gd name="connsiteY1137" fmla="*/ 301625 h 409575"/>
                <a:gd name="connsiteX1138" fmla="*/ 66675 w 533400"/>
                <a:gd name="connsiteY1138" fmla="*/ 301625 h 409575"/>
                <a:gd name="connsiteX1139" fmla="*/ 65087 w 533400"/>
                <a:gd name="connsiteY1139" fmla="*/ 301625 h 409575"/>
                <a:gd name="connsiteX1140" fmla="*/ 61912 w 533400"/>
                <a:gd name="connsiteY1140" fmla="*/ 303213 h 409575"/>
                <a:gd name="connsiteX1141" fmla="*/ 53975 w 533400"/>
                <a:gd name="connsiteY1141" fmla="*/ 303213 h 409575"/>
                <a:gd name="connsiteX1142" fmla="*/ 53975 w 533400"/>
                <a:gd name="connsiteY1142" fmla="*/ 301625 h 409575"/>
                <a:gd name="connsiteX1143" fmla="*/ 50800 w 533400"/>
                <a:gd name="connsiteY1143" fmla="*/ 301625 h 409575"/>
                <a:gd name="connsiteX1144" fmla="*/ 49212 w 533400"/>
                <a:gd name="connsiteY1144" fmla="*/ 301625 h 409575"/>
                <a:gd name="connsiteX1145" fmla="*/ 53975 w 533400"/>
                <a:gd name="connsiteY1145" fmla="*/ 298450 h 409575"/>
                <a:gd name="connsiteX1146" fmla="*/ 55562 w 533400"/>
                <a:gd name="connsiteY1146" fmla="*/ 298450 h 409575"/>
                <a:gd name="connsiteX1147" fmla="*/ 58737 w 533400"/>
                <a:gd name="connsiteY1147" fmla="*/ 298450 h 409575"/>
                <a:gd name="connsiteX1148" fmla="*/ 61912 w 533400"/>
                <a:gd name="connsiteY1148" fmla="*/ 296863 h 409575"/>
                <a:gd name="connsiteX1149" fmla="*/ 65087 w 533400"/>
                <a:gd name="connsiteY1149" fmla="*/ 296863 h 409575"/>
                <a:gd name="connsiteX1150" fmla="*/ 66675 w 533400"/>
                <a:gd name="connsiteY1150" fmla="*/ 296863 h 409575"/>
                <a:gd name="connsiteX1151" fmla="*/ 69850 w 533400"/>
                <a:gd name="connsiteY1151" fmla="*/ 296863 h 409575"/>
                <a:gd name="connsiteX1152" fmla="*/ 71437 w 533400"/>
                <a:gd name="connsiteY1152" fmla="*/ 296863 h 409575"/>
                <a:gd name="connsiteX1153" fmla="*/ 76200 w 533400"/>
                <a:gd name="connsiteY1153" fmla="*/ 293688 h 409575"/>
                <a:gd name="connsiteX1154" fmla="*/ 82550 w 533400"/>
                <a:gd name="connsiteY1154" fmla="*/ 292100 h 409575"/>
                <a:gd name="connsiteX1155" fmla="*/ 87312 w 533400"/>
                <a:gd name="connsiteY1155" fmla="*/ 288925 h 409575"/>
                <a:gd name="connsiteX1156" fmla="*/ 98425 w 533400"/>
                <a:gd name="connsiteY1156" fmla="*/ 285750 h 409575"/>
                <a:gd name="connsiteX1157" fmla="*/ 106362 w 533400"/>
                <a:gd name="connsiteY1157" fmla="*/ 282575 h 409575"/>
                <a:gd name="connsiteX1158" fmla="*/ 114300 w 533400"/>
                <a:gd name="connsiteY1158" fmla="*/ 280988 h 409575"/>
                <a:gd name="connsiteX1159" fmla="*/ 117475 w 533400"/>
                <a:gd name="connsiteY1159" fmla="*/ 280988 h 409575"/>
                <a:gd name="connsiteX1160" fmla="*/ 117475 w 533400"/>
                <a:gd name="connsiteY1160" fmla="*/ 277813 h 409575"/>
                <a:gd name="connsiteX1161" fmla="*/ 119062 w 533400"/>
                <a:gd name="connsiteY1161" fmla="*/ 277813 h 409575"/>
                <a:gd name="connsiteX1162" fmla="*/ 122237 w 533400"/>
                <a:gd name="connsiteY1162" fmla="*/ 276225 h 409575"/>
                <a:gd name="connsiteX1163" fmla="*/ 123825 w 533400"/>
                <a:gd name="connsiteY1163" fmla="*/ 276225 h 409575"/>
                <a:gd name="connsiteX1164" fmla="*/ 123825 w 533400"/>
                <a:gd name="connsiteY1164" fmla="*/ 273050 h 409575"/>
                <a:gd name="connsiteX1165" fmla="*/ 130175 w 533400"/>
                <a:gd name="connsiteY1165" fmla="*/ 269875 h 409575"/>
                <a:gd name="connsiteX1166" fmla="*/ 133350 w 533400"/>
                <a:gd name="connsiteY1166" fmla="*/ 266700 h 409575"/>
                <a:gd name="connsiteX1167" fmla="*/ 136525 w 533400"/>
                <a:gd name="connsiteY1167" fmla="*/ 261938 h 409575"/>
                <a:gd name="connsiteX1168" fmla="*/ 136525 w 533400"/>
                <a:gd name="connsiteY1168" fmla="*/ 260350 h 409575"/>
                <a:gd name="connsiteX1169" fmla="*/ 134937 w 533400"/>
                <a:gd name="connsiteY1169" fmla="*/ 258763 h 409575"/>
                <a:gd name="connsiteX1170" fmla="*/ 133350 w 533400"/>
                <a:gd name="connsiteY1170" fmla="*/ 258763 h 409575"/>
                <a:gd name="connsiteX1171" fmla="*/ 130175 w 533400"/>
                <a:gd name="connsiteY1171" fmla="*/ 258763 h 409575"/>
                <a:gd name="connsiteX1172" fmla="*/ 128587 w 533400"/>
                <a:gd name="connsiteY1172" fmla="*/ 258763 h 409575"/>
                <a:gd name="connsiteX1173" fmla="*/ 122237 w 533400"/>
                <a:gd name="connsiteY1173" fmla="*/ 258763 h 409575"/>
                <a:gd name="connsiteX1174" fmla="*/ 119062 w 533400"/>
                <a:gd name="connsiteY1174" fmla="*/ 258763 h 409575"/>
                <a:gd name="connsiteX1175" fmla="*/ 117475 w 533400"/>
                <a:gd name="connsiteY1175" fmla="*/ 255588 h 409575"/>
                <a:gd name="connsiteX1176" fmla="*/ 114300 w 533400"/>
                <a:gd name="connsiteY1176" fmla="*/ 255588 h 409575"/>
                <a:gd name="connsiteX1177" fmla="*/ 112712 w 533400"/>
                <a:gd name="connsiteY1177" fmla="*/ 255588 h 409575"/>
                <a:gd name="connsiteX1178" fmla="*/ 109537 w 533400"/>
                <a:gd name="connsiteY1178" fmla="*/ 255588 h 409575"/>
                <a:gd name="connsiteX1179" fmla="*/ 107950 w 533400"/>
                <a:gd name="connsiteY1179" fmla="*/ 255588 h 409575"/>
                <a:gd name="connsiteX1180" fmla="*/ 103187 w 533400"/>
                <a:gd name="connsiteY1180" fmla="*/ 255588 h 409575"/>
                <a:gd name="connsiteX1181" fmla="*/ 98425 w 533400"/>
                <a:gd name="connsiteY1181" fmla="*/ 258763 h 409575"/>
                <a:gd name="connsiteX1182" fmla="*/ 96837 w 533400"/>
                <a:gd name="connsiteY1182" fmla="*/ 258763 h 409575"/>
                <a:gd name="connsiteX1183" fmla="*/ 93662 w 533400"/>
                <a:gd name="connsiteY1183" fmla="*/ 258763 h 409575"/>
                <a:gd name="connsiteX1184" fmla="*/ 93662 w 533400"/>
                <a:gd name="connsiteY1184" fmla="*/ 255588 h 409575"/>
                <a:gd name="connsiteX1185" fmla="*/ 85725 w 533400"/>
                <a:gd name="connsiteY1185" fmla="*/ 258763 h 409575"/>
                <a:gd name="connsiteX1186" fmla="*/ 80962 w 533400"/>
                <a:gd name="connsiteY1186" fmla="*/ 260350 h 409575"/>
                <a:gd name="connsiteX1187" fmla="*/ 77787 w 533400"/>
                <a:gd name="connsiteY1187" fmla="*/ 260350 h 409575"/>
                <a:gd name="connsiteX1188" fmla="*/ 71437 w 533400"/>
                <a:gd name="connsiteY1188" fmla="*/ 260350 h 409575"/>
                <a:gd name="connsiteX1189" fmla="*/ 74612 w 533400"/>
                <a:gd name="connsiteY1189" fmla="*/ 258763 h 409575"/>
                <a:gd name="connsiteX1190" fmla="*/ 76200 w 533400"/>
                <a:gd name="connsiteY1190" fmla="*/ 258763 h 409575"/>
                <a:gd name="connsiteX1191" fmla="*/ 77787 w 533400"/>
                <a:gd name="connsiteY1191" fmla="*/ 258763 h 409575"/>
                <a:gd name="connsiteX1192" fmla="*/ 80962 w 533400"/>
                <a:gd name="connsiteY1192" fmla="*/ 258763 h 409575"/>
                <a:gd name="connsiteX1193" fmla="*/ 82550 w 533400"/>
                <a:gd name="connsiteY1193" fmla="*/ 255588 h 409575"/>
                <a:gd name="connsiteX1194" fmla="*/ 87312 w 533400"/>
                <a:gd name="connsiteY1194" fmla="*/ 254000 h 409575"/>
                <a:gd name="connsiteX1195" fmla="*/ 90487 w 533400"/>
                <a:gd name="connsiteY1195" fmla="*/ 254000 h 409575"/>
                <a:gd name="connsiteX1196" fmla="*/ 92075 w 533400"/>
                <a:gd name="connsiteY1196" fmla="*/ 250825 h 409575"/>
                <a:gd name="connsiteX1197" fmla="*/ 93662 w 533400"/>
                <a:gd name="connsiteY1197" fmla="*/ 250825 h 409575"/>
                <a:gd name="connsiteX1198" fmla="*/ 93662 w 533400"/>
                <a:gd name="connsiteY1198" fmla="*/ 249238 h 409575"/>
                <a:gd name="connsiteX1199" fmla="*/ 96837 w 533400"/>
                <a:gd name="connsiteY1199" fmla="*/ 246063 h 409575"/>
                <a:gd name="connsiteX1200" fmla="*/ 98425 w 533400"/>
                <a:gd name="connsiteY1200" fmla="*/ 246063 h 409575"/>
                <a:gd name="connsiteX1201" fmla="*/ 109537 w 533400"/>
                <a:gd name="connsiteY1201" fmla="*/ 242888 h 409575"/>
                <a:gd name="connsiteX1202" fmla="*/ 114300 w 533400"/>
                <a:gd name="connsiteY1202" fmla="*/ 242888 h 409575"/>
                <a:gd name="connsiteX1203" fmla="*/ 119062 w 533400"/>
                <a:gd name="connsiteY1203" fmla="*/ 239713 h 409575"/>
                <a:gd name="connsiteX1204" fmla="*/ 123825 w 533400"/>
                <a:gd name="connsiteY1204" fmla="*/ 238125 h 409575"/>
                <a:gd name="connsiteX1205" fmla="*/ 125412 w 533400"/>
                <a:gd name="connsiteY1205" fmla="*/ 233363 h 409575"/>
                <a:gd name="connsiteX1206" fmla="*/ 128587 w 533400"/>
                <a:gd name="connsiteY1206" fmla="*/ 228600 h 409575"/>
                <a:gd name="connsiteX1207" fmla="*/ 130175 w 533400"/>
                <a:gd name="connsiteY1207" fmla="*/ 227013 h 409575"/>
                <a:gd name="connsiteX1208" fmla="*/ 130175 w 533400"/>
                <a:gd name="connsiteY1208" fmla="*/ 222250 h 409575"/>
                <a:gd name="connsiteX1209" fmla="*/ 128587 w 533400"/>
                <a:gd name="connsiteY1209" fmla="*/ 219075 h 409575"/>
                <a:gd name="connsiteX1210" fmla="*/ 125412 w 533400"/>
                <a:gd name="connsiteY1210" fmla="*/ 217488 h 409575"/>
                <a:gd name="connsiteX1211" fmla="*/ 123825 w 533400"/>
                <a:gd name="connsiteY1211" fmla="*/ 214313 h 409575"/>
                <a:gd name="connsiteX1212" fmla="*/ 122237 w 533400"/>
                <a:gd name="connsiteY1212" fmla="*/ 214313 h 409575"/>
                <a:gd name="connsiteX1213" fmla="*/ 119062 w 533400"/>
                <a:gd name="connsiteY1213" fmla="*/ 212725 h 409575"/>
                <a:gd name="connsiteX1214" fmla="*/ 119062 w 533400"/>
                <a:gd name="connsiteY1214" fmla="*/ 211138 h 409575"/>
                <a:gd name="connsiteX1215" fmla="*/ 122237 w 533400"/>
                <a:gd name="connsiteY1215" fmla="*/ 207963 h 409575"/>
                <a:gd name="connsiteX1216" fmla="*/ 125412 w 533400"/>
                <a:gd name="connsiteY1216" fmla="*/ 207963 h 409575"/>
                <a:gd name="connsiteX1217" fmla="*/ 128587 w 533400"/>
                <a:gd name="connsiteY1217" fmla="*/ 207963 h 409575"/>
                <a:gd name="connsiteX1218" fmla="*/ 128587 w 533400"/>
                <a:gd name="connsiteY1218" fmla="*/ 206375 h 409575"/>
                <a:gd name="connsiteX1219" fmla="*/ 128587 w 533400"/>
                <a:gd name="connsiteY1219" fmla="*/ 203200 h 409575"/>
                <a:gd name="connsiteX1220" fmla="*/ 128587 w 533400"/>
                <a:gd name="connsiteY1220" fmla="*/ 201613 h 409575"/>
                <a:gd name="connsiteX1221" fmla="*/ 128587 w 533400"/>
                <a:gd name="connsiteY1221" fmla="*/ 198438 h 409575"/>
                <a:gd name="connsiteX1222" fmla="*/ 125412 w 533400"/>
                <a:gd name="connsiteY1222" fmla="*/ 196850 h 409575"/>
                <a:gd name="connsiteX1223" fmla="*/ 125412 w 533400"/>
                <a:gd name="connsiteY1223" fmla="*/ 195263 h 409575"/>
                <a:gd name="connsiteX1224" fmla="*/ 125412 w 533400"/>
                <a:gd name="connsiteY1224" fmla="*/ 192088 h 409575"/>
                <a:gd name="connsiteX1225" fmla="*/ 125412 w 533400"/>
                <a:gd name="connsiteY1225" fmla="*/ 190500 h 409575"/>
                <a:gd name="connsiteX1226" fmla="*/ 125412 w 533400"/>
                <a:gd name="connsiteY1226" fmla="*/ 187325 h 409575"/>
                <a:gd name="connsiteX1227" fmla="*/ 123825 w 533400"/>
                <a:gd name="connsiteY1227" fmla="*/ 187325 h 409575"/>
                <a:gd name="connsiteX1228" fmla="*/ 123825 w 533400"/>
                <a:gd name="connsiteY1228" fmla="*/ 185738 h 409575"/>
                <a:gd name="connsiteX1229" fmla="*/ 123825 w 533400"/>
                <a:gd name="connsiteY1229" fmla="*/ 184150 h 409575"/>
                <a:gd name="connsiteX1230" fmla="*/ 125412 w 533400"/>
                <a:gd name="connsiteY1230" fmla="*/ 180975 h 409575"/>
                <a:gd name="connsiteX1231" fmla="*/ 125412 w 533400"/>
                <a:gd name="connsiteY1231" fmla="*/ 179388 h 409575"/>
                <a:gd name="connsiteX1232" fmla="*/ 123825 w 533400"/>
                <a:gd name="connsiteY1232" fmla="*/ 179388 h 409575"/>
                <a:gd name="connsiteX1233" fmla="*/ 123825 w 533400"/>
                <a:gd name="connsiteY1233" fmla="*/ 176213 h 409575"/>
                <a:gd name="connsiteX1234" fmla="*/ 125412 w 533400"/>
                <a:gd name="connsiteY1234" fmla="*/ 176213 h 409575"/>
                <a:gd name="connsiteX1235" fmla="*/ 128587 w 533400"/>
                <a:gd name="connsiteY1235" fmla="*/ 176213 h 409575"/>
                <a:gd name="connsiteX1236" fmla="*/ 128587 w 533400"/>
                <a:gd name="connsiteY1236" fmla="*/ 179388 h 409575"/>
                <a:gd name="connsiteX1237" fmla="*/ 128587 w 533400"/>
                <a:gd name="connsiteY1237" fmla="*/ 180975 h 409575"/>
                <a:gd name="connsiteX1238" fmla="*/ 130175 w 533400"/>
                <a:gd name="connsiteY1238" fmla="*/ 180975 h 409575"/>
                <a:gd name="connsiteX1239" fmla="*/ 130175 w 533400"/>
                <a:gd name="connsiteY1239" fmla="*/ 179388 h 409575"/>
                <a:gd name="connsiteX1240" fmla="*/ 133350 w 533400"/>
                <a:gd name="connsiteY1240" fmla="*/ 179388 h 409575"/>
                <a:gd name="connsiteX1241" fmla="*/ 134937 w 533400"/>
                <a:gd name="connsiteY1241" fmla="*/ 179388 h 409575"/>
                <a:gd name="connsiteX1242" fmla="*/ 136525 w 533400"/>
                <a:gd name="connsiteY1242" fmla="*/ 179388 h 409575"/>
                <a:gd name="connsiteX1243" fmla="*/ 136525 w 533400"/>
                <a:gd name="connsiteY1243" fmla="*/ 174625 h 409575"/>
                <a:gd name="connsiteX1244" fmla="*/ 134937 w 533400"/>
                <a:gd name="connsiteY1244" fmla="*/ 171450 h 409575"/>
                <a:gd name="connsiteX1245" fmla="*/ 134937 w 533400"/>
                <a:gd name="connsiteY1245" fmla="*/ 169863 h 409575"/>
                <a:gd name="connsiteX1246" fmla="*/ 133350 w 533400"/>
                <a:gd name="connsiteY1246" fmla="*/ 168275 h 409575"/>
                <a:gd name="connsiteX1247" fmla="*/ 133350 w 533400"/>
                <a:gd name="connsiteY1247" fmla="*/ 165100 h 409575"/>
                <a:gd name="connsiteX1248" fmla="*/ 133350 w 533400"/>
                <a:gd name="connsiteY1248" fmla="*/ 163513 h 409575"/>
                <a:gd name="connsiteX1249" fmla="*/ 130175 w 533400"/>
                <a:gd name="connsiteY1249" fmla="*/ 163513 h 409575"/>
                <a:gd name="connsiteX1250" fmla="*/ 128587 w 533400"/>
                <a:gd name="connsiteY1250" fmla="*/ 163513 h 409575"/>
                <a:gd name="connsiteX1251" fmla="*/ 125412 w 533400"/>
                <a:gd name="connsiteY1251" fmla="*/ 163513 h 409575"/>
                <a:gd name="connsiteX1252" fmla="*/ 125412 w 533400"/>
                <a:gd name="connsiteY1252" fmla="*/ 160338 h 409575"/>
                <a:gd name="connsiteX1253" fmla="*/ 128587 w 533400"/>
                <a:gd name="connsiteY1253" fmla="*/ 158750 h 409575"/>
                <a:gd name="connsiteX1254" fmla="*/ 128587 w 533400"/>
                <a:gd name="connsiteY1254" fmla="*/ 155575 h 409575"/>
                <a:gd name="connsiteX1255" fmla="*/ 128587 w 533400"/>
                <a:gd name="connsiteY1255" fmla="*/ 153988 h 409575"/>
                <a:gd name="connsiteX1256" fmla="*/ 130175 w 533400"/>
                <a:gd name="connsiteY1256" fmla="*/ 155575 h 409575"/>
                <a:gd name="connsiteX1257" fmla="*/ 133350 w 533400"/>
                <a:gd name="connsiteY1257" fmla="*/ 155575 h 409575"/>
                <a:gd name="connsiteX1258" fmla="*/ 133350 w 533400"/>
                <a:gd name="connsiteY1258" fmla="*/ 153988 h 409575"/>
                <a:gd name="connsiteX1259" fmla="*/ 134937 w 533400"/>
                <a:gd name="connsiteY1259" fmla="*/ 152400 h 409575"/>
                <a:gd name="connsiteX1260" fmla="*/ 134937 w 533400"/>
                <a:gd name="connsiteY1260" fmla="*/ 149225 h 409575"/>
                <a:gd name="connsiteX1261" fmla="*/ 134937 w 533400"/>
                <a:gd name="connsiteY1261" fmla="*/ 147638 h 409575"/>
                <a:gd name="connsiteX1262" fmla="*/ 136525 w 533400"/>
                <a:gd name="connsiteY1262" fmla="*/ 147638 h 409575"/>
                <a:gd name="connsiteX1263" fmla="*/ 136525 w 533400"/>
                <a:gd name="connsiteY1263" fmla="*/ 144463 h 409575"/>
                <a:gd name="connsiteX1264" fmla="*/ 139700 w 533400"/>
                <a:gd name="connsiteY1264" fmla="*/ 142875 h 409575"/>
                <a:gd name="connsiteX1265" fmla="*/ 139700 w 533400"/>
                <a:gd name="connsiteY1265" fmla="*/ 139700 h 409575"/>
                <a:gd name="connsiteX1266" fmla="*/ 139700 w 533400"/>
                <a:gd name="connsiteY1266" fmla="*/ 138113 h 409575"/>
                <a:gd name="connsiteX1267" fmla="*/ 139700 w 533400"/>
                <a:gd name="connsiteY1267" fmla="*/ 136525 h 409575"/>
                <a:gd name="connsiteX1268" fmla="*/ 139700 w 533400"/>
                <a:gd name="connsiteY1268" fmla="*/ 131763 h 409575"/>
                <a:gd name="connsiteX1269" fmla="*/ 139700 w 533400"/>
                <a:gd name="connsiteY1269" fmla="*/ 128588 h 409575"/>
                <a:gd name="connsiteX1270" fmla="*/ 139700 w 533400"/>
                <a:gd name="connsiteY1270" fmla="*/ 127000 h 409575"/>
                <a:gd name="connsiteX1271" fmla="*/ 141287 w 533400"/>
                <a:gd name="connsiteY1271" fmla="*/ 123825 h 409575"/>
                <a:gd name="connsiteX1272" fmla="*/ 141287 w 533400"/>
                <a:gd name="connsiteY1272" fmla="*/ 122238 h 409575"/>
                <a:gd name="connsiteX1273" fmla="*/ 144462 w 533400"/>
                <a:gd name="connsiteY1273" fmla="*/ 120650 h 409575"/>
                <a:gd name="connsiteX1274" fmla="*/ 144462 w 533400"/>
                <a:gd name="connsiteY1274" fmla="*/ 115888 h 409575"/>
                <a:gd name="connsiteX1275" fmla="*/ 141287 w 533400"/>
                <a:gd name="connsiteY1275" fmla="*/ 115888 h 409575"/>
                <a:gd name="connsiteX1276" fmla="*/ 141287 w 533400"/>
                <a:gd name="connsiteY1276" fmla="*/ 112713 h 409575"/>
                <a:gd name="connsiteX1277" fmla="*/ 144462 w 533400"/>
                <a:gd name="connsiteY1277" fmla="*/ 111125 h 409575"/>
                <a:gd name="connsiteX1278" fmla="*/ 144462 w 533400"/>
                <a:gd name="connsiteY1278" fmla="*/ 107950 h 409575"/>
                <a:gd name="connsiteX1279" fmla="*/ 144462 w 533400"/>
                <a:gd name="connsiteY1279" fmla="*/ 106363 h 409575"/>
                <a:gd name="connsiteX1280" fmla="*/ 146050 w 533400"/>
                <a:gd name="connsiteY1280" fmla="*/ 106363 h 409575"/>
                <a:gd name="connsiteX1281" fmla="*/ 149225 w 533400"/>
                <a:gd name="connsiteY1281" fmla="*/ 106363 h 409575"/>
                <a:gd name="connsiteX1282" fmla="*/ 149225 w 533400"/>
                <a:gd name="connsiteY1282" fmla="*/ 104775 h 409575"/>
                <a:gd name="connsiteX1283" fmla="*/ 150812 w 533400"/>
                <a:gd name="connsiteY1283" fmla="*/ 104775 h 409575"/>
                <a:gd name="connsiteX1284" fmla="*/ 149225 w 533400"/>
                <a:gd name="connsiteY1284" fmla="*/ 100013 h 409575"/>
                <a:gd name="connsiteX1285" fmla="*/ 150812 w 533400"/>
                <a:gd name="connsiteY1285" fmla="*/ 100013 h 409575"/>
                <a:gd name="connsiteX1286" fmla="*/ 144462 w 533400"/>
                <a:gd name="connsiteY1286" fmla="*/ 95250 h 409575"/>
                <a:gd name="connsiteX1287" fmla="*/ 152400 w 533400"/>
                <a:gd name="connsiteY1287" fmla="*/ 100013 h 409575"/>
                <a:gd name="connsiteX1288" fmla="*/ 155575 w 533400"/>
                <a:gd name="connsiteY1288" fmla="*/ 100013 h 409575"/>
                <a:gd name="connsiteX1289" fmla="*/ 155575 w 533400"/>
                <a:gd name="connsiteY1289" fmla="*/ 96838 h 409575"/>
                <a:gd name="connsiteX1290" fmla="*/ 157162 w 533400"/>
                <a:gd name="connsiteY1290" fmla="*/ 95250 h 409575"/>
                <a:gd name="connsiteX1291" fmla="*/ 160337 w 533400"/>
                <a:gd name="connsiteY1291" fmla="*/ 95250 h 409575"/>
                <a:gd name="connsiteX1292" fmla="*/ 160337 w 533400"/>
                <a:gd name="connsiteY1292" fmla="*/ 93663 h 409575"/>
                <a:gd name="connsiteX1293" fmla="*/ 161925 w 533400"/>
                <a:gd name="connsiteY1293" fmla="*/ 93663 h 409575"/>
                <a:gd name="connsiteX1294" fmla="*/ 165100 w 533400"/>
                <a:gd name="connsiteY1294" fmla="*/ 93663 h 409575"/>
                <a:gd name="connsiteX1295" fmla="*/ 166687 w 533400"/>
                <a:gd name="connsiteY1295" fmla="*/ 93663 h 409575"/>
                <a:gd name="connsiteX1296" fmla="*/ 168275 w 533400"/>
                <a:gd name="connsiteY1296" fmla="*/ 93663 h 409575"/>
                <a:gd name="connsiteX1297" fmla="*/ 168275 w 533400"/>
                <a:gd name="connsiteY1297" fmla="*/ 90488 h 409575"/>
                <a:gd name="connsiteX1298" fmla="*/ 168275 w 533400"/>
                <a:gd name="connsiteY1298" fmla="*/ 88900 h 409575"/>
                <a:gd name="connsiteX1299" fmla="*/ 166687 w 533400"/>
                <a:gd name="connsiteY1299" fmla="*/ 85725 h 409575"/>
                <a:gd name="connsiteX1300" fmla="*/ 166687 w 533400"/>
                <a:gd name="connsiteY1300" fmla="*/ 84137 h 409575"/>
                <a:gd name="connsiteX1301" fmla="*/ 166687 w 533400"/>
                <a:gd name="connsiteY1301" fmla="*/ 80962 h 409575"/>
                <a:gd name="connsiteX1302" fmla="*/ 168275 w 533400"/>
                <a:gd name="connsiteY1302" fmla="*/ 84137 h 409575"/>
                <a:gd name="connsiteX1303" fmla="*/ 171450 w 533400"/>
                <a:gd name="connsiteY1303" fmla="*/ 84137 h 409575"/>
                <a:gd name="connsiteX1304" fmla="*/ 173037 w 533400"/>
                <a:gd name="connsiteY1304" fmla="*/ 80962 h 409575"/>
                <a:gd name="connsiteX1305" fmla="*/ 173037 w 533400"/>
                <a:gd name="connsiteY1305" fmla="*/ 79375 h 409575"/>
                <a:gd name="connsiteX1306" fmla="*/ 173037 w 533400"/>
                <a:gd name="connsiteY1306" fmla="*/ 77787 h 409575"/>
                <a:gd name="connsiteX1307" fmla="*/ 173037 w 533400"/>
                <a:gd name="connsiteY1307" fmla="*/ 74612 h 409575"/>
                <a:gd name="connsiteX1308" fmla="*/ 173037 w 533400"/>
                <a:gd name="connsiteY1308" fmla="*/ 73025 h 409575"/>
                <a:gd name="connsiteX1309" fmla="*/ 171450 w 533400"/>
                <a:gd name="connsiteY1309" fmla="*/ 73025 h 409575"/>
                <a:gd name="connsiteX1310" fmla="*/ 168275 w 533400"/>
                <a:gd name="connsiteY1310" fmla="*/ 69850 h 409575"/>
                <a:gd name="connsiteX1311" fmla="*/ 166687 w 533400"/>
                <a:gd name="connsiteY1311" fmla="*/ 69850 h 409575"/>
                <a:gd name="connsiteX1312" fmla="*/ 165100 w 533400"/>
                <a:gd name="connsiteY1312" fmla="*/ 68262 h 409575"/>
                <a:gd name="connsiteX1313" fmla="*/ 161925 w 533400"/>
                <a:gd name="connsiteY1313" fmla="*/ 65087 h 409575"/>
                <a:gd name="connsiteX1314" fmla="*/ 157162 w 533400"/>
                <a:gd name="connsiteY1314" fmla="*/ 63500 h 409575"/>
                <a:gd name="connsiteX1315" fmla="*/ 155575 w 533400"/>
                <a:gd name="connsiteY1315" fmla="*/ 61912 h 409575"/>
                <a:gd name="connsiteX1316" fmla="*/ 152400 w 533400"/>
                <a:gd name="connsiteY1316" fmla="*/ 58737 h 409575"/>
                <a:gd name="connsiteX1317" fmla="*/ 150812 w 533400"/>
                <a:gd name="connsiteY1317" fmla="*/ 57150 h 409575"/>
                <a:gd name="connsiteX1318" fmla="*/ 150812 w 533400"/>
                <a:gd name="connsiteY1318" fmla="*/ 52387 h 409575"/>
                <a:gd name="connsiteX1319" fmla="*/ 149225 w 533400"/>
                <a:gd name="connsiteY1319" fmla="*/ 52387 h 409575"/>
                <a:gd name="connsiteX1320" fmla="*/ 149225 w 533400"/>
                <a:gd name="connsiteY1320" fmla="*/ 49212 h 409575"/>
                <a:gd name="connsiteX1321" fmla="*/ 149225 w 533400"/>
                <a:gd name="connsiteY1321" fmla="*/ 47625 h 409575"/>
                <a:gd name="connsiteX1322" fmla="*/ 150812 w 533400"/>
                <a:gd name="connsiteY1322" fmla="*/ 49212 h 409575"/>
                <a:gd name="connsiteX1323" fmla="*/ 152400 w 533400"/>
                <a:gd name="connsiteY1323" fmla="*/ 52387 h 409575"/>
                <a:gd name="connsiteX1324" fmla="*/ 157162 w 533400"/>
                <a:gd name="connsiteY1324" fmla="*/ 52387 h 409575"/>
                <a:gd name="connsiteX1325" fmla="*/ 160337 w 533400"/>
                <a:gd name="connsiteY1325" fmla="*/ 53975 h 409575"/>
                <a:gd name="connsiteX1326" fmla="*/ 161925 w 533400"/>
                <a:gd name="connsiteY1326" fmla="*/ 53975 h 409575"/>
                <a:gd name="connsiteX1327" fmla="*/ 161925 w 533400"/>
                <a:gd name="connsiteY1327" fmla="*/ 57150 h 409575"/>
                <a:gd name="connsiteX1328" fmla="*/ 166687 w 533400"/>
                <a:gd name="connsiteY1328" fmla="*/ 58737 h 409575"/>
                <a:gd name="connsiteX1329" fmla="*/ 166687 w 533400"/>
                <a:gd name="connsiteY1329" fmla="*/ 61912 h 409575"/>
                <a:gd name="connsiteX1330" fmla="*/ 168275 w 533400"/>
                <a:gd name="connsiteY1330" fmla="*/ 61912 h 409575"/>
                <a:gd name="connsiteX1331" fmla="*/ 171450 w 533400"/>
                <a:gd name="connsiteY1331" fmla="*/ 61912 h 409575"/>
                <a:gd name="connsiteX1332" fmla="*/ 173037 w 533400"/>
                <a:gd name="connsiteY1332" fmla="*/ 61912 h 409575"/>
                <a:gd name="connsiteX1333" fmla="*/ 177800 w 533400"/>
                <a:gd name="connsiteY1333" fmla="*/ 63500 h 409575"/>
                <a:gd name="connsiteX1334" fmla="*/ 180975 w 533400"/>
                <a:gd name="connsiteY1334" fmla="*/ 65087 h 409575"/>
                <a:gd name="connsiteX1335" fmla="*/ 184150 w 533400"/>
                <a:gd name="connsiteY1335" fmla="*/ 65087 h 409575"/>
                <a:gd name="connsiteX1336" fmla="*/ 188912 w 533400"/>
                <a:gd name="connsiteY1336" fmla="*/ 65087 h 409575"/>
                <a:gd name="connsiteX1337" fmla="*/ 192087 w 533400"/>
                <a:gd name="connsiteY1337" fmla="*/ 65087 h 409575"/>
                <a:gd name="connsiteX1338" fmla="*/ 193675 w 533400"/>
                <a:gd name="connsiteY1338" fmla="*/ 65087 h 409575"/>
                <a:gd name="connsiteX1339" fmla="*/ 196850 w 533400"/>
                <a:gd name="connsiteY1339" fmla="*/ 65087 h 409575"/>
                <a:gd name="connsiteX1340" fmla="*/ 198437 w 533400"/>
                <a:gd name="connsiteY1340" fmla="*/ 68262 h 409575"/>
                <a:gd name="connsiteX1341" fmla="*/ 203200 w 533400"/>
                <a:gd name="connsiteY1341" fmla="*/ 68262 h 409575"/>
                <a:gd name="connsiteX1342" fmla="*/ 204787 w 533400"/>
                <a:gd name="connsiteY1342" fmla="*/ 68262 h 409575"/>
                <a:gd name="connsiteX1343" fmla="*/ 207962 w 533400"/>
                <a:gd name="connsiteY1343" fmla="*/ 68262 h 409575"/>
                <a:gd name="connsiteX1344" fmla="*/ 209550 w 533400"/>
                <a:gd name="connsiteY1344" fmla="*/ 68262 h 409575"/>
                <a:gd name="connsiteX1345" fmla="*/ 211137 w 533400"/>
                <a:gd name="connsiteY1345" fmla="*/ 68262 h 409575"/>
                <a:gd name="connsiteX1346" fmla="*/ 214312 w 533400"/>
                <a:gd name="connsiteY1346" fmla="*/ 68262 h 409575"/>
                <a:gd name="connsiteX1347" fmla="*/ 219075 w 533400"/>
                <a:gd name="connsiteY1347" fmla="*/ 69850 h 409575"/>
                <a:gd name="connsiteX1348" fmla="*/ 220662 w 533400"/>
                <a:gd name="connsiteY1348" fmla="*/ 69850 h 409575"/>
                <a:gd name="connsiteX1349" fmla="*/ 223837 w 533400"/>
                <a:gd name="connsiteY1349" fmla="*/ 73025 h 409575"/>
                <a:gd name="connsiteX1350" fmla="*/ 227012 w 533400"/>
                <a:gd name="connsiteY1350" fmla="*/ 74612 h 409575"/>
                <a:gd name="connsiteX1351" fmla="*/ 230187 w 533400"/>
                <a:gd name="connsiteY1351" fmla="*/ 74612 h 409575"/>
                <a:gd name="connsiteX1352" fmla="*/ 231775 w 533400"/>
                <a:gd name="connsiteY1352" fmla="*/ 73025 h 409575"/>
                <a:gd name="connsiteX1353" fmla="*/ 234950 w 533400"/>
                <a:gd name="connsiteY1353" fmla="*/ 73025 h 409575"/>
                <a:gd name="connsiteX1354" fmla="*/ 234950 w 533400"/>
                <a:gd name="connsiteY1354" fmla="*/ 69850 h 409575"/>
                <a:gd name="connsiteX1355" fmla="*/ 234950 w 533400"/>
                <a:gd name="connsiteY1355" fmla="*/ 68262 h 409575"/>
                <a:gd name="connsiteX1356" fmla="*/ 234950 w 533400"/>
                <a:gd name="connsiteY1356" fmla="*/ 65087 h 409575"/>
                <a:gd name="connsiteX1357" fmla="*/ 231775 w 533400"/>
                <a:gd name="connsiteY1357" fmla="*/ 63500 h 409575"/>
                <a:gd name="connsiteX1358" fmla="*/ 230187 w 533400"/>
                <a:gd name="connsiteY1358" fmla="*/ 61912 h 409575"/>
                <a:gd name="connsiteX1359" fmla="*/ 230187 w 533400"/>
                <a:gd name="connsiteY1359" fmla="*/ 58737 h 409575"/>
                <a:gd name="connsiteX1360" fmla="*/ 231775 w 533400"/>
                <a:gd name="connsiteY1360" fmla="*/ 58737 h 409575"/>
                <a:gd name="connsiteX1361" fmla="*/ 234950 w 533400"/>
                <a:gd name="connsiteY1361" fmla="*/ 58737 h 409575"/>
                <a:gd name="connsiteX1362" fmla="*/ 234950 w 533400"/>
                <a:gd name="connsiteY1362" fmla="*/ 61912 h 409575"/>
                <a:gd name="connsiteX1363" fmla="*/ 236537 w 533400"/>
                <a:gd name="connsiteY1363" fmla="*/ 63500 h 409575"/>
                <a:gd name="connsiteX1364" fmla="*/ 236537 w 533400"/>
                <a:gd name="connsiteY1364" fmla="*/ 65087 h 409575"/>
                <a:gd name="connsiteX1365" fmla="*/ 239712 w 533400"/>
                <a:gd name="connsiteY1365" fmla="*/ 68262 h 409575"/>
                <a:gd name="connsiteX1366" fmla="*/ 241300 w 533400"/>
                <a:gd name="connsiteY1366" fmla="*/ 68262 h 409575"/>
                <a:gd name="connsiteX1367" fmla="*/ 241300 w 533400"/>
                <a:gd name="connsiteY1367" fmla="*/ 69850 h 409575"/>
                <a:gd name="connsiteX1368" fmla="*/ 242887 w 533400"/>
                <a:gd name="connsiteY1368" fmla="*/ 73025 h 409575"/>
                <a:gd name="connsiteX1369" fmla="*/ 242887 w 533400"/>
                <a:gd name="connsiteY1369" fmla="*/ 74612 h 409575"/>
                <a:gd name="connsiteX1370" fmla="*/ 246062 w 533400"/>
                <a:gd name="connsiteY1370" fmla="*/ 74612 h 409575"/>
                <a:gd name="connsiteX1371" fmla="*/ 246062 w 533400"/>
                <a:gd name="connsiteY1371" fmla="*/ 77787 h 409575"/>
                <a:gd name="connsiteX1372" fmla="*/ 247650 w 533400"/>
                <a:gd name="connsiteY1372" fmla="*/ 77787 h 409575"/>
                <a:gd name="connsiteX1373" fmla="*/ 250825 w 533400"/>
                <a:gd name="connsiteY1373" fmla="*/ 74612 h 409575"/>
                <a:gd name="connsiteX1374" fmla="*/ 250825 w 533400"/>
                <a:gd name="connsiteY1374" fmla="*/ 73025 h 409575"/>
                <a:gd name="connsiteX1375" fmla="*/ 250825 w 533400"/>
                <a:gd name="connsiteY1375" fmla="*/ 69850 h 409575"/>
                <a:gd name="connsiteX1376" fmla="*/ 250825 w 533400"/>
                <a:gd name="connsiteY1376" fmla="*/ 65087 h 409575"/>
                <a:gd name="connsiteX1377" fmla="*/ 252412 w 533400"/>
                <a:gd name="connsiteY1377" fmla="*/ 63500 h 409575"/>
                <a:gd name="connsiteX1378" fmla="*/ 250825 w 533400"/>
                <a:gd name="connsiteY1378" fmla="*/ 58737 h 409575"/>
                <a:gd name="connsiteX1379" fmla="*/ 250825 w 533400"/>
                <a:gd name="connsiteY1379" fmla="*/ 53975 h 409575"/>
                <a:gd name="connsiteX1380" fmla="*/ 247650 w 533400"/>
                <a:gd name="connsiteY1380" fmla="*/ 52387 h 409575"/>
                <a:gd name="connsiteX1381" fmla="*/ 246062 w 533400"/>
                <a:gd name="connsiteY1381" fmla="*/ 49212 h 409575"/>
                <a:gd name="connsiteX1382" fmla="*/ 246062 w 533400"/>
                <a:gd name="connsiteY1382" fmla="*/ 47625 h 409575"/>
                <a:gd name="connsiteX1383" fmla="*/ 246062 w 533400"/>
                <a:gd name="connsiteY1383" fmla="*/ 46037 h 409575"/>
                <a:gd name="connsiteX1384" fmla="*/ 242887 w 533400"/>
                <a:gd name="connsiteY1384" fmla="*/ 42862 h 409575"/>
                <a:gd name="connsiteX1385" fmla="*/ 242887 w 533400"/>
                <a:gd name="connsiteY1385" fmla="*/ 38100 h 409575"/>
                <a:gd name="connsiteX1386" fmla="*/ 236537 w 533400"/>
                <a:gd name="connsiteY1386" fmla="*/ 30162 h 409575"/>
                <a:gd name="connsiteX1387" fmla="*/ 236537 w 533400"/>
                <a:gd name="connsiteY1387" fmla="*/ 26987 h 409575"/>
                <a:gd name="connsiteX1388" fmla="*/ 234950 w 533400"/>
                <a:gd name="connsiteY1388" fmla="*/ 22225 h 409575"/>
                <a:gd name="connsiteX1389" fmla="*/ 231775 w 533400"/>
                <a:gd name="connsiteY1389" fmla="*/ 19050 h 409575"/>
                <a:gd name="connsiteX1390" fmla="*/ 230187 w 533400"/>
                <a:gd name="connsiteY1390" fmla="*/ 14287 h 409575"/>
                <a:gd name="connsiteX1391" fmla="*/ 225425 w 533400"/>
                <a:gd name="connsiteY1391" fmla="*/ 11112 h 409575"/>
                <a:gd name="connsiteX1392" fmla="*/ 225425 w 533400"/>
                <a:gd name="connsiteY1392" fmla="*/ 9525 h 409575"/>
                <a:gd name="connsiteX1393" fmla="*/ 225425 w 533400"/>
                <a:gd name="connsiteY1393" fmla="*/ 6350 h 409575"/>
                <a:gd name="connsiteX1394" fmla="*/ 223837 w 533400"/>
                <a:gd name="connsiteY1394" fmla="*/ 4762 h 409575"/>
                <a:gd name="connsiteX1395" fmla="*/ 220662 w 533400"/>
                <a:gd name="connsiteY1395" fmla="*/ 3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</a:cxnLst>
              <a:rect l="l" t="t" r="r" b="b"/>
              <a:pathLst>
                <a:path w="533400" h="409575">
                  <a:moveTo>
                    <a:pt x="284162" y="407988"/>
                  </a:moveTo>
                  <a:lnTo>
                    <a:pt x="285750" y="407988"/>
                  </a:lnTo>
                  <a:lnTo>
                    <a:pt x="285750" y="409575"/>
                  </a:lnTo>
                  <a:close/>
                  <a:moveTo>
                    <a:pt x="288925" y="401637"/>
                  </a:moveTo>
                  <a:lnTo>
                    <a:pt x="288925" y="404813"/>
                  </a:lnTo>
                  <a:lnTo>
                    <a:pt x="285750" y="407988"/>
                  </a:lnTo>
                  <a:close/>
                  <a:moveTo>
                    <a:pt x="290512" y="398463"/>
                  </a:moveTo>
                  <a:lnTo>
                    <a:pt x="288925" y="401637"/>
                  </a:lnTo>
                  <a:lnTo>
                    <a:pt x="288925" y="400050"/>
                  </a:lnTo>
                  <a:close/>
                  <a:moveTo>
                    <a:pt x="295275" y="388938"/>
                  </a:moveTo>
                  <a:lnTo>
                    <a:pt x="293687" y="395288"/>
                  </a:lnTo>
                  <a:lnTo>
                    <a:pt x="290512" y="398463"/>
                  </a:lnTo>
                  <a:lnTo>
                    <a:pt x="290512" y="398463"/>
                  </a:lnTo>
                  <a:close/>
                  <a:moveTo>
                    <a:pt x="182562" y="379413"/>
                  </a:moveTo>
                  <a:lnTo>
                    <a:pt x="184150" y="379413"/>
                  </a:lnTo>
                  <a:lnTo>
                    <a:pt x="187325" y="379413"/>
                  </a:lnTo>
                  <a:lnTo>
                    <a:pt x="184150" y="382588"/>
                  </a:lnTo>
                  <a:lnTo>
                    <a:pt x="182562" y="384175"/>
                  </a:lnTo>
                  <a:lnTo>
                    <a:pt x="180975" y="382588"/>
                  </a:lnTo>
                  <a:lnTo>
                    <a:pt x="182562" y="382588"/>
                  </a:lnTo>
                  <a:close/>
                  <a:moveTo>
                    <a:pt x="277812" y="377825"/>
                  </a:moveTo>
                  <a:lnTo>
                    <a:pt x="279400" y="377825"/>
                  </a:lnTo>
                  <a:lnTo>
                    <a:pt x="279400" y="379413"/>
                  </a:lnTo>
                  <a:lnTo>
                    <a:pt x="274637" y="382588"/>
                  </a:lnTo>
                  <a:lnTo>
                    <a:pt x="273050" y="387350"/>
                  </a:lnTo>
                  <a:lnTo>
                    <a:pt x="271462" y="387350"/>
                  </a:lnTo>
                  <a:lnTo>
                    <a:pt x="268287" y="388938"/>
                  </a:lnTo>
                  <a:lnTo>
                    <a:pt x="266700" y="392113"/>
                  </a:lnTo>
                  <a:lnTo>
                    <a:pt x="266700" y="388938"/>
                  </a:lnTo>
                  <a:lnTo>
                    <a:pt x="268287" y="387350"/>
                  </a:lnTo>
                  <a:lnTo>
                    <a:pt x="268287" y="384175"/>
                  </a:lnTo>
                  <a:lnTo>
                    <a:pt x="271462" y="384175"/>
                  </a:lnTo>
                  <a:lnTo>
                    <a:pt x="273050" y="384175"/>
                  </a:lnTo>
                  <a:lnTo>
                    <a:pt x="273050" y="382588"/>
                  </a:lnTo>
                  <a:lnTo>
                    <a:pt x="274637" y="379413"/>
                  </a:lnTo>
                  <a:close/>
                  <a:moveTo>
                    <a:pt x="192087" y="377825"/>
                  </a:moveTo>
                  <a:lnTo>
                    <a:pt x="188912" y="379413"/>
                  </a:lnTo>
                  <a:lnTo>
                    <a:pt x="187325" y="379413"/>
                  </a:lnTo>
                  <a:close/>
                  <a:moveTo>
                    <a:pt x="252412" y="376238"/>
                  </a:moveTo>
                  <a:lnTo>
                    <a:pt x="252412" y="377825"/>
                  </a:lnTo>
                  <a:lnTo>
                    <a:pt x="250825" y="379413"/>
                  </a:lnTo>
                  <a:lnTo>
                    <a:pt x="247650" y="379413"/>
                  </a:lnTo>
                  <a:lnTo>
                    <a:pt x="250825" y="377825"/>
                  </a:lnTo>
                  <a:close/>
                  <a:moveTo>
                    <a:pt x="257175" y="373063"/>
                  </a:moveTo>
                  <a:lnTo>
                    <a:pt x="257175" y="376238"/>
                  </a:lnTo>
                  <a:lnTo>
                    <a:pt x="255587" y="376238"/>
                  </a:lnTo>
                  <a:lnTo>
                    <a:pt x="252412" y="376238"/>
                  </a:lnTo>
                  <a:close/>
                  <a:moveTo>
                    <a:pt x="333375" y="371475"/>
                  </a:moveTo>
                  <a:lnTo>
                    <a:pt x="331787" y="376238"/>
                  </a:lnTo>
                  <a:lnTo>
                    <a:pt x="330200" y="376238"/>
                  </a:lnTo>
                  <a:lnTo>
                    <a:pt x="331787" y="373063"/>
                  </a:lnTo>
                  <a:close/>
                  <a:moveTo>
                    <a:pt x="198437" y="371475"/>
                  </a:moveTo>
                  <a:lnTo>
                    <a:pt x="200025" y="371475"/>
                  </a:lnTo>
                  <a:lnTo>
                    <a:pt x="203200" y="371475"/>
                  </a:lnTo>
                  <a:lnTo>
                    <a:pt x="203200" y="373063"/>
                  </a:lnTo>
                  <a:lnTo>
                    <a:pt x="198437" y="376238"/>
                  </a:lnTo>
                  <a:lnTo>
                    <a:pt x="193675" y="377825"/>
                  </a:lnTo>
                  <a:lnTo>
                    <a:pt x="192087" y="377825"/>
                  </a:lnTo>
                  <a:lnTo>
                    <a:pt x="196850" y="376238"/>
                  </a:lnTo>
                  <a:lnTo>
                    <a:pt x="198437" y="373063"/>
                  </a:lnTo>
                  <a:close/>
                  <a:moveTo>
                    <a:pt x="203200" y="368300"/>
                  </a:moveTo>
                  <a:lnTo>
                    <a:pt x="204787" y="368300"/>
                  </a:lnTo>
                  <a:lnTo>
                    <a:pt x="207962" y="368300"/>
                  </a:lnTo>
                  <a:lnTo>
                    <a:pt x="204787" y="371475"/>
                  </a:lnTo>
                  <a:lnTo>
                    <a:pt x="203200" y="371475"/>
                  </a:lnTo>
                  <a:close/>
                  <a:moveTo>
                    <a:pt x="193675" y="363538"/>
                  </a:moveTo>
                  <a:lnTo>
                    <a:pt x="196850" y="366713"/>
                  </a:lnTo>
                  <a:lnTo>
                    <a:pt x="193675" y="366713"/>
                  </a:lnTo>
                  <a:close/>
                  <a:moveTo>
                    <a:pt x="231775" y="360363"/>
                  </a:moveTo>
                  <a:lnTo>
                    <a:pt x="234950" y="360363"/>
                  </a:lnTo>
                  <a:lnTo>
                    <a:pt x="236537" y="360363"/>
                  </a:lnTo>
                  <a:lnTo>
                    <a:pt x="234950" y="361950"/>
                  </a:lnTo>
                  <a:lnTo>
                    <a:pt x="234950" y="363538"/>
                  </a:lnTo>
                  <a:lnTo>
                    <a:pt x="231775" y="363538"/>
                  </a:lnTo>
                  <a:lnTo>
                    <a:pt x="231775" y="361950"/>
                  </a:lnTo>
                  <a:close/>
                  <a:moveTo>
                    <a:pt x="211137" y="357188"/>
                  </a:moveTo>
                  <a:lnTo>
                    <a:pt x="214312" y="357188"/>
                  </a:lnTo>
                  <a:lnTo>
                    <a:pt x="211137" y="360363"/>
                  </a:lnTo>
                  <a:close/>
                  <a:moveTo>
                    <a:pt x="220662" y="352425"/>
                  </a:moveTo>
                  <a:lnTo>
                    <a:pt x="223837" y="352425"/>
                  </a:lnTo>
                  <a:lnTo>
                    <a:pt x="220662" y="355600"/>
                  </a:lnTo>
                  <a:lnTo>
                    <a:pt x="219074" y="355600"/>
                  </a:lnTo>
                  <a:lnTo>
                    <a:pt x="215900" y="357188"/>
                  </a:lnTo>
                  <a:lnTo>
                    <a:pt x="214312" y="357188"/>
                  </a:lnTo>
                  <a:lnTo>
                    <a:pt x="215900" y="355600"/>
                  </a:lnTo>
                  <a:close/>
                  <a:moveTo>
                    <a:pt x="136525" y="317500"/>
                  </a:moveTo>
                  <a:lnTo>
                    <a:pt x="139700" y="317500"/>
                  </a:lnTo>
                  <a:lnTo>
                    <a:pt x="141287" y="317500"/>
                  </a:lnTo>
                  <a:lnTo>
                    <a:pt x="139700" y="319088"/>
                  </a:lnTo>
                  <a:lnTo>
                    <a:pt x="136525" y="320675"/>
                  </a:lnTo>
                  <a:lnTo>
                    <a:pt x="134937" y="320675"/>
                  </a:lnTo>
                  <a:lnTo>
                    <a:pt x="134937" y="319088"/>
                  </a:lnTo>
                  <a:lnTo>
                    <a:pt x="136525" y="319088"/>
                  </a:lnTo>
                  <a:close/>
                  <a:moveTo>
                    <a:pt x="34925" y="303213"/>
                  </a:moveTo>
                  <a:lnTo>
                    <a:pt x="38100" y="304801"/>
                  </a:lnTo>
                  <a:lnTo>
                    <a:pt x="39688" y="304801"/>
                  </a:lnTo>
                  <a:lnTo>
                    <a:pt x="42863" y="304801"/>
                  </a:lnTo>
                  <a:lnTo>
                    <a:pt x="42863" y="307976"/>
                  </a:lnTo>
                  <a:lnTo>
                    <a:pt x="39688" y="307976"/>
                  </a:lnTo>
                  <a:lnTo>
                    <a:pt x="38100" y="307976"/>
                  </a:lnTo>
                  <a:lnTo>
                    <a:pt x="34925" y="307976"/>
                  </a:lnTo>
                  <a:lnTo>
                    <a:pt x="33338" y="309563"/>
                  </a:lnTo>
                  <a:lnTo>
                    <a:pt x="31750" y="309563"/>
                  </a:lnTo>
                  <a:lnTo>
                    <a:pt x="28575" y="309563"/>
                  </a:lnTo>
                  <a:lnTo>
                    <a:pt x="26988" y="312738"/>
                  </a:lnTo>
                  <a:lnTo>
                    <a:pt x="23813" y="312738"/>
                  </a:lnTo>
                  <a:lnTo>
                    <a:pt x="23813" y="314326"/>
                  </a:lnTo>
                  <a:lnTo>
                    <a:pt x="22225" y="314326"/>
                  </a:lnTo>
                  <a:lnTo>
                    <a:pt x="19050" y="317501"/>
                  </a:lnTo>
                  <a:lnTo>
                    <a:pt x="12700" y="317501"/>
                  </a:lnTo>
                  <a:lnTo>
                    <a:pt x="7938" y="317501"/>
                  </a:lnTo>
                  <a:lnTo>
                    <a:pt x="1588" y="319088"/>
                  </a:lnTo>
                  <a:lnTo>
                    <a:pt x="0" y="317501"/>
                  </a:lnTo>
                  <a:lnTo>
                    <a:pt x="1588" y="314326"/>
                  </a:lnTo>
                  <a:lnTo>
                    <a:pt x="3175" y="314326"/>
                  </a:lnTo>
                  <a:lnTo>
                    <a:pt x="6350" y="314326"/>
                  </a:lnTo>
                  <a:lnTo>
                    <a:pt x="7938" y="314326"/>
                  </a:lnTo>
                  <a:lnTo>
                    <a:pt x="11113" y="312738"/>
                  </a:lnTo>
                  <a:lnTo>
                    <a:pt x="12700" y="309563"/>
                  </a:lnTo>
                  <a:lnTo>
                    <a:pt x="15875" y="309563"/>
                  </a:lnTo>
                  <a:lnTo>
                    <a:pt x="19050" y="309563"/>
                  </a:lnTo>
                  <a:lnTo>
                    <a:pt x="23813" y="307976"/>
                  </a:lnTo>
                  <a:lnTo>
                    <a:pt x="26988" y="304801"/>
                  </a:lnTo>
                  <a:lnTo>
                    <a:pt x="28575" y="304801"/>
                  </a:lnTo>
                  <a:lnTo>
                    <a:pt x="31750" y="304801"/>
                  </a:lnTo>
                  <a:close/>
                  <a:moveTo>
                    <a:pt x="85725" y="302578"/>
                  </a:moveTo>
                  <a:lnTo>
                    <a:pt x="85725" y="303213"/>
                  </a:lnTo>
                  <a:lnTo>
                    <a:pt x="82550" y="303213"/>
                  </a:lnTo>
                  <a:close/>
                  <a:moveTo>
                    <a:pt x="85725" y="301626"/>
                  </a:moveTo>
                  <a:lnTo>
                    <a:pt x="90488" y="301626"/>
                  </a:lnTo>
                  <a:lnTo>
                    <a:pt x="85725" y="302578"/>
                  </a:lnTo>
                  <a:close/>
                  <a:moveTo>
                    <a:pt x="92075" y="298450"/>
                  </a:moveTo>
                  <a:lnTo>
                    <a:pt x="93663" y="298450"/>
                  </a:lnTo>
                  <a:lnTo>
                    <a:pt x="96838" y="298450"/>
                  </a:lnTo>
                  <a:lnTo>
                    <a:pt x="92075" y="301626"/>
                  </a:lnTo>
                  <a:lnTo>
                    <a:pt x="90488" y="301626"/>
                  </a:lnTo>
                  <a:close/>
                  <a:moveTo>
                    <a:pt x="38100" y="265113"/>
                  </a:moveTo>
                  <a:lnTo>
                    <a:pt x="39687" y="265113"/>
                  </a:lnTo>
                  <a:lnTo>
                    <a:pt x="42862" y="265113"/>
                  </a:lnTo>
                  <a:lnTo>
                    <a:pt x="46037" y="265113"/>
                  </a:lnTo>
                  <a:lnTo>
                    <a:pt x="44450" y="266700"/>
                  </a:lnTo>
                  <a:lnTo>
                    <a:pt x="39687" y="266700"/>
                  </a:lnTo>
                  <a:lnTo>
                    <a:pt x="38100" y="266700"/>
                  </a:lnTo>
                  <a:lnTo>
                    <a:pt x="34925" y="266700"/>
                  </a:lnTo>
                  <a:close/>
                  <a:moveTo>
                    <a:pt x="53975" y="261938"/>
                  </a:moveTo>
                  <a:lnTo>
                    <a:pt x="58737" y="261938"/>
                  </a:lnTo>
                  <a:lnTo>
                    <a:pt x="50800" y="265113"/>
                  </a:lnTo>
                  <a:lnTo>
                    <a:pt x="49212" y="265113"/>
                  </a:lnTo>
                  <a:close/>
                  <a:moveTo>
                    <a:pt x="61912" y="260350"/>
                  </a:moveTo>
                  <a:lnTo>
                    <a:pt x="65087" y="260350"/>
                  </a:lnTo>
                  <a:lnTo>
                    <a:pt x="66675" y="260350"/>
                  </a:lnTo>
                  <a:lnTo>
                    <a:pt x="69850" y="260350"/>
                  </a:lnTo>
                  <a:lnTo>
                    <a:pt x="71437" y="260350"/>
                  </a:lnTo>
                  <a:lnTo>
                    <a:pt x="65087" y="261938"/>
                  </a:lnTo>
                  <a:lnTo>
                    <a:pt x="60325" y="261938"/>
                  </a:lnTo>
                  <a:close/>
                  <a:moveTo>
                    <a:pt x="517524" y="198438"/>
                  </a:moveTo>
                  <a:lnTo>
                    <a:pt x="519112" y="198438"/>
                  </a:lnTo>
                  <a:lnTo>
                    <a:pt x="517524" y="201613"/>
                  </a:lnTo>
                  <a:lnTo>
                    <a:pt x="514350" y="201613"/>
                  </a:lnTo>
                  <a:close/>
                  <a:moveTo>
                    <a:pt x="501650" y="176213"/>
                  </a:moveTo>
                  <a:lnTo>
                    <a:pt x="501650" y="179388"/>
                  </a:lnTo>
                  <a:lnTo>
                    <a:pt x="498475" y="179388"/>
                  </a:lnTo>
                  <a:close/>
                  <a:moveTo>
                    <a:pt x="501650" y="174625"/>
                  </a:moveTo>
                  <a:lnTo>
                    <a:pt x="503237" y="174625"/>
                  </a:lnTo>
                  <a:lnTo>
                    <a:pt x="501650" y="176213"/>
                  </a:lnTo>
                  <a:close/>
                  <a:moveTo>
                    <a:pt x="123825" y="171450"/>
                  </a:moveTo>
                  <a:lnTo>
                    <a:pt x="125412" y="171450"/>
                  </a:lnTo>
                  <a:lnTo>
                    <a:pt x="128588" y="171450"/>
                  </a:lnTo>
                  <a:lnTo>
                    <a:pt x="130175" y="171450"/>
                  </a:lnTo>
                  <a:lnTo>
                    <a:pt x="133350" y="171450"/>
                  </a:lnTo>
                  <a:lnTo>
                    <a:pt x="133350" y="174625"/>
                  </a:lnTo>
                  <a:lnTo>
                    <a:pt x="130175" y="174625"/>
                  </a:lnTo>
                  <a:lnTo>
                    <a:pt x="128588" y="174625"/>
                  </a:lnTo>
                  <a:close/>
                  <a:moveTo>
                    <a:pt x="80962" y="158750"/>
                  </a:moveTo>
                  <a:lnTo>
                    <a:pt x="82550" y="158750"/>
                  </a:lnTo>
                  <a:lnTo>
                    <a:pt x="85725" y="158750"/>
                  </a:lnTo>
                  <a:lnTo>
                    <a:pt x="87312" y="160338"/>
                  </a:lnTo>
                  <a:lnTo>
                    <a:pt x="92075" y="163513"/>
                  </a:lnTo>
                  <a:lnTo>
                    <a:pt x="93662" y="163513"/>
                  </a:lnTo>
                  <a:lnTo>
                    <a:pt x="96837" y="163513"/>
                  </a:lnTo>
                  <a:lnTo>
                    <a:pt x="98425" y="163513"/>
                  </a:lnTo>
                  <a:lnTo>
                    <a:pt x="103187" y="163513"/>
                  </a:lnTo>
                  <a:lnTo>
                    <a:pt x="107950" y="165100"/>
                  </a:lnTo>
                  <a:lnTo>
                    <a:pt x="112712" y="165100"/>
                  </a:lnTo>
                  <a:lnTo>
                    <a:pt x="114300" y="165100"/>
                  </a:lnTo>
                  <a:lnTo>
                    <a:pt x="117475" y="165100"/>
                  </a:lnTo>
                  <a:lnTo>
                    <a:pt x="119062" y="165100"/>
                  </a:lnTo>
                  <a:lnTo>
                    <a:pt x="122237" y="168276"/>
                  </a:lnTo>
                  <a:lnTo>
                    <a:pt x="123825" y="168276"/>
                  </a:lnTo>
                  <a:lnTo>
                    <a:pt x="123825" y="169863"/>
                  </a:lnTo>
                  <a:lnTo>
                    <a:pt x="122237" y="169863"/>
                  </a:lnTo>
                  <a:lnTo>
                    <a:pt x="119062" y="169863"/>
                  </a:lnTo>
                  <a:lnTo>
                    <a:pt x="119062" y="171451"/>
                  </a:lnTo>
                  <a:lnTo>
                    <a:pt x="117475" y="171451"/>
                  </a:lnTo>
                  <a:lnTo>
                    <a:pt x="119062" y="174626"/>
                  </a:lnTo>
                  <a:lnTo>
                    <a:pt x="122237" y="174626"/>
                  </a:lnTo>
                  <a:lnTo>
                    <a:pt x="117475" y="176213"/>
                  </a:lnTo>
                  <a:lnTo>
                    <a:pt x="114300" y="176213"/>
                  </a:lnTo>
                  <a:lnTo>
                    <a:pt x="114300" y="179388"/>
                  </a:lnTo>
                  <a:lnTo>
                    <a:pt x="112712" y="179388"/>
                  </a:lnTo>
                  <a:lnTo>
                    <a:pt x="112712" y="176213"/>
                  </a:lnTo>
                  <a:lnTo>
                    <a:pt x="109537" y="176213"/>
                  </a:lnTo>
                  <a:lnTo>
                    <a:pt x="107950" y="176213"/>
                  </a:lnTo>
                  <a:lnTo>
                    <a:pt x="103187" y="176213"/>
                  </a:lnTo>
                  <a:lnTo>
                    <a:pt x="101600" y="174626"/>
                  </a:lnTo>
                  <a:lnTo>
                    <a:pt x="98425" y="174626"/>
                  </a:lnTo>
                  <a:lnTo>
                    <a:pt x="98425" y="171451"/>
                  </a:lnTo>
                  <a:lnTo>
                    <a:pt x="101600" y="171451"/>
                  </a:lnTo>
                  <a:lnTo>
                    <a:pt x="98425" y="169863"/>
                  </a:lnTo>
                  <a:lnTo>
                    <a:pt x="96837" y="168276"/>
                  </a:lnTo>
                  <a:lnTo>
                    <a:pt x="92075" y="165100"/>
                  </a:lnTo>
                  <a:lnTo>
                    <a:pt x="87312" y="163513"/>
                  </a:lnTo>
                  <a:lnTo>
                    <a:pt x="82550" y="160338"/>
                  </a:lnTo>
                  <a:lnTo>
                    <a:pt x="80962" y="160338"/>
                  </a:lnTo>
                  <a:close/>
                  <a:moveTo>
                    <a:pt x="517525" y="155575"/>
                  </a:moveTo>
                  <a:lnTo>
                    <a:pt x="519112" y="155575"/>
                  </a:lnTo>
                  <a:lnTo>
                    <a:pt x="519112" y="158750"/>
                  </a:lnTo>
                  <a:lnTo>
                    <a:pt x="517525" y="160338"/>
                  </a:lnTo>
                  <a:lnTo>
                    <a:pt x="512762" y="165100"/>
                  </a:lnTo>
                  <a:lnTo>
                    <a:pt x="511175" y="168275"/>
                  </a:lnTo>
                  <a:lnTo>
                    <a:pt x="508000" y="169863"/>
                  </a:lnTo>
                  <a:lnTo>
                    <a:pt x="503237" y="174625"/>
                  </a:lnTo>
                  <a:lnTo>
                    <a:pt x="503237" y="171450"/>
                  </a:lnTo>
                  <a:lnTo>
                    <a:pt x="506412" y="171450"/>
                  </a:lnTo>
                  <a:lnTo>
                    <a:pt x="506412" y="169863"/>
                  </a:lnTo>
                  <a:lnTo>
                    <a:pt x="508000" y="168275"/>
                  </a:lnTo>
                  <a:lnTo>
                    <a:pt x="508000" y="165100"/>
                  </a:lnTo>
                  <a:lnTo>
                    <a:pt x="511175" y="163513"/>
                  </a:lnTo>
                  <a:lnTo>
                    <a:pt x="512762" y="163513"/>
                  </a:lnTo>
                  <a:lnTo>
                    <a:pt x="512762" y="160338"/>
                  </a:lnTo>
                  <a:lnTo>
                    <a:pt x="512762" y="158750"/>
                  </a:lnTo>
                  <a:lnTo>
                    <a:pt x="514350" y="158750"/>
                  </a:lnTo>
                  <a:close/>
                  <a:moveTo>
                    <a:pt x="74612" y="155575"/>
                  </a:moveTo>
                  <a:lnTo>
                    <a:pt x="76200" y="155575"/>
                  </a:lnTo>
                  <a:lnTo>
                    <a:pt x="77787" y="155575"/>
                  </a:lnTo>
                  <a:lnTo>
                    <a:pt x="77787" y="158750"/>
                  </a:lnTo>
                  <a:lnTo>
                    <a:pt x="76200" y="158750"/>
                  </a:lnTo>
                  <a:lnTo>
                    <a:pt x="74612" y="158750"/>
                  </a:lnTo>
                  <a:close/>
                  <a:moveTo>
                    <a:pt x="508000" y="147638"/>
                  </a:moveTo>
                  <a:lnTo>
                    <a:pt x="508000" y="149226"/>
                  </a:lnTo>
                  <a:lnTo>
                    <a:pt x="506412" y="149226"/>
                  </a:lnTo>
                  <a:close/>
                  <a:moveTo>
                    <a:pt x="511175" y="139700"/>
                  </a:moveTo>
                  <a:lnTo>
                    <a:pt x="512762" y="142875"/>
                  </a:lnTo>
                  <a:lnTo>
                    <a:pt x="514350" y="142875"/>
                  </a:lnTo>
                  <a:lnTo>
                    <a:pt x="517525" y="144463"/>
                  </a:lnTo>
                  <a:lnTo>
                    <a:pt x="514350" y="144463"/>
                  </a:lnTo>
                  <a:lnTo>
                    <a:pt x="512762" y="144463"/>
                  </a:lnTo>
                  <a:lnTo>
                    <a:pt x="512762" y="147638"/>
                  </a:lnTo>
                  <a:lnTo>
                    <a:pt x="511175" y="147638"/>
                  </a:lnTo>
                  <a:lnTo>
                    <a:pt x="508000" y="147638"/>
                  </a:lnTo>
                  <a:lnTo>
                    <a:pt x="508000" y="144463"/>
                  </a:lnTo>
                  <a:lnTo>
                    <a:pt x="508000" y="142875"/>
                  </a:lnTo>
                  <a:lnTo>
                    <a:pt x="511175" y="142875"/>
                  </a:lnTo>
                  <a:close/>
                  <a:moveTo>
                    <a:pt x="481012" y="136525"/>
                  </a:moveTo>
                  <a:lnTo>
                    <a:pt x="481012" y="138113"/>
                  </a:lnTo>
                  <a:lnTo>
                    <a:pt x="479425" y="138113"/>
                  </a:lnTo>
                  <a:close/>
                  <a:moveTo>
                    <a:pt x="487363" y="120650"/>
                  </a:moveTo>
                  <a:lnTo>
                    <a:pt x="490538" y="120650"/>
                  </a:lnTo>
                  <a:lnTo>
                    <a:pt x="490538" y="122238"/>
                  </a:lnTo>
                  <a:lnTo>
                    <a:pt x="487363" y="122238"/>
                  </a:lnTo>
                  <a:close/>
                  <a:moveTo>
                    <a:pt x="447675" y="100013"/>
                  </a:moveTo>
                  <a:lnTo>
                    <a:pt x="449262" y="100013"/>
                  </a:lnTo>
                  <a:lnTo>
                    <a:pt x="447675" y="101600"/>
                  </a:lnTo>
                  <a:close/>
                  <a:moveTo>
                    <a:pt x="455612" y="90488"/>
                  </a:moveTo>
                  <a:lnTo>
                    <a:pt x="454025" y="93663"/>
                  </a:lnTo>
                  <a:lnTo>
                    <a:pt x="454025" y="95250"/>
                  </a:lnTo>
                  <a:lnTo>
                    <a:pt x="450850" y="96838"/>
                  </a:lnTo>
                  <a:lnTo>
                    <a:pt x="449262" y="100013"/>
                  </a:lnTo>
                  <a:lnTo>
                    <a:pt x="449262" y="96838"/>
                  </a:lnTo>
                  <a:lnTo>
                    <a:pt x="450850" y="95250"/>
                  </a:lnTo>
                  <a:lnTo>
                    <a:pt x="450850" y="93663"/>
                  </a:lnTo>
                  <a:close/>
                  <a:moveTo>
                    <a:pt x="523875" y="84138"/>
                  </a:moveTo>
                  <a:lnTo>
                    <a:pt x="527050" y="84138"/>
                  </a:lnTo>
                  <a:lnTo>
                    <a:pt x="528637" y="84138"/>
                  </a:lnTo>
                  <a:lnTo>
                    <a:pt x="530225" y="84138"/>
                  </a:lnTo>
                  <a:lnTo>
                    <a:pt x="530225" y="85726"/>
                  </a:lnTo>
                  <a:lnTo>
                    <a:pt x="533400" y="88901"/>
                  </a:lnTo>
                  <a:lnTo>
                    <a:pt x="533400" y="90489"/>
                  </a:lnTo>
                  <a:lnTo>
                    <a:pt x="533400" y="93664"/>
                  </a:lnTo>
                  <a:lnTo>
                    <a:pt x="533400" y="95251"/>
                  </a:lnTo>
                  <a:lnTo>
                    <a:pt x="530225" y="95251"/>
                  </a:lnTo>
                  <a:lnTo>
                    <a:pt x="528637" y="95251"/>
                  </a:lnTo>
                  <a:lnTo>
                    <a:pt x="527050" y="93664"/>
                  </a:lnTo>
                  <a:lnTo>
                    <a:pt x="523875" y="93664"/>
                  </a:lnTo>
                  <a:lnTo>
                    <a:pt x="523875" y="90489"/>
                  </a:lnTo>
                  <a:lnTo>
                    <a:pt x="523875" y="88901"/>
                  </a:lnTo>
                  <a:lnTo>
                    <a:pt x="522287" y="88901"/>
                  </a:lnTo>
                  <a:lnTo>
                    <a:pt x="522287" y="85726"/>
                  </a:lnTo>
                  <a:lnTo>
                    <a:pt x="523875" y="85726"/>
                  </a:lnTo>
                  <a:close/>
                  <a:moveTo>
                    <a:pt x="463550" y="84137"/>
                  </a:moveTo>
                  <a:lnTo>
                    <a:pt x="463550" y="85725"/>
                  </a:lnTo>
                  <a:lnTo>
                    <a:pt x="460375" y="88900"/>
                  </a:lnTo>
                  <a:lnTo>
                    <a:pt x="458787" y="88900"/>
                  </a:lnTo>
                  <a:lnTo>
                    <a:pt x="455612" y="90488"/>
                  </a:lnTo>
                  <a:lnTo>
                    <a:pt x="460375" y="85725"/>
                  </a:lnTo>
                  <a:close/>
                  <a:moveTo>
                    <a:pt x="122237" y="80962"/>
                  </a:moveTo>
                  <a:lnTo>
                    <a:pt x="123825" y="84137"/>
                  </a:lnTo>
                  <a:lnTo>
                    <a:pt x="125412" y="84137"/>
                  </a:lnTo>
                  <a:lnTo>
                    <a:pt x="128587" y="84137"/>
                  </a:lnTo>
                  <a:lnTo>
                    <a:pt x="133350" y="85725"/>
                  </a:lnTo>
                  <a:lnTo>
                    <a:pt x="134937" y="88900"/>
                  </a:lnTo>
                  <a:lnTo>
                    <a:pt x="134937" y="90488"/>
                  </a:lnTo>
                  <a:lnTo>
                    <a:pt x="141287" y="93663"/>
                  </a:lnTo>
                  <a:lnTo>
                    <a:pt x="136525" y="93663"/>
                  </a:lnTo>
                  <a:lnTo>
                    <a:pt x="134937" y="93663"/>
                  </a:lnTo>
                  <a:lnTo>
                    <a:pt x="133350" y="93663"/>
                  </a:lnTo>
                  <a:lnTo>
                    <a:pt x="130175" y="93663"/>
                  </a:lnTo>
                  <a:lnTo>
                    <a:pt x="123825" y="88900"/>
                  </a:lnTo>
                  <a:lnTo>
                    <a:pt x="123825" y="85725"/>
                  </a:lnTo>
                  <a:lnTo>
                    <a:pt x="122237" y="84137"/>
                  </a:lnTo>
                  <a:lnTo>
                    <a:pt x="119062" y="84137"/>
                  </a:lnTo>
                  <a:close/>
                  <a:moveTo>
                    <a:pt x="230187" y="52388"/>
                  </a:moveTo>
                  <a:lnTo>
                    <a:pt x="231775" y="52388"/>
                  </a:lnTo>
                  <a:lnTo>
                    <a:pt x="231775" y="53976"/>
                  </a:lnTo>
                  <a:lnTo>
                    <a:pt x="230187" y="53976"/>
                  </a:lnTo>
                  <a:close/>
                  <a:moveTo>
                    <a:pt x="230187" y="49213"/>
                  </a:moveTo>
                  <a:lnTo>
                    <a:pt x="231775" y="49213"/>
                  </a:lnTo>
                  <a:lnTo>
                    <a:pt x="230187" y="52388"/>
                  </a:lnTo>
                  <a:close/>
                  <a:moveTo>
                    <a:pt x="192087" y="46038"/>
                  </a:moveTo>
                  <a:lnTo>
                    <a:pt x="193674" y="46038"/>
                  </a:lnTo>
                  <a:lnTo>
                    <a:pt x="196850" y="47625"/>
                  </a:lnTo>
                  <a:lnTo>
                    <a:pt x="198437" y="47625"/>
                  </a:lnTo>
                  <a:lnTo>
                    <a:pt x="198437" y="49213"/>
                  </a:lnTo>
                  <a:lnTo>
                    <a:pt x="196850" y="49213"/>
                  </a:lnTo>
                  <a:lnTo>
                    <a:pt x="193674" y="49213"/>
                  </a:lnTo>
                  <a:lnTo>
                    <a:pt x="192087" y="49213"/>
                  </a:lnTo>
                  <a:lnTo>
                    <a:pt x="192087" y="47625"/>
                  </a:lnTo>
                  <a:close/>
                  <a:moveTo>
                    <a:pt x="203200" y="42863"/>
                  </a:moveTo>
                  <a:lnTo>
                    <a:pt x="204788" y="42863"/>
                  </a:lnTo>
                  <a:lnTo>
                    <a:pt x="207963" y="42863"/>
                  </a:lnTo>
                  <a:lnTo>
                    <a:pt x="209550" y="42863"/>
                  </a:lnTo>
                  <a:lnTo>
                    <a:pt x="209550" y="46038"/>
                  </a:lnTo>
                  <a:lnTo>
                    <a:pt x="211138" y="49213"/>
                  </a:lnTo>
                  <a:lnTo>
                    <a:pt x="211138" y="52388"/>
                  </a:lnTo>
                  <a:lnTo>
                    <a:pt x="211138" y="53976"/>
                  </a:lnTo>
                  <a:lnTo>
                    <a:pt x="209550" y="53976"/>
                  </a:lnTo>
                  <a:lnTo>
                    <a:pt x="207963" y="52388"/>
                  </a:lnTo>
                  <a:lnTo>
                    <a:pt x="204788" y="49213"/>
                  </a:lnTo>
                  <a:lnTo>
                    <a:pt x="203200" y="49213"/>
                  </a:lnTo>
                  <a:lnTo>
                    <a:pt x="203200" y="47625"/>
                  </a:lnTo>
                  <a:lnTo>
                    <a:pt x="203200" y="46038"/>
                  </a:lnTo>
                  <a:close/>
                  <a:moveTo>
                    <a:pt x="220662" y="31750"/>
                  </a:moveTo>
                  <a:lnTo>
                    <a:pt x="223837" y="31750"/>
                  </a:lnTo>
                  <a:lnTo>
                    <a:pt x="225424" y="31750"/>
                  </a:lnTo>
                  <a:lnTo>
                    <a:pt x="225424" y="33337"/>
                  </a:lnTo>
                  <a:lnTo>
                    <a:pt x="227012" y="36512"/>
                  </a:lnTo>
                  <a:lnTo>
                    <a:pt x="230187" y="38100"/>
                  </a:lnTo>
                  <a:lnTo>
                    <a:pt x="227012" y="41275"/>
                  </a:lnTo>
                  <a:lnTo>
                    <a:pt x="225424" y="41275"/>
                  </a:lnTo>
                  <a:lnTo>
                    <a:pt x="223837" y="42863"/>
                  </a:lnTo>
                  <a:lnTo>
                    <a:pt x="223837" y="41275"/>
                  </a:lnTo>
                  <a:lnTo>
                    <a:pt x="220662" y="41275"/>
                  </a:lnTo>
                  <a:lnTo>
                    <a:pt x="220662" y="38100"/>
                  </a:lnTo>
                  <a:lnTo>
                    <a:pt x="220662" y="36512"/>
                  </a:lnTo>
                  <a:close/>
                  <a:moveTo>
                    <a:pt x="255587" y="19050"/>
                  </a:moveTo>
                  <a:lnTo>
                    <a:pt x="257175" y="19050"/>
                  </a:lnTo>
                  <a:lnTo>
                    <a:pt x="257175" y="20637"/>
                  </a:lnTo>
                  <a:lnTo>
                    <a:pt x="258762" y="22225"/>
                  </a:lnTo>
                  <a:lnTo>
                    <a:pt x="261937" y="25400"/>
                  </a:lnTo>
                  <a:lnTo>
                    <a:pt x="263525" y="30162"/>
                  </a:lnTo>
                  <a:lnTo>
                    <a:pt x="261937" y="26987"/>
                  </a:lnTo>
                  <a:lnTo>
                    <a:pt x="258762" y="25400"/>
                  </a:lnTo>
                  <a:lnTo>
                    <a:pt x="257175" y="22225"/>
                  </a:lnTo>
                  <a:lnTo>
                    <a:pt x="257175" y="20638"/>
                  </a:lnTo>
                  <a:lnTo>
                    <a:pt x="255587" y="20638"/>
                  </a:lnTo>
                  <a:close/>
                  <a:moveTo>
                    <a:pt x="247650" y="9525"/>
                  </a:moveTo>
                  <a:lnTo>
                    <a:pt x="250825" y="9525"/>
                  </a:lnTo>
                  <a:lnTo>
                    <a:pt x="250825" y="11113"/>
                  </a:lnTo>
                  <a:lnTo>
                    <a:pt x="247650" y="11113"/>
                  </a:lnTo>
                  <a:close/>
                  <a:moveTo>
                    <a:pt x="273050" y="9525"/>
                  </a:moveTo>
                  <a:lnTo>
                    <a:pt x="274637" y="9525"/>
                  </a:lnTo>
                  <a:lnTo>
                    <a:pt x="274637" y="11112"/>
                  </a:lnTo>
                  <a:lnTo>
                    <a:pt x="274637" y="14287"/>
                  </a:lnTo>
                  <a:lnTo>
                    <a:pt x="277812" y="14287"/>
                  </a:lnTo>
                  <a:lnTo>
                    <a:pt x="279400" y="15875"/>
                  </a:lnTo>
                  <a:lnTo>
                    <a:pt x="279400" y="19050"/>
                  </a:lnTo>
                  <a:lnTo>
                    <a:pt x="279400" y="20637"/>
                  </a:lnTo>
                  <a:lnTo>
                    <a:pt x="282575" y="22225"/>
                  </a:lnTo>
                  <a:lnTo>
                    <a:pt x="284162" y="26987"/>
                  </a:lnTo>
                  <a:lnTo>
                    <a:pt x="282575" y="26987"/>
                  </a:lnTo>
                  <a:lnTo>
                    <a:pt x="282575" y="25400"/>
                  </a:lnTo>
                  <a:lnTo>
                    <a:pt x="279400" y="22225"/>
                  </a:lnTo>
                  <a:lnTo>
                    <a:pt x="274637" y="15875"/>
                  </a:lnTo>
                  <a:close/>
                  <a:moveTo>
                    <a:pt x="246062" y="6350"/>
                  </a:moveTo>
                  <a:lnTo>
                    <a:pt x="247650" y="9525"/>
                  </a:lnTo>
                  <a:lnTo>
                    <a:pt x="246062" y="9525"/>
                  </a:lnTo>
                  <a:close/>
                  <a:moveTo>
                    <a:pt x="271462" y="6350"/>
                  </a:moveTo>
                  <a:lnTo>
                    <a:pt x="273050" y="6350"/>
                  </a:lnTo>
                  <a:lnTo>
                    <a:pt x="273050" y="9525"/>
                  </a:lnTo>
                  <a:lnTo>
                    <a:pt x="271462" y="9525"/>
                  </a:lnTo>
                  <a:close/>
                  <a:moveTo>
                    <a:pt x="242887" y="4763"/>
                  </a:moveTo>
                  <a:lnTo>
                    <a:pt x="246062" y="4763"/>
                  </a:lnTo>
                  <a:lnTo>
                    <a:pt x="246062" y="6350"/>
                  </a:lnTo>
                  <a:lnTo>
                    <a:pt x="242887" y="6350"/>
                  </a:lnTo>
                  <a:close/>
                  <a:moveTo>
                    <a:pt x="220662" y="0"/>
                  </a:moveTo>
                  <a:lnTo>
                    <a:pt x="223837" y="0"/>
                  </a:lnTo>
                  <a:lnTo>
                    <a:pt x="225425" y="3175"/>
                  </a:lnTo>
                  <a:lnTo>
                    <a:pt x="225425" y="4762"/>
                  </a:lnTo>
                  <a:lnTo>
                    <a:pt x="227012" y="6350"/>
                  </a:lnTo>
                  <a:lnTo>
                    <a:pt x="230187" y="9525"/>
                  </a:lnTo>
                  <a:lnTo>
                    <a:pt x="231775" y="15875"/>
                  </a:lnTo>
                  <a:lnTo>
                    <a:pt x="236537" y="20637"/>
                  </a:lnTo>
                  <a:lnTo>
                    <a:pt x="242887" y="31750"/>
                  </a:lnTo>
                  <a:lnTo>
                    <a:pt x="242887" y="33337"/>
                  </a:lnTo>
                  <a:lnTo>
                    <a:pt x="246062" y="33337"/>
                  </a:lnTo>
                  <a:lnTo>
                    <a:pt x="246062" y="36512"/>
                  </a:lnTo>
                  <a:lnTo>
                    <a:pt x="250825" y="36512"/>
                  </a:lnTo>
                  <a:lnTo>
                    <a:pt x="250825" y="38100"/>
                  </a:lnTo>
                  <a:lnTo>
                    <a:pt x="252412" y="41275"/>
                  </a:lnTo>
                  <a:lnTo>
                    <a:pt x="255587" y="42862"/>
                  </a:lnTo>
                  <a:lnTo>
                    <a:pt x="257175" y="42862"/>
                  </a:lnTo>
                  <a:lnTo>
                    <a:pt x="258762" y="46037"/>
                  </a:lnTo>
                  <a:lnTo>
                    <a:pt x="261937" y="46037"/>
                  </a:lnTo>
                  <a:lnTo>
                    <a:pt x="263525" y="46037"/>
                  </a:lnTo>
                  <a:lnTo>
                    <a:pt x="266700" y="47625"/>
                  </a:lnTo>
                  <a:lnTo>
                    <a:pt x="268287" y="47625"/>
                  </a:lnTo>
                  <a:lnTo>
                    <a:pt x="271462" y="46037"/>
                  </a:lnTo>
                  <a:lnTo>
                    <a:pt x="273050" y="46037"/>
                  </a:lnTo>
                  <a:lnTo>
                    <a:pt x="273050" y="42862"/>
                  </a:lnTo>
                  <a:lnTo>
                    <a:pt x="273050" y="41275"/>
                  </a:lnTo>
                  <a:lnTo>
                    <a:pt x="271462" y="38100"/>
                  </a:lnTo>
                  <a:lnTo>
                    <a:pt x="268287" y="36512"/>
                  </a:lnTo>
                  <a:lnTo>
                    <a:pt x="266700" y="31750"/>
                  </a:lnTo>
                  <a:lnTo>
                    <a:pt x="268287" y="33337"/>
                  </a:lnTo>
                  <a:lnTo>
                    <a:pt x="271462" y="36512"/>
                  </a:lnTo>
                  <a:lnTo>
                    <a:pt x="273050" y="38100"/>
                  </a:lnTo>
                  <a:lnTo>
                    <a:pt x="274637" y="41275"/>
                  </a:lnTo>
                  <a:lnTo>
                    <a:pt x="274637" y="38100"/>
                  </a:lnTo>
                  <a:lnTo>
                    <a:pt x="277812" y="38100"/>
                  </a:lnTo>
                  <a:lnTo>
                    <a:pt x="279400" y="38100"/>
                  </a:lnTo>
                  <a:lnTo>
                    <a:pt x="282575" y="38100"/>
                  </a:lnTo>
                  <a:lnTo>
                    <a:pt x="284162" y="36512"/>
                  </a:lnTo>
                  <a:lnTo>
                    <a:pt x="285750" y="36512"/>
                  </a:lnTo>
                  <a:lnTo>
                    <a:pt x="285750" y="33337"/>
                  </a:lnTo>
                  <a:lnTo>
                    <a:pt x="285750" y="31750"/>
                  </a:lnTo>
                  <a:lnTo>
                    <a:pt x="284162" y="30162"/>
                  </a:lnTo>
                  <a:lnTo>
                    <a:pt x="284162" y="26987"/>
                  </a:lnTo>
                  <a:lnTo>
                    <a:pt x="285750" y="30162"/>
                  </a:lnTo>
                  <a:lnTo>
                    <a:pt x="288925" y="30162"/>
                  </a:lnTo>
                  <a:lnTo>
                    <a:pt x="290512" y="30162"/>
                  </a:lnTo>
                  <a:lnTo>
                    <a:pt x="298450" y="25400"/>
                  </a:lnTo>
                  <a:lnTo>
                    <a:pt x="304800" y="20637"/>
                  </a:lnTo>
                  <a:lnTo>
                    <a:pt x="306387" y="20637"/>
                  </a:lnTo>
                  <a:lnTo>
                    <a:pt x="309562" y="20637"/>
                  </a:lnTo>
                  <a:lnTo>
                    <a:pt x="311150" y="20637"/>
                  </a:lnTo>
                  <a:lnTo>
                    <a:pt x="314325" y="19050"/>
                  </a:lnTo>
                  <a:lnTo>
                    <a:pt x="315912" y="19050"/>
                  </a:lnTo>
                  <a:lnTo>
                    <a:pt x="317500" y="19050"/>
                  </a:lnTo>
                  <a:lnTo>
                    <a:pt x="320675" y="19050"/>
                  </a:lnTo>
                  <a:lnTo>
                    <a:pt x="322262" y="15875"/>
                  </a:lnTo>
                  <a:lnTo>
                    <a:pt x="325437" y="15875"/>
                  </a:lnTo>
                  <a:lnTo>
                    <a:pt x="327025" y="15875"/>
                  </a:lnTo>
                  <a:lnTo>
                    <a:pt x="330200" y="15875"/>
                  </a:lnTo>
                  <a:lnTo>
                    <a:pt x="331787" y="15875"/>
                  </a:lnTo>
                  <a:lnTo>
                    <a:pt x="333375" y="15875"/>
                  </a:lnTo>
                  <a:lnTo>
                    <a:pt x="336550" y="19050"/>
                  </a:lnTo>
                  <a:lnTo>
                    <a:pt x="338137" y="20637"/>
                  </a:lnTo>
                  <a:lnTo>
                    <a:pt x="341312" y="20637"/>
                  </a:lnTo>
                  <a:lnTo>
                    <a:pt x="342900" y="22225"/>
                  </a:lnTo>
                  <a:lnTo>
                    <a:pt x="346075" y="25400"/>
                  </a:lnTo>
                  <a:lnTo>
                    <a:pt x="347662" y="26987"/>
                  </a:lnTo>
                  <a:lnTo>
                    <a:pt x="349250" y="30162"/>
                  </a:lnTo>
                  <a:lnTo>
                    <a:pt x="349250" y="31750"/>
                  </a:lnTo>
                  <a:lnTo>
                    <a:pt x="352425" y="36512"/>
                  </a:lnTo>
                  <a:lnTo>
                    <a:pt x="352425" y="38100"/>
                  </a:lnTo>
                  <a:lnTo>
                    <a:pt x="352425" y="41275"/>
                  </a:lnTo>
                  <a:lnTo>
                    <a:pt x="354012" y="41275"/>
                  </a:lnTo>
                  <a:lnTo>
                    <a:pt x="357187" y="42862"/>
                  </a:lnTo>
                  <a:lnTo>
                    <a:pt x="361950" y="46037"/>
                  </a:lnTo>
                  <a:lnTo>
                    <a:pt x="363537" y="47625"/>
                  </a:lnTo>
                  <a:lnTo>
                    <a:pt x="365125" y="47625"/>
                  </a:lnTo>
                  <a:lnTo>
                    <a:pt x="368300" y="47625"/>
                  </a:lnTo>
                  <a:lnTo>
                    <a:pt x="369887" y="46037"/>
                  </a:lnTo>
                  <a:lnTo>
                    <a:pt x="373062" y="46037"/>
                  </a:lnTo>
                  <a:lnTo>
                    <a:pt x="373062" y="47625"/>
                  </a:lnTo>
                  <a:lnTo>
                    <a:pt x="374650" y="49212"/>
                  </a:lnTo>
                  <a:lnTo>
                    <a:pt x="376237" y="49212"/>
                  </a:lnTo>
                  <a:lnTo>
                    <a:pt x="379412" y="49212"/>
                  </a:lnTo>
                  <a:lnTo>
                    <a:pt x="379412" y="47625"/>
                  </a:lnTo>
                  <a:lnTo>
                    <a:pt x="381000" y="47625"/>
                  </a:lnTo>
                  <a:lnTo>
                    <a:pt x="385762" y="47625"/>
                  </a:lnTo>
                  <a:lnTo>
                    <a:pt x="392112" y="47625"/>
                  </a:lnTo>
                  <a:lnTo>
                    <a:pt x="395287" y="49212"/>
                  </a:lnTo>
                  <a:lnTo>
                    <a:pt x="396875" y="49212"/>
                  </a:lnTo>
                  <a:lnTo>
                    <a:pt x="400050" y="49212"/>
                  </a:lnTo>
                  <a:lnTo>
                    <a:pt x="401637" y="49212"/>
                  </a:lnTo>
                  <a:lnTo>
                    <a:pt x="401637" y="52387"/>
                  </a:lnTo>
                  <a:lnTo>
                    <a:pt x="406400" y="57150"/>
                  </a:lnTo>
                  <a:lnTo>
                    <a:pt x="406400" y="58737"/>
                  </a:lnTo>
                  <a:lnTo>
                    <a:pt x="407987" y="61912"/>
                  </a:lnTo>
                  <a:lnTo>
                    <a:pt x="411162" y="61912"/>
                  </a:lnTo>
                  <a:lnTo>
                    <a:pt x="412750" y="63500"/>
                  </a:lnTo>
                  <a:lnTo>
                    <a:pt x="415925" y="63500"/>
                  </a:lnTo>
                  <a:lnTo>
                    <a:pt x="417512" y="63500"/>
                  </a:lnTo>
                  <a:lnTo>
                    <a:pt x="422275" y="63500"/>
                  </a:lnTo>
                  <a:lnTo>
                    <a:pt x="423862" y="63500"/>
                  </a:lnTo>
                  <a:lnTo>
                    <a:pt x="427037" y="65087"/>
                  </a:lnTo>
                  <a:lnTo>
                    <a:pt x="428625" y="65087"/>
                  </a:lnTo>
                  <a:lnTo>
                    <a:pt x="428625" y="68262"/>
                  </a:lnTo>
                  <a:lnTo>
                    <a:pt x="431800" y="69850"/>
                  </a:lnTo>
                  <a:lnTo>
                    <a:pt x="431800" y="73025"/>
                  </a:lnTo>
                  <a:lnTo>
                    <a:pt x="428625" y="74612"/>
                  </a:lnTo>
                  <a:lnTo>
                    <a:pt x="428625" y="77787"/>
                  </a:lnTo>
                  <a:lnTo>
                    <a:pt x="428625" y="79375"/>
                  </a:lnTo>
                  <a:lnTo>
                    <a:pt x="431800" y="80962"/>
                  </a:lnTo>
                  <a:lnTo>
                    <a:pt x="431800" y="84137"/>
                  </a:lnTo>
                  <a:lnTo>
                    <a:pt x="433387" y="85725"/>
                  </a:lnTo>
                  <a:lnTo>
                    <a:pt x="433387" y="88900"/>
                  </a:lnTo>
                  <a:lnTo>
                    <a:pt x="433387" y="90488"/>
                  </a:lnTo>
                  <a:lnTo>
                    <a:pt x="436562" y="93663"/>
                  </a:lnTo>
                  <a:lnTo>
                    <a:pt x="436562" y="95250"/>
                  </a:lnTo>
                  <a:lnTo>
                    <a:pt x="438150" y="96838"/>
                  </a:lnTo>
                  <a:lnTo>
                    <a:pt x="439737" y="100013"/>
                  </a:lnTo>
                  <a:lnTo>
                    <a:pt x="442912" y="100013"/>
                  </a:lnTo>
                  <a:lnTo>
                    <a:pt x="444500" y="101600"/>
                  </a:lnTo>
                  <a:lnTo>
                    <a:pt x="447675" y="101600"/>
                  </a:lnTo>
                  <a:lnTo>
                    <a:pt x="447675" y="104775"/>
                  </a:lnTo>
                  <a:lnTo>
                    <a:pt x="449262" y="104775"/>
                  </a:lnTo>
                  <a:lnTo>
                    <a:pt x="449262" y="106363"/>
                  </a:lnTo>
                  <a:lnTo>
                    <a:pt x="454025" y="107950"/>
                  </a:lnTo>
                  <a:lnTo>
                    <a:pt x="455612" y="111125"/>
                  </a:lnTo>
                  <a:lnTo>
                    <a:pt x="455612" y="112713"/>
                  </a:lnTo>
                  <a:lnTo>
                    <a:pt x="455612" y="115888"/>
                  </a:lnTo>
                  <a:lnTo>
                    <a:pt x="458787" y="117475"/>
                  </a:lnTo>
                  <a:lnTo>
                    <a:pt x="458787" y="120650"/>
                  </a:lnTo>
                  <a:lnTo>
                    <a:pt x="463550" y="122238"/>
                  </a:lnTo>
                  <a:lnTo>
                    <a:pt x="465137" y="123825"/>
                  </a:lnTo>
                  <a:lnTo>
                    <a:pt x="466725" y="123825"/>
                  </a:lnTo>
                  <a:lnTo>
                    <a:pt x="466725" y="127000"/>
                  </a:lnTo>
                  <a:lnTo>
                    <a:pt x="466725" y="128588"/>
                  </a:lnTo>
                  <a:lnTo>
                    <a:pt x="469900" y="131763"/>
                  </a:lnTo>
                  <a:lnTo>
                    <a:pt x="469900" y="133350"/>
                  </a:lnTo>
                  <a:lnTo>
                    <a:pt x="471487" y="136525"/>
                  </a:lnTo>
                  <a:lnTo>
                    <a:pt x="474662" y="136525"/>
                  </a:lnTo>
                  <a:lnTo>
                    <a:pt x="476250" y="136525"/>
                  </a:lnTo>
                  <a:lnTo>
                    <a:pt x="476250" y="138113"/>
                  </a:lnTo>
                  <a:lnTo>
                    <a:pt x="479425" y="138113"/>
                  </a:lnTo>
                  <a:lnTo>
                    <a:pt x="481012" y="139700"/>
                  </a:lnTo>
                  <a:lnTo>
                    <a:pt x="482600" y="139700"/>
                  </a:lnTo>
                  <a:lnTo>
                    <a:pt x="482600" y="142875"/>
                  </a:lnTo>
                  <a:lnTo>
                    <a:pt x="482600" y="144463"/>
                  </a:lnTo>
                  <a:lnTo>
                    <a:pt x="482600" y="147638"/>
                  </a:lnTo>
                  <a:lnTo>
                    <a:pt x="482600" y="149225"/>
                  </a:lnTo>
                  <a:lnTo>
                    <a:pt x="485775" y="147638"/>
                  </a:lnTo>
                  <a:lnTo>
                    <a:pt x="487362" y="147638"/>
                  </a:lnTo>
                  <a:lnTo>
                    <a:pt x="490537" y="144463"/>
                  </a:lnTo>
                  <a:lnTo>
                    <a:pt x="492125" y="144463"/>
                  </a:lnTo>
                  <a:lnTo>
                    <a:pt x="490537" y="147638"/>
                  </a:lnTo>
                  <a:lnTo>
                    <a:pt x="487362" y="149225"/>
                  </a:lnTo>
                  <a:lnTo>
                    <a:pt x="485775" y="149225"/>
                  </a:lnTo>
                  <a:lnTo>
                    <a:pt x="487362" y="152400"/>
                  </a:lnTo>
                  <a:lnTo>
                    <a:pt x="485775" y="153988"/>
                  </a:lnTo>
                  <a:lnTo>
                    <a:pt x="482600" y="155575"/>
                  </a:lnTo>
                  <a:lnTo>
                    <a:pt x="485775" y="158750"/>
                  </a:lnTo>
                  <a:lnTo>
                    <a:pt x="487362" y="158750"/>
                  </a:lnTo>
                  <a:lnTo>
                    <a:pt x="490537" y="155575"/>
                  </a:lnTo>
                  <a:lnTo>
                    <a:pt x="492125" y="155575"/>
                  </a:lnTo>
                  <a:lnTo>
                    <a:pt x="495300" y="155575"/>
                  </a:lnTo>
                  <a:lnTo>
                    <a:pt x="492125" y="158750"/>
                  </a:lnTo>
                  <a:lnTo>
                    <a:pt x="490537" y="158750"/>
                  </a:lnTo>
                  <a:lnTo>
                    <a:pt x="490537" y="160338"/>
                  </a:lnTo>
                  <a:lnTo>
                    <a:pt x="487362" y="160338"/>
                  </a:lnTo>
                  <a:lnTo>
                    <a:pt x="487362" y="163513"/>
                  </a:lnTo>
                  <a:lnTo>
                    <a:pt x="485775" y="165100"/>
                  </a:lnTo>
                  <a:lnTo>
                    <a:pt x="485775" y="168275"/>
                  </a:lnTo>
                  <a:lnTo>
                    <a:pt x="485775" y="169863"/>
                  </a:lnTo>
                  <a:lnTo>
                    <a:pt x="487362" y="171450"/>
                  </a:lnTo>
                  <a:lnTo>
                    <a:pt x="487362" y="174625"/>
                  </a:lnTo>
                  <a:lnTo>
                    <a:pt x="487362" y="176213"/>
                  </a:lnTo>
                  <a:lnTo>
                    <a:pt x="487362" y="180975"/>
                  </a:lnTo>
                  <a:lnTo>
                    <a:pt x="487362" y="184150"/>
                  </a:lnTo>
                  <a:lnTo>
                    <a:pt x="487362" y="185738"/>
                  </a:lnTo>
                  <a:lnTo>
                    <a:pt x="490537" y="185738"/>
                  </a:lnTo>
                  <a:lnTo>
                    <a:pt x="490537" y="184150"/>
                  </a:lnTo>
                  <a:lnTo>
                    <a:pt x="492125" y="184150"/>
                  </a:lnTo>
                  <a:lnTo>
                    <a:pt x="495300" y="180975"/>
                  </a:lnTo>
                  <a:lnTo>
                    <a:pt x="496887" y="179388"/>
                  </a:lnTo>
                  <a:lnTo>
                    <a:pt x="498475" y="179388"/>
                  </a:lnTo>
                  <a:lnTo>
                    <a:pt x="498475" y="180975"/>
                  </a:lnTo>
                  <a:lnTo>
                    <a:pt x="496887" y="184150"/>
                  </a:lnTo>
                  <a:lnTo>
                    <a:pt x="496887" y="185738"/>
                  </a:lnTo>
                  <a:lnTo>
                    <a:pt x="496887" y="187325"/>
                  </a:lnTo>
                  <a:lnTo>
                    <a:pt x="498475" y="187325"/>
                  </a:lnTo>
                  <a:lnTo>
                    <a:pt x="501650" y="187325"/>
                  </a:lnTo>
                  <a:lnTo>
                    <a:pt x="503237" y="187325"/>
                  </a:lnTo>
                  <a:lnTo>
                    <a:pt x="503237" y="190500"/>
                  </a:lnTo>
                  <a:lnTo>
                    <a:pt x="503237" y="192088"/>
                  </a:lnTo>
                  <a:lnTo>
                    <a:pt x="501650" y="192088"/>
                  </a:lnTo>
                  <a:lnTo>
                    <a:pt x="501650" y="195263"/>
                  </a:lnTo>
                  <a:lnTo>
                    <a:pt x="501650" y="196850"/>
                  </a:lnTo>
                  <a:lnTo>
                    <a:pt x="503237" y="198438"/>
                  </a:lnTo>
                  <a:lnTo>
                    <a:pt x="503237" y="201613"/>
                  </a:lnTo>
                  <a:lnTo>
                    <a:pt x="506412" y="201613"/>
                  </a:lnTo>
                  <a:lnTo>
                    <a:pt x="508000" y="201613"/>
                  </a:lnTo>
                  <a:lnTo>
                    <a:pt x="511175" y="201613"/>
                  </a:lnTo>
                  <a:lnTo>
                    <a:pt x="511175" y="203200"/>
                  </a:lnTo>
                  <a:lnTo>
                    <a:pt x="508000" y="203200"/>
                  </a:lnTo>
                  <a:lnTo>
                    <a:pt x="506412" y="203200"/>
                  </a:lnTo>
                  <a:lnTo>
                    <a:pt x="503237" y="206375"/>
                  </a:lnTo>
                  <a:lnTo>
                    <a:pt x="503237" y="207963"/>
                  </a:lnTo>
                  <a:lnTo>
                    <a:pt x="503237" y="211138"/>
                  </a:lnTo>
                  <a:lnTo>
                    <a:pt x="503237" y="212725"/>
                  </a:lnTo>
                  <a:lnTo>
                    <a:pt x="503237" y="214313"/>
                  </a:lnTo>
                  <a:lnTo>
                    <a:pt x="503237" y="217488"/>
                  </a:lnTo>
                  <a:lnTo>
                    <a:pt x="503237" y="219075"/>
                  </a:lnTo>
                  <a:lnTo>
                    <a:pt x="506412" y="219075"/>
                  </a:lnTo>
                  <a:lnTo>
                    <a:pt x="506412" y="222250"/>
                  </a:lnTo>
                  <a:lnTo>
                    <a:pt x="506412" y="223838"/>
                  </a:lnTo>
                  <a:lnTo>
                    <a:pt x="506412" y="227013"/>
                  </a:lnTo>
                  <a:lnTo>
                    <a:pt x="506412" y="228600"/>
                  </a:lnTo>
                  <a:lnTo>
                    <a:pt x="503237" y="228600"/>
                  </a:lnTo>
                  <a:lnTo>
                    <a:pt x="506412" y="230188"/>
                  </a:lnTo>
                  <a:lnTo>
                    <a:pt x="506412" y="233363"/>
                  </a:lnTo>
                  <a:lnTo>
                    <a:pt x="506412" y="234950"/>
                  </a:lnTo>
                  <a:lnTo>
                    <a:pt x="503237" y="234950"/>
                  </a:lnTo>
                  <a:lnTo>
                    <a:pt x="503237" y="238125"/>
                  </a:lnTo>
                  <a:lnTo>
                    <a:pt x="503237" y="239713"/>
                  </a:lnTo>
                  <a:lnTo>
                    <a:pt x="503237" y="242888"/>
                  </a:lnTo>
                  <a:lnTo>
                    <a:pt x="506412" y="244475"/>
                  </a:lnTo>
                  <a:lnTo>
                    <a:pt x="506412" y="246063"/>
                  </a:lnTo>
                  <a:lnTo>
                    <a:pt x="508000" y="249238"/>
                  </a:lnTo>
                  <a:lnTo>
                    <a:pt x="508000" y="246063"/>
                  </a:lnTo>
                  <a:lnTo>
                    <a:pt x="511175" y="246063"/>
                  </a:lnTo>
                  <a:lnTo>
                    <a:pt x="511175" y="244475"/>
                  </a:lnTo>
                  <a:lnTo>
                    <a:pt x="512762" y="244475"/>
                  </a:lnTo>
                  <a:lnTo>
                    <a:pt x="514350" y="246063"/>
                  </a:lnTo>
                  <a:lnTo>
                    <a:pt x="514350" y="249238"/>
                  </a:lnTo>
                  <a:lnTo>
                    <a:pt x="514350" y="250825"/>
                  </a:lnTo>
                  <a:lnTo>
                    <a:pt x="517525" y="254000"/>
                  </a:lnTo>
                  <a:lnTo>
                    <a:pt x="517525" y="255588"/>
                  </a:lnTo>
                  <a:lnTo>
                    <a:pt x="517525" y="258763"/>
                  </a:lnTo>
                  <a:lnTo>
                    <a:pt x="517525" y="260350"/>
                  </a:lnTo>
                  <a:lnTo>
                    <a:pt x="519112" y="261938"/>
                  </a:lnTo>
                  <a:lnTo>
                    <a:pt x="519112" y="265113"/>
                  </a:lnTo>
                  <a:lnTo>
                    <a:pt x="517525" y="265113"/>
                  </a:lnTo>
                  <a:lnTo>
                    <a:pt x="517525" y="266700"/>
                  </a:lnTo>
                  <a:lnTo>
                    <a:pt x="517525" y="269875"/>
                  </a:lnTo>
                  <a:lnTo>
                    <a:pt x="517525" y="271463"/>
                  </a:lnTo>
                  <a:lnTo>
                    <a:pt x="517525" y="273050"/>
                  </a:lnTo>
                  <a:lnTo>
                    <a:pt x="517525" y="276225"/>
                  </a:lnTo>
                  <a:lnTo>
                    <a:pt x="514350" y="276225"/>
                  </a:lnTo>
                  <a:lnTo>
                    <a:pt x="512762" y="273050"/>
                  </a:lnTo>
                  <a:lnTo>
                    <a:pt x="512762" y="271463"/>
                  </a:lnTo>
                  <a:lnTo>
                    <a:pt x="511175" y="269875"/>
                  </a:lnTo>
                  <a:lnTo>
                    <a:pt x="511175" y="271463"/>
                  </a:lnTo>
                  <a:lnTo>
                    <a:pt x="511175" y="273050"/>
                  </a:lnTo>
                  <a:lnTo>
                    <a:pt x="512762" y="276225"/>
                  </a:lnTo>
                  <a:lnTo>
                    <a:pt x="517525" y="277813"/>
                  </a:lnTo>
                  <a:lnTo>
                    <a:pt x="519112" y="277813"/>
                  </a:lnTo>
                  <a:lnTo>
                    <a:pt x="519112" y="276225"/>
                  </a:lnTo>
                  <a:lnTo>
                    <a:pt x="522288" y="276225"/>
                  </a:lnTo>
                  <a:lnTo>
                    <a:pt x="522288" y="277813"/>
                  </a:lnTo>
                  <a:lnTo>
                    <a:pt x="522288" y="280988"/>
                  </a:lnTo>
                  <a:lnTo>
                    <a:pt x="522288" y="282575"/>
                  </a:lnTo>
                  <a:lnTo>
                    <a:pt x="523875" y="285750"/>
                  </a:lnTo>
                  <a:lnTo>
                    <a:pt x="523875" y="287338"/>
                  </a:lnTo>
                  <a:lnTo>
                    <a:pt x="523875" y="288925"/>
                  </a:lnTo>
                  <a:lnTo>
                    <a:pt x="523875" y="292100"/>
                  </a:lnTo>
                  <a:lnTo>
                    <a:pt x="523875" y="293688"/>
                  </a:lnTo>
                  <a:lnTo>
                    <a:pt x="522288" y="292100"/>
                  </a:lnTo>
                  <a:lnTo>
                    <a:pt x="522288" y="293688"/>
                  </a:lnTo>
                  <a:lnTo>
                    <a:pt x="519112" y="293688"/>
                  </a:lnTo>
                  <a:lnTo>
                    <a:pt x="517525" y="296863"/>
                  </a:lnTo>
                  <a:lnTo>
                    <a:pt x="519112" y="296863"/>
                  </a:lnTo>
                  <a:lnTo>
                    <a:pt x="522288" y="296863"/>
                  </a:lnTo>
                  <a:lnTo>
                    <a:pt x="523875" y="296863"/>
                  </a:lnTo>
                  <a:lnTo>
                    <a:pt x="522288" y="298450"/>
                  </a:lnTo>
                  <a:lnTo>
                    <a:pt x="519112" y="301625"/>
                  </a:lnTo>
                  <a:lnTo>
                    <a:pt x="517525" y="303213"/>
                  </a:lnTo>
                  <a:lnTo>
                    <a:pt x="514350" y="303213"/>
                  </a:lnTo>
                  <a:lnTo>
                    <a:pt x="514350" y="304800"/>
                  </a:lnTo>
                  <a:lnTo>
                    <a:pt x="512762" y="309563"/>
                  </a:lnTo>
                  <a:lnTo>
                    <a:pt x="512762" y="312738"/>
                  </a:lnTo>
                  <a:lnTo>
                    <a:pt x="511175" y="312738"/>
                  </a:lnTo>
                  <a:lnTo>
                    <a:pt x="511175" y="314325"/>
                  </a:lnTo>
                  <a:lnTo>
                    <a:pt x="508000" y="317500"/>
                  </a:lnTo>
                  <a:lnTo>
                    <a:pt x="508000" y="319088"/>
                  </a:lnTo>
                  <a:lnTo>
                    <a:pt x="498475" y="319088"/>
                  </a:lnTo>
                  <a:lnTo>
                    <a:pt x="498475" y="317500"/>
                  </a:lnTo>
                  <a:lnTo>
                    <a:pt x="496887" y="317500"/>
                  </a:lnTo>
                  <a:lnTo>
                    <a:pt x="496887" y="319088"/>
                  </a:lnTo>
                  <a:lnTo>
                    <a:pt x="496887" y="320675"/>
                  </a:lnTo>
                  <a:lnTo>
                    <a:pt x="498475" y="320675"/>
                  </a:lnTo>
                  <a:lnTo>
                    <a:pt x="501650" y="323850"/>
                  </a:lnTo>
                  <a:lnTo>
                    <a:pt x="501650" y="325438"/>
                  </a:lnTo>
                  <a:lnTo>
                    <a:pt x="503237" y="328613"/>
                  </a:lnTo>
                  <a:lnTo>
                    <a:pt x="503237" y="330200"/>
                  </a:lnTo>
                  <a:lnTo>
                    <a:pt x="508000" y="333375"/>
                  </a:lnTo>
                  <a:lnTo>
                    <a:pt x="512762" y="334963"/>
                  </a:lnTo>
                  <a:lnTo>
                    <a:pt x="512762" y="336550"/>
                  </a:lnTo>
                  <a:lnTo>
                    <a:pt x="512762" y="339725"/>
                  </a:lnTo>
                  <a:lnTo>
                    <a:pt x="511175" y="339725"/>
                  </a:lnTo>
                  <a:lnTo>
                    <a:pt x="508000" y="339725"/>
                  </a:lnTo>
                  <a:lnTo>
                    <a:pt x="508000" y="336550"/>
                  </a:lnTo>
                  <a:lnTo>
                    <a:pt x="506412" y="336550"/>
                  </a:lnTo>
                  <a:lnTo>
                    <a:pt x="503237" y="339725"/>
                  </a:lnTo>
                  <a:lnTo>
                    <a:pt x="501650" y="339725"/>
                  </a:lnTo>
                  <a:lnTo>
                    <a:pt x="501650" y="336550"/>
                  </a:lnTo>
                  <a:lnTo>
                    <a:pt x="498475" y="334963"/>
                  </a:lnTo>
                  <a:lnTo>
                    <a:pt x="498475" y="333375"/>
                  </a:lnTo>
                  <a:lnTo>
                    <a:pt x="496887" y="333375"/>
                  </a:lnTo>
                  <a:lnTo>
                    <a:pt x="495300" y="333375"/>
                  </a:lnTo>
                  <a:lnTo>
                    <a:pt x="490537" y="328613"/>
                  </a:lnTo>
                  <a:lnTo>
                    <a:pt x="487362" y="325438"/>
                  </a:lnTo>
                  <a:lnTo>
                    <a:pt x="485775" y="325438"/>
                  </a:lnTo>
                  <a:lnTo>
                    <a:pt x="482600" y="323850"/>
                  </a:lnTo>
                  <a:lnTo>
                    <a:pt x="482600" y="325438"/>
                  </a:lnTo>
                  <a:lnTo>
                    <a:pt x="481012" y="328613"/>
                  </a:lnTo>
                  <a:lnTo>
                    <a:pt x="479425" y="330200"/>
                  </a:lnTo>
                  <a:lnTo>
                    <a:pt x="476250" y="330200"/>
                  </a:lnTo>
                  <a:lnTo>
                    <a:pt x="476250" y="333375"/>
                  </a:lnTo>
                  <a:lnTo>
                    <a:pt x="474662" y="333375"/>
                  </a:lnTo>
                  <a:lnTo>
                    <a:pt x="471487" y="333375"/>
                  </a:lnTo>
                  <a:lnTo>
                    <a:pt x="471487" y="334963"/>
                  </a:lnTo>
                  <a:lnTo>
                    <a:pt x="471487" y="336550"/>
                  </a:lnTo>
                  <a:lnTo>
                    <a:pt x="474662" y="339725"/>
                  </a:lnTo>
                  <a:lnTo>
                    <a:pt x="474662" y="341313"/>
                  </a:lnTo>
                  <a:lnTo>
                    <a:pt x="474662" y="344488"/>
                  </a:lnTo>
                  <a:lnTo>
                    <a:pt x="471487" y="344488"/>
                  </a:lnTo>
                  <a:lnTo>
                    <a:pt x="469900" y="346075"/>
                  </a:lnTo>
                  <a:lnTo>
                    <a:pt x="466725" y="346075"/>
                  </a:lnTo>
                  <a:lnTo>
                    <a:pt x="466725" y="344488"/>
                  </a:lnTo>
                  <a:lnTo>
                    <a:pt x="465137" y="341313"/>
                  </a:lnTo>
                  <a:lnTo>
                    <a:pt x="465137" y="344488"/>
                  </a:lnTo>
                  <a:lnTo>
                    <a:pt x="465137" y="346075"/>
                  </a:lnTo>
                  <a:lnTo>
                    <a:pt x="465137" y="347663"/>
                  </a:lnTo>
                  <a:lnTo>
                    <a:pt x="466725" y="350838"/>
                  </a:lnTo>
                  <a:lnTo>
                    <a:pt x="469900" y="350838"/>
                  </a:lnTo>
                  <a:lnTo>
                    <a:pt x="471487" y="352425"/>
                  </a:lnTo>
                  <a:lnTo>
                    <a:pt x="471487" y="355600"/>
                  </a:lnTo>
                  <a:lnTo>
                    <a:pt x="471487" y="360363"/>
                  </a:lnTo>
                  <a:lnTo>
                    <a:pt x="471487" y="361950"/>
                  </a:lnTo>
                  <a:lnTo>
                    <a:pt x="471487" y="363538"/>
                  </a:lnTo>
                  <a:lnTo>
                    <a:pt x="471487" y="366713"/>
                  </a:lnTo>
                  <a:lnTo>
                    <a:pt x="471487" y="368300"/>
                  </a:lnTo>
                  <a:lnTo>
                    <a:pt x="471487" y="371475"/>
                  </a:lnTo>
                  <a:lnTo>
                    <a:pt x="469900" y="371475"/>
                  </a:lnTo>
                  <a:lnTo>
                    <a:pt x="469900" y="368300"/>
                  </a:lnTo>
                  <a:lnTo>
                    <a:pt x="469900" y="366713"/>
                  </a:lnTo>
                  <a:lnTo>
                    <a:pt x="469900" y="363538"/>
                  </a:lnTo>
                  <a:lnTo>
                    <a:pt x="469900" y="361950"/>
                  </a:lnTo>
                  <a:lnTo>
                    <a:pt x="469900" y="360363"/>
                  </a:lnTo>
                  <a:lnTo>
                    <a:pt x="466725" y="360363"/>
                  </a:lnTo>
                  <a:lnTo>
                    <a:pt x="466725" y="355600"/>
                  </a:lnTo>
                  <a:lnTo>
                    <a:pt x="465137" y="352425"/>
                  </a:lnTo>
                  <a:lnTo>
                    <a:pt x="465137" y="350838"/>
                  </a:lnTo>
                  <a:lnTo>
                    <a:pt x="463550" y="350838"/>
                  </a:lnTo>
                  <a:lnTo>
                    <a:pt x="463550" y="347663"/>
                  </a:lnTo>
                  <a:lnTo>
                    <a:pt x="463550" y="346075"/>
                  </a:lnTo>
                  <a:lnTo>
                    <a:pt x="460375" y="344488"/>
                  </a:lnTo>
                  <a:lnTo>
                    <a:pt x="460375" y="341313"/>
                  </a:lnTo>
                  <a:lnTo>
                    <a:pt x="458787" y="341313"/>
                  </a:lnTo>
                  <a:lnTo>
                    <a:pt x="455612" y="339725"/>
                  </a:lnTo>
                  <a:lnTo>
                    <a:pt x="454025" y="336550"/>
                  </a:lnTo>
                  <a:lnTo>
                    <a:pt x="450850" y="344488"/>
                  </a:lnTo>
                  <a:lnTo>
                    <a:pt x="450850" y="346075"/>
                  </a:lnTo>
                  <a:lnTo>
                    <a:pt x="449262" y="347663"/>
                  </a:lnTo>
                  <a:lnTo>
                    <a:pt x="449262" y="350838"/>
                  </a:lnTo>
                  <a:lnTo>
                    <a:pt x="449262" y="352425"/>
                  </a:lnTo>
                  <a:lnTo>
                    <a:pt x="449262" y="355600"/>
                  </a:lnTo>
                  <a:lnTo>
                    <a:pt x="449262" y="357188"/>
                  </a:lnTo>
                  <a:lnTo>
                    <a:pt x="450850" y="360363"/>
                  </a:lnTo>
                  <a:lnTo>
                    <a:pt x="449262" y="360363"/>
                  </a:lnTo>
                  <a:lnTo>
                    <a:pt x="449262" y="361950"/>
                  </a:lnTo>
                  <a:lnTo>
                    <a:pt x="447675" y="363538"/>
                  </a:lnTo>
                  <a:lnTo>
                    <a:pt x="444500" y="363538"/>
                  </a:lnTo>
                  <a:lnTo>
                    <a:pt x="442912" y="368300"/>
                  </a:lnTo>
                  <a:lnTo>
                    <a:pt x="439737" y="368300"/>
                  </a:lnTo>
                  <a:lnTo>
                    <a:pt x="438150" y="371475"/>
                  </a:lnTo>
                  <a:lnTo>
                    <a:pt x="436562" y="371475"/>
                  </a:lnTo>
                  <a:lnTo>
                    <a:pt x="431800" y="371475"/>
                  </a:lnTo>
                  <a:lnTo>
                    <a:pt x="431800" y="373063"/>
                  </a:lnTo>
                  <a:lnTo>
                    <a:pt x="431800" y="376238"/>
                  </a:lnTo>
                  <a:lnTo>
                    <a:pt x="428625" y="376238"/>
                  </a:lnTo>
                  <a:lnTo>
                    <a:pt x="428625" y="373063"/>
                  </a:lnTo>
                  <a:lnTo>
                    <a:pt x="427037" y="373063"/>
                  </a:lnTo>
                  <a:lnTo>
                    <a:pt x="423862" y="376238"/>
                  </a:lnTo>
                  <a:lnTo>
                    <a:pt x="423862" y="377825"/>
                  </a:lnTo>
                  <a:lnTo>
                    <a:pt x="423862" y="379413"/>
                  </a:lnTo>
                  <a:lnTo>
                    <a:pt x="422275" y="382588"/>
                  </a:lnTo>
                  <a:lnTo>
                    <a:pt x="422275" y="384175"/>
                  </a:lnTo>
                  <a:lnTo>
                    <a:pt x="417512" y="384175"/>
                  </a:lnTo>
                  <a:lnTo>
                    <a:pt x="415925" y="384175"/>
                  </a:lnTo>
                  <a:lnTo>
                    <a:pt x="412750" y="384175"/>
                  </a:lnTo>
                  <a:lnTo>
                    <a:pt x="412750" y="382588"/>
                  </a:lnTo>
                  <a:lnTo>
                    <a:pt x="411162" y="382588"/>
                  </a:lnTo>
                  <a:lnTo>
                    <a:pt x="407988" y="382588"/>
                  </a:lnTo>
                  <a:lnTo>
                    <a:pt x="407988" y="384175"/>
                  </a:lnTo>
                  <a:lnTo>
                    <a:pt x="411163" y="384175"/>
                  </a:lnTo>
                  <a:lnTo>
                    <a:pt x="411163" y="387351"/>
                  </a:lnTo>
                  <a:lnTo>
                    <a:pt x="407988" y="388938"/>
                  </a:lnTo>
                  <a:lnTo>
                    <a:pt x="406400" y="388938"/>
                  </a:lnTo>
                  <a:lnTo>
                    <a:pt x="404813" y="392113"/>
                  </a:lnTo>
                  <a:lnTo>
                    <a:pt x="401638" y="392113"/>
                  </a:lnTo>
                  <a:lnTo>
                    <a:pt x="400050" y="392113"/>
                  </a:lnTo>
                  <a:lnTo>
                    <a:pt x="396875" y="392113"/>
                  </a:lnTo>
                  <a:lnTo>
                    <a:pt x="396875" y="388938"/>
                  </a:lnTo>
                  <a:lnTo>
                    <a:pt x="396875" y="387351"/>
                  </a:lnTo>
                  <a:lnTo>
                    <a:pt x="396875" y="384175"/>
                  </a:lnTo>
                  <a:lnTo>
                    <a:pt x="396875" y="379413"/>
                  </a:lnTo>
                  <a:lnTo>
                    <a:pt x="400050" y="377825"/>
                  </a:lnTo>
                  <a:lnTo>
                    <a:pt x="401638" y="377825"/>
                  </a:lnTo>
                  <a:lnTo>
                    <a:pt x="401638" y="379413"/>
                  </a:lnTo>
                  <a:lnTo>
                    <a:pt x="404813" y="379413"/>
                  </a:lnTo>
                  <a:lnTo>
                    <a:pt x="404813" y="382588"/>
                  </a:lnTo>
                  <a:lnTo>
                    <a:pt x="406400" y="382588"/>
                  </a:lnTo>
                  <a:lnTo>
                    <a:pt x="407987" y="382588"/>
                  </a:lnTo>
                  <a:lnTo>
                    <a:pt x="407987" y="379413"/>
                  </a:lnTo>
                  <a:lnTo>
                    <a:pt x="406400" y="379413"/>
                  </a:lnTo>
                  <a:lnTo>
                    <a:pt x="404812" y="377825"/>
                  </a:lnTo>
                  <a:lnTo>
                    <a:pt x="401637" y="376238"/>
                  </a:lnTo>
                  <a:lnTo>
                    <a:pt x="401637" y="373063"/>
                  </a:lnTo>
                  <a:lnTo>
                    <a:pt x="400050" y="373063"/>
                  </a:lnTo>
                  <a:lnTo>
                    <a:pt x="396875" y="373063"/>
                  </a:lnTo>
                  <a:lnTo>
                    <a:pt x="400050" y="376238"/>
                  </a:lnTo>
                  <a:lnTo>
                    <a:pt x="396875" y="376238"/>
                  </a:lnTo>
                  <a:lnTo>
                    <a:pt x="396875" y="377825"/>
                  </a:lnTo>
                  <a:lnTo>
                    <a:pt x="395287" y="377825"/>
                  </a:lnTo>
                  <a:lnTo>
                    <a:pt x="392112" y="376238"/>
                  </a:lnTo>
                  <a:lnTo>
                    <a:pt x="388937" y="376238"/>
                  </a:lnTo>
                  <a:lnTo>
                    <a:pt x="385762" y="373063"/>
                  </a:lnTo>
                  <a:lnTo>
                    <a:pt x="384175" y="373063"/>
                  </a:lnTo>
                  <a:lnTo>
                    <a:pt x="384175" y="371475"/>
                  </a:lnTo>
                  <a:lnTo>
                    <a:pt x="381000" y="368300"/>
                  </a:lnTo>
                  <a:lnTo>
                    <a:pt x="379412" y="366713"/>
                  </a:lnTo>
                  <a:lnTo>
                    <a:pt x="376237" y="363538"/>
                  </a:lnTo>
                  <a:lnTo>
                    <a:pt x="374650" y="361950"/>
                  </a:lnTo>
                  <a:lnTo>
                    <a:pt x="373062" y="360363"/>
                  </a:lnTo>
                  <a:lnTo>
                    <a:pt x="369887" y="360363"/>
                  </a:lnTo>
                  <a:lnTo>
                    <a:pt x="369887" y="357188"/>
                  </a:lnTo>
                  <a:lnTo>
                    <a:pt x="368300" y="357188"/>
                  </a:lnTo>
                  <a:lnTo>
                    <a:pt x="365125" y="357188"/>
                  </a:lnTo>
                  <a:lnTo>
                    <a:pt x="363537" y="357188"/>
                  </a:lnTo>
                  <a:lnTo>
                    <a:pt x="361950" y="357188"/>
                  </a:lnTo>
                  <a:lnTo>
                    <a:pt x="358775" y="357188"/>
                  </a:lnTo>
                  <a:lnTo>
                    <a:pt x="358775" y="360363"/>
                  </a:lnTo>
                  <a:lnTo>
                    <a:pt x="358775" y="361950"/>
                  </a:lnTo>
                  <a:lnTo>
                    <a:pt x="358775" y="363538"/>
                  </a:lnTo>
                  <a:lnTo>
                    <a:pt x="357187" y="366713"/>
                  </a:lnTo>
                  <a:lnTo>
                    <a:pt x="358775" y="366713"/>
                  </a:lnTo>
                  <a:lnTo>
                    <a:pt x="358775" y="368300"/>
                  </a:lnTo>
                  <a:lnTo>
                    <a:pt x="357187" y="368300"/>
                  </a:lnTo>
                  <a:lnTo>
                    <a:pt x="357187" y="371475"/>
                  </a:lnTo>
                  <a:lnTo>
                    <a:pt x="357187" y="373063"/>
                  </a:lnTo>
                  <a:lnTo>
                    <a:pt x="354012" y="373063"/>
                  </a:lnTo>
                  <a:lnTo>
                    <a:pt x="354012" y="371475"/>
                  </a:lnTo>
                  <a:lnTo>
                    <a:pt x="352425" y="371475"/>
                  </a:lnTo>
                  <a:lnTo>
                    <a:pt x="349250" y="368300"/>
                  </a:lnTo>
                  <a:lnTo>
                    <a:pt x="347662" y="368300"/>
                  </a:lnTo>
                  <a:lnTo>
                    <a:pt x="346075" y="371475"/>
                  </a:lnTo>
                  <a:lnTo>
                    <a:pt x="342900" y="368300"/>
                  </a:lnTo>
                  <a:lnTo>
                    <a:pt x="341312" y="368300"/>
                  </a:lnTo>
                  <a:lnTo>
                    <a:pt x="338137" y="368300"/>
                  </a:lnTo>
                  <a:lnTo>
                    <a:pt x="336550" y="371475"/>
                  </a:lnTo>
                  <a:lnTo>
                    <a:pt x="333375" y="371475"/>
                  </a:lnTo>
                  <a:lnTo>
                    <a:pt x="333375" y="368300"/>
                  </a:lnTo>
                  <a:lnTo>
                    <a:pt x="331787" y="368300"/>
                  </a:lnTo>
                  <a:lnTo>
                    <a:pt x="330200" y="368300"/>
                  </a:lnTo>
                  <a:lnTo>
                    <a:pt x="327025" y="368300"/>
                  </a:lnTo>
                  <a:lnTo>
                    <a:pt x="325437" y="368300"/>
                  </a:lnTo>
                  <a:lnTo>
                    <a:pt x="320675" y="371475"/>
                  </a:lnTo>
                  <a:lnTo>
                    <a:pt x="317500" y="371475"/>
                  </a:lnTo>
                  <a:lnTo>
                    <a:pt x="315912" y="371475"/>
                  </a:lnTo>
                  <a:lnTo>
                    <a:pt x="314325" y="371475"/>
                  </a:lnTo>
                  <a:lnTo>
                    <a:pt x="314325" y="373063"/>
                  </a:lnTo>
                  <a:lnTo>
                    <a:pt x="309562" y="376238"/>
                  </a:lnTo>
                  <a:lnTo>
                    <a:pt x="306387" y="377825"/>
                  </a:lnTo>
                  <a:lnTo>
                    <a:pt x="306387" y="379413"/>
                  </a:lnTo>
                  <a:lnTo>
                    <a:pt x="304800" y="382588"/>
                  </a:lnTo>
                  <a:lnTo>
                    <a:pt x="300037" y="384175"/>
                  </a:lnTo>
                  <a:lnTo>
                    <a:pt x="298450" y="387350"/>
                  </a:lnTo>
                  <a:lnTo>
                    <a:pt x="298450" y="388938"/>
                  </a:lnTo>
                  <a:lnTo>
                    <a:pt x="295275" y="388938"/>
                  </a:lnTo>
                  <a:lnTo>
                    <a:pt x="298450" y="384175"/>
                  </a:lnTo>
                  <a:lnTo>
                    <a:pt x="298450" y="379413"/>
                  </a:lnTo>
                  <a:lnTo>
                    <a:pt x="295275" y="377825"/>
                  </a:lnTo>
                  <a:lnTo>
                    <a:pt x="295275" y="376238"/>
                  </a:lnTo>
                  <a:lnTo>
                    <a:pt x="293687" y="373063"/>
                  </a:lnTo>
                  <a:lnTo>
                    <a:pt x="290512" y="373063"/>
                  </a:lnTo>
                  <a:lnTo>
                    <a:pt x="290512" y="376238"/>
                  </a:lnTo>
                  <a:lnTo>
                    <a:pt x="288925" y="376238"/>
                  </a:lnTo>
                  <a:lnTo>
                    <a:pt x="285750" y="376238"/>
                  </a:lnTo>
                  <a:lnTo>
                    <a:pt x="285750" y="377825"/>
                  </a:lnTo>
                  <a:lnTo>
                    <a:pt x="284162" y="377825"/>
                  </a:lnTo>
                  <a:lnTo>
                    <a:pt x="282575" y="377825"/>
                  </a:lnTo>
                  <a:lnTo>
                    <a:pt x="279400" y="377825"/>
                  </a:lnTo>
                  <a:lnTo>
                    <a:pt x="279400" y="376238"/>
                  </a:lnTo>
                  <a:lnTo>
                    <a:pt x="282575" y="376238"/>
                  </a:lnTo>
                  <a:lnTo>
                    <a:pt x="284162" y="371475"/>
                  </a:lnTo>
                  <a:lnTo>
                    <a:pt x="285750" y="368300"/>
                  </a:lnTo>
                  <a:lnTo>
                    <a:pt x="284162" y="368300"/>
                  </a:lnTo>
                  <a:lnTo>
                    <a:pt x="284162" y="366713"/>
                  </a:lnTo>
                  <a:lnTo>
                    <a:pt x="284162" y="361950"/>
                  </a:lnTo>
                  <a:lnTo>
                    <a:pt x="282575" y="360363"/>
                  </a:lnTo>
                  <a:lnTo>
                    <a:pt x="279400" y="357188"/>
                  </a:lnTo>
                  <a:lnTo>
                    <a:pt x="277812" y="360363"/>
                  </a:lnTo>
                  <a:lnTo>
                    <a:pt x="274637" y="360363"/>
                  </a:lnTo>
                  <a:lnTo>
                    <a:pt x="273050" y="361950"/>
                  </a:lnTo>
                  <a:lnTo>
                    <a:pt x="271462" y="363538"/>
                  </a:lnTo>
                  <a:lnTo>
                    <a:pt x="266700" y="366713"/>
                  </a:lnTo>
                  <a:lnTo>
                    <a:pt x="263525" y="368300"/>
                  </a:lnTo>
                  <a:lnTo>
                    <a:pt x="261937" y="371475"/>
                  </a:lnTo>
                  <a:lnTo>
                    <a:pt x="258762" y="371475"/>
                  </a:lnTo>
                  <a:lnTo>
                    <a:pt x="258762" y="368300"/>
                  </a:lnTo>
                  <a:lnTo>
                    <a:pt x="261937" y="366713"/>
                  </a:lnTo>
                  <a:lnTo>
                    <a:pt x="261937" y="361950"/>
                  </a:lnTo>
                  <a:lnTo>
                    <a:pt x="258762" y="361950"/>
                  </a:lnTo>
                  <a:lnTo>
                    <a:pt x="258762" y="363538"/>
                  </a:lnTo>
                  <a:lnTo>
                    <a:pt x="257175" y="363538"/>
                  </a:lnTo>
                  <a:lnTo>
                    <a:pt x="255587" y="363538"/>
                  </a:lnTo>
                  <a:lnTo>
                    <a:pt x="252412" y="366713"/>
                  </a:lnTo>
                  <a:lnTo>
                    <a:pt x="252412" y="368300"/>
                  </a:lnTo>
                  <a:lnTo>
                    <a:pt x="250825" y="371475"/>
                  </a:lnTo>
                  <a:lnTo>
                    <a:pt x="250825" y="368300"/>
                  </a:lnTo>
                  <a:lnTo>
                    <a:pt x="250825" y="366713"/>
                  </a:lnTo>
                  <a:lnTo>
                    <a:pt x="252412" y="363538"/>
                  </a:lnTo>
                  <a:lnTo>
                    <a:pt x="252412" y="361950"/>
                  </a:lnTo>
                  <a:lnTo>
                    <a:pt x="255587" y="360363"/>
                  </a:lnTo>
                  <a:lnTo>
                    <a:pt x="252412" y="360363"/>
                  </a:lnTo>
                  <a:lnTo>
                    <a:pt x="252412" y="357188"/>
                  </a:lnTo>
                  <a:lnTo>
                    <a:pt x="250825" y="357188"/>
                  </a:lnTo>
                  <a:lnTo>
                    <a:pt x="247650" y="360363"/>
                  </a:lnTo>
                  <a:lnTo>
                    <a:pt x="246062" y="360363"/>
                  </a:lnTo>
                  <a:lnTo>
                    <a:pt x="246062" y="361950"/>
                  </a:lnTo>
                  <a:lnTo>
                    <a:pt x="242887" y="361950"/>
                  </a:lnTo>
                  <a:lnTo>
                    <a:pt x="239712" y="360363"/>
                  </a:lnTo>
                  <a:lnTo>
                    <a:pt x="236537" y="360363"/>
                  </a:lnTo>
                  <a:lnTo>
                    <a:pt x="236537" y="357188"/>
                  </a:lnTo>
                  <a:lnTo>
                    <a:pt x="239712" y="357188"/>
                  </a:lnTo>
                  <a:lnTo>
                    <a:pt x="239712" y="355600"/>
                  </a:lnTo>
                  <a:lnTo>
                    <a:pt x="236537" y="355600"/>
                  </a:lnTo>
                  <a:lnTo>
                    <a:pt x="234950" y="355600"/>
                  </a:lnTo>
                  <a:lnTo>
                    <a:pt x="231775" y="355600"/>
                  </a:lnTo>
                  <a:lnTo>
                    <a:pt x="230187" y="355600"/>
                  </a:lnTo>
                  <a:lnTo>
                    <a:pt x="227012" y="357188"/>
                  </a:lnTo>
                  <a:lnTo>
                    <a:pt x="225425" y="360363"/>
                  </a:lnTo>
                  <a:lnTo>
                    <a:pt x="223837" y="360363"/>
                  </a:lnTo>
                  <a:lnTo>
                    <a:pt x="220662" y="361950"/>
                  </a:lnTo>
                  <a:lnTo>
                    <a:pt x="219075" y="361950"/>
                  </a:lnTo>
                  <a:lnTo>
                    <a:pt x="214312" y="366713"/>
                  </a:lnTo>
                  <a:lnTo>
                    <a:pt x="209550" y="368300"/>
                  </a:lnTo>
                  <a:lnTo>
                    <a:pt x="207962" y="368300"/>
                  </a:lnTo>
                  <a:lnTo>
                    <a:pt x="209550" y="366713"/>
                  </a:lnTo>
                  <a:lnTo>
                    <a:pt x="207962" y="366713"/>
                  </a:lnTo>
                  <a:lnTo>
                    <a:pt x="207962" y="363538"/>
                  </a:lnTo>
                  <a:lnTo>
                    <a:pt x="209550" y="363538"/>
                  </a:lnTo>
                  <a:lnTo>
                    <a:pt x="211137" y="361950"/>
                  </a:lnTo>
                  <a:lnTo>
                    <a:pt x="214312" y="361950"/>
                  </a:lnTo>
                  <a:lnTo>
                    <a:pt x="214312" y="360363"/>
                  </a:lnTo>
                  <a:lnTo>
                    <a:pt x="215900" y="360363"/>
                  </a:lnTo>
                  <a:lnTo>
                    <a:pt x="219075" y="357188"/>
                  </a:lnTo>
                  <a:lnTo>
                    <a:pt x="220662" y="357188"/>
                  </a:lnTo>
                  <a:lnTo>
                    <a:pt x="220662" y="355600"/>
                  </a:lnTo>
                  <a:lnTo>
                    <a:pt x="223837" y="355600"/>
                  </a:lnTo>
                  <a:lnTo>
                    <a:pt x="225425" y="355600"/>
                  </a:lnTo>
                  <a:lnTo>
                    <a:pt x="227012" y="352425"/>
                  </a:lnTo>
                  <a:lnTo>
                    <a:pt x="231775" y="347663"/>
                  </a:lnTo>
                  <a:lnTo>
                    <a:pt x="230187" y="346075"/>
                  </a:lnTo>
                  <a:lnTo>
                    <a:pt x="227012" y="346075"/>
                  </a:lnTo>
                  <a:lnTo>
                    <a:pt x="227012" y="344488"/>
                  </a:lnTo>
                  <a:lnTo>
                    <a:pt x="223837" y="346075"/>
                  </a:lnTo>
                  <a:lnTo>
                    <a:pt x="220662" y="347663"/>
                  </a:lnTo>
                  <a:lnTo>
                    <a:pt x="219075" y="347663"/>
                  </a:lnTo>
                  <a:lnTo>
                    <a:pt x="215900" y="347663"/>
                  </a:lnTo>
                  <a:lnTo>
                    <a:pt x="215900" y="350838"/>
                  </a:lnTo>
                  <a:lnTo>
                    <a:pt x="214312" y="350838"/>
                  </a:lnTo>
                  <a:lnTo>
                    <a:pt x="211137" y="352425"/>
                  </a:lnTo>
                  <a:lnTo>
                    <a:pt x="207962" y="352425"/>
                  </a:lnTo>
                  <a:lnTo>
                    <a:pt x="203200" y="355600"/>
                  </a:lnTo>
                  <a:lnTo>
                    <a:pt x="198437" y="360363"/>
                  </a:lnTo>
                  <a:lnTo>
                    <a:pt x="193675" y="363538"/>
                  </a:lnTo>
                  <a:lnTo>
                    <a:pt x="192087" y="363538"/>
                  </a:lnTo>
                  <a:lnTo>
                    <a:pt x="192087" y="366713"/>
                  </a:lnTo>
                  <a:lnTo>
                    <a:pt x="188912" y="368300"/>
                  </a:lnTo>
                  <a:lnTo>
                    <a:pt x="188912" y="371475"/>
                  </a:lnTo>
                  <a:lnTo>
                    <a:pt x="187325" y="371475"/>
                  </a:lnTo>
                  <a:lnTo>
                    <a:pt x="184150" y="371475"/>
                  </a:lnTo>
                  <a:lnTo>
                    <a:pt x="187325" y="366713"/>
                  </a:lnTo>
                  <a:lnTo>
                    <a:pt x="188912" y="361950"/>
                  </a:lnTo>
                  <a:lnTo>
                    <a:pt x="192087" y="360363"/>
                  </a:lnTo>
                  <a:lnTo>
                    <a:pt x="193675" y="357188"/>
                  </a:lnTo>
                  <a:lnTo>
                    <a:pt x="196850" y="357188"/>
                  </a:lnTo>
                  <a:lnTo>
                    <a:pt x="198437" y="355600"/>
                  </a:lnTo>
                  <a:lnTo>
                    <a:pt x="198437" y="352425"/>
                  </a:lnTo>
                  <a:lnTo>
                    <a:pt x="198437" y="350838"/>
                  </a:lnTo>
                  <a:lnTo>
                    <a:pt x="198437" y="347663"/>
                  </a:lnTo>
                  <a:lnTo>
                    <a:pt x="196850" y="347663"/>
                  </a:lnTo>
                  <a:lnTo>
                    <a:pt x="198438" y="346075"/>
                  </a:lnTo>
                  <a:lnTo>
                    <a:pt x="198438" y="347663"/>
                  </a:lnTo>
                  <a:lnTo>
                    <a:pt x="200025" y="347663"/>
                  </a:lnTo>
                  <a:lnTo>
                    <a:pt x="200025" y="346075"/>
                  </a:lnTo>
                  <a:lnTo>
                    <a:pt x="200025" y="344488"/>
                  </a:lnTo>
                  <a:lnTo>
                    <a:pt x="200025" y="341313"/>
                  </a:lnTo>
                  <a:lnTo>
                    <a:pt x="200025" y="339725"/>
                  </a:lnTo>
                  <a:lnTo>
                    <a:pt x="200025" y="336550"/>
                  </a:lnTo>
                  <a:lnTo>
                    <a:pt x="200025" y="334963"/>
                  </a:lnTo>
                  <a:lnTo>
                    <a:pt x="198437" y="334963"/>
                  </a:lnTo>
                  <a:lnTo>
                    <a:pt x="198437" y="333375"/>
                  </a:lnTo>
                  <a:lnTo>
                    <a:pt x="198437" y="330200"/>
                  </a:lnTo>
                  <a:lnTo>
                    <a:pt x="198437" y="328613"/>
                  </a:lnTo>
                  <a:lnTo>
                    <a:pt x="196850" y="328613"/>
                  </a:lnTo>
                  <a:lnTo>
                    <a:pt x="193675" y="330200"/>
                  </a:lnTo>
                  <a:lnTo>
                    <a:pt x="192087" y="330200"/>
                  </a:lnTo>
                  <a:lnTo>
                    <a:pt x="192087" y="328613"/>
                  </a:lnTo>
                  <a:lnTo>
                    <a:pt x="193675" y="328613"/>
                  </a:lnTo>
                  <a:lnTo>
                    <a:pt x="196850" y="325438"/>
                  </a:lnTo>
                  <a:lnTo>
                    <a:pt x="196850" y="323850"/>
                  </a:lnTo>
                  <a:lnTo>
                    <a:pt x="193675" y="323850"/>
                  </a:lnTo>
                  <a:lnTo>
                    <a:pt x="193675" y="320675"/>
                  </a:lnTo>
                  <a:lnTo>
                    <a:pt x="192087" y="319088"/>
                  </a:lnTo>
                  <a:lnTo>
                    <a:pt x="188912" y="320675"/>
                  </a:lnTo>
                  <a:lnTo>
                    <a:pt x="184150" y="320675"/>
                  </a:lnTo>
                  <a:lnTo>
                    <a:pt x="182562" y="320675"/>
                  </a:lnTo>
                  <a:lnTo>
                    <a:pt x="180975" y="320675"/>
                  </a:lnTo>
                  <a:lnTo>
                    <a:pt x="177800" y="320675"/>
                  </a:lnTo>
                  <a:lnTo>
                    <a:pt x="177800" y="319088"/>
                  </a:lnTo>
                  <a:lnTo>
                    <a:pt x="176212" y="319088"/>
                  </a:lnTo>
                  <a:lnTo>
                    <a:pt x="173037" y="319088"/>
                  </a:lnTo>
                  <a:lnTo>
                    <a:pt x="171450" y="319088"/>
                  </a:lnTo>
                  <a:lnTo>
                    <a:pt x="166687" y="319088"/>
                  </a:lnTo>
                  <a:lnTo>
                    <a:pt x="165100" y="320675"/>
                  </a:lnTo>
                  <a:lnTo>
                    <a:pt x="161925" y="320675"/>
                  </a:lnTo>
                  <a:lnTo>
                    <a:pt x="160337" y="323850"/>
                  </a:lnTo>
                  <a:lnTo>
                    <a:pt x="157162" y="323850"/>
                  </a:lnTo>
                  <a:lnTo>
                    <a:pt x="155575" y="325438"/>
                  </a:lnTo>
                  <a:lnTo>
                    <a:pt x="146050" y="330200"/>
                  </a:lnTo>
                  <a:lnTo>
                    <a:pt x="141287" y="333375"/>
                  </a:lnTo>
                  <a:lnTo>
                    <a:pt x="139700" y="336550"/>
                  </a:lnTo>
                  <a:lnTo>
                    <a:pt x="136525" y="336550"/>
                  </a:lnTo>
                  <a:lnTo>
                    <a:pt x="134937" y="336550"/>
                  </a:lnTo>
                  <a:lnTo>
                    <a:pt x="134937" y="339725"/>
                  </a:lnTo>
                  <a:lnTo>
                    <a:pt x="133350" y="339725"/>
                  </a:lnTo>
                  <a:lnTo>
                    <a:pt x="133350" y="336550"/>
                  </a:lnTo>
                  <a:lnTo>
                    <a:pt x="133350" y="334963"/>
                  </a:lnTo>
                  <a:lnTo>
                    <a:pt x="134937" y="334963"/>
                  </a:lnTo>
                  <a:lnTo>
                    <a:pt x="136525" y="334963"/>
                  </a:lnTo>
                  <a:lnTo>
                    <a:pt x="136525" y="333375"/>
                  </a:lnTo>
                  <a:lnTo>
                    <a:pt x="139700" y="333375"/>
                  </a:lnTo>
                  <a:lnTo>
                    <a:pt x="139700" y="330200"/>
                  </a:lnTo>
                  <a:lnTo>
                    <a:pt x="141287" y="330200"/>
                  </a:lnTo>
                  <a:lnTo>
                    <a:pt x="146050" y="325438"/>
                  </a:lnTo>
                  <a:lnTo>
                    <a:pt x="149225" y="323850"/>
                  </a:lnTo>
                  <a:lnTo>
                    <a:pt x="150812" y="323850"/>
                  </a:lnTo>
                  <a:lnTo>
                    <a:pt x="152400" y="320675"/>
                  </a:lnTo>
                  <a:lnTo>
                    <a:pt x="155575" y="320675"/>
                  </a:lnTo>
                  <a:lnTo>
                    <a:pt x="157162" y="320675"/>
                  </a:lnTo>
                  <a:lnTo>
                    <a:pt x="157162" y="319088"/>
                  </a:lnTo>
                  <a:lnTo>
                    <a:pt x="160337" y="319088"/>
                  </a:lnTo>
                  <a:lnTo>
                    <a:pt x="161925" y="317500"/>
                  </a:lnTo>
                  <a:lnTo>
                    <a:pt x="166687" y="314325"/>
                  </a:lnTo>
                  <a:lnTo>
                    <a:pt x="168275" y="314325"/>
                  </a:lnTo>
                  <a:lnTo>
                    <a:pt x="173037" y="312738"/>
                  </a:lnTo>
                  <a:lnTo>
                    <a:pt x="173037" y="309563"/>
                  </a:lnTo>
                  <a:lnTo>
                    <a:pt x="176212" y="309563"/>
                  </a:lnTo>
                  <a:lnTo>
                    <a:pt x="176212" y="307975"/>
                  </a:lnTo>
                  <a:lnTo>
                    <a:pt x="177800" y="304800"/>
                  </a:lnTo>
                  <a:lnTo>
                    <a:pt x="176212" y="304800"/>
                  </a:lnTo>
                  <a:lnTo>
                    <a:pt x="176212" y="303213"/>
                  </a:lnTo>
                  <a:lnTo>
                    <a:pt x="173037" y="303213"/>
                  </a:lnTo>
                  <a:lnTo>
                    <a:pt x="168275" y="303213"/>
                  </a:lnTo>
                  <a:lnTo>
                    <a:pt x="166687" y="304800"/>
                  </a:lnTo>
                  <a:lnTo>
                    <a:pt x="165100" y="307975"/>
                  </a:lnTo>
                  <a:lnTo>
                    <a:pt x="161925" y="309563"/>
                  </a:lnTo>
                  <a:lnTo>
                    <a:pt x="149225" y="314325"/>
                  </a:lnTo>
                  <a:lnTo>
                    <a:pt x="141287" y="317500"/>
                  </a:lnTo>
                  <a:lnTo>
                    <a:pt x="144462" y="314325"/>
                  </a:lnTo>
                  <a:lnTo>
                    <a:pt x="149225" y="312738"/>
                  </a:lnTo>
                  <a:lnTo>
                    <a:pt x="150812" y="312738"/>
                  </a:lnTo>
                  <a:lnTo>
                    <a:pt x="150812" y="309563"/>
                  </a:lnTo>
                  <a:lnTo>
                    <a:pt x="152400" y="309563"/>
                  </a:lnTo>
                  <a:lnTo>
                    <a:pt x="152400" y="307975"/>
                  </a:lnTo>
                  <a:lnTo>
                    <a:pt x="152400" y="304800"/>
                  </a:lnTo>
                  <a:lnTo>
                    <a:pt x="155575" y="304800"/>
                  </a:lnTo>
                  <a:lnTo>
                    <a:pt x="155575" y="303213"/>
                  </a:lnTo>
                  <a:lnTo>
                    <a:pt x="155575" y="301625"/>
                  </a:lnTo>
                  <a:lnTo>
                    <a:pt x="152400" y="298450"/>
                  </a:lnTo>
                  <a:lnTo>
                    <a:pt x="150812" y="298450"/>
                  </a:lnTo>
                  <a:lnTo>
                    <a:pt x="149225" y="298450"/>
                  </a:lnTo>
                  <a:lnTo>
                    <a:pt x="144462" y="298450"/>
                  </a:lnTo>
                  <a:lnTo>
                    <a:pt x="139700" y="301625"/>
                  </a:lnTo>
                  <a:lnTo>
                    <a:pt x="136525" y="301625"/>
                  </a:lnTo>
                  <a:lnTo>
                    <a:pt x="134937" y="298450"/>
                  </a:lnTo>
                  <a:lnTo>
                    <a:pt x="133350" y="301625"/>
                  </a:lnTo>
                  <a:lnTo>
                    <a:pt x="130175" y="301625"/>
                  </a:lnTo>
                  <a:lnTo>
                    <a:pt x="128587" y="303213"/>
                  </a:lnTo>
                  <a:lnTo>
                    <a:pt x="125412" y="303213"/>
                  </a:lnTo>
                  <a:lnTo>
                    <a:pt x="123825" y="304800"/>
                  </a:lnTo>
                  <a:lnTo>
                    <a:pt x="119062" y="304800"/>
                  </a:lnTo>
                  <a:lnTo>
                    <a:pt x="119062" y="303213"/>
                  </a:lnTo>
                  <a:lnTo>
                    <a:pt x="122237" y="303213"/>
                  </a:lnTo>
                  <a:lnTo>
                    <a:pt x="123825" y="303213"/>
                  </a:lnTo>
                  <a:lnTo>
                    <a:pt x="125412" y="301625"/>
                  </a:lnTo>
                  <a:lnTo>
                    <a:pt x="128587" y="301625"/>
                  </a:lnTo>
                  <a:lnTo>
                    <a:pt x="130175" y="298450"/>
                  </a:lnTo>
                  <a:lnTo>
                    <a:pt x="133350" y="296863"/>
                  </a:lnTo>
                  <a:lnTo>
                    <a:pt x="134937" y="296863"/>
                  </a:lnTo>
                  <a:lnTo>
                    <a:pt x="136525" y="296863"/>
                  </a:lnTo>
                  <a:lnTo>
                    <a:pt x="141287" y="293688"/>
                  </a:lnTo>
                  <a:lnTo>
                    <a:pt x="144462" y="292100"/>
                  </a:lnTo>
                  <a:lnTo>
                    <a:pt x="146050" y="292100"/>
                  </a:lnTo>
                  <a:lnTo>
                    <a:pt x="149225" y="292100"/>
                  </a:lnTo>
                  <a:lnTo>
                    <a:pt x="149225" y="288925"/>
                  </a:lnTo>
                  <a:lnTo>
                    <a:pt x="150812" y="288925"/>
                  </a:lnTo>
                  <a:lnTo>
                    <a:pt x="152400" y="288925"/>
                  </a:lnTo>
                  <a:lnTo>
                    <a:pt x="155575" y="292100"/>
                  </a:lnTo>
                  <a:lnTo>
                    <a:pt x="155575" y="288925"/>
                  </a:lnTo>
                  <a:lnTo>
                    <a:pt x="157162" y="288925"/>
                  </a:lnTo>
                  <a:lnTo>
                    <a:pt x="160337" y="288925"/>
                  </a:lnTo>
                  <a:lnTo>
                    <a:pt x="160337" y="287338"/>
                  </a:lnTo>
                  <a:lnTo>
                    <a:pt x="161925" y="287338"/>
                  </a:lnTo>
                  <a:lnTo>
                    <a:pt x="161925" y="285750"/>
                  </a:lnTo>
                  <a:lnTo>
                    <a:pt x="160337" y="285750"/>
                  </a:lnTo>
                  <a:lnTo>
                    <a:pt x="160337" y="282575"/>
                  </a:lnTo>
                  <a:lnTo>
                    <a:pt x="157162" y="280988"/>
                  </a:lnTo>
                  <a:lnTo>
                    <a:pt x="157162" y="277813"/>
                  </a:lnTo>
                  <a:lnTo>
                    <a:pt x="152400" y="277813"/>
                  </a:lnTo>
                  <a:lnTo>
                    <a:pt x="150812" y="277813"/>
                  </a:lnTo>
                  <a:lnTo>
                    <a:pt x="144462" y="280988"/>
                  </a:lnTo>
                  <a:lnTo>
                    <a:pt x="123825" y="285750"/>
                  </a:lnTo>
                  <a:lnTo>
                    <a:pt x="122237" y="285750"/>
                  </a:lnTo>
                  <a:lnTo>
                    <a:pt x="117475" y="287338"/>
                  </a:lnTo>
                  <a:lnTo>
                    <a:pt x="109537" y="287338"/>
                  </a:lnTo>
                  <a:lnTo>
                    <a:pt x="106362" y="287338"/>
                  </a:lnTo>
                  <a:lnTo>
                    <a:pt x="103187" y="288925"/>
                  </a:lnTo>
                  <a:lnTo>
                    <a:pt x="98425" y="288925"/>
                  </a:lnTo>
                  <a:lnTo>
                    <a:pt x="96837" y="292100"/>
                  </a:lnTo>
                  <a:lnTo>
                    <a:pt x="93662" y="292100"/>
                  </a:lnTo>
                  <a:lnTo>
                    <a:pt x="93662" y="293688"/>
                  </a:lnTo>
                  <a:lnTo>
                    <a:pt x="92075" y="293688"/>
                  </a:lnTo>
                  <a:lnTo>
                    <a:pt x="90487" y="293688"/>
                  </a:lnTo>
                  <a:lnTo>
                    <a:pt x="87312" y="293688"/>
                  </a:lnTo>
                  <a:lnTo>
                    <a:pt x="85725" y="293688"/>
                  </a:lnTo>
                  <a:lnTo>
                    <a:pt x="85725" y="296863"/>
                  </a:lnTo>
                  <a:lnTo>
                    <a:pt x="80962" y="296863"/>
                  </a:lnTo>
                  <a:lnTo>
                    <a:pt x="76200" y="298450"/>
                  </a:lnTo>
                  <a:lnTo>
                    <a:pt x="74612" y="298450"/>
                  </a:lnTo>
                  <a:lnTo>
                    <a:pt x="71437" y="301625"/>
                  </a:lnTo>
                  <a:lnTo>
                    <a:pt x="69850" y="301625"/>
                  </a:lnTo>
                  <a:lnTo>
                    <a:pt x="66675" y="301625"/>
                  </a:lnTo>
                  <a:lnTo>
                    <a:pt x="65087" y="301625"/>
                  </a:lnTo>
                  <a:lnTo>
                    <a:pt x="61912" y="303213"/>
                  </a:lnTo>
                  <a:lnTo>
                    <a:pt x="53975" y="303213"/>
                  </a:lnTo>
                  <a:lnTo>
                    <a:pt x="53975" y="301625"/>
                  </a:lnTo>
                  <a:lnTo>
                    <a:pt x="50800" y="301625"/>
                  </a:lnTo>
                  <a:lnTo>
                    <a:pt x="49212" y="301625"/>
                  </a:lnTo>
                  <a:lnTo>
                    <a:pt x="53975" y="298450"/>
                  </a:lnTo>
                  <a:lnTo>
                    <a:pt x="55562" y="298450"/>
                  </a:lnTo>
                  <a:lnTo>
                    <a:pt x="58737" y="298450"/>
                  </a:lnTo>
                  <a:lnTo>
                    <a:pt x="61912" y="296863"/>
                  </a:lnTo>
                  <a:lnTo>
                    <a:pt x="65087" y="296863"/>
                  </a:lnTo>
                  <a:lnTo>
                    <a:pt x="66675" y="296863"/>
                  </a:lnTo>
                  <a:lnTo>
                    <a:pt x="69850" y="296863"/>
                  </a:lnTo>
                  <a:lnTo>
                    <a:pt x="71437" y="296863"/>
                  </a:lnTo>
                  <a:lnTo>
                    <a:pt x="76200" y="293688"/>
                  </a:lnTo>
                  <a:lnTo>
                    <a:pt x="82550" y="292100"/>
                  </a:lnTo>
                  <a:lnTo>
                    <a:pt x="87312" y="288925"/>
                  </a:lnTo>
                  <a:lnTo>
                    <a:pt x="98425" y="285750"/>
                  </a:lnTo>
                  <a:lnTo>
                    <a:pt x="106362" y="282575"/>
                  </a:lnTo>
                  <a:lnTo>
                    <a:pt x="114300" y="280988"/>
                  </a:lnTo>
                  <a:lnTo>
                    <a:pt x="117475" y="280988"/>
                  </a:lnTo>
                  <a:lnTo>
                    <a:pt x="117475" y="277813"/>
                  </a:lnTo>
                  <a:lnTo>
                    <a:pt x="119062" y="277813"/>
                  </a:lnTo>
                  <a:lnTo>
                    <a:pt x="122237" y="276225"/>
                  </a:lnTo>
                  <a:lnTo>
                    <a:pt x="123825" y="276225"/>
                  </a:lnTo>
                  <a:lnTo>
                    <a:pt x="123825" y="273050"/>
                  </a:lnTo>
                  <a:lnTo>
                    <a:pt x="130175" y="269875"/>
                  </a:lnTo>
                  <a:lnTo>
                    <a:pt x="133350" y="266700"/>
                  </a:lnTo>
                  <a:lnTo>
                    <a:pt x="136525" y="261938"/>
                  </a:lnTo>
                  <a:lnTo>
                    <a:pt x="136525" y="260350"/>
                  </a:lnTo>
                  <a:lnTo>
                    <a:pt x="134937" y="258763"/>
                  </a:lnTo>
                  <a:lnTo>
                    <a:pt x="133350" y="258763"/>
                  </a:lnTo>
                  <a:lnTo>
                    <a:pt x="130175" y="258763"/>
                  </a:lnTo>
                  <a:lnTo>
                    <a:pt x="128587" y="258763"/>
                  </a:lnTo>
                  <a:lnTo>
                    <a:pt x="122237" y="258763"/>
                  </a:lnTo>
                  <a:lnTo>
                    <a:pt x="119062" y="258763"/>
                  </a:lnTo>
                  <a:lnTo>
                    <a:pt x="117475" y="255588"/>
                  </a:lnTo>
                  <a:lnTo>
                    <a:pt x="114300" y="255588"/>
                  </a:lnTo>
                  <a:lnTo>
                    <a:pt x="112712" y="255588"/>
                  </a:lnTo>
                  <a:lnTo>
                    <a:pt x="109537" y="255588"/>
                  </a:lnTo>
                  <a:lnTo>
                    <a:pt x="107950" y="255588"/>
                  </a:lnTo>
                  <a:lnTo>
                    <a:pt x="103187" y="255588"/>
                  </a:lnTo>
                  <a:lnTo>
                    <a:pt x="98425" y="258763"/>
                  </a:lnTo>
                  <a:lnTo>
                    <a:pt x="96837" y="258763"/>
                  </a:lnTo>
                  <a:lnTo>
                    <a:pt x="93662" y="258763"/>
                  </a:lnTo>
                  <a:lnTo>
                    <a:pt x="93662" y="255588"/>
                  </a:lnTo>
                  <a:lnTo>
                    <a:pt x="85725" y="258763"/>
                  </a:lnTo>
                  <a:lnTo>
                    <a:pt x="80962" y="260350"/>
                  </a:lnTo>
                  <a:lnTo>
                    <a:pt x="77787" y="260350"/>
                  </a:lnTo>
                  <a:lnTo>
                    <a:pt x="71437" y="260350"/>
                  </a:lnTo>
                  <a:lnTo>
                    <a:pt x="74612" y="258763"/>
                  </a:lnTo>
                  <a:lnTo>
                    <a:pt x="76200" y="258763"/>
                  </a:lnTo>
                  <a:lnTo>
                    <a:pt x="77787" y="258763"/>
                  </a:lnTo>
                  <a:lnTo>
                    <a:pt x="80962" y="258763"/>
                  </a:lnTo>
                  <a:lnTo>
                    <a:pt x="82550" y="255588"/>
                  </a:lnTo>
                  <a:lnTo>
                    <a:pt x="87312" y="254000"/>
                  </a:lnTo>
                  <a:lnTo>
                    <a:pt x="90487" y="254000"/>
                  </a:lnTo>
                  <a:lnTo>
                    <a:pt x="92075" y="250825"/>
                  </a:lnTo>
                  <a:lnTo>
                    <a:pt x="93662" y="250825"/>
                  </a:lnTo>
                  <a:lnTo>
                    <a:pt x="93662" y="249238"/>
                  </a:lnTo>
                  <a:lnTo>
                    <a:pt x="96837" y="246063"/>
                  </a:lnTo>
                  <a:lnTo>
                    <a:pt x="98425" y="246063"/>
                  </a:lnTo>
                  <a:lnTo>
                    <a:pt x="109537" y="242888"/>
                  </a:lnTo>
                  <a:lnTo>
                    <a:pt x="114300" y="242888"/>
                  </a:lnTo>
                  <a:lnTo>
                    <a:pt x="119062" y="239713"/>
                  </a:lnTo>
                  <a:lnTo>
                    <a:pt x="123825" y="238125"/>
                  </a:lnTo>
                  <a:lnTo>
                    <a:pt x="125412" y="233363"/>
                  </a:lnTo>
                  <a:lnTo>
                    <a:pt x="128587" y="228600"/>
                  </a:lnTo>
                  <a:lnTo>
                    <a:pt x="130175" y="227013"/>
                  </a:lnTo>
                  <a:lnTo>
                    <a:pt x="130175" y="222250"/>
                  </a:lnTo>
                  <a:lnTo>
                    <a:pt x="128587" y="219075"/>
                  </a:lnTo>
                  <a:lnTo>
                    <a:pt x="125412" y="217488"/>
                  </a:lnTo>
                  <a:lnTo>
                    <a:pt x="123825" y="214313"/>
                  </a:lnTo>
                  <a:lnTo>
                    <a:pt x="122237" y="214313"/>
                  </a:lnTo>
                  <a:lnTo>
                    <a:pt x="119062" y="212725"/>
                  </a:lnTo>
                  <a:lnTo>
                    <a:pt x="119062" y="211138"/>
                  </a:lnTo>
                  <a:lnTo>
                    <a:pt x="122237" y="207963"/>
                  </a:lnTo>
                  <a:lnTo>
                    <a:pt x="125412" y="207963"/>
                  </a:lnTo>
                  <a:lnTo>
                    <a:pt x="128587" y="207963"/>
                  </a:lnTo>
                  <a:lnTo>
                    <a:pt x="128587" y="206375"/>
                  </a:lnTo>
                  <a:lnTo>
                    <a:pt x="128587" y="203200"/>
                  </a:lnTo>
                  <a:lnTo>
                    <a:pt x="128587" y="201613"/>
                  </a:lnTo>
                  <a:lnTo>
                    <a:pt x="128587" y="198438"/>
                  </a:lnTo>
                  <a:lnTo>
                    <a:pt x="125412" y="196850"/>
                  </a:lnTo>
                  <a:lnTo>
                    <a:pt x="125412" y="195263"/>
                  </a:lnTo>
                  <a:lnTo>
                    <a:pt x="125412" y="192088"/>
                  </a:lnTo>
                  <a:lnTo>
                    <a:pt x="125412" y="190500"/>
                  </a:lnTo>
                  <a:lnTo>
                    <a:pt x="125412" y="187325"/>
                  </a:lnTo>
                  <a:lnTo>
                    <a:pt x="123825" y="187325"/>
                  </a:lnTo>
                  <a:lnTo>
                    <a:pt x="123825" y="185738"/>
                  </a:lnTo>
                  <a:lnTo>
                    <a:pt x="123825" y="184150"/>
                  </a:lnTo>
                  <a:lnTo>
                    <a:pt x="125412" y="180975"/>
                  </a:lnTo>
                  <a:lnTo>
                    <a:pt x="125412" y="179388"/>
                  </a:lnTo>
                  <a:lnTo>
                    <a:pt x="123825" y="179388"/>
                  </a:lnTo>
                  <a:lnTo>
                    <a:pt x="123825" y="176213"/>
                  </a:lnTo>
                  <a:lnTo>
                    <a:pt x="125412" y="176213"/>
                  </a:lnTo>
                  <a:lnTo>
                    <a:pt x="128587" y="176213"/>
                  </a:lnTo>
                  <a:lnTo>
                    <a:pt x="128587" y="179388"/>
                  </a:lnTo>
                  <a:lnTo>
                    <a:pt x="128587" y="180975"/>
                  </a:lnTo>
                  <a:lnTo>
                    <a:pt x="130175" y="180975"/>
                  </a:lnTo>
                  <a:lnTo>
                    <a:pt x="130175" y="179388"/>
                  </a:lnTo>
                  <a:lnTo>
                    <a:pt x="133350" y="179388"/>
                  </a:lnTo>
                  <a:lnTo>
                    <a:pt x="134937" y="179388"/>
                  </a:lnTo>
                  <a:lnTo>
                    <a:pt x="136525" y="179388"/>
                  </a:lnTo>
                  <a:lnTo>
                    <a:pt x="136525" y="174625"/>
                  </a:lnTo>
                  <a:lnTo>
                    <a:pt x="134937" y="171450"/>
                  </a:lnTo>
                  <a:lnTo>
                    <a:pt x="134937" y="169863"/>
                  </a:lnTo>
                  <a:lnTo>
                    <a:pt x="133350" y="168275"/>
                  </a:lnTo>
                  <a:lnTo>
                    <a:pt x="133350" y="165100"/>
                  </a:lnTo>
                  <a:lnTo>
                    <a:pt x="133350" y="163513"/>
                  </a:lnTo>
                  <a:lnTo>
                    <a:pt x="130175" y="163513"/>
                  </a:lnTo>
                  <a:lnTo>
                    <a:pt x="128587" y="163513"/>
                  </a:lnTo>
                  <a:lnTo>
                    <a:pt x="125412" y="163513"/>
                  </a:lnTo>
                  <a:lnTo>
                    <a:pt x="125412" y="160338"/>
                  </a:lnTo>
                  <a:lnTo>
                    <a:pt x="128587" y="158750"/>
                  </a:lnTo>
                  <a:lnTo>
                    <a:pt x="128587" y="155575"/>
                  </a:lnTo>
                  <a:lnTo>
                    <a:pt x="128587" y="153988"/>
                  </a:lnTo>
                  <a:lnTo>
                    <a:pt x="130175" y="155575"/>
                  </a:lnTo>
                  <a:lnTo>
                    <a:pt x="133350" y="155575"/>
                  </a:lnTo>
                  <a:lnTo>
                    <a:pt x="133350" y="153988"/>
                  </a:lnTo>
                  <a:lnTo>
                    <a:pt x="134937" y="152400"/>
                  </a:lnTo>
                  <a:lnTo>
                    <a:pt x="134937" y="149225"/>
                  </a:lnTo>
                  <a:lnTo>
                    <a:pt x="134937" y="147638"/>
                  </a:lnTo>
                  <a:lnTo>
                    <a:pt x="136525" y="147638"/>
                  </a:lnTo>
                  <a:lnTo>
                    <a:pt x="136525" y="144463"/>
                  </a:lnTo>
                  <a:lnTo>
                    <a:pt x="139700" y="142875"/>
                  </a:lnTo>
                  <a:lnTo>
                    <a:pt x="139700" y="139700"/>
                  </a:lnTo>
                  <a:lnTo>
                    <a:pt x="139700" y="138113"/>
                  </a:lnTo>
                  <a:lnTo>
                    <a:pt x="139700" y="136525"/>
                  </a:lnTo>
                  <a:lnTo>
                    <a:pt x="139700" y="131763"/>
                  </a:lnTo>
                  <a:lnTo>
                    <a:pt x="139700" y="128588"/>
                  </a:lnTo>
                  <a:lnTo>
                    <a:pt x="139700" y="127000"/>
                  </a:lnTo>
                  <a:lnTo>
                    <a:pt x="141287" y="123825"/>
                  </a:lnTo>
                  <a:lnTo>
                    <a:pt x="141287" y="122238"/>
                  </a:lnTo>
                  <a:lnTo>
                    <a:pt x="144462" y="120650"/>
                  </a:lnTo>
                  <a:lnTo>
                    <a:pt x="144462" y="115888"/>
                  </a:lnTo>
                  <a:lnTo>
                    <a:pt x="141287" y="115888"/>
                  </a:lnTo>
                  <a:lnTo>
                    <a:pt x="141287" y="112713"/>
                  </a:lnTo>
                  <a:lnTo>
                    <a:pt x="144462" y="111125"/>
                  </a:lnTo>
                  <a:lnTo>
                    <a:pt x="144462" y="107950"/>
                  </a:lnTo>
                  <a:lnTo>
                    <a:pt x="144462" y="106363"/>
                  </a:lnTo>
                  <a:lnTo>
                    <a:pt x="146050" y="106363"/>
                  </a:lnTo>
                  <a:lnTo>
                    <a:pt x="149225" y="106363"/>
                  </a:lnTo>
                  <a:lnTo>
                    <a:pt x="149225" y="104775"/>
                  </a:lnTo>
                  <a:lnTo>
                    <a:pt x="150812" y="104775"/>
                  </a:lnTo>
                  <a:lnTo>
                    <a:pt x="149225" y="100013"/>
                  </a:lnTo>
                  <a:lnTo>
                    <a:pt x="150812" y="100013"/>
                  </a:lnTo>
                  <a:lnTo>
                    <a:pt x="144462" y="95250"/>
                  </a:lnTo>
                  <a:lnTo>
                    <a:pt x="152400" y="100013"/>
                  </a:lnTo>
                  <a:lnTo>
                    <a:pt x="155575" y="100013"/>
                  </a:lnTo>
                  <a:lnTo>
                    <a:pt x="155575" y="96838"/>
                  </a:lnTo>
                  <a:lnTo>
                    <a:pt x="157162" y="95250"/>
                  </a:lnTo>
                  <a:lnTo>
                    <a:pt x="160337" y="95250"/>
                  </a:lnTo>
                  <a:lnTo>
                    <a:pt x="160337" y="93663"/>
                  </a:lnTo>
                  <a:lnTo>
                    <a:pt x="161925" y="93663"/>
                  </a:lnTo>
                  <a:lnTo>
                    <a:pt x="165100" y="93663"/>
                  </a:lnTo>
                  <a:lnTo>
                    <a:pt x="166687" y="93663"/>
                  </a:lnTo>
                  <a:lnTo>
                    <a:pt x="168275" y="93663"/>
                  </a:lnTo>
                  <a:lnTo>
                    <a:pt x="168275" y="90488"/>
                  </a:lnTo>
                  <a:lnTo>
                    <a:pt x="168275" y="88900"/>
                  </a:lnTo>
                  <a:lnTo>
                    <a:pt x="166687" y="85725"/>
                  </a:lnTo>
                  <a:lnTo>
                    <a:pt x="166687" y="84137"/>
                  </a:lnTo>
                  <a:lnTo>
                    <a:pt x="166687" y="80962"/>
                  </a:lnTo>
                  <a:lnTo>
                    <a:pt x="168275" y="84137"/>
                  </a:lnTo>
                  <a:lnTo>
                    <a:pt x="171450" y="84137"/>
                  </a:lnTo>
                  <a:lnTo>
                    <a:pt x="173037" y="80962"/>
                  </a:lnTo>
                  <a:lnTo>
                    <a:pt x="173037" y="79375"/>
                  </a:lnTo>
                  <a:lnTo>
                    <a:pt x="173037" y="77787"/>
                  </a:lnTo>
                  <a:lnTo>
                    <a:pt x="173037" y="74612"/>
                  </a:lnTo>
                  <a:lnTo>
                    <a:pt x="173037" y="73025"/>
                  </a:lnTo>
                  <a:lnTo>
                    <a:pt x="171450" y="73025"/>
                  </a:lnTo>
                  <a:lnTo>
                    <a:pt x="168275" y="69850"/>
                  </a:lnTo>
                  <a:lnTo>
                    <a:pt x="166687" y="69850"/>
                  </a:lnTo>
                  <a:lnTo>
                    <a:pt x="165100" y="68262"/>
                  </a:lnTo>
                  <a:lnTo>
                    <a:pt x="161925" y="65087"/>
                  </a:lnTo>
                  <a:lnTo>
                    <a:pt x="157162" y="63500"/>
                  </a:lnTo>
                  <a:lnTo>
                    <a:pt x="155575" y="61912"/>
                  </a:lnTo>
                  <a:lnTo>
                    <a:pt x="152400" y="58737"/>
                  </a:lnTo>
                  <a:lnTo>
                    <a:pt x="150812" y="57150"/>
                  </a:lnTo>
                  <a:lnTo>
                    <a:pt x="150812" y="52387"/>
                  </a:lnTo>
                  <a:lnTo>
                    <a:pt x="149225" y="52387"/>
                  </a:lnTo>
                  <a:lnTo>
                    <a:pt x="149225" y="49212"/>
                  </a:lnTo>
                  <a:lnTo>
                    <a:pt x="149225" y="47625"/>
                  </a:lnTo>
                  <a:lnTo>
                    <a:pt x="150812" y="49212"/>
                  </a:lnTo>
                  <a:lnTo>
                    <a:pt x="152400" y="52387"/>
                  </a:lnTo>
                  <a:lnTo>
                    <a:pt x="157162" y="52387"/>
                  </a:lnTo>
                  <a:lnTo>
                    <a:pt x="160337" y="53975"/>
                  </a:lnTo>
                  <a:lnTo>
                    <a:pt x="161925" y="53975"/>
                  </a:lnTo>
                  <a:lnTo>
                    <a:pt x="161925" y="57150"/>
                  </a:lnTo>
                  <a:lnTo>
                    <a:pt x="166687" y="58737"/>
                  </a:lnTo>
                  <a:lnTo>
                    <a:pt x="166687" y="61912"/>
                  </a:lnTo>
                  <a:lnTo>
                    <a:pt x="168275" y="61912"/>
                  </a:lnTo>
                  <a:lnTo>
                    <a:pt x="171450" y="61912"/>
                  </a:lnTo>
                  <a:lnTo>
                    <a:pt x="173037" y="61912"/>
                  </a:lnTo>
                  <a:lnTo>
                    <a:pt x="177800" y="63500"/>
                  </a:lnTo>
                  <a:lnTo>
                    <a:pt x="180975" y="65087"/>
                  </a:lnTo>
                  <a:lnTo>
                    <a:pt x="184150" y="65087"/>
                  </a:lnTo>
                  <a:lnTo>
                    <a:pt x="188912" y="65087"/>
                  </a:lnTo>
                  <a:lnTo>
                    <a:pt x="192087" y="65087"/>
                  </a:lnTo>
                  <a:lnTo>
                    <a:pt x="193675" y="65087"/>
                  </a:lnTo>
                  <a:lnTo>
                    <a:pt x="196850" y="65087"/>
                  </a:lnTo>
                  <a:lnTo>
                    <a:pt x="198437" y="68262"/>
                  </a:lnTo>
                  <a:lnTo>
                    <a:pt x="203200" y="68262"/>
                  </a:lnTo>
                  <a:lnTo>
                    <a:pt x="204787" y="68262"/>
                  </a:lnTo>
                  <a:lnTo>
                    <a:pt x="207962" y="68262"/>
                  </a:lnTo>
                  <a:lnTo>
                    <a:pt x="209550" y="68262"/>
                  </a:lnTo>
                  <a:lnTo>
                    <a:pt x="211137" y="68262"/>
                  </a:lnTo>
                  <a:lnTo>
                    <a:pt x="214312" y="68262"/>
                  </a:lnTo>
                  <a:lnTo>
                    <a:pt x="219075" y="69850"/>
                  </a:lnTo>
                  <a:lnTo>
                    <a:pt x="220662" y="69850"/>
                  </a:lnTo>
                  <a:lnTo>
                    <a:pt x="223837" y="73025"/>
                  </a:lnTo>
                  <a:lnTo>
                    <a:pt x="227012" y="74612"/>
                  </a:lnTo>
                  <a:lnTo>
                    <a:pt x="230187" y="74612"/>
                  </a:lnTo>
                  <a:lnTo>
                    <a:pt x="231775" y="73025"/>
                  </a:lnTo>
                  <a:lnTo>
                    <a:pt x="234950" y="73025"/>
                  </a:lnTo>
                  <a:lnTo>
                    <a:pt x="234950" y="69850"/>
                  </a:lnTo>
                  <a:lnTo>
                    <a:pt x="234950" y="68262"/>
                  </a:lnTo>
                  <a:lnTo>
                    <a:pt x="234950" y="65087"/>
                  </a:lnTo>
                  <a:lnTo>
                    <a:pt x="231775" y="63500"/>
                  </a:lnTo>
                  <a:lnTo>
                    <a:pt x="230187" y="61912"/>
                  </a:lnTo>
                  <a:lnTo>
                    <a:pt x="230187" y="58737"/>
                  </a:lnTo>
                  <a:lnTo>
                    <a:pt x="231775" y="58737"/>
                  </a:lnTo>
                  <a:lnTo>
                    <a:pt x="234950" y="58737"/>
                  </a:lnTo>
                  <a:lnTo>
                    <a:pt x="234950" y="61912"/>
                  </a:lnTo>
                  <a:lnTo>
                    <a:pt x="236537" y="63500"/>
                  </a:lnTo>
                  <a:lnTo>
                    <a:pt x="236537" y="65087"/>
                  </a:lnTo>
                  <a:lnTo>
                    <a:pt x="239712" y="68262"/>
                  </a:lnTo>
                  <a:lnTo>
                    <a:pt x="241300" y="68262"/>
                  </a:lnTo>
                  <a:lnTo>
                    <a:pt x="241300" y="69850"/>
                  </a:lnTo>
                  <a:lnTo>
                    <a:pt x="242887" y="73025"/>
                  </a:lnTo>
                  <a:lnTo>
                    <a:pt x="242887" y="74612"/>
                  </a:lnTo>
                  <a:lnTo>
                    <a:pt x="246062" y="74612"/>
                  </a:lnTo>
                  <a:lnTo>
                    <a:pt x="246062" y="77787"/>
                  </a:lnTo>
                  <a:lnTo>
                    <a:pt x="247650" y="77787"/>
                  </a:lnTo>
                  <a:lnTo>
                    <a:pt x="250825" y="74612"/>
                  </a:lnTo>
                  <a:lnTo>
                    <a:pt x="250825" y="73025"/>
                  </a:lnTo>
                  <a:lnTo>
                    <a:pt x="250825" y="69850"/>
                  </a:lnTo>
                  <a:lnTo>
                    <a:pt x="250825" y="65087"/>
                  </a:lnTo>
                  <a:lnTo>
                    <a:pt x="252412" y="63500"/>
                  </a:lnTo>
                  <a:lnTo>
                    <a:pt x="250825" y="58737"/>
                  </a:lnTo>
                  <a:lnTo>
                    <a:pt x="250825" y="53975"/>
                  </a:lnTo>
                  <a:lnTo>
                    <a:pt x="247650" y="52387"/>
                  </a:lnTo>
                  <a:lnTo>
                    <a:pt x="246062" y="49212"/>
                  </a:lnTo>
                  <a:lnTo>
                    <a:pt x="246062" y="47625"/>
                  </a:lnTo>
                  <a:lnTo>
                    <a:pt x="246062" y="46037"/>
                  </a:lnTo>
                  <a:lnTo>
                    <a:pt x="242887" y="42862"/>
                  </a:lnTo>
                  <a:lnTo>
                    <a:pt x="242887" y="38100"/>
                  </a:lnTo>
                  <a:lnTo>
                    <a:pt x="236537" y="30162"/>
                  </a:lnTo>
                  <a:lnTo>
                    <a:pt x="236537" y="26987"/>
                  </a:lnTo>
                  <a:lnTo>
                    <a:pt x="234950" y="22225"/>
                  </a:lnTo>
                  <a:lnTo>
                    <a:pt x="231775" y="19050"/>
                  </a:lnTo>
                  <a:lnTo>
                    <a:pt x="230187" y="14287"/>
                  </a:lnTo>
                  <a:lnTo>
                    <a:pt x="225425" y="11112"/>
                  </a:lnTo>
                  <a:lnTo>
                    <a:pt x="225425" y="9525"/>
                  </a:lnTo>
                  <a:lnTo>
                    <a:pt x="225425" y="6350"/>
                  </a:lnTo>
                  <a:lnTo>
                    <a:pt x="223837" y="4762"/>
                  </a:lnTo>
                  <a:lnTo>
                    <a:pt x="220662" y="3175"/>
                  </a:lnTo>
                  <a:close/>
                </a:path>
              </a:pathLst>
            </a:custGeom>
            <a:gradFill>
              <a:gsLst>
                <a:gs pos="100000">
                  <a:srgbClr val="669B5B"/>
                </a:gs>
                <a:gs pos="0">
                  <a:srgbClr val="57844E"/>
                </a:gs>
              </a:gsLst>
              <a:lin ang="0" scaled="1"/>
            </a:gradFill>
            <a:ln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3600"/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F8E6079C-4E93-23A1-59E1-6C3FE806DFD4}"/>
                </a:ext>
              </a:extLst>
            </p:cNvPr>
            <p:cNvSpPr txBox="1"/>
            <p:nvPr/>
          </p:nvSpPr>
          <p:spPr>
            <a:xfrm>
              <a:off x="2012099" y="2442047"/>
              <a:ext cx="445918" cy="4859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latin typeface="得意黑" pitchFamily="2" charset="-122"/>
                  <a:ea typeface="得意黑" pitchFamily="2" charset="-122"/>
                </a:rPr>
                <a:t>02</a:t>
              </a:r>
              <a:endParaRPr lang="zh-CN" altLang="en-US" sz="4000" dirty="0">
                <a:solidFill>
                  <a:schemeClr val="bg1"/>
                </a:solidFill>
                <a:latin typeface="得意黑" pitchFamily="2" charset="-122"/>
                <a:ea typeface="得意黑" pitchFamily="2" charset="-122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053434A-C29C-8FC4-27DC-496E0AC48EAD}"/>
              </a:ext>
            </a:extLst>
          </p:cNvPr>
          <p:cNvSpPr txBox="1"/>
          <p:nvPr/>
        </p:nvSpPr>
        <p:spPr>
          <a:xfrm>
            <a:off x="1483335" y="351979"/>
            <a:ext cx="428044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>
                <a:latin typeface="得意黑" pitchFamily="2" charset="-122"/>
                <a:ea typeface="得意黑" pitchFamily="2" charset="-122"/>
              </a:defRPr>
            </a:lvl1pPr>
          </a:lstStyle>
          <a:p>
            <a:r>
              <a:rPr lang="zh-CN" altLang="en-US" sz="2800" dirty="0"/>
              <a:t>单击此处添加标题文本</a:t>
            </a:r>
          </a:p>
        </p:txBody>
      </p:sp>
      <p:sp>
        <p:nvSpPr>
          <p:cNvPr id="3" name="Wave 7">
            <a:extLst>
              <a:ext uri="{FF2B5EF4-FFF2-40B4-BE49-F238E27FC236}">
                <a16:creationId xmlns:a16="http://schemas.microsoft.com/office/drawing/2014/main" id="{5562C65A-CAF2-E356-1F53-7AC235D9C700}"/>
              </a:ext>
            </a:extLst>
          </p:cNvPr>
          <p:cNvSpPr/>
          <p:nvPr/>
        </p:nvSpPr>
        <p:spPr>
          <a:xfrm flipH="1">
            <a:off x="7912876" y="2629071"/>
            <a:ext cx="1798410" cy="799929"/>
          </a:xfrm>
          <a:prstGeom prst="wave">
            <a:avLst/>
          </a:prstGeom>
          <a:solidFill>
            <a:srgbClr val="5B8B52"/>
          </a:soli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  <a:sym typeface="+mn-lt"/>
            </a:endParaRPr>
          </a:p>
        </p:txBody>
      </p:sp>
      <p:sp>
        <p:nvSpPr>
          <p:cNvPr id="4" name="Wave 17">
            <a:extLst>
              <a:ext uri="{FF2B5EF4-FFF2-40B4-BE49-F238E27FC236}">
                <a16:creationId xmlns:a16="http://schemas.microsoft.com/office/drawing/2014/main" id="{CF91347A-A965-A8CC-9BC5-E4563FB3E635}"/>
              </a:ext>
            </a:extLst>
          </p:cNvPr>
          <p:cNvSpPr/>
          <p:nvPr/>
        </p:nvSpPr>
        <p:spPr>
          <a:xfrm flipH="1">
            <a:off x="7926340" y="3277817"/>
            <a:ext cx="1798410" cy="799929"/>
          </a:xfrm>
          <a:prstGeom prst="wave">
            <a:avLst/>
          </a:pr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  <a:sym typeface="+mn-lt"/>
            </a:endParaRPr>
          </a:p>
        </p:txBody>
      </p:sp>
      <p:sp>
        <p:nvSpPr>
          <p:cNvPr id="5" name="Wave 8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E9DA9E46-3AE5-6B38-3052-CE574F8D26F1}"/>
              </a:ext>
            </a:extLst>
          </p:cNvPr>
          <p:cNvSpPr/>
          <p:nvPr/>
        </p:nvSpPr>
        <p:spPr>
          <a:xfrm flipH="1">
            <a:off x="6122606" y="2927089"/>
            <a:ext cx="1798410" cy="799929"/>
          </a:xfrm>
          <a:prstGeom prst="wave">
            <a:avLst/>
          </a:pr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6" name="Wave 18">
            <a:extLst>
              <a:ext uri="{FF2B5EF4-FFF2-40B4-BE49-F238E27FC236}">
                <a16:creationId xmlns:a16="http://schemas.microsoft.com/office/drawing/2014/main" id="{14DF787A-07A6-25FA-F616-23E4E3A78B46}"/>
              </a:ext>
            </a:extLst>
          </p:cNvPr>
          <p:cNvSpPr/>
          <p:nvPr/>
        </p:nvSpPr>
        <p:spPr>
          <a:xfrm flipH="1">
            <a:off x="6134546" y="3558537"/>
            <a:ext cx="1798410" cy="799929"/>
          </a:xfrm>
          <a:prstGeom prst="wave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7" name="Wave 9">
            <a:extLst>
              <a:ext uri="{FF2B5EF4-FFF2-40B4-BE49-F238E27FC236}">
                <a16:creationId xmlns:a16="http://schemas.microsoft.com/office/drawing/2014/main" id="{23FABC14-1584-4649-D463-BE62B7EF795A}"/>
              </a:ext>
            </a:extLst>
          </p:cNvPr>
          <p:cNvSpPr/>
          <p:nvPr/>
        </p:nvSpPr>
        <p:spPr>
          <a:xfrm flipH="1">
            <a:off x="4332336" y="3206659"/>
            <a:ext cx="1798410" cy="799929"/>
          </a:xfrm>
          <a:prstGeom prst="wave">
            <a:avLst/>
          </a:prstGeom>
          <a:solidFill>
            <a:srgbClr val="5B8B52"/>
          </a:solid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  <a:sym typeface="+mn-lt"/>
            </a:endParaRPr>
          </a:p>
        </p:txBody>
      </p:sp>
      <p:sp>
        <p:nvSpPr>
          <p:cNvPr id="8" name="Wave 19">
            <a:extLst>
              <a:ext uri="{FF2B5EF4-FFF2-40B4-BE49-F238E27FC236}">
                <a16:creationId xmlns:a16="http://schemas.microsoft.com/office/drawing/2014/main" id="{1094D2DC-8050-5CDD-902B-348E2AD5BDCB}"/>
              </a:ext>
            </a:extLst>
          </p:cNvPr>
          <p:cNvSpPr/>
          <p:nvPr/>
        </p:nvSpPr>
        <p:spPr>
          <a:xfrm flipH="1">
            <a:off x="4332278" y="3852621"/>
            <a:ext cx="1798410" cy="799929"/>
          </a:xfrm>
          <a:prstGeom prst="wave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softEdge rad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  <a:sym typeface="+mn-lt"/>
            </a:endParaRPr>
          </a:p>
        </p:txBody>
      </p:sp>
      <p:sp>
        <p:nvSpPr>
          <p:cNvPr id="10" name="Wave 10">
            <a:extLst>
              <a:ext uri="{FF2B5EF4-FFF2-40B4-BE49-F238E27FC236}">
                <a16:creationId xmlns:a16="http://schemas.microsoft.com/office/drawing/2014/main" id="{9E0F57CB-B340-3848-7ED6-26F6C9EE3E7D}"/>
              </a:ext>
            </a:extLst>
          </p:cNvPr>
          <p:cNvSpPr/>
          <p:nvPr/>
        </p:nvSpPr>
        <p:spPr>
          <a:xfrm flipH="1">
            <a:off x="2533924" y="2915805"/>
            <a:ext cx="1798410" cy="799929"/>
          </a:xfrm>
          <a:prstGeom prst="wave">
            <a:avLst/>
          </a:prstGeom>
          <a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cs typeface="+mn-ea"/>
              <a:sym typeface="+mn-lt"/>
            </a:endParaRPr>
          </a:p>
        </p:txBody>
      </p:sp>
      <p:sp>
        <p:nvSpPr>
          <p:cNvPr id="12" name="Wave 20">
            <a:extLst>
              <a:ext uri="{FF2B5EF4-FFF2-40B4-BE49-F238E27FC236}">
                <a16:creationId xmlns:a16="http://schemas.microsoft.com/office/drawing/2014/main" id="{7C254930-FF22-190E-FABC-755A7654E3C4}"/>
              </a:ext>
            </a:extLst>
          </p:cNvPr>
          <p:cNvSpPr/>
          <p:nvPr/>
        </p:nvSpPr>
        <p:spPr>
          <a:xfrm flipH="1">
            <a:off x="2533867" y="3558537"/>
            <a:ext cx="1798410" cy="799929"/>
          </a:xfrm>
          <a:prstGeom prst="wave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cs typeface="+mn-ea"/>
              <a:sym typeface="+mn-lt"/>
            </a:endParaRPr>
          </a:p>
        </p:txBody>
      </p:sp>
      <p:cxnSp>
        <p:nvCxnSpPr>
          <p:cNvPr id="15" name="Straight Connector 33">
            <a:extLst>
              <a:ext uri="{FF2B5EF4-FFF2-40B4-BE49-F238E27FC236}">
                <a16:creationId xmlns:a16="http://schemas.microsoft.com/office/drawing/2014/main" id="{95E75BFB-B8E3-7E67-78D3-07ADF6B24CDD}"/>
              </a:ext>
            </a:extLst>
          </p:cNvPr>
          <p:cNvCxnSpPr/>
          <p:nvPr/>
        </p:nvCxnSpPr>
        <p:spPr>
          <a:xfrm flipH="1">
            <a:off x="7050904" y="4310197"/>
            <a:ext cx="0" cy="468667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none" w="lg" len="sm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35">
            <a:extLst>
              <a:ext uri="{FF2B5EF4-FFF2-40B4-BE49-F238E27FC236}">
                <a16:creationId xmlns:a16="http://schemas.microsoft.com/office/drawing/2014/main" id="{F6076B6B-AD0B-F917-1F1C-B5787806E533}"/>
              </a:ext>
            </a:extLst>
          </p:cNvPr>
          <p:cNvCxnSpPr>
            <a:cxnSpLocks/>
          </p:cNvCxnSpPr>
          <p:nvPr/>
        </p:nvCxnSpPr>
        <p:spPr>
          <a:xfrm flipV="1">
            <a:off x="5280592" y="2682104"/>
            <a:ext cx="0" cy="540260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none" w="lg" len="sm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37">
            <a:extLst>
              <a:ext uri="{FF2B5EF4-FFF2-40B4-BE49-F238E27FC236}">
                <a16:creationId xmlns:a16="http://schemas.microsoft.com/office/drawing/2014/main" id="{3AC0EB0E-33F9-D13D-F1C8-2DED0C36676C}"/>
              </a:ext>
            </a:extLst>
          </p:cNvPr>
          <p:cNvCxnSpPr/>
          <p:nvPr/>
        </p:nvCxnSpPr>
        <p:spPr>
          <a:xfrm flipH="1">
            <a:off x="3470364" y="4310197"/>
            <a:ext cx="0" cy="468667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none" w="lg" len="sm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Half Frame 11">
            <a:extLst>
              <a:ext uri="{FF2B5EF4-FFF2-40B4-BE49-F238E27FC236}">
                <a16:creationId xmlns:a16="http://schemas.microsoft.com/office/drawing/2014/main" id="{388DC010-6DCA-4AD9-2E63-5BBFD3AD5877}"/>
              </a:ext>
            </a:extLst>
          </p:cNvPr>
          <p:cNvSpPr/>
          <p:nvPr/>
        </p:nvSpPr>
        <p:spPr>
          <a:xfrm rot="2700000" flipH="1">
            <a:off x="9775037" y="3249264"/>
            <a:ext cx="234770" cy="239480"/>
          </a:xfrm>
          <a:prstGeom prst="halfFrame">
            <a:avLst/>
          </a:prstGeom>
          <a:solidFill>
            <a:srgbClr val="5B8B52"/>
          </a:solidFill>
          <a:ln w="1270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cs typeface="+mn-ea"/>
              <a:sym typeface="+mn-lt"/>
            </a:endParaRPr>
          </a:p>
        </p:txBody>
      </p:sp>
      <p:sp>
        <p:nvSpPr>
          <p:cNvPr id="21" name="Half Frame 50">
            <a:extLst>
              <a:ext uri="{FF2B5EF4-FFF2-40B4-BE49-F238E27FC236}">
                <a16:creationId xmlns:a16="http://schemas.microsoft.com/office/drawing/2014/main" id="{5C22F1DA-A970-213D-A4AC-D59F74A6FF40}"/>
              </a:ext>
            </a:extLst>
          </p:cNvPr>
          <p:cNvSpPr/>
          <p:nvPr/>
        </p:nvSpPr>
        <p:spPr>
          <a:xfrm rot="13500000" flipV="1">
            <a:off x="2182958" y="3552600"/>
            <a:ext cx="232056" cy="236712"/>
          </a:xfrm>
          <a:prstGeom prst="halfFrame">
            <a:avLst/>
          </a:prstGeom>
          <a:noFill/>
          <a:ln w="12700">
            <a:solidFill>
              <a:srgbClr val="5B8B5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cs typeface="+mn-ea"/>
              <a:sym typeface="+mn-lt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C7A5B967-19B8-EAFD-F08C-417903A82863}"/>
              </a:ext>
            </a:extLst>
          </p:cNvPr>
          <p:cNvGrpSpPr/>
          <p:nvPr/>
        </p:nvGrpSpPr>
        <p:grpSpPr>
          <a:xfrm>
            <a:off x="2533867" y="5052873"/>
            <a:ext cx="2746182" cy="754330"/>
            <a:chOff x="101199" y="1886576"/>
            <a:chExt cx="2746182" cy="75433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64265B6D-4579-6C8D-BA42-3BACFF9D8726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15C7D143-CC1F-C605-EE35-146400BB041F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5E7B610E-A4D2-656C-2B06-3B09AB1053B8}"/>
              </a:ext>
            </a:extLst>
          </p:cNvPr>
          <p:cNvGrpSpPr/>
          <p:nvPr/>
        </p:nvGrpSpPr>
        <p:grpSpPr>
          <a:xfrm>
            <a:off x="6130688" y="5052873"/>
            <a:ext cx="2746182" cy="754330"/>
            <a:chOff x="101199" y="1886576"/>
            <a:chExt cx="2746182" cy="754330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6E4878E-AB8E-1693-7A23-5CBC60E63663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44B3D9D6-097C-F316-31AA-B0C0129727AE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B6BE91C4-6ED7-1437-42B8-9CB1D598E35F}"/>
              </a:ext>
            </a:extLst>
          </p:cNvPr>
          <p:cNvGrpSpPr/>
          <p:nvPr/>
        </p:nvGrpSpPr>
        <p:grpSpPr>
          <a:xfrm>
            <a:off x="4476166" y="1721760"/>
            <a:ext cx="3456790" cy="754330"/>
            <a:chOff x="101199" y="1886576"/>
            <a:chExt cx="3456790" cy="754330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7D751733-0913-69D4-35C3-A6E0C6EB9963}"/>
                </a:ext>
              </a:extLst>
            </p:cNvPr>
            <p:cNvSpPr txBox="1"/>
            <p:nvPr/>
          </p:nvSpPr>
          <p:spPr>
            <a:xfrm>
              <a:off x="101199" y="2152503"/>
              <a:ext cx="3456790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模板网，幻灯片演 示模板及素材免费下载！</a:t>
              </a:r>
            </a:p>
            <a:p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 网 唯一访问网址：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www.51pptmob an.com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43F903A7-E596-95F0-8304-E3EAAB30DB8E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cxnSp>
        <p:nvCxnSpPr>
          <p:cNvPr id="43" name="Straight Connector 35">
            <a:extLst>
              <a:ext uri="{FF2B5EF4-FFF2-40B4-BE49-F238E27FC236}">
                <a16:creationId xmlns:a16="http://schemas.microsoft.com/office/drawing/2014/main" id="{6E0234EA-7FEB-509C-F389-012802296808}"/>
              </a:ext>
            </a:extLst>
          </p:cNvPr>
          <p:cNvCxnSpPr>
            <a:cxnSpLocks/>
          </p:cNvCxnSpPr>
          <p:nvPr/>
        </p:nvCxnSpPr>
        <p:spPr>
          <a:xfrm flipV="1">
            <a:off x="8710069" y="2191224"/>
            <a:ext cx="0" cy="540260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  <a:headEnd type="none" w="lg" len="sm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A09535D3-3C76-904C-FAFD-3DEF24F2C9FF}"/>
              </a:ext>
            </a:extLst>
          </p:cNvPr>
          <p:cNvGrpSpPr/>
          <p:nvPr/>
        </p:nvGrpSpPr>
        <p:grpSpPr>
          <a:xfrm>
            <a:off x="7905643" y="1230880"/>
            <a:ext cx="2746182" cy="754330"/>
            <a:chOff x="101199" y="1886576"/>
            <a:chExt cx="2746182" cy="754330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2FAF9667-E73F-9CAD-9068-44E39E761024}"/>
                </a:ext>
              </a:extLst>
            </p:cNvPr>
            <p:cNvSpPr txBox="1"/>
            <p:nvPr/>
          </p:nvSpPr>
          <p:spPr>
            <a:xfrm>
              <a:off x="101199" y="2152503"/>
              <a:ext cx="2746182" cy="48840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B878E74B-FAD5-4C69-D0AA-3960F3FD2DCB}"/>
                </a:ext>
              </a:extLst>
            </p:cNvPr>
            <p:cNvSpPr txBox="1"/>
            <p:nvPr/>
          </p:nvSpPr>
          <p:spPr>
            <a:xfrm>
              <a:off x="101199" y="1886576"/>
              <a:ext cx="201930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b="1" dirty="0">
                  <a:solidFill>
                    <a:srgbClr val="5B8B52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043415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uwd0jxbm">
      <a:majorFont>
        <a:latin typeface="HarmonyOS Sans SC Light"/>
        <a:ea typeface="阿里巴巴普惠体 2.0 55 Regular"/>
        <a:cs typeface=""/>
      </a:majorFont>
      <a:minorFont>
        <a:latin typeface="HarmonyOS Sans SC Light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</TotalTime>
  <Words>2605</Words>
  <Application>Microsoft Office PowerPoint</Application>
  <PresentationFormat>宽屏</PresentationFormat>
  <Paragraphs>262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1" baseType="lpstr">
      <vt:lpstr>HarmonyOS Sans SC Light</vt:lpstr>
      <vt:lpstr>阿里巴巴普惠体 2.0 55 Regular</vt:lpstr>
      <vt:lpstr>阿里巴巴普惠体 2.0 65 Medium</vt:lpstr>
      <vt:lpstr>得意黑</vt:lpstr>
      <vt:lpstr>Arial</vt:lpstr>
      <vt:lpstr>Calibri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极简刷迹墨点小清新工作汇报商务ppt模板</dc:title>
  <dc:creator>51PPT模板网</dc:creator>
  <cp:keywords>www.51pptmoban.com（原创作品）</cp:keywords>
  <dc:description>51PPT模板网，幻灯片演示模板及素材免费下载！_x000d_
51PPT模板网 唯一访问网址：www.51pptmoban.com</dc:description>
  <cp:lastModifiedBy>Power user</cp:lastModifiedBy>
  <cp:revision>102</cp:revision>
  <dcterms:created xsi:type="dcterms:W3CDTF">2017-12-08T08:47:00Z</dcterms:created>
  <dcterms:modified xsi:type="dcterms:W3CDTF">2023-05-28T15:06:38Z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2052-10.1.0.7022</vt:lpwstr>
  </property>
</Properties>
</file>