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63" r:id="rId3"/>
    <p:sldId id="256" r:id="rId4"/>
    <p:sldId id="258" r:id="rId5"/>
    <p:sldId id="261" r:id="rId6"/>
    <p:sldId id="260" r:id="rId7"/>
    <p:sldId id="257" r:id="rId8"/>
    <p:sldId id="264" r:id="rId9"/>
    <p:sldId id="259" r:id="rId10"/>
    <p:sldId id="265" r:id="rId11"/>
    <p:sldId id="266" r:id="rId12"/>
    <p:sldId id="267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1F3A083-5B1A-4C2D-BA0C-02A900D0C32A}">
          <p14:sldIdLst>
            <p14:sldId id="268"/>
            <p14:sldId id="263"/>
            <p14:sldId id="256"/>
            <p14:sldId id="258"/>
            <p14:sldId id="261"/>
            <p14:sldId id="260"/>
            <p14:sldId id="257"/>
            <p14:sldId id="264"/>
            <p14:sldId id="259"/>
            <p14:sldId id="265"/>
            <p14:sldId id="266"/>
          </p14:sldIdLst>
        </p14:section>
        <p14:section name="作者信息" id="{E657C583-DBCF-4636-A44E-3DE119CD92E2}">
          <p14:sldIdLst>
            <p14:sldId id="267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D4D2"/>
    <a:srgbClr val="E32146"/>
    <a:srgbClr val="186C76"/>
    <a:srgbClr val="FFF9E2"/>
    <a:srgbClr val="EE8A7B"/>
    <a:srgbClr val="F9F4DD"/>
    <a:srgbClr val="E25A5A"/>
    <a:srgbClr val="CEA3A1"/>
    <a:srgbClr val="4BA23A"/>
    <a:srgbClr val="EA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4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132" y="174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3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24575,'2'0'0,"0"1"0,0-1 0,1 1 0,-1 0 0,0 0 0,0 0 0,0 0 0,-1 0 0,1 1 0,3 1 0,1 2 0,106 60 0,-18-11 0,160 105 0,-169-114 0,-39-16 306,-26-17-1141,27 21-1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2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24575,'22'19'0,"2"0"0,48 30 0,-16-13 0,147 88 0,-194-119-91,0 1 0,-1-1 0,0 1 0,0 1 0,-1-1 0,1 1 0,-2 1 0,1-1 0,-1 1 0,0 0 0,0 1 0,-1 0 0,0-1 0,3 12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7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2 1 24575,'0'17'0,"-1"30"0,2-1 0,2 0 0,14 68 0,-13-100 48,0-1-1,1-1 1,0 1-1,1-1 1,1 0 0,8 12-1,53 63-1082,-53-70 372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8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24575,'1'0'0,"1"0"0,-1 1 0,0-1 0,1 0 0,-1 1 0,0 0 0,1-1 0,-1 1 0,0 0 0,0 0 0,0 0 0,0 0 0,0-1 0,0 2 0,0-1 0,0 0 0,0 0 0,0 0 0,-1 0 0,1 0 0,1 2 0,13 33 0,-13-29 0,11 24 0,-1 2 0,-2-1 0,-2 1 0,0 0 0,-3 1 0,3 64 0,-9-68 0,-9 56 0,7-71 0,-1 0 0,0-1 0,-1 1 0,0-1 0,-14 23 0,18-35-105,0 0 0,0 0 0,0 0 0,-1-1 0,1 1 0,-1-1 0,1 1 0,-1-1 0,1 1 0,-1-1 0,0 0 0,-4 2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9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24575,'2'7'0,"-1"0"0,2 0 0,-1-1 0,6 11 0,6 17 0,2 20 0,-8-25 0,1 0 0,20 42 0,3 1 0,-20-43 0,19 33 0,-25-52 0,1 0 0,0 0 0,0-1 0,1 0 0,0-1 0,17 15 0,-3-7-1365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1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24575,'2'0'0,"0"1"0,0-1 0,1 1 0,-1 0 0,0 0 0,0 0 0,0 0 0,-1 0 0,1 1 0,3 1 0,1 2 0,106 60 0,-18-11 0,160 105 0,-169-114 0,-39-16 306,-26-17-1141,27 21-1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1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24575,'3'1'0,"0"0"0,0 0 0,0 1 0,0 0 0,-1-1 0,1 1 0,0 0 0,-1 0 0,1 1 0,-1-1 0,0 0 0,0 1 0,2 3 0,8 6 0,115 111 0,-122-117-91,0 0 0,1 0 0,0-1 0,0 0 0,1 0 0,-1-1 0,1 1 0,0-1 0,0-1 0,0 0 0,1 0 0,-1 0 0,1-1 0,12 3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1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24575,'5'1'0,"0"1"0,0 0 0,-1 0 0,1 1 0,0-1 0,-1 1 0,0 0 0,1 0 0,3 5 0,2 2 0,0 1 0,-1 0 0,0 0 0,-1 1 0,0 0 0,7 17 0,-4-9 0,21 28 0,86 113 0,-104-144-87,0 0 1,1-2-1,1 1 0,34 23 0,-31-24-844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24575,'0'7'0,"1"0"0,0 1 0,0-1 0,1 1 0,0-1 0,0 0 0,1 0 0,-1 0 0,2 0 0,-1-1 0,1 1 0,0-1 0,0 0 0,10 11 0,-3-6 0,1 0 0,0 0 0,1-1 0,0-1 0,27 15 0,-4-3 0,-24-13 0,1-1 0,-1 0 0,1-1 0,0 0 0,1-1 0,-1-1 0,1 0 0,22 3 0,78-6 158,-64-2-1681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24575,'2'0'0,"-1"1"0,1 0 0,0 0 0,-1 1 0,1-1 0,-1 0 0,1 0 0,-1 1 0,0-1 0,1 1 0,-1-1 0,0 1 0,0 0 0,0-1 0,1 4 0,3 2 0,82 105 0,-37-50 0,-11-11-682,34 59-1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24575,'3'0'0,"4"0"0,4 0 0,6 0 0,3 3 0,-2 4 0,-1 10 0,0 5 0,3 7 0,1 3 0,-1-2 0,-2-3 0,-3-3 0,3 4 0,2 2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24575,'6'3'0,"2"7"0,3 4 0,-1 4 0,-2 4 0,4 11 0,2 2 0,0-2 0,0-2 0,0-2 0,-2-3 0,-3-2 0,1 1 0,0-1 0,2-2 0,3 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3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24575,'0'6'0,"3"10"0,1 10 0,0 2 0,2 4 0,12 10 0,3 1 0,-2 0 0,-1-2 0,-4-5 0,-1-5 0,-3-5 0,-3-5 0,-3-1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5 24575,'0'-1'0,"0"1"0,0 0 0,0 0 0,0 0 0,0 0 0,0-1 0,0 1 0,0 0 0,1 0 0,-1 0 0,0 0 0,0-1 0,0 1 0,0 0 0,0 0 0,0 0 0,0 0 0,1 0 0,-1 0 0,0-1 0,0 1 0,0 0 0,0 0 0,1 0 0,-1 0 0,0 0 0,0 0 0,0 0 0,0 0 0,1 0 0,-1 0 0,0 0 0,0 0 0,0 0 0,0 0 0,1 0 0,-1 0 0,0 0 0,0 0 0,0 0 0,1 0 0,-1 0 0,0 0 0,0 0 0,0 0 0,0 1 0,0-1 0,1 0 0,-1 0 0,0 0 0,10 6 0,7 10 0,-1 1 0,-1 0 0,19 30 0,-25-35 0,1 4 0,0 0 0,-1 1 0,-1 0 0,10 26 0,-12-28 0,1-1 0,1 0 0,13 19 0,13 21 0,-29-44-151,0 0-1,1 0 0,1 0 0,-1-1 1,2 0-1,-1 0 0,1-1 1,12 9-1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24575,'7'-1'0,"1"1"0,-1 1 0,0 0 0,15 3 0,-19-3 0,0 0 0,0 0 0,0 1 0,0 0 0,0-1 0,0 1 0,-1 0 0,1 1 0,-1-1 0,1 0 0,-1 1 0,4 4 0,24 34 0,4 6 0,71 74 0,-90-106 137,-8-10-352,-1 1 1,0 0-1,0 1 1,0-1-1,-1 1 0,8 14 1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24575,'22'19'0,"2"0"0,48 30 0,-16-13 0,147 88 0,-194-119-91,0 1 0,-1-1 0,0 1 0,0 1 0,-1-1 0,1 1 0,-2 1 0,1-1 0,-1 1 0,0 0 0,0 1 0,-1 0 0,0-1 0,3 12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24575,'0'6'0,"3"10"0,1 10 0,0 2 0,2 4 0,12 10 0,3 1 0,-2 0 0,-1-2 0,-4-5 0,-1-5 0,-3-5 0,-3-5 0,-3-1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24575,'0'11'0,"8"188"0,-5-178 0,0 0 0,1 0 0,2 0 0,0-1 0,1 0 0,1 0 0,12 23 0,-13-33 48,-1-1 0,1-1-1,9 10 1,2 2-1604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2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24575,'0'2'0,"3"8"0,4 5 0,7 3 0,4 1 0,1 0 0,-1 1 0,-2 2 0,6 3 0,-1 2 0,-1-6 0,-1-4 0,0-4 0,-2 3 0,1 1 0,0 1 0,-1 1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0,-1-1 0,1 1 0,0 0 0,-1-1 0,1 1 0,-1 0 0,1 0 0,-1 0 0,0 0 0,0 0 0,1 0 0,0 2 0,19 22 0,-15-18 0,-2-2 0,5 7 0,1 0 0,0 0 0,0-1 0,1-1 0,1 1 0,0-2 0,0 0 0,23 13 0,0-6 0,-2 2 0,0 1 0,42 33 0,-21-15-1365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24575,'1'3'0,"1"0"0,0 0 0,0 1 0,-1-1 0,2 0 0,-1 0 0,0-1 0,1 1 0,-1 0 0,1-1 0,0 0 0,4 4 0,2 1 0,44 42 0,97 95 0,-135-125 0,-1 0 0,23 42 0,-21-34 0,14 34-1365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35 1 24575,'0'6'0,"0"5"0,0 3 0,0 3 0,0 2 0,0-1 0,0 1 0,0 0 0,0 2 0,0 1 0,0 0 0,0 2 0,0 0 0,-6-1 0,-2-2 0,-3-1 0,1-1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24575,'4'5'0,"1"1"0,-1 1 0,-1-1 0,1 0 0,-1 1 0,0 0 0,0 0 0,-1 0 0,0 0 0,0 0 0,0 13 0,13 34 0,-1-19 0,34 61 0,-40-83 0,1 0 0,0-1 0,1 0 0,1 0 0,0-1 0,0-1 0,17 13 0,-20-18-91,1 1 0,0-1 0,0-1 0,0 0 0,1 0 0,-1 0 0,1-2 0,0 1 0,0-1 0,0 0 0,0-1 0,0-1 0,1 1 0,15-3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4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24575,'0'11'0,"8"188"0,-5-178 0,0 0 0,1 0 0,2 0 0,0-1 0,1 0 0,1 0 0,12 23 0,-13-33 48,-1-1 0,1-1-1,9 10 1,2 2-1604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24575,'5'0'0,"1"1"0,-1-1 0,0 1 0,0 1 0,0-1 0,0 1 0,0 0 0,8 4 0,39 26 0,-26-14 0,57 30 0,54 36 0,-103-62 250,-21-14-653,0 0-1,-1 1 0,14 13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24575,'0'1'0,"1"1"0,-1 0 0,1 0 0,-1 0 0,1-1 0,0 1 0,-1 0 0,1-1 0,0 1 0,0 0 0,1-1 0,-1 1 0,0-1 0,0 0 0,3 3 0,23 17 0,-25-20 0,84 51 0,18 15 0,-84-54 57,1 0 0,-1-2 0,2 0 0,0-2 0,27 9 0,-16-8-626,2-1 0,63 8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24575,'0'3'0,"6"4"0,5 4 0,1 3 0,1-1 0,1 0 0,2 1 0,1 2 0,0 3 0,1 2 0,0 0 0,-1-3 0,1-2 0,-3-1 0,-4 0 0,-1 4 0,-2 2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24575,'0'3'0,"0"7"0,3 4 0,4 4 0,7 1 0,7 7 0,3-2 0,0-1 0,-1 1 0,-1-3 0,-4-3 0,0-1 0,-2 0 0,-2-1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12 24575,'3'-4'0,"4"0"0,4 1 0,6 5 0,6 7 0,5 4 0,-2 4 0,-2 4 0,-3 1 0,4 1 0,1-1 0,0-1 0,-3-2 0,-1-3 0,-5-2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3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24575,'1'0'0,"0"0"0,1 0 0,-1 1 0,0-1 0,0 0 0,1 1 0,-1 0 0,0-1 0,0 1 0,0 0 0,0-1 0,0 1 0,0 0 0,0 0 0,0 0 0,0 0 0,0 0 0,-1 0 0,1 0 0,0 0 0,-1 0 0,1 0 0,0 0 0,-1 1 0,0-1 0,1 0 0,0 3 0,6 36 0,-7-37 0,3 33 0,-1-8 0,8 42 0,-8-61 0,1 0 0,0 0 0,0 0 0,1 0 0,0-1 0,0 1 0,1-1 0,9 11 0,11 18 0,-18-27 0,-1-1 0,1 1 0,16 15 0,-8-11-273,1-1 0,1-1 0,0 0 0,21 10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3 24575,'0'-1'0,"0"1"0,0 0 0,1 0 0,-1 0 0,0-1 0,0 1 0,0 0 0,1 0 0,-1 0 0,0 0 0,0 0 0,1 0 0,-1-1 0,0 1 0,0 0 0,1 0 0,-1 0 0,0 0 0,0 0 0,1 0 0,-1 0 0,0 0 0,0 0 0,1 0 0,-1 0 0,0 0 0,0 0 0,1 0 0,-1 0 0,0 1 0,0-1 0,1 0 0,-1 0 0,0 0 0,7 10 0,2 19 0,-8-26 0,11 53 0,-8-36 0,0 0 0,2-1 0,0 1 0,1-1 0,10 19 0,3 4 0,20 57 0,-1 0 0,-8-34-1365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24575,'1'36'0,"1"0"0,10 51 0,-10-78 0,1 0 0,0 0 0,0-1 0,1 1 0,0-1 0,1 0 0,7 11 0,46 51 0,-34-42 0,36 32 307,-18-19-1979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24575,'0'2'0,"0"5"0,0 7 0,0 4 0,0 2 0,0 0 0,0 3 0,0 1 0,0-1 0,3 2 0,1-1 0,0-1 0,-1-1 0,-1-3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19 1 24575,'-1'0'0,"0"0"0,1 0 0,-1 1 0,0-1 0,1 1 0,-1-1 0,1 1 0,-1-1 0,0 1 0,1-1 0,-1 1 0,1-1 0,-1 1 0,1 0 0,-1-1 0,1 1 0,0 0 0,-1-1 0,1 1 0,0 0 0,0-1 0,-1 1 0,1 0 0,0 0 0,0-1 0,0 3 0,-3 24 0,3-23 0,-3 205 0,4-121 0,-1-76-105,0 0 0,1 1 0,0-1 0,1 0 0,0 1 0,1-1 0,1-1 0,0 1 0,0 0 0,1-1 0,1 0 0,12 19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5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24575,'0'2'0,"3"8"0,4 5 0,7 3 0,4 1 0,1 0 0,-1 1 0,-2 2 0,6 3 0,-1 2 0,-1-6 0,-1-4 0,0-4 0,-2 3 0,1 1 0,0 1 0,-1 1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24575,'3'0'0,"1"0"0,-1 0 0,1 1 0,-1 0 0,0 0 0,1 0 0,-1 0 0,0 0 0,0 1 0,0-1 0,0 1 0,0 0 0,0 0 0,0 0 0,0 0 0,-1 1 0,1-1 0,-1 1 0,0-1 0,0 1 0,0 0 0,0 0 0,0 0 0,-1 0 0,3 6 0,2 7 0,0 1 0,-2-1 0,6 35 0,-8-39 0,10 85 235,-9-64-555,1 1 0,2-1 0,1-1 0,17 48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0,0 0 0,0-1 0,-1 1 0,1 0 0,0 0 0,-1 0 0,1 0 0,-1 0 0,1 0 0,-1 0 0,0 1 0,1-1 0,-1 0 0,0 1 0,0-1 0,0 1 0,0-1 0,0 1 0,0 2 0,18 38 0,-18-39 0,24 77 0,14 84 0,-32-132 0,-3-14-1365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15 1 24575,'-2'3'0,"0"0"0,1 1 0,-1 0 0,1-1 0,0 1 0,0 0 0,0 0 0,0-1 0,1 1 0,-1 0 0,1 7 0,0 1 0,-1 5 0,1-1 0,0 1 0,1-1 0,1 1 0,1-1 0,1 0 0,0 0 0,0 0 0,2-1 0,9 21 0,-4-16 0,0 0 0,1 0 0,1-2 0,0 1 0,2-2 0,0 0 0,18 15 0,3-3 0,-27-23 0,0 1 0,0 0 0,-1 1 0,0 0 0,0 0 0,6 10 0,-2-2 0,1 0 0,0 0 0,1-1 0,1-1 0,0-1 0,19 13 0,-25-20-227,1-1-1,0 0 1,0-1-1,0 0 1,19 5-1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24575,'0'14'0,"1"0"0,1-1 0,0 1 0,1 0 0,8 23 0,32 60 0,-19-45 0,-10-13 234,-13-33-357,1 0 0,0 0 0,0-1 0,0 1 0,1-1 0,0 1 0,0-1 0,0 0 0,0 0 0,1 0 0,0 0 0,6 5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2 1 24575,'0'17'0,"-1"30"0,2-1 0,2 0 0,14 68 0,-13-100 48,0-1-1,1-1 1,0 1-1,1-1 1,1 0 0,8 12-1,53 63-1082,-53-70 372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4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24575,'1'0'0,"1"0"0,-1 1 0,0-1 0,1 0 0,-1 1 0,0 0 0,1-1 0,-1 1 0,0 0 0,0 0 0,0 0 0,0 0 0,0-1 0,0 2 0,0-1 0,0 0 0,0 0 0,0 0 0,-1 0 0,1 0 0,1 2 0,13 33 0,-13-29 0,11 24 0,-1 2 0,-2-1 0,-2 1 0,0 0 0,-3 1 0,3 64 0,-9-68 0,-9 56 0,7-71 0,-1 0 0,0-1 0,-1 1 0,0-1 0,-14 23 0,18-35-105,0 0 0,0 0 0,0 0 0,-1-1 0,1 1 0,-1-1 0,1 1 0,-1-1 0,1 1 0,-1-1 0,0 0 0,-4 2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14:04.85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24575,'2'7'0,"-1"0"0,2 0 0,-1-1 0,6 11 0,6 17 0,2 20 0,-8-25 0,1 0 0,20 42 0,3 1 0,-20-43 0,19 33 0,-25-52 0,1 0 0,0 0 0,0-1 0,1 0 0,0-1 0,17 15 0,-3-7-1365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24575,'2'0'0,"0"1"0,0-1 0,1 1 0,-1 0 0,0 0 0,0 0 0,0 0 0,-1 0 0,1 1 0,3 1 0,1 2 0,106 60 0,-18-11 0,160 105 0,-169-114 0,-39-16 306,-26-17-1141,27 21-1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24575,'3'1'0,"0"0"0,0 0 0,0 1 0,0 0 0,-1-1 0,1 1 0,0 0 0,-1 0 0,1 1 0,-1-1 0,0 0 0,0 1 0,2 3 0,8 6 0,115 111 0,-122-117-91,0 0 0,1 0 0,0-1 0,0 0 0,1 0 0,-1-1 0,1 1 0,0-1 0,0-1 0,0 0 0,1 0 0,-1 0 0,1-1 0,12 3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24575,'5'1'0,"0"1"0,0 0 0,-1 0 0,1 1 0,0-1 0,-1 1 0,0 0 0,1 0 0,3 5 0,2 2 0,0 1 0,-1 0 0,0 0 0,-1 1 0,0 0 0,7 17 0,-4-9 0,21 28 0,86 113 0,-104-144-87,0 0 1,1-2-1,1 1 0,34 23 0,-31-24-844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6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24575,'2'0'0,"-1"0"0,1 1 0,-1-1 0,1 1 0,0 0 0,-1-1 0,1 1 0,-1 0 0,1 0 0,-1 0 0,0 0 0,0 0 0,1 0 0,0 2 0,19 22 0,-15-18 0,-2-2 0,5 7 0,1 0 0,0 0 0,0-1 0,1-1 0,1 1 0,0-2 0,0 0 0,23 13 0,0-6 0,-2 2 0,0 1 0,42 33 0,-21-15-1365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24575,'0'7'0,"1"0"0,0 1 0,0-1 0,1 1 0,0-1 0,0 0 0,1 0 0,-1 0 0,2 0 0,-1-1 0,1 1 0,0-1 0,0 0 0,10 11 0,-3-6 0,1 0 0,0 0 0,1-1 0,0-1 0,27 15 0,-4-3 0,-24-13 0,1-1 0,-1 0 0,1-1 0,0 0 0,1-1 0,-1-1 0,1 0 0,22 3 0,78-6 158,-64-2-1681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24575,'2'0'0,"-1"1"0,1 0 0,0 0 0,-1 1 0,1-1 0,-1 0 0,1 0 0,-1 1 0,0-1 0,1 1 0,-1-1 0,0 1 0,0 0 0,0-1 0,1 4 0,3 2 0,82 105 0,-37-50 0,-11-11-682,34 59-1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6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24575,'3'0'0,"4"0"0,4 0 0,6 0 0,3 3 0,-2 4 0,-1 10 0,0 5 0,3 7 0,1 3 0,-1-2 0,-2-3 0,-3-3 0,3 4 0,2 2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24575,'6'3'0,"2"7"0,3 4 0,-1 4 0,-2 4 0,4 11 0,2 2 0,0-2 0,0-2 0,0-2 0,-2-3 0,-3-2 0,1 1 0,0-1 0,2-2 0,3 1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5 24575,'0'-1'0,"0"1"0,0 0 0,0 0 0,0 0 0,0 0 0,0-1 0,0 1 0,0 0 0,1 0 0,-1 0 0,0 0 0,0-1 0,0 1 0,0 0 0,0 0 0,0 0 0,0 0 0,1 0 0,-1 0 0,0-1 0,0 1 0,0 0 0,0 0 0,1 0 0,-1 0 0,0 0 0,0 0 0,0 0 0,0 0 0,1 0 0,-1 0 0,0 0 0,0 0 0,0 0 0,0 0 0,1 0 0,-1 0 0,0 0 0,0 0 0,0 0 0,1 0 0,-1 0 0,0 0 0,0 0 0,0 0 0,0 1 0,0-1 0,1 0 0,-1 0 0,0 0 0,10 6 0,7 10 0,-1 1 0,-1 0 0,19 30 0,-25-35 0,1 4 0,0 0 0,-1 1 0,-1 0 0,10 26 0,-12-28 0,1-1 0,1 0 0,13 19 0,13 21 0,-29-44-151,0 0-1,1 0 0,1 0 0,-1-1 1,2 0-1,-1 0 0,1-1 1,12 9-1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24575,'7'-1'0,"1"1"0,-1 1 0,0 0 0,15 3 0,-19-3 0,0 0 0,0 0 0,0 1 0,0 0 0,0-1 0,0 1 0,-1 0 0,1 1 0,-1-1 0,1 0 0,-1 1 0,4 4 0,24 34 0,4 6 0,71 74 0,-90-106 137,-8-10-352,-1 1 1,0 0-1,0 1 1,0-1-1,-1 1 0,8 14 1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24575,'22'19'0,"2"0"0,48 30 0,-16-13 0,147 88 0,-194-119-91,0 1 0,-1-1 0,0 1 0,0 1 0,-1-1 0,1 1 0,-2 1 0,1-1 0,-1 1 0,0 0 0,0 1 0,-1 0 0,0-1 0,3 12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24575,'0'6'0,"3"10"0,1 10 0,0 2 0,2 4 0,12 10 0,3 1 0,-2 0 0,-1-2 0,-4-5 0,-1-5 0,-3-5 0,-3-5 0,-3-1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24575,'0'11'0,"8"188"0,-5-178 0,0 0 0,1 0 0,2 0 0,0-1 0,1 0 0,1 0 0,12 23 0,-13-33 48,-1-1 0,1-1-1,9 10 1,2 2-1604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24575,'0'2'0,"3"8"0,4 5 0,7 3 0,4 1 0,1 0 0,-1 1 0,-2 2 0,6 3 0,-1 2 0,-1-6 0,-1-4 0,0-4 0,-2 3 0,1 1 0,0 1 0,-1 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7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24575,'1'3'0,"1"0"0,0 0 0,0 1 0,-1-1 0,2 0 0,-1 0 0,0-1 0,1 1 0,-1 0 0,1-1 0,0 0 0,4 4 0,2 1 0,44 42 0,97 95 0,-135-125 0,-1 0 0,23 42 0,-21-34 0,14 34-1365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0,-1-1 0,1 1 0,0 0 0,-1-1 0,1 1 0,-1 0 0,1 0 0,-1 0 0,0 0 0,0 0 0,1 0 0,0 2 0,19 22 0,-15-18 0,-2-2 0,5 7 0,1 0 0,0 0 0,0-1 0,1-1 0,1 1 0,0-2 0,0 0 0,23 13 0,0-6 0,-2 2 0,0 1 0,42 33 0,-21-15-1365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24575,'1'3'0,"1"0"0,0 0 0,0 1 0,-1-1 0,2 0 0,-1 0 0,0-1 0,1 1 0,-1 0 0,1-1 0,0 0 0,4 4 0,2 1 0,44 42 0,97 95 0,-135-125 0,-1 0 0,23 42 0,-21-34 0,14 34-1365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7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35 1 24575,'0'6'0,"0"5"0,0 3 0,0 3 0,0 2 0,0-1 0,0 1 0,0 0 0,0 2 0,0 1 0,0 0 0,0 2 0,0 0 0,-6-1 0,-2-2 0,-3-1 0,1-1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24575,'4'5'0,"1"1"0,-1 1 0,-1-1 0,1 0 0,-1 1 0,0 0 0,0 0 0,-1 0 0,0 0 0,0 0 0,0 13 0,13 34 0,-1-19 0,34 61 0,-40-83 0,1 0 0,0-1 0,1 0 0,1 0 0,0-1 0,0-1 0,17 13 0,-20-18-91,1 1 0,0-1 0,0-1 0,0 0 0,1 0 0,-1 0 0,1-2 0,0 1 0,0-1 0,0 0 0,0-1 0,0-1 0,1 1 0,15-3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24575,'5'0'0,"1"1"0,-1-1 0,0 1 0,0 1 0,0-1 0,0 1 0,0 0 0,8 4 0,39 26 0,-26-14 0,57 30 0,54 36 0,-103-62 250,-21-14-653,0 0-1,-1 1 0,14 13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24575,'0'1'0,"1"1"0,-1 0 0,1 0 0,-1 0 0,1-1 0,0 1 0,-1 0 0,1-1 0,0 1 0,0 0 0,1-1 0,-1 1 0,0-1 0,0 0 0,3 3 0,23 17 0,-25-20 0,84 51 0,18 15 0,-84-54 57,1 0 0,-1-2 0,2 0 0,0-2 0,27 9 0,-16-8-626,2-1 0,63 8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24575,'0'3'0,"6"4"0,5 4 0,1 3 0,1-1 0,1 0 0,2 1 0,1 2 0,0 3 0,1 2 0,0 0 0,-1-3 0,1-2 0,-3-1 0,-4 0 0,-1 4 0,-2 2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24575,'0'3'0,"0"7"0,3 4 0,4 4 0,7 1 0,7 7 0,3-2 0,0-1 0,-1 1 0,-1-3 0,-4-3 0,0-1 0,-2 0 0,-2-1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12 24575,'3'-4'0,"4"0"0,4 1 0,6 5 0,6 7 0,5 4 0,-2 4 0,-2 4 0,-3 1 0,4 1 0,1-1 0,0-1 0,-3-2 0,-1-3 0,-5-2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24575,'1'0'0,"0"0"0,1 0 0,-1 1 0,0-1 0,0 0 0,1 1 0,-1 0 0,0-1 0,0 1 0,0 0 0,0-1 0,0 1 0,0 0 0,0 0 0,0 0 0,0 0 0,0 0 0,-1 0 0,1 0 0,0 0 0,-1 0 0,1 0 0,0 0 0,-1 1 0,0-1 0,1 0 0,0 3 0,6 36 0,-7-37 0,3 33 0,-1-8 0,8 42 0,-8-61 0,1 0 0,0 0 0,0 0 0,1 0 0,0-1 0,0 1 0,1-1 0,9 11 0,11 18 0,-18-27 0,-1-1 0,1 1 0,16 15 0,-8-11-273,1-1 0,1-1 0,0 0 0,21 10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8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35 1 24575,'0'6'0,"0"5"0,0 3 0,0 3 0,0 2 0,0-1 0,0 1 0,0 0 0,0 2 0,0 1 0,0 0 0,0 2 0,0 0 0,-6-1 0,-2-2 0,-3-1 0,1-1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3 24575,'0'-1'0,"0"1"0,0 0 0,1 0 0,-1 0 0,0-1 0,0 1 0,0 0 0,1 0 0,-1 0 0,0 0 0,0 0 0,1 0 0,-1-1 0,0 1 0,0 0 0,1 0 0,-1 0 0,0 0 0,0 0 0,1 0 0,-1 0 0,0 0 0,0 0 0,1 0 0,-1 0 0,0 0 0,0 0 0,1 0 0,-1 0 0,0 1 0,0-1 0,1 0 0,-1 0 0,0 0 0,7 10 0,2 19 0,-8-26 0,11 53 0,-8-36 0,0 0 0,2-1 0,0 1 0,1-1 0,10 19 0,3 4 0,20 57 0,-1 0 0,-8-34-1365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24575,'1'36'0,"1"0"0,10 51 0,-10-78 0,1 0 0,0 0 0,0-1 0,1 1 0,0-1 0,1 0 0,7 11 0,46 51 0,-34-42 0,36 32 307,-18-19-1979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8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24575,'0'2'0,"0"5"0,0 7 0,0 4 0,0 2 0,0 0 0,0 3 0,0 1 0,0-1 0,3 2 0,1-1 0,0-1 0,-1-1 0,-1-3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19 1 24575,'-1'0'0,"0"0"0,1 0 0,-1 1 0,0-1 0,1 1 0,-1-1 0,1 1 0,-1-1 0,0 1 0,1-1 0,-1 1 0,1-1 0,-1 1 0,1 0 0,-1-1 0,1 1 0,0 0 0,-1-1 0,1 1 0,0 0 0,0-1 0,-1 1 0,1 0 0,0 0 0,0-1 0,0 3 0,-3 24 0,3-23 0,-3 205 0,4-121 0,-1-76-105,0 0 0,1 1 0,0-1 0,1 0 0,0 1 0,1-1 0,1-1 0,0 1 0,0 0 0,1-1 0,1 0 0,12 19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24575,'3'0'0,"1"0"0,-1 0 0,1 1 0,-1 0 0,0 0 0,1 0 0,-1 0 0,0 0 0,0 1 0,0-1 0,0 1 0,0 0 0,0 0 0,0 0 0,0 0 0,-1 1 0,1-1 0,-1 1 0,0-1 0,0 1 0,0 0 0,0 0 0,0 0 0,-1 0 0,3 6 0,2 7 0,0 1 0,-2-1 0,6 35 0,-8-39 0,10 85 235,-9-64-555,1 1 0,2-1 0,1-1 0,17 48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0,0 0 0,0-1 0,-1 1 0,1 0 0,0 0 0,-1 0 0,1 0 0,-1 0 0,1 0 0,-1 0 0,0 1 0,1-1 0,-1 0 0,0 1 0,0-1 0,0 1 0,0-1 0,0 1 0,0 2 0,18 38 0,-18-39 0,24 77 0,14 84 0,-32-132 0,-3-14-1365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15 1 24575,'-2'3'0,"0"0"0,1 1 0,-1 0 0,1-1 0,0 1 0,0 0 0,0 0 0,0-1 0,1 1 0,-1 0 0,1 7 0,0 1 0,-1 5 0,1-1 0,0 1 0,1-1 0,1 1 0,1-1 0,1 0 0,0 0 0,0 0 0,2-1 0,9 21 0,-4-16 0,0 0 0,1 0 0,1-2 0,0 1 0,2-2 0,0 0 0,18 15 0,3-3 0,-27-23 0,0 1 0,0 0 0,-1 1 0,0 0 0,0 0 0,6 10 0,-2-2 0,1 0 0,0 0 0,1-1 0,1-1 0,0-1 0,19 13 0,-25-20-227,1-1-1,0 0 1,0-1-1,0 0 1,19 5-1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24575,'0'14'0,"1"0"0,1-1 0,0 1 0,1 0 0,8 23 0,32 60 0,-19-45 0,-10-13 234,-13-33-357,1 0 0,0 0 0,0-1 0,0 1 0,1-1 0,0 1 0,0-1 0,0 0 0,0 0 0,1 0 0,0 0 0,6 5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2 1 24575,'0'17'0,"-1"30"0,2-1 0,2 0 0,14 68 0,-13-100 48,0-1-1,1-1 1,0 1-1,1-1 1,1 0 0,8 12-1,53 63-1082,-53-70 372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24575,'1'0'0,"1"0"0,-1 1 0,0-1 0,1 0 0,-1 1 0,0 0 0,1-1 0,-1 1 0,0 0 0,0 0 0,0 0 0,0 0 0,0-1 0,0 2 0,0-1 0,0 0 0,0 0 0,0 0 0,-1 0 0,1 0 0,1 2 0,13 33 0,-13-29 0,11 24 0,-1 2 0,-2-1 0,-2 1 0,0 0 0,-3 1 0,3 64 0,-9-68 0,-9 56 0,7-71 0,-1 0 0,0-1 0,-1 1 0,0-1 0,-14 23 0,18-35-105,0 0 0,0 0 0,0 0 0,-1-1 0,1 1 0,-1-1 0,1 1 0,-1-1 0,1 1 0,-1-1 0,0 0 0,-4 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9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24575,'4'5'0,"1"1"0,-1 1 0,-1-1 0,1 0 0,-1 1 0,0 0 0,0 0 0,-1 0 0,0 0 0,0 0 0,0 13 0,13 34 0,-1-19 0,34 61 0,-40-83 0,1 0 0,0-1 0,1 0 0,1 0 0,0-1 0,0-1 0,17 13 0,-20-18-91,1 1 0,0-1 0,0-1 0,0 0 0,1 0 0,-1 0 0,1-2 0,0 1 0,0-1 0,0 0 0,0-1 0,0-1 0,1 1 0,15-3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58:11.69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24575,'2'7'0,"-1"0"0,2 0 0,-1-1 0,6 11 0,6 17 0,2 20 0,-8-25 0,1 0 0,20 42 0,3 1 0,-20-43 0,19 33 0,-25-52 0,1 0 0,0 0 0,0-1 0,1 0 0,0-1 0,17 15 0,-3-7-1365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0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24575,'5'0'0,"1"1"0,-1-1 0,0 1 0,0 1 0,0-1 0,0 1 0,0 0 0,8 4 0,39 26 0,-26-14 0,57 30 0,54 36 0,-103-62 250,-21-14-653,0 0-1,-1 1 0,14 13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1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24575,'0'1'0,"1"1"0,-1 0 0,1 0 0,-1 0 0,1-1 0,0 1 0,-1 0 0,1-1 0,0 1 0,0 0 0,1-1 0,-1 1 0,0-1 0,0 0 0,3 3 0,23 17 0,-25-20 0,84 51 0,18 15 0,-84-54 57,1 0 0,-1-2 0,2 0 0,0-2 0,27 9 0,-16-8-626,2-1 0,63 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4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24575,'3'1'0,"0"0"0,0 0 0,0 1 0,0 0 0,-1-1 0,1 1 0,0 0 0,-1 0 0,1 1 0,-1-1 0,0 0 0,0 1 0,2 3 0,8 6 0,115 111 0,-122-117-91,0 0 0,1 0 0,0-1 0,0 0 0,1 0 0,-1-1 0,1 1 0,0-1 0,0-1 0,0 0 0,1 0 0,-1 0 0,1-1 0,12 3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2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24575,'0'3'0,"6"4"0,5 4 0,1 3 0,1-1 0,1 0 0,2 1 0,1 2 0,0 3 0,1 2 0,0 0 0,-1-3 0,1-2 0,-3-1 0,-4 0 0,-1 4 0,-2 2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3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24575,'0'3'0,"0"7"0,3 4 0,4 4 0,7 1 0,7 7 0,3-2 0,0-1 0,-1 1 0,-1-3 0,-4-3 0,0-1 0,-2 0 0,-2-1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4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12 24575,'3'-4'0,"4"0"0,4 1 0,6 5 0,6 7 0,5 4 0,-2 4 0,-2 4 0,-3 1 0,4 1 0,1-1 0,0-1 0,-3-2 0,-1-3 0,-5-2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5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24575,'1'0'0,"0"0"0,1 0 0,-1 1 0,0-1 0,0 0 0,1 1 0,-1 0 0,0-1 0,0 1 0,0 0 0,0-1 0,0 1 0,0 0 0,0 0 0,0 0 0,0 0 0,0 0 0,-1 0 0,1 0 0,0 0 0,-1 0 0,1 0 0,0 0 0,-1 1 0,0-1 0,1 0 0,0 3 0,6 36 0,-7-37 0,3 33 0,-1-8 0,8 42 0,-8-61 0,1 0 0,0 0 0,0 0 0,1 0 0,0-1 0,0 1 0,1-1 0,9 11 0,11 18 0,-18-27 0,-1-1 0,1 1 0,16 15 0,-8-11-273,1-1 0,1-1 0,0 0 0,21 10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6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3 24575,'0'-1'0,"0"1"0,0 0 0,1 0 0,-1 0 0,0-1 0,0 1 0,0 0 0,1 0 0,-1 0 0,0 0 0,0 0 0,1 0 0,-1-1 0,0 1 0,0 0 0,1 0 0,-1 0 0,0 0 0,0 0 0,1 0 0,-1 0 0,0 0 0,0 0 0,1 0 0,-1 0 0,0 0 0,0 0 0,1 0 0,-1 0 0,0 1 0,0-1 0,1 0 0,-1 0 0,0 0 0,7 10 0,2 19 0,-8-26 0,11 53 0,-8-36 0,0 0 0,2-1 0,0 1 0,1-1 0,10 19 0,3 4 0,20 57 0,-1 0 0,-8-34-1365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7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24575,'1'36'0,"1"0"0,10 51 0,-10-78 0,1 0 0,0 0 0,0-1 0,1 1 0,0-1 0,1 0 0,7 11 0,46 51 0,-34-42 0,36 32 307,-18-19-1979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8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24575,'0'2'0,"0"5"0,0 7 0,0 4 0,0 2 0,0 0 0,0 3 0,0 1 0,0-1 0,3 2 0,1-1 0,0-1 0,-1-1 0,-1-3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49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19 1 24575,'-1'0'0,"0"0"0,1 0 0,-1 1 0,0-1 0,1 1 0,-1-1 0,1 1 0,-1-1 0,0 1 0,1-1 0,-1 1 0,1-1 0,-1 1 0,1 0 0,-1-1 0,1 1 0,0 0 0,-1-1 0,1 1 0,0 0 0,0-1 0,-1 1 0,1 0 0,0 0 0,0-1 0,0 3 0,-3 24 0,3-23 0,-3 205 0,4-121 0,-1-76-105,0 0 0,1 1 0,0-1 0,1 0 0,0 1 0,1-1 0,1-1 0,0 1 0,0 0 0,1-1 0,1 0 0,12 19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0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24575,'3'0'0,"1"0"0,-1 0 0,1 1 0,-1 0 0,0 0 0,1 0 0,-1 0 0,0 0 0,0 1 0,0-1 0,0 1 0,0 0 0,0 0 0,0 0 0,0 0 0,-1 1 0,1-1 0,-1 1 0,0-1 0,0 1 0,0 0 0,0 0 0,0 0 0,-1 0 0,3 6 0,2 7 0,0 1 0,-2-1 0,6 35 0,-8-39 0,10 85 235,-9-64-555,1 1 0,2-1 0,1-1 0,17 48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1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24575,'2'0'0,"-1"0"0,1 1 0,0 0 0,0-1 0,-1 1 0,1 0 0,0 0 0,-1 0 0,1 0 0,-1 0 0,1 0 0,-1 0 0,0 1 0,1-1 0,-1 0 0,0 1 0,0-1 0,0 1 0,0-1 0,0 1 0,0 2 0,18 38 0,-18-39 0,24 77 0,14 84 0,-32-132 0,-3-14-1365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5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24575,'5'1'0,"0"1"0,0 0 0,-1 0 0,1 1 0,0-1 0,-1 1 0,0 0 0,1 0 0,3 5 0,2 2 0,0 1 0,-1 0 0,0 0 0,-1 1 0,0 0 0,7 17 0,-4-9 0,21 28 0,86 113 0,-104-144-87,0 0 1,1-2-1,1 1 0,34 23 0,-31-24-844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2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15 1 24575,'-2'3'0,"0"0"0,1 1 0,-1 0 0,1-1 0,0 1 0,0 0 0,0 0 0,0-1 0,1 1 0,-1 0 0,1 7 0,0 1 0,-1 5 0,1-1 0,0 1 0,1-1 0,1 1 0,1-1 0,1 0 0,0 0 0,0 0 0,2-1 0,9 21 0,-4-16 0,0 0 0,1 0 0,1-2 0,0 1 0,2-2 0,0 0 0,18 15 0,3-3 0,-27-23 0,0 1 0,0 0 0,-1 1 0,0 0 0,0 0 0,6 10 0,-2-2 0,1 0 0,0 0 0,1-1 0,1-1 0,0-1 0,19 13 0,-25-20-227,1-1-1,0 0 1,0-1-1,0 0 1,19 5-1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3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24575,'0'14'0,"1"0"0,1-1 0,0 1 0,1 0 0,8 23 0,32 60 0,-19-45 0,-10-13 234,-13-33-357,1 0 0,0 0 0,0-1 0,0 1 0,1-1 0,0 1 0,0-1 0,0 0 0,0 0 0,1 0 0,0 0 0,6 5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4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2 1 24575,'0'17'0,"-1"30"0,2-1 0,2 0 0,14 68 0,-13-100 48,0-1-1,1-1 1,0 1-1,1-1 1,1 0 0,8 12-1,53 63-1082,-53-70 372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5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24575,'1'0'0,"1"0"0,-1 1 0,0-1 0,1 0 0,-1 1 0,0 0 0,1-1 0,-1 1 0,0 0 0,0 0 0,0 0 0,0 0 0,0-1 0,0 2 0,0-1 0,0 0 0,0 0 0,0 0 0,-1 0 0,1 0 0,1 2 0,13 33 0,-13-29 0,11 24 0,-1 2 0,-2-1 0,-2 1 0,0 0 0,-3 1 0,3 64 0,-9-68 0,-9 56 0,7-71 0,-1 0 0,0-1 0,-1 1 0,0-1 0,-14 23 0,18-35-105,0 0 0,0 0 0,0 0 0,-1-1 0,1 1 0,-1-1 0,1 1 0,-1-1 0,1 1 0,-1-1 0,0 0 0,-4 2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56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24575,'2'7'0,"-1"0"0,2 0 0,-1-1 0,6 11 0,6 17 0,2 20 0,-8-25 0,1 0 0,20 42 0,3 1 0,-20-43 0,19 33 0,-25-52 0,1 0 0,0 0 0,0-1 0,1 0 0,0-1 0,17 15 0,-3-7-1365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21.97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24575,'2'0'0,"0"1"0,0-1 0,1 1 0,-1 0 0,0 0 0,0 0 0,0 0 0,-1 0 0,1 1 0,3 1 0,1 2 0,106 60 0,-18-11 0,160 105 0,-169-114 0,-39-16 306,-26-17-1141,27 21-1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26.18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24575,'3'1'0,"0"0"0,0 0 0,0 1 0,0 0 0,-1-1 0,1 1 0,0 0 0,-1 0 0,1 1 0,-1-1 0,0 0 0,0 1 0,2 3 0,8 6 0,115 111 0,-122-117-91,0 0 0,1 0 0,0-1 0,0 0 0,1 0 0,-1-1 0,1 1 0,0-1 0,0-1 0,0 0 0,1 0 0,-1 0 0,1-1 0,12 3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28.24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24575,'5'1'0,"0"1"0,0 0 0,-1 0 0,1 1 0,0-1 0,-1 1 0,0 0 0,1 0 0,3 5 0,2 2 0,0 1 0,-1 0 0,0 0 0,-1 1 0,0 0 0,7 17 0,-4-9 0,21 28 0,86 113 0,-104-144-87,0 0 1,1-2-1,1 1 0,34 23 0,-31-24-844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4.56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24575,'0'7'0,"1"0"0,0 1 0,0-1 0,1 1 0,0-1 0,0 0 0,1 0 0,-1 0 0,2 0 0,-1-1 0,1 1 0,0-1 0,0 0 0,10 11 0,-3-6 0,1 0 0,0 0 0,1-1 0,0-1 0,27 15 0,-4-3 0,-24-13 0,1-1 0,-1 0 0,1-1 0,0 0 0,1-1 0,-1-1 0,1 0 0,22 3 0,78-6 158,-64-2-1681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6.21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24575,'2'0'0,"-1"1"0,1 0 0,0 0 0,-1 1 0,1-1 0,-1 0 0,1 0 0,-1 1 0,0-1 0,1 1 0,-1-1 0,0 1 0,0 0 0,0-1 0,1 4 0,3 2 0,82 105 0,-37-50 0,-11-11-682,34 59-1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6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24575,'0'7'0,"1"0"0,0 1 0,0-1 0,1 1 0,0-1 0,0 0 0,1 0 0,-1 0 0,2 0 0,-1-1 0,1 1 0,0-1 0,0 0 0,10 11 0,-3-6 0,1 0 0,0 0 0,1-1 0,0-1 0,27 15 0,-4-3 0,-24-13 0,1-1 0,-1 0 0,1-1 0,0 0 0,1-1 0,-1-1 0,1 0 0,22 3 0,78-6 158,-64-2-1681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7.24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24575,'3'0'0,"4"0"0,4 0 0,6 0 0,3 3 0,-2 4 0,-1 10 0,0 5 0,3 7 0,1 3 0,-1-2 0,-2-3 0,-3-3 0,3 4 0,2 2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3.60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24575,'6'3'0,"2"7"0,3 4 0,-1 4 0,-2 4 0,4 11 0,2 2 0,0-2 0,0-2 0,0-2 0,-2-3 0,-3-2 0,1 1 0,0-1 0,2-2 0,3 1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4.92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5 24575,'0'-1'0,"0"1"0,0 0 0,0 0 0,0 0 0,0 0 0,0-1 0,0 1 0,0 0 0,1 0 0,-1 0 0,0 0 0,0-1 0,0 1 0,0 0 0,0 0 0,0 0 0,0 0 0,1 0 0,-1 0 0,0-1 0,0 1 0,0 0 0,0 0 0,1 0 0,-1 0 0,0 0 0,0 0 0,0 0 0,0 0 0,1 0 0,-1 0 0,0 0 0,0 0 0,0 0 0,0 0 0,1 0 0,-1 0 0,0 0 0,0 0 0,0 0 0,1 0 0,-1 0 0,0 0 0,0 0 0,0 0 0,0 1 0,0-1 0,1 0 0,-1 0 0,0 0 0,10 6 0,7 10 0,-1 1 0,-1 0 0,19 30 0,-25-35 0,1 4 0,0 0 0,-1 1 0,-1 0 0,10 26 0,-12-28 0,1-1 0,1 0 0,13 19 0,13 21 0,-29-44-151,0 0-1,1 0 0,1 0 0,-1-1 1,2 0-1,-1 0 0,1-1 1,12 9-1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0.68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24575,'7'-1'0,"1"1"0,-1 1 0,0 0 0,15 3 0,-19-3 0,0 0 0,0 0 0,0 1 0,0 0 0,0-1 0,0 1 0,-1 0 0,1 1 0,-1-1 0,1 0 0,-1 1 0,4 4 0,24 34 0,4 6 0,71 74 0,-90-106 137,-8-10-352,-1 1 1,0 0-1,0 1 1,0-1-1,-1 1 0,8 14 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1.96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24575,'22'19'0,"2"0"0,48 30 0,-16-13 0,147 88 0,-194-119-91,0 1 0,-1-1 0,0 1 0,0 1 0,-1-1 0,1 1 0,-2 1 0,1-1 0,-1 1 0,0 0 0,0 1 0,-1 0 0,0-1 0,3 12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8.37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24575,'0'6'0,"3"10"0,1 10 0,0 2 0,2 4 0,12 10 0,3 1 0,-2 0 0,-1-2 0,-4-5 0,-1-5 0,-3-5 0,-3-5 0,-3-1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39.87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24575,'0'11'0,"8"188"0,-5-178 0,0 0 0,1 0 0,2 0 0,0-1 0,1 0 0,1 0 0,12 23 0,-13-33 48,-1-1 0,1-1-1,9 10 1,2 2-1604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6.172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24575,'0'2'0,"3"8"0,4 5 0,7 3 0,4 1 0,1 0 0,-1 1 0,-2 2 0,6 3 0,-1 2 0,-1-6 0,-1-4 0,0-4 0,-2 3 0,1 1 0,0 1 0,-1 1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7.38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0,-1-1 0,1 1 0,0 0 0,-1-1 0,1 1 0,-1 0 0,1 0 0,-1 0 0,0 0 0,0 0 0,1 0 0,0 2 0,19 22 0,-15-18 0,-2-2 0,5 7 0,1 0 0,0 0 0,0-1 0,1-1 0,1 1 0,0-2 0,0 0 0,23 13 0,0-6 0,-2 2 0,0 1 0,42 33 0,-21-15-1365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8.76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24575,'1'3'0,"1"0"0,0 0 0,0 1 0,-1-1 0,2 0 0,-1 0 0,0-1 0,1 1 0,-1 0 0,1-1 0,0 0 0,4 4 0,2 1 0,44 42 0,97 95 0,-135-125 0,-1 0 0,23 42 0,-21-34 0,14 34-1365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7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24575,'2'0'0,"-1"1"0,1 0 0,0 0 0,-1 1 0,1-1 0,-1 0 0,1 0 0,-1 1 0,0-1 0,1 1 0,-1-1 0,0 1 0,0 0 0,0-1 0,1 4 0,3 2 0,82 105 0,-37-50 0,-11-11-682,34 59-1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49.99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35 1 24575,'0'6'0,"0"5"0,0 3 0,0 3 0,0 2 0,0-1 0,0 1 0,0 0 0,0 2 0,0 1 0,0 0 0,0 2 0,0 0 0,-6-1 0,-2-2 0,-3-1 0,1-1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1.59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24575,'4'5'0,"1"1"0,-1 1 0,-1-1 0,1 0 0,-1 1 0,0 0 0,0 0 0,-1 0 0,0 0 0,0 0 0,0 13 0,13 34 0,-1-19 0,34 61 0,-40-83 0,1 0 0,0-1 0,1 0 0,1 0 0,0-1 0,0-1 0,17 13 0,-20-18-91,1 1 0,0-1 0,0-1 0,0 0 0,1 0 0,-1 0 0,1-2 0,0 1 0,0-1 0,0 0 0,0-1 0,0-1 0,1 1 0,15-3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3.29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24575,'5'0'0,"1"1"0,-1-1 0,0 1 0,0 1 0,0-1 0,0 1 0,0 0 0,8 4 0,39 26 0,-26-14 0,57 30 0,54 36 0,-103-62 250,-21-14-653,0 0-1,-1 1 0,14 13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4.82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24575,'0'1'0,"1"1"0,-1 0 0,1 0 0,-1 0 0,1-1 0,0 1 0,-1 0 0,1-1 0,0 1 0,0 0 0,1-1 0,-1 1 0,0-1 0,0 0 0,3 3 0,23 17 0,-25-20 0,84 51 0,18 15 0,-84-54 57,1 0 0,-1-2 0,2 0 0,0-2 0,27 9 0,-16-8-626,2-1 0,63 8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6.144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24575,'0'3'0,"6"4"0,5 4 0,1 3 0,1-1 0,1 0 0,2 1 0,1 2 0,0 3 0,1 2 0,0 0 0,-1-3 0,1-2 0,-3-1 0,-4 0 0,-1 4 0,-2 2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7.525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24575,'0'3'0,"0"7"0,3 4 0,4 4 0,7 1 0,7 7 0,3-2 0,0-1 0,-1 1 0,-1-3 0,-4-3 0,0-1 0,-2 0 0,-2-1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8.55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12 24575,'3'-4'0,"4"0"0,4 1 0,6 5 0,6 7 0,5 4 0,-2 4 0,-2 4 0,-3 1 0,4 1 0,1-1 0,0-1 0,-3-2 0,-1-3 0,-5-2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0:59.69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24575,'1'0'0,"0"0"0,1 0 0,-1 1 0,0-1 0,0 0 0,1 1 0,-1 0 0,0-1 0,0 1 0,0 0 0,0-1 0,0 1 0,0 0 0,0 0 0,0 0 0,0 0 0,0 0 0,-1 0 0,1 0 0,0 0 0,-1 0 0,1 0 0,0 0 0,-1 1 0,0-1 0,1 0 0,0 3 0,6 36 0,-7-37 0,3 33 0,-1-8 0,8 42 0,-8-61 0,1 0 0,0 0 0,0 0 0,1 0 0,0-1 0,0 1 0,1-1 0,9 11 0,11 18 0,-18-27 0,-1-1 0,1 1 0,16 15 0,-8-11-273,1-1 0,1-1 0,0 0 0,21 10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02.307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3 24575,'0'-1'0,"0"1"0,0 0 0,1 0 0,-1 0 0,0-1 0,0 1 0,0 0 0,1 0 0,-1 0 0,0 0 0,0 0 0,1 0 0,-1-1 0,0 1 0,0 0 0,1 0 0,-1 0 0,0 0 0,0 0 0,1 0 0,-1 0 0,0 0 0,0 0 0,1 0 0,-1 0 0,0 0 0,0 0 0,1 0 0,-1 0 0,0 1 0,0-1 0,1 0 0,-1 0 0,0 0 0,7 10 0,2 19 0,-8-26 0,11 53 0,-8-36 0,0 0 0,2-1 0,0 1 0,1-1 0,10 19 0,3 4 0,20 57 0,-1 0 0,-8-34-1365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03.52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24575,'1'36'0,"1"0"0,10 51 0,-10-78 0,1 0 0,0 0 0,0-1 0,1 1 0,0-1 0,1 0 0,7 11 0,46 51 0,-34-42 0,36 32 307,-18-19-1979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8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24575,'3'0'0,"4"0"0,4 0 0,6 0 0,3 3 0,-2 4 0,-1 10 0,0 5 0,3 7 0,1 3 0,-1-2 0,-2-3 0,-3-3 0,3 4 0,2 2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06.203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24575,'0'2'0,"0"5"0,0 7 0,0 4 0,0 2 0,0 0 0,0 3 0,0 1 0,0-1 0,3 2 0,1-1 0,0-1 0,-1-1 0,-1-3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07.551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19 1 24575,'-1'0'0,"0"0"0,1 0 0,-1 1 0,0-1 0,1 1 0,-1-1 0,1 1 0,-1-1 0,0 1 0,1-1 0,-1 1 0,1-1 0,-1 1 0,1 0 0,-1-1 0,1 1 0,0 0 0,-1-1 0,1 1 0,0 0 0,0-1 0,-1 1 0,1 0 0,0 0 0,0-1 0,0 3 0,-3 24 0,3-23 0,-3 205 0,4-121 0,-1-76-105,0 0 0,1 1 0,0-1 0,1 0 0,0 1 0,1-1 0,1-1 0,0 1 0,0 0 0,1-1 0,1 0 0,12 19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08.80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24575,'3'0'0,"1"0"0,-1 0 0,1 1 0,-1 0 0,0 0 0,1 0 0,-1 0 0,0 0 0,0 1 0,0-1 0,0 1 0,0 0 0,0 0 0,0 0 0,0 0 0,-1 1 0,1-1 0,-1 1 0,0-1 0,0 1 0,0 0 0,0 0 0,0 0 0,-1 0 0,3 6 0,2 7 0,0 1 0,-2-1 0,6 35 0,-8-39 0,10 85 235,-9-64-555,1 1 0,2-1 0,1-1 0,17 48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0.116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24575,'2'0'0,"-1"0"0,1 1 0,0 0 0,0-1 0,-1 1 0,1 0 0,0 0 0,-1 0 0,1 0 0,-1 0 0,1 0 0,-1 0 0,0 1 0,1-1 0,-1 0 0,0 1 0,0-1 0,0 1 0,0-1 0,0 1 0,0 2 0,18 38 0,-18-39 0,24 77 0,14 84 0,-32-132 0,-3-14-1365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1.69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15 1 24575,'-2'3'0,"0"0"0,1 1 0,-1 0 0,1-1 0,0 1 0,0 0 0,0 0 0,0-1 0,1 1 0,-1 0 0,1 7 0,0 1 0,-1 5 0,1-1 0,0 1 0,1-1 0,1 1 0,1-1 0,1 0 0,0 0 0,0 0 0,2-1 0,9 21 0,-4-16 0,0 0 0,1 0 0,1-2 0,0 1 0,2-2 0,0 0 0,18 15 0,3-3 0,-27-23 0,0 1 0,0 0 0,-1 1 0,0 0 0,0 0 0,6 10 0,-2-2 0,1 0 0,0 0 0,1-1 0,1-1 0,0-1 0,19 13 0,-25-20-227,1-1-1,0 0 1,0-1-1,0 0 1,19 5-1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3.180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24575,'0'14'0,"1"0"0,1-1 0,0 1 0,1 0 0,8 23 0,32 60 0,-19-45 0,-10-13 234,-13-33-357,1 0 0,0 0 0,0-1 0,0 1 0,1-1 0,0 1 0,0-1 0,0 0 0,0 0 0,1 0 0,0 0 0,6 5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4.62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2 1 24575,'0'17'0,"-1"30"0,2-1 0,2 0 0,14 68 0,-13-100 48,0-1-1,1-1 1,0 1-1,1-1 1,1 0 0,8 12-1,53 63-1082,-53-70 372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6.108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24575,'1'0'0,"1"0"0,-1 1 0,0-1 0,1 0 0,-1 1 0,0 0 0,1-1 0,-1 1 0,0 0 0,0 0 0,0 0 0,0 0 0,0-1 0,0 2 0,0-1 0,0 0 0,0 0 0,0 0 0,-1 0 0,1 0 0,1 2 0,13 33 0,-13-29 0,11 24 0,-1 2 0,-2-1 0,-2 1 0,0 0 0,-3 1 0,3 64 0,-9-68 0,-9 56 0,7-71 0,-1 0 0,0-1 0,-1 1 0,0-1 0,-14 23 0,18-35-105,0 0 0,0 0 0,0 0 0,-1-1 0,1 1 0,-1-1 0,1 1 0,-1-1 0,1 1 0,-1-1 0,0 0 0,-4 2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1:31:17.479"/>
    </inkml:context>
    <inkml:brush xml:id="br0">
      <inkml:brushProperty name="width" value="0.17639" units="cm"/>
      <inkml:brushProperty name="height" value="0.17639" units="cm"/>
      <inkml:brushProperty name="color" value="#FFFFFF"/>
    </inkml:brush>
  </inkml:definitions>
  <inkml:trace contextRef="#ctx0" brushRef="#br0">1 1 24575,'2'7'0,"-1"0"0,2 0 0,-1-1 0,6 11 0,6 17 0,2 20 0,-8-25 0,1 0 0,20 42 0,3 1 0,-20-43 0,19 33 0,-25-52 0,1 0 0,0 0 0,0-1 0,1 0 0,0-1 0,17 15 0,-3-7-1365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66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24575,'2'0'0,"0"1"0,0-1 0,1 1 0,-1 0 0,0 0 0,0 0 0,0 0 0,-1 0 0,1 1 0,3 1 0,1 2 0,106 60 0,-18-11 0,160 105 0,-169-114 0,-39-16 306,-26-17-1141,27 21-1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29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24575,'6'3'0,"2"7"0,3 4 0,-1 4 0,-2 4 0,4 11 0,2 2 0,0-2 0,0-2 0,0-2 0,-2-3 0,-3-2 0,1 1 0,0-1 0,2-2 0,3 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67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24575,'3'1'0,"0"0"0,0 0 0,0 1 0,0 0 0,-1-1 0,1 1 0,0 0 0,-1 0 0,1 1 0,-1-1 0,0 0 0,0 1 0,2 3 0,8 6 0,115 111 0,-122-117-91,0 0 0,1 0 0,0-1 0,0 0 0,1 0 0,-1-1 0,1 1 0,0-1 0,0-1 0,0 0 0,1 0 0,-1 0 0,1-1 0,12 3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68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24575,'5'1'0,"0"1"0,0 0 0,-1 0 0,1 1 0,0-1 0,-1 1 0,0 0 0,1 0 0,3 5 0,2 2 0,0 1 0,-1 0 0,0 0 0,-1 1 0,0 0 0,7 17 0,-4-9 0,21 28 0,86 113 0,-104-144-87,0 0 1,1-2-1,1 1 0,34 23 0,-31-24-844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69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24575,'0'7'0,"1"0"0,0 1 0,0-1 0,1 1 0,0-1 0,0 0 0,1 0 0,-1 0 0,2 0 0,-1-1 0,1 1 0,0-1 0,0 0 0,10 11 0,-3-6 0,1 0 0,0 0 0,1-1 0,0-1 0,27 15 0,-4-3 0,-24-13 0,1-1 0,-1 0 0,1-1 0,0 0 0,1-1 0,-1-1 0,1 0 0,22 3 0,78-6 158,-64-2-1681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0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24575,'2'0'0,"-1"1"0,1 0 0,0 0 0,-1 1 0,1-1 0,-1 0 0,1 0 0,-1 1 0,0-1 0,1 1 0,-1-1 0,0 1 0,0 0 0,0-1 0,1 4 0,3 2 0,82 105 0,-37-50 0,-11-11-682,34 59-1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1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24575,'3'0'0,"4"0"0,4 0 0,6 0 0,3 3 0,-2 4 0,-1 10 0,0 5 0,3 7 0,1 3 0,-1-2 0,-2-3 0,-3-3 0,3 4 0,2 2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2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24575,'6'3'0,"2"7"0,3 4 0,-1 4 0,-2 4 0,4 11 0,2 2 0,0-2 0,0-2 0,0-2 0,-2-3 0,-3-2 0,1 1 0,0-1 0,2-2 0,3 1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3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5 24575,'0'-1'0,"0"1"0,0 0 0,0 0 0,0 0 0,0 0 0,0-1 0,0 1 0,0 0 0,1 0 0,-1 0 0,0 0 0,0-1 0,0 1 0,0 0 0,0 0 0,0 0 0,0 0 0,1 0 0,-1 0 0,0-1 0,0 1 0,0 0 0,0 0 0,1 0 0,-1 0 0,0 0 0,0 0 0,0 0 0,0 0 0,1 0 0,-1 0 0,0 0 0,0 0 0,0 0 0,0 0 0,1 0 0,-1 0 0,0 0 0,0 0 0,0 0 0,1 0 0,-1 0 0,0 0 0,0 0 0,0 0 0,0 1 0,0-1 0,1 0 0,-1 0 0,0 0 0,10 6 0,7 10 0,-1 1 0,-1 0 0,19 30 0,-25-35 0,1 4 0,0 0 0,-1 1 0,-1 0 0,10 26 0,-12-28 0,1-1 0,1 0 0,13 19 0,13 21 0,-29-44-151,0 0-1,1 0 0,1 0 0,-1-1 1,2 0-1,-1 0 0,1-1 1,12 9-1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4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24575,'7'-1'0,"1"1"0,-1 1 0,0 0 0,15 3 0,-19-3 0,0 0 0,0 0 0,0 1 0,0 0 0,0-1 0,0 1 0,-1 0 0,1 1 0,-1-1 0,1 0 0,-1 1 0,4 4 0,24 34 0,4 6 0,71 74 0,-90-106 137,-8-10-352,-1 1 1,0 0-1,0 1 1,0-1-1,-1 1 0,8 14 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5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24575,'22'19'0,"2"0"0,48 30 0,-16-13 0,147 88 0,-194-119-91,0 1 0,-1-1 0,0 1 0,0 1 0,-1-1 0,1 1 0,-2 1 0,1-1 0,-1 1 0,0 0 0,0 1 0,-1 0 0,0-1 0,3 12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6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24575,'0'6'0,"3"10"0,1 10 0,0 2 0,2 4 0,12 10 0,3 1 0,-2 0 0,-1-2 0,-4-5 0,-1-5 0,-3-5 0,-3-5 0,-3-1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0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5 24575,'0'-1'0,"0"1"0,0 0 0,0 0 0,0 0 0,0 0 0,0-1 0,0 1 0,0 0 0,1 0 0,-1 0 0,0 0 0,0-1 0,0 1 0,0 0 0,0 0 0,0 0 0,0 0 0,1 0 0,-1 0 0,0-1 0,0 1 0,0 0 0,0 0 0,1 0 0,-1 0 0,0 0 0,0 0 0,0 0 0,0 0 0,1 0 0,-1 0 0,0 0 0,0 0 0,0 0 0,0 0 0,1 0 0,-1 0 0,0 0 0,0 0 0,0 0 0,1 0 0,-1 0 0,0 0 0,0 0 0,0 0 0,0 1 0,0-1 0,1 0 0,-1 0 0,0 0 0,10 6 0,7 10 0,-1 1 0,-1 0 0,19 30 0,-25-35 0,1 4 0,0 0 0,-1 1 0,-1 0 0,10 26 0,-12-28 0,1-1 0,1 0 0,13 19 0,13 21 0,-29-44-151,0 0-1,1 0 0,1 0 0,-1-1 1,2 0-1,-1 0 0,1-1 1,12 9-1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7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24575,'0'11'0,"8"188"0,-5-178 0,0 0 0,1 0 0,2 0 0,0-1 0,1 0 0,1 0 0,12 23 0,-13-33 48,-1-1 0,1-1-1,9 10 1,2 2-1604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8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24575,'0'2'0,"3"8"0,4 5 0,7 3 0,4 1 0,1 0 0,-1 1 0,-2 2 0,6 3 0,-1 2 0,-1-6 0,-1-4 0,0-4 0,-2 3 0,1 1 0,0 1 0,-1 1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79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24575,'2'0'0,"-1"0"0,1 1 0,-1-1 0,1 1 0,0 0 0,-1-1 0,1 1 0,-1 0 0,1 0 0,-1 0 0,0 0 0,0 0 0,1 0 0,0 2 0,19 22 0,-15-18 0,-2-2 0,5 7 0,1 0 0,0 0 0,0-1 0,1-1 0,1 1 0,0-2 0,0 0 0,23 13 0,0-6 0,-2 2 0,0 1 0,42 33 0,-21-15-1365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0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24575,'1'3'0,"1"0"0,0 0 0,0 1 0,-1-1 0,2 0 0,-1 0 0,0-1 0,1 1 0,-1 0 0,1-1 0,0 0 0,4 4 0,2 1 0,44 42 0,97 95 0,-135-125 0,-1 0 0,23 42 0,-21-34 0,14 34-1365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1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35 1 24575,'0'6'0,"0"5"0,0 3 0,0 3 0,0 2 0,0-1 0,0 1 0,0 0 0,0 2 0,0 1 0,0 0 0,0 2 0,0 0 0,-6-1 0,-2-2 0,-3-1 0,1-1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2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24575,'4'5'0,"1"1"0,-1 1 0,-1-1 0,1 0 0,-1 1 0,0 0 0,0 0 0,-1 0 0,0 0 0,0 0 0,0 13 0,13 34 0,-1-19 0,34 61 0,-40-83 0,1 0 0,0-1 0,1 0 0,1 0 0,0-1 0,0-1 0,17 13 0,-20-18-91,1 1 0,0-1 0,0-1 0,0 0 0,1 0 0,-1 0 0,1-2 0,0 1 0,0-1 0,0 0 0,0-1 0,0-1 0,1 1 0,15-3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3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24575,'5'0'0,"1"1"0,-1-1 0,0 1 0,0 1 0,0-1 0,0 1 0,0 0 0,8 4 0,39 26 0,-26-14 0,57 30 0,54 36 0,-103-62 250,-21-14-653,0 0-1,-1 1 0,14 13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4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24575,'0'1'0,"1"1"0,-1 0 0,1 0 0,-1 0 0,1-1 0,0 1 0,-1 0 0,1-1 0,0 1 0,0 0 0,1-1 0,-1 1 0,0-1 0,0 0 0,3 3 0,23 17 0,-25-20 0,84 51 0,18 15 0,-84-54 57,1 0 0,-1-2 0,2 0 0,0-2 0,27 9 0,-16-8-626,2-1 0,63 8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5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24575,'0'3'0,"6"4"0,5 4 0,1 3 0,1-1 0,1 0 0,2 1 0,1 2 0,0 3 0,1 2 0,0 0 0,-1-3 0,1-2 0,-3-1 0,-4 0 0,-1 4 0,-2 2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6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24575,'0'3'0,"0"7"0,3 4 0,4 4 0,7 1 0,7 7 0,3-2 0,0-1 0,-1 1 0,-1-3 0,-4-3 0,0-1 0,-2 0 0,-2-1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5:19.131"/>
    </inkml:context>
    <inkml:brush xml:id="br0">
      <inkml:brushProperty name="width" value="0.17639" units="cm"/>
      <inkml:brushProperty name="height" value="0.17639" units="cm"/>
      <inkml:brushProperty name="color" value="#186C76"/>
    </inkml:brush>
  </inkml:definitions>
  <inkml:trace contextRef="#ctx0" brushRef="#br0">1 1 24575,'7'-1'0,"1"1"0,-1 1 0,0 0 0,15 3 0,-19-3 0,0 0 0,0 0 0,0 1 0,0 0 0,0-1 0,0 1 0,-1 0 0,1 1 0,-1-1 0,1 0 0,-1 1 0,4 4 0,24 34 0,4 6 0,71 74 0,-90-106 137,-8-10-352,-1 1 1,0 0-1,0 1 1,0-1-1,-1 1 0,8 14 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7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12 24575,'3'-4'0,"4"0"0,4 1 0,6 5 0,6 7 0,5 4 0,-2 4 0,-2 4 0,-3 1 0,4 1 0,1-1 0,0-1 0,-3-2 0,-1-3 0,-5-2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8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24575,'1'0'0,"0"0"0,1 0 0,-1 1 0,0-1 0,0 0 0,1 1 0,-1 0 0,0-1 0,0 1 0,0 0 0,0-1 0,0 1 0,0 0 0,0 0 0,0 0 0,0 0 0,0 0 0,-1 0 0,1 0 0,0 0 0,-1 0 0,1 0 0,0 0 0,-1 1 0,0-1 0,1 0 0,0 3 0,6 36 0,-7-37 0,3 33 0,-1-8 0,8 42 0,-8-61 0,1 0 0,0 0 0,0 0 0,1 0 0,0-1 0,0 1 0,1-1 0,9 11 0,11 18 0,-18-27 0,-1-1 0,1 1 0,16 15 0,-8-11-273,1-1 0,1-1 0,0 0 0,21 10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89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3 24575,'0'-1'0,"0"1"0,0 0 0,1 0 0,-1 0 0,0-1 0,0 1 0,0 0 0,1 0 0,-1 0 0,0 0 0,0 0 0,1 0 0,-1-1 0,0 1 0,0 0 0,1 0 0,-1 0 0,0 0 0,0 0 0,1 0 0,-1 0 0,0 0 0,0 0 0,1 0 0,-1 0 0,0 0 0,0 0 0,1 0 0,-1 0 0,0 1 0,0-1 0,1 0 0,-1 0 0,0 0 0,7 10 0,2 19 0,-8-26 0,11 53 0,-8-36 0,0 0 0,2-1 0,0 1 0,1-1 0,10 19 0,3 4 0,20 57 0,-1 0 0,-8-34-1365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0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24575,'1'36'0,"1"0"0,10 51 0,-10-78 0,1 0 0,0 0 0,0-1 0,1 1 0,0-1 0,1 0 0,7 11 0,46 51 0,-34-42 0,36 32 307,-18-19-1979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1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24575,'0'2'0,"0"5"0,0 7 0,0 4 0,0 2 0,0 0 0,0 3 0,0 1 0,0-1 0,3 2 0,1-1 0,0-1 0,-1-1 0,-1-3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2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19 1 24575,'-1'0'0,"0"0"0,1 0 0,-1 1 0,0-1 0,1 1 0,-1-1 0,1 1 0,-1-1 0,0 1 0,1-1 0,-1 1 0,1-1 0,-1 1 0,1 0 0,-1-1 0,1 1 0,0 0 0,-1-1 0,1 1 0,0 0 0,0-1 0,-1 1 0,1 0 0,0 0 0,0-1 0,0 3 0,-3 24 0,3-23 0,-3 205 0,4-121 0,-1-76-105,0 0 0,1 1 0,0-1 0,1 0 0,0 1 0,1-1 0,1-1 0,0 1 0,0 0 0,1-1 0,1 0 0,12 19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3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24575,'3'0'0,"1"0"0,-1 0 0,1 1 0,-1 0 0,0 0 0,1 0 0,-1 0 0,0 0 0,0 1 0,0-1 0,0 1 0,0 0 0,0 0 0,0 0 0,0 0 0,-1 1 0,1-1 0,-1 1 0,0-1 0,0 1 0,0 0 0,0 0 0,0 0 0,-1 0 0,3 6 0,2 7 0,0 1 0,-2-1 0,6 35 0,-8-39 0,10 85 235,-9-64-555,1 1 0,2-1 0,1-1 0,17 48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4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24575,'2'0'0,"-1"0"0,1 1 0,0 0 0,0-1 0,-1 1 0,1 0 0,0 0 0,-1 0 0,1 0 0,-1 0 0,1 0 0,-1 0 0,0 1 0,1-1 0,-1 0 0,0 1 0,0-1 0,0 1 0,0-1 0,0 1 0,0 2 0,18 38 0,-18-39 0,24 77 0,14 84 0,-32-132 0,-3-14-1365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5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15 1 24575,'-2'3'0,"0"0"0,1 1 0,-1 0 0,1-1 0,0 1 0,0 0 0,0 0 0,0-1 0,1 1 0,-1 0 0,1 7 0,0 1 0,-1 5 0,1-1 0,0 1 0,1-1 0,1 1 0,1-1 0,1 0 0,0 0 0,0 0 0,2-1 0,9 21 0,-4-16 0,0 0 0,1 0 0,1-2 0,0 1 0,2-2 0,0 0 0,18 15 0,3-3 0,-27-23 0,0 1 0,0 0 0,-1 1 0,0 0 0,0 0 0,6 10 0,-2-2 0,1 0 0,0 0 0,1-1 0,1-1 0,0-1 0,19 13 0,-25-20-227,1-1-1,0 0 1,0-1-1,0 0 1,19 5-1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25T02:49:40.696"/>
    </inkml:context>
    <inkml:brush xml:id="br0">
      <inkml:brushProperty name="width" value="0.17639" units="cm"/>
      <inkml:brushProperty name="height" value="0.17639" units="cm"/>
      <inkml:brushProperty name="color" value="#E32146"/>
    </inkml:brush>
  </inkml:definitions>
  <inkml:trace contextRef="#ctx0" brushRef="#br0">1 1 24575,'0'14'0,"1"0"0,1-1 0,0 1 0,1 0 0,8 23 0,32 60 0,-19-45 0,-10-13 234,-13-33-357,1 0 0,0 0 0,0-1 0,0 1 0,1-1 0,0 1 0,0-1 0,0 0 0,0 0 0,1 0 0,0 0 0,6 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E5F4D-01A3-4B68-BA16-EA04E773932E}" type="datetimeFigureOut">
              <a:rPr lang="zh-CN" altLang="en-US" smtClean="0"/>
              <a:t>2023/5/28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A22CA-A841-4A6C-9FC3-18AA2014C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88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2A22CA-A841-4A6C-9FC3-18AA2014CF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632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2A22CA-A841-4A6C-9FC3-18AA2014CF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563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46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4945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54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49.xml"/><Relationship Id="rId21" Type="http://schemas.openxmlformats.org/officeDocument/2006/relationships/image" Target="../media/image12.png"/><Relationship Id="rId42" Type="http://schemas.openxmlformats.org/officeDocument/2006/relationships/customXml" Target="../ink/ink157.xml"/><Relationship Id="rId47" Type="http://schemas.openxmlformats.org/officeDocument/2006/relationships/image" Target="../media/image25.png"/><Relationship Id="rId63" Type="http://schemas.openxmlformats.org/officeDocument/2006/relationships/image" Target="../media/image33.png"/><Relationship Id="rId68" Type="http://schemas.openxmlformats.org/officeDocument/2006/relationships/customXml" Target="../ink/ink170.xml"/><Relationship Id="rId7" Type="http://schemas.openxmlformats.org/officeDocument/2006/relationships/image" Target="../media/image5.png"/><Relationship Id="rId2" Type="http://schemas.openxmlformats.org/officeDocument/2006/relationships/customXml" Target="../ink/ink137.xml"/><Relationship Id="rId16" Type="http://schemas.openxmlformats.org/officeDocument/2006/relationships/customXml" Target="../ink/ink144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48.xml"/><Relationship Id="rId32" Type="http://schemas.openxmlformats.org/officeDocument/2006/relationships/customXml" Target="../ink/ink152.xml"/><Relationship Id="rId37" Type="http://schemas.openxmlformats.org/officeDocument/2006/relationships/image" Target="../media/image20.png"/><Relationship Id="rId40" Type="http://schemas.openxmlformats.org/officeDocument/2006/relationships/customXml" Target="../ink/ink156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8" Type="http://schemas.openxmlformats.org/officeDocument/2006/relationships/customXml" Target="../ink/ink165.xml"/><Relationship Id="rId66" Type="http://schemas.openxmlformats.org/officeDocument/2006/relationships/customXml" Target="../ink/ink169.xml"/><Relationship Id="rId5" Type="http://schemas.openxmlformats.org/officeDocument/2006/relationships/image" Target="../media/image4.png"/><Relationship Id="rId61" Type="http://schemas.openxmlformats.org/officeDocument/2006/relationships/image" Target="../media/image32.png"/><Relationship Id="rId19" Type="http://schemas.openxmlformats.org/officeDocument/2006/relationships/image" Target="../media/image11.png"/><Relationship Id="rId14" Type="http://schemas.openxmlformats.org/officeDocument/2006/relationships/customXml" Target="../ink/ink143.xml"/><Relationship Id="rId22" Type="http://schemas.openxmlformats.org/officeDocument/2006/relationships/customXml" Target="../ink/ink147.xml"/><Relationship Id="rId27" Type="http://schemas.openxmlformats.org/officeDocument/2006/relationships/image" Target="../media/image15.png"/><Relationship Id="rId30" Type="http://schemas.openxmlformats.org/officeDocument/2006/relationships/customXml" Target="../ink/ink151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160.xml"/><Relationship Id="rId56" Type="http://schemas.openxmlformats.org/officeDocument/2006/relationships/customXml" Target="../ink/ink164.xml"/><Relationship Id="rId64" Type="http://schemas.openxmlformats.org/officeDocument/2006/relationships/customXml" Target="../ink/ink168.xml"/><Relationship Id="rId69" Type="http://schemas.openxmlformats.org/officeDocument/2006/relationships/image" Target="../media/image36.png"/><Relationship Id="rId8" Type="http://schemas.openxmlformats.org/officeDocument/2006/relationships/customXml" Target="../ink/ink140.xml"/><Relationship Id="rId51" Type="http://schemas.openxmlformats.org/officeDocument/2006/relationships/image" Target="../media/image27.png"/><Relationship Id="rId3" Type="http://schemas.openxmlformats.org/officeDocument/2006/relationships/image" Target="../media/image37.png"/><Relationship Id="rId12" Type="http://schemas.openxmlformats.org/officeDocument/2006/relationships/customXml" Target="../ink/ink142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55.xml"/><Relationship Id="rId46" Type="http://schemas.openxmlformats.org/officeDocument/2006/relationships/customXml" Target="../ink/ink159.xml"/><Relationship Id="rId59" Type="http://schemas.openxmlformats.org/officeDocument/2006/relationships/image" Target="../media/image31.png"/><Relationship Id="rId67" Type="http://schemas.openxmlformats.org/officeDocument/2006/relationships/image" Target="../media/image35.png"/><Relationship Id="rId20" Type="http://schemas.openxmlformats.org/officeDocument/2006/relationships/customXml" Target="../ink/ink146.xml"/><Relationship Id="rId41" Type="http://schemas.openxmlformats.org/officeDocument/2006/relationships/image" Target="../media/image22.png"/><Relationship Id="rId54" Type="http://schemas.openxmlformats.org/officeDocument/2006/relationships/customXml" Target="../ink/ink163.xml"/><Relationship Id="rId62" Type="http://schemas.openxmlformats.org/officeDocument/2006/relationships/customXml" Target="../ink/ink16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39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50.xml"/><Relationship Id="rId36" Type="http://schemas.openxmlformats.org/officeDocument/2006/relationships/customXml" Target="../ink/ink154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141.xml"/><Relationship Id="rId31" Type="http://schemas.openxmlformats.org/officeDocument/2006/relationships/image" Target="../media/image17.png"/><Relationship Id="rId44" Type="http://schemas.openxmlformats.org/officeDocument/2006/relationships/customXml" Target="../ink/ink158.xml"/><Relationship Id="rId52" Type="http://schemas.openxmlformats.org/officeDocument/2006/relationships/customXml" Target="../ink/ink162.xml"/><Relationship Id="rId60" Type="http://schemas.openxmlformats.org/officeDocument/2006/relationships/customXml" Target="../ink/ink166.xml"/><Relationship Id="rId65" Type="http://schemas.openxmlformats.org/officeDocument/2006/relationships/image" Target="../media/image34.png"/><Relationship Id="rId4" Type="http://schemas.openxmlformats.org/officeDocument/2006/relationships/customXml" Target="../ink/ink138.xml"/><Relationship Id="rId9" Type="http://schemas.openxmlformats.org/officeDocument/2006/relationships/image" Target="../media/image6.png"/><Relationship Id="rId13" Type="http://schemas.openxmlformats.org/officeDocument/2006/relationships/image" Target="../media/image8.png"/><Relationship Id="rId18" Type="http://schemas.openxmlformats.org/officeDocument/2006/relationships/customXml" Target="../ink/ink145.xml"/><Relationship Id="rId39" Type="http://schemas.openxmlformats.org/officeDocument/2006/relationships/image" Target="../media/image21.png"/><Relationship Id="rId34" Type="http://schemas.openxmlformats.org/officeDocument/2006/relationships/customXml" Target="../ink/ink153.xml"/><Relationship Id="rId50" Type="http://schemas.openxmlformats.org/officeDocument/2006/relationships/customXml" Target="../ink/ink161.xml"/><Relationship Id="rId55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3.xml"/><Relationship Id="rId21" Type="http://schemas.openxmlformats.org/officeDocument/2006/relationships/image" Target="../media/image12.png"/><Relationship Id="rId42" Type="http://schemas.openxmlformats.org/officeDocument/2006/relationships/customXml" Target="../ink/ink21.xml"/><Relationship Id="rId47" Type="http://schemas.openxmlformats.org/officeDocument/2006/relationships/image" Target="../media/image25.png"/><Relationship Id="rId63" Type="http://schemas.openxmlformats.org/officeDocument/2006/relationships/image" Target="../media/image33.png"/><Relationship Id="rId68" Type="http://schemas.openxmlformats.org/officeDocument/2006/relationships/customXml" Target="../ink/ink34.xml"/><Relationship Id="rId7" Type="http://schemas.openxmlformats.org/officeDocument/2006/relationships/image" Target="../media/image5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37" Type="http://schemas.openxmlformats.org/officeDocument/2006/relationships/image" Target="../media/image20.png"/><Relationship Id="rId40" Type="http://schemas.openxmlformats.org/officeDocument/2006/relationships/customXml" Target="../ink/ink20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8" Type="http://schemas.openxmlformats.org/officeDocument/2006/relationships/customXml" Target="../ink/ink29.xml"/><Relationship Id="rId66" Type="http://schemas.openxmlformats.org/officeDocument/2006/relationships/customXml" Target="../ink/ink33.xml"/><Relationship Id="rId5" Type="http://schemas.openxmlformats.org/officeDocument/2006/relationships/image" Target="../media/image4.png"/><Relationship Id="rId61" Type="http://schemas.openxmlformats.org/officeDocument/2006/relationships/image" Target="../media/image32.png"/><Relationship Id="rId19" Type="http://schemas.openxmlformats.org/officeDocument/2006/relationships/image" Target="../media/image11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5.png"/><Relationship Id="rId30" Type="http://schemas.openxmlformats.org/officeDocument/2006/relationships/customXml" Target="../ink/ink15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24.xml"/><Relationship Id="rId56" Type="http://schemas.openxmlformats.org/officeDocument/2006/relationships/customXml" Target="../ink/ink28.xml"/><Relationship Id="rId64" Type="http://schemas.openxmlformats.org/officeDocument/2006/relationships/customXml" Target="../ink/ink32.xml"/><Relationship Id="rId69" Type="http://schemas.openxmlformats.org/officeDocument/2006/relationships/image" Target="../media/image36.png"/><Relationship Id="rId8" Type="http://schemas.openxmlformats.org/officeDocument/2006/relationships/customXml" Target="../ink/ink4.xml"/><Relationship Id="rId51" Type="http://schemas.openxmlformats.org/officeDocument/2006/relationships/image" Target="../media/image27.png"/><Relationship Id="rId3" Type="http://schemas.openxmlformats.org/officeDocument/2006/relationships/image" Target="../media/image37.png"/><Relationship Id="rId12" Type="http://schemas.openxmlformats.org/officeDocument/2006/relationships/customXml" Target="../ink/ink6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9.xml"/><Relationship Id="rId46" Type="http://schemas.openxmlformats.org/officeDocument/2006/relationships/customXml" Target="../ink/ink23.xml"/><Relationship Id="rId59" Type="http://schemas.openxmlformats.org/officeDocument/2006/relationships/image" Target="../media/image31.png"/><Relationship Id="rId67" Type="http://schemas.openxmlformats.org/officeDocument/2006/relationships/image" Target="../media/image35.png"/><Relationship Id="rId20" Type="http://schemas.openxmlformats.org/officeDocument/2006/relationships/customXml" Target="../ink/ink10.xml"/><Relationship Id="rId41" Type="http://schemas.openxmlformats.org/officeDocument/2006/relationships/image" Target="../media/image22.png"/><Relationship Id="rId54" Type="http://schemas.openxmlformats.org/officeDocument/2006/relationships/customXml" Target="../ink/ink27.xml"/><Relationship Id="rId62" Type="http://schemas.openxmlformats.org/officeDocument/2006/relationships/customXml" Target="../ink/ink3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5.xml"/><Relationship Id="rId31" Type="http://schemas.openxmlformats.org/officeDocument/2006/relationships/image" Target="../media/image17.png"/><Relationship Id="rId44" Type="http://schemas.openxmlformats.org/officeDocument/2006/relationships/customXml" Target="../ink/ink22.xml"/><Relationship Id="rId52" Type="http://schemas.openxmlformats.org/officeDocument/2006/relationships/customXml" Target="../ink/ink26.xml"/><Relationship Id="rId60" Type="http://schemas.openxmlformats.org/officeDocument/2006/relationships/customXml" Target="../ink/ink30.xml"/><Relationship Id="rId65" Type="http://schemas.openxmlformats.org/officeDocument/2006/relationships/image" Target="../media/image34.png"/><Relationship Id="rId4" Type="http://schemas.openxmlformats.org/officeDocument/2006/relationships/customXml" Target="../ink/ink2.xml"/><Relationship Id="rId9" Type="http://schemas.openxmlformats.org/officeDocument/2006/relationships/image" Target="../media/image6.png"/><Relationship Id="rId13" Type="http://schemas.openxmlformats.org/officeDocument/2006/relationships/image" Target="../media/image8.png"/><Relationship Id="rId18" Type="http://schemas.openxmlformats.org/officeDocument/2006/relationships/customXml" Target="../ink/ink9.xml"/><Relationship Id="rId39" Type="http://schemas.openxmlformats.org/officeDocument/2006/relationships/image" Target="../media/image21.png"/><Relationship Id="rId34" Type="http://schemas.openxmlformats.org/officeDocument/2006/relationships/customXml" Target="../ink/ink17.xml"/><Relationship Id="rId50" Type="http://schemas.openxmlformats.org/officeDocument/2006/relationships/customXml" Target="../ink/ink25.xml"/><Relationship Id="rId55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customXml" Target="../ink/ink47.xml"/><Relationship Id="rId21" Type="http://schemas.openxmlformats.org/officeDocument/2006/relationships/image" Target="../media/image12.png"/><Relationship Id="rId42" Type="http://schemas.openxmlformats.org/officeDocument/2006/relationships/customXml" Target="../ink/ink55.xml"/><Relationship Id="rId47" Type="http://schemas.openxmlformats.org/officeDocument/2006/relationships/image" Target="../media/image25.png"/><Relationship Id="rId63" Type="http://schemas.openxmlformats.org/officeDocument/2006/relationships/image" Target="../media/image33.png"/><Relationship Id="rId68" Type="http://schemas.openxmlformats.org/officeDocument/2006/relationships/customXml" Target="../ink/ink68.xml"/><Relationship Id="rId7" Type="http://schemas.openxmlformats.org/officeDocument/2006/relationships/image" Target="../media/image5.png"/><Relationship Id="rId2" Type="http://schemas.openxmlformats.org/officeDocument/2006/relationships/customXml" Target="../ink/ink35.xml"/><Relationship Id="rId16" Type="http://schemas.openxmlformats.org/officeDocument/2006/relationships/customXml" Target="../ink/ink42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46.xml"/><Relationship Id="rId32" Type="http://schemas.openxmlformats.org/officeDocument/2006/relationships/customXml" Target="../ink/ink50.xml"/><Relationship Id="rId37" Type="http://schemas.openxmlformats.org/officeDocument/2006/relationships/image" Target="../media/image20.png"/><Relationship Id="rId40" Type="http://schemas.openxmlformats.org/officeDocument/2006/relationships/customXml" Target="../ink/ink54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8" Type="http://schemas.openxmlformats.org/officeDocument/2006/relationships/customXml" Target="../ink/ink63.xml"/><Relationship Id="rId66" Type="http://schemas.openxmlformats.org/officeDocument/2006/relationships/customXml" Target="../ink/ink67.xml"/><Relationship Id="rId5" Type="http://schemas.openxmlformats.org/officeDocument/2006/relationships/image" Target="../media/image4.png"/><Relationship Id="rId61" Type="http://schemas.openxmlformats.org/officeDocument/2006/relationships/image" Target="../media/image32.png"/><Relationship Id="rId19" Type="http://schemas.openxmlformats.org/officeDocument/2006/relationships/image" Target="../media/image11.png"/><Relationship Id="rId14" Type="http://schemas.openxmlformats.org/officeDocument/2006/relationships/customXml" Target="../ink/ink41.xml"/><Relationship Id="rId22" Type="http://schemas.openxmlformats.org/officeDocument/2006/relationships/customXml" Target="../ink/ink45.xml"/><Relationship Id="rId27" Type="http://schemas.openxmlformats.org/officeDocument/2006/relationships/image" Target="../media/image15.png"/><Relationship Id="rId30" Type="http://schemas.openxmlformats.org/officeDocument/2006/relationships/customXml" Target="../ink/ink49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58.xml"/><Relationship Id="rId56" Type="http://schemas.openxmlformats.org/officeDocument/2006/relationships/customXml" Target="../ink/ink62.xml"/><Relationship Id="rId64" Type="http://schemas.openxmlformats.org/officeDocument/2006/relationships/customXml" Target="../ink/ink66.xml"/><Relationship Id="rId69" Type="http://schemas.openxmlformats.org/officeDocument/2006/relationships/image" Target="../media/image36.png"/><Relationship Id="rId8" Type="http://schemas.openxmlformats.org/officeDocument/2006/relationships/customXml" Target="../ink/ink38.xml"/><Relationship Id="rId51" Type="http://schemas.openxmlformats.org/officeDocument/2006/relationships/image" Target="../media/image27.png"/><Relationship Id="rId3" Type="http://schemas.openxmlformats.org/officeDocument/2006/relationships/image" Target="../media/image37.png"/><Relationship Id="rId12" Type="http://schemas.openxmlformats.org/officeDocument/2006/relationships/customXml" Target="../ink/ink40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53.xml"/><Relationship Id="rId46" Type="http://schemas.openxmlformats.org/officeDocument/2006/relationships/customXml" Target="../ink/ink57.xml"/><Relationship Id="rId59" Type="http://schemas.openxmlformats.org/officeDocument/2006/relationships/image" Target="../media/image31.png"/><Relationship Id="rId67" Type="http://schemas.openxmlformats.org/officeDocument/2006/relationships/image" Target="../media/image35.png"/><Relationship Id="rId20" Type="http://schemas.openxmlformats.org/officeDocument/2006/relationships/customXml" Target="../ink/ink44.xml"/><Relationship Id="rId41" Type="http://schemas.openxmlformats.org/officeDocument/2006/relationships/image" Target="../media/image22.png"/><Relationship Id="rId54" Type="http://schemas.openxmlformats.org/officeDocument/2006/relationships/customXml" Target="../ink/ink61.xml"/><Relationship Id="rId62" Type="http://schemas.openxmlformats.org/officeDocument/2006/relationships/customXml" Target="../ink/ink6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7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48.xml"/><Relationship Id="rId36" Type="http://schemas.openxmlformats.org/officeDocument/2006/relationships/customXml" Target="../ink/ink52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39.xml"/><Relationship Id="rId31" Type="http://schemas.openxmlformats.org/officeDocument/2006/relationships/image" Target="../media/image17.png"/><Relationship Id="rId44" Type="http://schemas.openxmlformats.org/officeDocument/2006/relationships/customXml" Target="../ink/ink56.xml"/><Relationship Id="rId52" Type="http://schemas.openxmlformats.org/officeDocument/2006/relationships/customXml" Target="../ink/ink60.xml"/><Relationship Id="rId60" Type="http://schemas.openxmlformats.org/officeDocument/2006/relationships/customXml" Target="../ink/ink64.xml"/><Relationship Id="rId65" Type="http://schemas.openxmlformats.org/officeDocument/2006/relationships/image" Target="../media/image34.png"/><Relationship Id="rId4" Type="http://schemas.openxmlformats.org/officeDocument/2006/relationships/customXml" Target="../ink/ink36.xml"/><Relationship Id="rId9" Type="http://schemas.openxmlformats.org/officeDocument/2006/relationships/image" Target="../media/image6.png"/><Relationship Id="rId13" Type="http://schemas.openxmlformats.org/officeDocument/2006/relationships/image" Target="../media/image8.png"/><Relationship Id="rId18" Type="http://schemas.openxmlformats.org/officeDocument/2006/relationships/customXml" Target="../ink/ink43.xml"/><Relationship Id="rId39" Type="http://schemas.openxmlformats.org/officeDocument/2006/relationships/image" Target="../media/image21.png"/><Relationship Id="rId34" Type="http://schemas.openxmlformats.org/officeDocument/2006/relationships/customXml" Target="../ink/ink51.xml"/><Relationship Id="rId50" Type="http://schemas.openxmlformats.org/officeDocument/2006/relationships/customXml" Target="../ink/ink59.xml"/><Relationship Id="rId55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customXml" Target="../ink/ink81.xml"/><Relationship Id="rId21" Type="http://schemas.openxmlformats.org/officeDocument/2006/relationships/image" Target="../media/image12.png"/><Relationship Id="rId42" Type="http://schemas.openxmlformats.org/officeDocument/2006/relationships/customXml" Target="../ink/ink89.xml"/><Relationship Id="rId47" Type="http://schemas.openxmlformats.org/officeDocument/2006/relationships/image" Target="../media/image25.png"/><Relationship Id="rId63" Type="http://schemas.openxmlformats.org/officeDocument/2006/relationships/image" Target="../media/image33.png"/><Relationship Id="rId68" Type="http://schemas.openxmlformats.org/officeDocument/2006/relationships/customXml" Target="../ink/ink102.xml"/><Relationship Id="rId7" Type="http://schemas.openxmlformats.org/officeDocument/2006/relationships/image" Target="../media/image5.png"/><Relationship Id="rId2" Type="http://schemas.openxmlformats.org/officeDocument/2006/relationships/customXml" Target="../ink/ink69.xml"/><Relationship Id="rId16" Type="http://schemas.openxmlformats.org/officeDocument/2006/relationships/customXml" Target="../ink/ink76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80.xml"/><Relationship Id="rId32" Type="http://schemas.openxmlformats.org/officeDocument/2006/relationships/customXml" Target="../ink/ink84.xml"/><Relationship Id="rId37" Type="http://schemas.openxmlformats.org/officeDocument/2006/relationships/image" Target="../media/image20.png"/><Relationship Id="rId40" Type="http://schemas.openxmlformats.org/officeDocument/2006/relationships/customXml" Target="../ink/ink88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8" Type="http://schemas.openxmlformats.org/officeDocument/2006/relationships/customXml" Target="../ink/ink97.xml"/><Relationship Id="rId66" Type="http://schemas.openxmlformats.org/officeDocument/2006/relationships/customXml" Target="../ink/ink101.xml"/><Relationship Id="rId5" Type="http://schemas.openxmlformats.org/officeDocument/2006/relationships/image" Target="../media/image4.png"/><Relationship Id="rId61" Type="http://schemas.openxmlformats.org/officeDocument/2006/relationships/image" Target="../media/image32.png"/><Relationship Id="rId19" Type="http://schemas.openxmlformats.org/officeDocument/2006/relationships/image" Target="../media/image11.png"/><Relationship Id="rId14" Type="http://schemas.openxmlformats.org/officeDocument/2006/relationships/customXml" Target="../ink/ink75.xml"/><Relationship Id="rId22" Type="http://schemas.openxmlformats.org/officeDocument/2006/relationships/customXml" Target="../ink/ink79.xml"/><Relationship Id="rId27" Type="http://schemas.openxmlformats.org/officeDocument/2006/relationships/image" Target="../media/image15.png"/><Relationship Id="rId30" Type="http://schemas.openxmlformats.org/officeDocument/2006/relationships/customXml" Target="../ink/ink83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92.xml"/><Relationship Id="rId56" Type="http://schemas.openxmlformats.org/officeDocument/2006/relationships/customXml" Target="../ink/ink96.xml"/><Relationship Id="rId64" Type="http://schemas.openxmlformats.org/officeDocument/2006/relationships/customXml" Target="../ink/ink100.xml"/><Relationship Id="rId69" Type="http://schemas.openxmlformats.org/officeDocument/2006/relationships/image" Target="../media/image36.png"/><Relationship Id="rId8" Type="http://schemas.openxmlformats.org/officeDocument/2006/relationships/customXml" Target="../ink/ink72.xml"/><Relationship Id="rId51" Type="http://schemas.openxmlformats.org/officeDocument/2006/relationships/image" Target="../media/image27.png"/><Relationship Id="rId3" Type="http://schemas.openxmlformats.org/officeDocument/2006/relationships/image" Target="../media/image37.png"/><Relationship Id="rId12" Type="http://schemas.openxmlformats.org/officeDocument/2006/relationships/customXml" Target="../ink/ink74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87.xml"/><Relationship Id="rId46" Type="http://schemas.openxmlformats.org/officeDocument/2006/relationships/customXml" Target="../ink/ink91.xml"/><Relationship Id="rId59" Type="http://schemas.openxmlformats.org/officeDocument/2006/relationships/image" Target="../media/image31.png"/><Relationship Id="rId67" Type="http://schemas.openxmlformats.org/officeDocument/2006/relationships/image" Target="../media/image35.png"/><Relationship Id="rId20" Type="http://schemas.openxmlformats.org/officeDocument/2006/relationships/customXml" Target="../ink/ink78.xml"/><Relationship Id="rId41" Type="http://schemas.openxmlformats.org/officeDocument/2006/relationships/image" Target="../media/image22.png"/><Relationship Id="rId54" Type="http://schemas.openxmlformats.org/officeDocument/2006/relationships/customXml" Target="../ink/ink95.xml"/><Relationship Id="rId62" Type="http://schemas.openxmlformats.org/officeDocument/2006/relationships/customXml" Target="../ink/ink9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1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82.xml"/><Relationship Id="rId36" Type="http://schemas.openxmlformats.org/officeDocument/2006/relationships/customXml" Target="../ink/ink86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73.xml"/><Relationship Id="rId31" Type="http://schemas.openxmlformats.org/officeDocument/2006/relationships/image" Target="../media/image17.png"/><Relationship Id="rId44" Type="http://schemas.openxmlformats.org/officeDocument/2006/relationships/customXml" Target="../ink/ink90.xml"/><Relationship Id="rId52" Type="http://schemas.openxmlformats.org/officeDocument/2006/relationships/customXml" Target="../ink/ink94.xml"/><Relationship Id="rId60" Type="http://schemas.openxmlformats.org/officeDocument/2006/relationships/customXml" Target="../ink/ink98.xml"/><Relationship Id="rId65" Type="http://schemas.openxmlformats.org/officeDocument/2006/relationships/image" Target="../media/image34.png"/><Relationship Id="rId4" Type="http://schemas.openxmlformats.org/officeDocument/2006/relationships/customXml" Target="../ink/ink70.xml"/><Relationship Id="rId9" Type="http://schemas.openxmlformats.org/officeDocument/2006/relationships/image" Target="../media/image6.png"/><Relationship Id="rId13" Type="http://schemas.openxmlformats.org/officeDocument/2006/relationships/image" Target="../media/image8.png"/><Relationship Id="rId18" Type="http://schemas.openxmlformats.org/officeDocument/2006/relationships/customXml" Target="../ink/ink77.xml"/><Relationship Id="rId39" Type="http://schemas.openxmlformats.org/officeDocument/2006/relationships/image" Target="../media/image21.png"/><Relationship Id="rId34" Type="http://schemas.openxmlformats.org/officeDocument/2006/relationships/customXml" Target="../ink/ink85.xml"/><Relationship Id="rId50" Type="http://schemas.openxmlformats.org/officeDocument/2006/relationships/customXml" Target="../ink/ink93.xml"/><Relationship Id="rId55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15.xml"/><Relationship Id="rId21" Type="http://schemas.openxmlformats.org/officeDocument/2006/relationships/image" Target="../media/image12.png"/><Relationship Id="rId42" Type="http://schemas.openxmlformats.org/officeDocument/2006/relationships/customXml" Target="../ink/ink123.xml"/><Relationship Id="rId47" Type="http://schemas.openxmlformats.org/officeDocument/2006/relationships/image" Target="../media/image25.png"/><Relationship Id="rId63" Type="http://schemas.openxmlformats.org/officeDocument/2006/relationships/image" Target="../media/image33.png"/><Relationship Id="rId68" Type="http://schemas.openxmlformats.org/officeDocument/2006/relationships/customXml" Target="../ink/ink136.xml"/><Relationship Id="rId7" Type="http://schemas.openxmlformats.org/officeDocument/2006/relationships/image" Target="../media/image5.png"/><Relationship Id="rId2" Type="http://schemas.openxmlformats.org/officeDocument/2006/relationships/customXml" Target="../ink/ink103.xml"/><Relationship Id="rId16" Type="http://schemas.openxmlformats.org/officeDocument/2006/relationships/customXml" Target="../ink/ink110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14.xml"/><Relationship Id="rId32" Type="http://schemas.openxmlformats.org/officeDocument/2006/relationships/customXml" Target="../ink/ink118.xml"/><Relationship Id="rId37" Type="http://schemas.openxmlformats.org/officeDocument/2006/relationships/image" Target="../media/image20.png"/><Relationship Id="rId40" Type="http://schemas.openxmlformats.org/officeDocument/2006/relationships/customXml" Target="../ink/ink122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8" Type="http://schemas.openxmlformats.org/officeDocument/2006/relationships/customXml" Target="../ink/ink131.xml"/><Relationship Id="rId66" Type="http://schemas.openxmlformats.org/officeDocument/2006/relationships/customXml" Target="../ink/ink135.xml"/><Relationship Id="rId5" Type="http://schemas.openxmlformats.org/officeDocument/2006/relationships/image" Target="../media/image4.png"/><Relationship Id="rId61" Type="http://schemas.openxmlformats.org/officeDocument/2006/relationships/image" Target="../media/image32.png"/><Relationship Id="rId19" Type="http://schemas.openxmlformats.org/officeDocument/2006/relationships/image" Target="../media/image11.png"/><Relationship Id="rId14" Type="http://schemas.openxmlformats.org/officeDocument/2006/relationships/customXml" Target="../ink/ink109.xml"/><Relationship Id="rId22" Type="http://schemas.openxmlformats.org/officeDocument/2006/relationships/customXml" Target="../ink/ink113.xml"/><Relationship Id="rId27" Type="http://schemas.openxmlformats.org/officeDocument/2006/relationships/image" Target="../media/image15.png"/><Relationship Id="rId30" Type="http://schemas.openxmlformats.org/officeDocument/2006/relationships/customXml" Target="../ink/ink117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126.xml"/><Relationship Id="rId56" Type="http://schemas.openxmlformats.org/officeDocument/2006/relationships/customXml" Target="../ink/ink130.xml"/><Relationship Id="rId64" Type="http://schemas.openxmlformats.org/officeDocument/2006/relationships/customXml" Target="../ink/ink134.xml"/><Relationship Id="rId69" Type="http://schemas.openxmlformats.org/officeDocument/2006/relationships/image" Target="../media/image36.png"/><Relationship Id="rId8" Type="http://schemas.openxmlformats.org/officeDocument/2006/relationships/customXml" Target="../ink/ink106.xml"/><Relationship Id="rId51" Type="http://schemas.openxmlformats.org/officeDocument/2006/relationships/image" Target="../media/image27.png"/><Relationship Id="rId3" Type="http://schemas.openxmlformats.org/officeDocument/2006/relationships/image" Target="../media/image37.png"/><Relationship Id="rId12" Type="http://schemas.openxmlformats.org/officeDocument/2006/relationships/customXml" Target="../ink/ink108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21.xml"/><Relationship Id="rId46" Type="http://schemas.openxmlformats.org/officeDocument/2006/relationships/customXml" Target="../ink/ink125.xml"/><Relationship Id="rId59" Type="http://schemas.openxmlformats.org/officeDocument/2006/relationships/image" Target="../media/image31.png"/><Relationship Id="rId67" Type="http://schemas.openxmlformats.org/officeDocument/2006/relationships/image" Target="../media/image35.png"/><Relationship Id="rId20" Type="http://schemas.openxmlformats.org/officeDocument/2006/relationships/customXml" Target="../ink/ink112.xml"/><Relationship Id="rId41" Type="http://schemas.openxmlformats.org/officeDocument/2006/relationships/image" Target="../media/image22.png"/><Relationship Id="rId54" Type="http://schemas.openxmlformats.org/officeDocument/2006/relationships/customXml" Target="../ink/ink129.xml"/><Relationship Id="rId62" Type="http://schemas.openxmlformats.org/officeDocument/2006/relationships/customXml" Target="../ink/ink13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5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16.xml"/><Relationship Id="rId36" Type="http://schemas.openxmlformats.org/officeDocument/2006/relationships/customXml" Target="../ink/ink120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107.xml"/><Relationship Id="rId31" Type="http://schemas.openxmlformats.org/officeDocument/2006/relationships/image" Target="../media/image17.png"/><Relationship Id="rId44" Type="http://schemas.openxmlformats.org/officeDocument/2006/relationships/customXml" Target="../ink/ink124.xml"/><Relationship Id="rId52" Type="http://schemas.openxmlformats.org/officeDocument/2006/relationships/customXml" Target="../ink/ink128.xml"/><Relationship Id="rId60" Type="http://schemas.openxmlformats.org/officeDocument/2006/relationships/customXml" Target="../ink/ink132.xml"/><Relationship Id="rId65" Type="http://schemas.openxmlformats.org/officeDocument/2006/relationships/image" Target="../media/image34.png"/><Relationship Id="rId4" Type="http://schemas.openxmlformats.org/officeDocument/2006/relationships/customXml" Target="../ink/ink104.xml"/><Relationship Id="rId9" Type="http://schemas.openxmlformats.org/officeDocument/2006/relationships/image" Target="../media/image6.png"/><Relationship Id="rId13" Type="http://schemas.openxmlformats.org/officeDocument/2006/relationships/image" Target="../media/image8.png"/><Relationship Id="rId18" Type="http://schemas.openxmlformats.org/officeDocument/2006/relationships/customXml" Target="../ink/ink111.xml"/><Relationship Id="rId39" Type="http://schemas.openxmlformats.org/officeDocument/2006/relationships/image" Target="../media/image21.png"/><Relationship Id="rId34" Type="http://schemas.openxmlformats.org/officeDocument/2006/relationships/customXml" Target="../ink/ink119.xml"/><Relationship Id="rId50" Type="http://schemas.openxmlformats.org/officeDocument/2006/relationships/customXml" Target="../ink/ink127.xml"/><Relationship Id="rId55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描述已自动生成">
            <a:extLst>
              <a:ext uri="{FF2B5EF4-FFF2-40B4-BE49-F238E27FC236}">
                <a16:creationId xmlns:a16="http://schemas.microsoft.com/office/drawing/2014/main" id="{E2F19C40-0F51-24A4-2772-8F6BF17AC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3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:a16="http://schemas.microsoft.com/office/drawing/2014/main" id="{7979735A-8917-0BE5-7A5D-CFC9364E9F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5F3B0D9-C118-D234-93F1-84901BAC098A}"/>
              </a:ext>
            </a:extLst>
          </p:cNvPr>
          <p:cNvSpPr/>
          <p:nvPr/>
        </p:nvSpPr>
        <p:spPr>
          <a:xfrm flipH="1" flipV="1">
            <a:off x="0" y="0"/>
            <a:ext cx="14911571" cy="7631873"/>
          </a:xfrm>
          <a:custGeom>
            <a:avLst/>
            <a:gdLst>
              <a:gd name="connsiteX0" fmla="*/ 0 w 14911571"/>
              <a:gd name="connsiteY0" fmla="*/ 0 h 7631873"/>
              <a:gd name="connsiteX1" fmla="*/ 3540868 w 14911571"/>
              <a:gd name="connsiteY1" fmla="*/ 1614792 h 7631873"/>
              <a:gd name="connsiteX2" fmla="*/ 11517548 w 14911571"/>
              <a:gd name="connsiteY2" fmla="*/ 1322962 h 7631873"/>
              <a:gd name="connsiteX3" fmla="*/ 14046740 w 14911571"/>
              <a:gd name="connsiteY3" fmla="*/ 758758 h 7631873"/>
              <a:gd name="connsiteX4" fmla="*/ 13949463 w 14911571"/>
              <a:gd name="connsiteY4" fmla="*/ 4105073 h 7631873"/>
              <a:gd name="connsiteX5" fmla="*/ 10486417 w 14911571"/>
              <a:gd name="connsiteY5" fmla="*/ 3891064 h 7631873"/>
              <a:gd name="connsiteX6" fmla="*/ 7179012 w 14911571"/>
              <a:gd name="connsiteY6" fmla="*/ 3832698 h 7631873"/>
              <a:gd name="connsiteX7" fmla="*/ 4649821 w 14911571"/>
              <a:gd name="connsiteY7" fmla="*/ 4066162 h 7631873"/>
              <a:gd name="connsiteX8" fmla="*/ 5252936 w 14911571"/>
              <a:gd name="connsiteY8" fmla="*/ 7315200 h 7631873"/>
              <a:gd name="connsiteX9" fmla="*/ 7782127 w 14911571"/>
              <a:gd name="connsiteY9" fmla="*/ 7490298 h 7631873"/>
              <a:gd name="connsiteX10" fmla="*/ 14377480 w 14911571"/>
              <a:gd name="connsiteY10" fmla="*/ 7159558 h 7631873"/>
              <a:gd name="connsiteX11" fmla="*/ 14163472 w 14911571"/>
              <a:gd name="connsiteY11" fmla="*/ 5856051 h 7631873"/>
              <a:gd name="connsiteX12" fmla="*/ 11322995 w 14911571"/>
              <a:gd name="connsiteY12" fmla="*/ 5603132 h 7631873"/>
              <a:gd name="connsiteX13" fmla="*/ 7354110 w 14911571"/>
              <a:gd name="connsiteY13" fmla="*/ 6361890 h 7631873"/>
              <a:gd name="connsiteX14" fmla="*/ 4805463 w 14911571"/>
              <a:gd name="connsiteY14" fmla="*/ 6575898 h 7631873"/>
              <a:gd name="connsiteX15" fmla="*/ 2548646 w 14911571"/>
              <a:gd name="connsiteY15" fmla="*/ 5505856 h 7631873"/>
              <a:gd name="connsiteX16" fmla="*/ 1381327 w 14911571"/>
              <a:gd name="connsiteY16" fmla="*/ 5583677 h 7631873"/>
              <a:gd name="connsiteX17" fmla="*/ 1536970 w 14911571"/>
              <a:gd name="connsiteY17" fmla="*/ 7237379 h 76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911571" h="7631873">
                <a:moveTo>
                  <a:pt x="0" y="0"/>
                </a:moveTo>
                <a:cubicBezTo>
                  <a:pt x="810638" y="697149"/>
                  <a:pt x="1621277" y="1394298"/>
                  <a:pt x="3540868" y="1614792"/>
                </a:cubicBezTo>
                <a:cubicBezTo>
                  <a:pt x="5460459" y="1835286"/>
                  <a:pt x="9766569" y="1465634"/>
                  <a:pt x="11517548" y="1322962"/>
                </a:cubicBezTo>
                <a:cubicBezTo>
                  <a:pt x="13268527" y="1180290"/>
                  <a:pt x="13641421" y="295073"/>
                  <a:pt x="14046740" y="758758"/>
                </a:cubicBezTo>
                <a:cubicBezTo>
                  <a:pt x="14452059" y="1222443"/>
                  <a:pt x="14542850" y="3583022"/>
                  <a:pt x="13949463" y="4105073"/>
                </a:cubicBezTo>
                <a:cubicBezTo>
                  <a:pt x="13356076" y="4627124"/>
                  <a:pt x="11614825" y="3936460"/>
                  <a:pt x="10486417" y="3891064"/>
                </a:cubicBezTo>
                <a:cubicBezTo>
                  <a:pt x="9358009" y="3845668"/>
                  <a:pt x="8151778" y="3803515"/>
                  <a:pt x="7179012" y="3832698"/>
                </a:cubicBezTo>
                <a:cubicBezTo>
                  <a:pt x="6206246" y="3861881"/>
                  <a:pt x="4970834" y="3485745"/>
                  <a:pt x="4649821" y="4066162"/>
                </a:cubicBezTo>
                <a:cubicBezTo>
                  <a:pt x="4328808" y="4646579"/>
                  <a:pt x="4730885" y="6744511"/>
                  <a:pt x="5252936" y="7315200"/>
                </a:cubicBezTo>
                <a:cubicBezTo>
                  <a:pt x="5774987" y="7885889"/>
                  <a:pt x="6261370" y="7516238"/>
                  <a:pt x="7782127" y="7490298"/>
                </a:cubicBezTo>
                <a:cubicBezTo>
                  <a:pt x="9302884" y="7464358"/>
                  <a:pt x="13313923" y="7431932"/>
                  <a:pt x="14377480" y="7159558"/>
                </a:cubicBezTo>
                <a:cubicBezTo>
                  <a:pt x="15441037" y="6887184"/>
                  <a:pt x="14672553" y="6115455"/>
                  <a:pt x="14163472" y="5856051"/>
                </a:cubicBezTo>
                <a:cubicBezTo>
                  <a:pt x="13654391" y="5596647"/>
                  <a:pt x="12457889" y="5518826"/>
                  <a:pt x="11322995" y="5603132"/>
                </a:cubicBezTo>
                <a:cubicBezTo>
                  <a:pt x="10188101" y="5687439"/>
                  <a:pt x="8440365" y="6199762"/>
                  <a:pt x="7354110" y="6361890"/>
                </a:cubicBezTo>
                <a:cubicBezTo>
                  <a:pt x="6267855" y="6524018"/>
                  <a:pt x="5606374" y="6718570"/>
                  <a:pt x="4805463" y="6575898"/>
                </a:cubicBezTo>
                <a:cubicBezTo>
                  <a:pt x="4004552" y="6433226"/>
                  <a:pt x="3119335" y="5671226"/>
                  <a:pt x="2548646" y="5505856"/>
                </a:cubicBezTo>
                <a:cubicBezTo>
                  <a:pt x="1977957" y="5340486"/>
                  <a:pt x="1549940" y="5295090"/>
                  <a:pt x="1381327" y="5583677"/>
                </a:cubicBezTo>
                <a:cubicBezTo>
                  <a:pt x="1212714" y="5872264"/>
                  <a:pt x="1374842" y="6554821"/>
                  <a:pt x="1536970" y="7237379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E8683ED-35BB-204A-54C7-CAFE192AE0F8}"/>
              </a:ext>
            </a:extLst>
          </p:cNvPr>
          <p:cNvSpPr/>
          <p:nvPr/>
        </p:nvSpPr>
        <p:spPr>
          <a:xfrm>
            <a:off x="-1247505" y="2165173"/>
            <a:ext cx="14687011" cy="2527655"/>
          </a:xfrm>
          <a:custGeom>
            <a:avLst/>
            <a:gdLst>
              <a:gd name="connsiteX0" fmla="*/ 793577 w 14687011"/>
              <a:gd name="connsiteY0" fmla="*/ 174102 h 3529437"/>
              <a:gd name="connsiteX1" fmla="*/ 3244677 w 14687011"/>
              <a:gd name="connsiteY1" fmla="*/ 161402 h 3529437"/>
              <a:gd name="connsiteX2" fmla="*/ 8121477 w 14687011"/>
              <a:gd name="connsiteY2" fmla="*/ 1545702 h 3529437"/>
              <a:gd name="connsiteX3" fmla="*/ 13849177 w 14687011"/>
              <a:gd name="connsiteY3" fmla="*/ 2168002 h 3529437"/>
              <a:gd name="connsiteX4" fmla="*/ 14293677 w 14687011"/>
              <a:gd name="connsiteY4" fmla="*/ 3514202 h 3529437"/>
              <a:gd name="connsiteX5" fmla="*/ 10356677 w 14687011"/>
              <a:gd name="connsiteY5" fmla="*/ 2879202 h 3529437"/>
              <a:gd name="connsiteX6" fmla="*/ 5962477 w 14687011"/>
              <a:gd name="connsiteY6" fmla="*/ 2637902 h 3529437"/>
              <a:gd name="connsiteX7" fmla="*/ 2457277 w 14687011"/>
              <a:gd name="connsiteY7" fmla="*/ 1088502 h 3529437"/>
              <a:gd name="connsiteX8" fmla="*/ 82377 w 14687011"/>
              <a:gd name="connsiteY8" fmla="*/ 1469502 h 3529437"/>
              <a:gd name="connsiteX9" fmla="*/ 793577 w 14687011"/>
              <a:gd name="connsiteY9" fmla="*/ 174102 h 35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87011" h="3529437">
                <a:moveTo>
                  <a:pt x="793577" y="174102"/>
                </a:moveTo>
                <a:cubicBezTo>
                  <a:pt x="1320627" y="-43915"/>
                  <a:pt x="2023360" y="-67198"/>
                  <a:pt x="3244677" y="161402"/>
                </a:cubicBezTo>
                <a:cubicBezTo>
                  <a:pt x="4465994" y="390002"/>
                  <a:pt x="6354060" y="1211269"/>
                  <a:pt x="8121477" y="1545702"/>
                </a:cubicBezTo>
                <a:cubicBezTo>
                  <a:pt x="9888894" y="1880135"/>
                  <a:pt x="12820477" y="1839919"/>
                  <a:pt x="13849177" y="2168002"/>
                </a:cubicBezTo>
                <a:cubicBezTo>
                  <a:pt x="14877877" y="2496085"/>
                  <a:pt x="14875760" y="3395669"/>
                  <a:pt x="14293677" y="3514202"/>
                </a:cubicBezTo>
                <a:cubicBezTo>
                  <a:pt x="13711594" y="3632735"/>
                  <a:pt x="11745210" y="3025252"/>
                  <a:pt x="10356677" y="2879202"/>
                </a:cubicBezTo>
                <a:cubicBezTo>
                  <a:pt x="8968144" y="2733152"/>
                  <a:pt x="7279044" y="2936352"/>
                  <a:pt x="5962477" y="2637902"/>
                </a:cubicBezTo>
                <a:cubicBezTo>
                  <a:pt x="4645910" y="2339452"/>
                  <a:pt x="3437294" y="1283235"/>
                  <a:pt x="2457277" y="1088502"/>
                </a:cubicBezTo>
                <a:cubicBezTo>
                  <a:pt x="1477260" y="893769"/>
                  <a:pt x="357544" y="1619785"/>
                  <a:pt x="82377" y="1469502"/>
                </a:cubicBezTo>
                <a:cubicBezTo>
                  <a:pt x="-192790" y="1319219"/>
                  <a:pt x="266527" y="392119"/>
                  <a:pt x="793577" y="174102"/>
                </a:cubicBezTo>
                <a:close/>
              </a:path>
            </a:pathLst>
          </a:custGeom>
          <a:solidFill>
            <a:srgbClr val="EE8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D496B03-93F2-26B7-4ED6-93E2A850F770}"/>
              </a:ext>
            </a:extLst>
          </p:cNvPr>
          <p:cNvSpPr/>
          <p:nvPr/>
        </p:nvSpPr>
        <p:spPr>
          <a:xfrm rot="20205318">
            <a:off x="-1575608" y="-581216"/>
            <a:ext cx="4408107" cy="3156309"/>
          </a:xfrm>
          <a:custGeom>
            <a:avLst/>
            <a:gdLst>
              <a:gd name="connsiteX0" fmla="*/ 6044914 w 6044914"/>
              <a:gd name="connsiteY0" fmla="*/ 0 h 2142305"/>
              <a:gd name="connsiteX1" fmla="*/ 5675263 w 6044914"/>
              <a:gd name="connsiteY1" fmla="*/ 1050587 h 2142305"/>
              <a:gd name="connsiteX2" fmla="*/ 4702497 w 6044914"/>
              <a:gd name="connsiteY2" fmla="*/ 2081719 h 2142305"/>
              <a:gd name="connsiteX3" fmla="*/ 3924284 w 6044914"/>
              <a:gd name="connsiteY3" fmla="*/ 1848255 h 2142305"/>
              <a:gd name="connsiteX4" fmla="*/ 2562412 w 6044914"/>
              <a:gd name="connsiteY4" fmla="*/ 2140085 h 2142305"/>
              <a:gd name="connsiteX5" fmla="*/ 558514 w 6044914"/>
              <a:gd name="connsiteY5" fmla="*/ 1906621 h 2142305"/>
              <a:gd name="connsiteX6" fmla="*/ 33221 w 6044914"/>
              <a:gd name="connsiteY6" fmla="*/ 758757 h 2142305"/>
              <a:gd name="connsiteX7" fmla="*/ 130497 w 6044914"/>
              <a:gd name="connsiteY7" fmla="*/ 116732 h 2142305"/>
              <a:gd name="connsiteX8" fmla="*/ 753067 w 6044914"/>
              <a:gd name="connsiteY8" fmla="*/ 77821 h 2142305"/>
              <a:gd name="connsiteX9" fmla="*/ 6044914 w 6044914"/>
              <a:gd name="connsiteY9" fmla="*/ 0 h 2142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44914" h="2142305">
                <a:moveTo>
                  <a:pt x="6044914" y="0"/>
                </a:moveTo>
                <a:cubicBezTo>
                  <a:pt x="5971956" y="351817"/>
                  <a:pt x="5898999" y="703634"/>
                  <a:pt x="5675263" y="1050587"/>
                </a:cubicBezTo>
                <a:cubicBezTo>
                  <a:pt x="5451527" y="1397540"/>
                  <a:pt x="4994327" y="1948774"/>
                  <a:pt x="4702497" y="2081719"/>
                </a:cubicBezTo>
                <a:cubicBezTo>
                  <a:pt x="4410667" y="2214664"/>
                  <a:pt x="4280965" y="1838527"/>
                  <a:pt x="3924284" y="1848255"/>
                </a:cubicBezTo>
                <a:cubicBezTo>
                  <a:pt x="3567603" y="1857983"/>
                  <a:pt x="3123374" y="2130357"/>
                  <a:pt x="2562412" y="2140085"/>
                </a:cubicBezTo>
                <a:cubicBezTo>
                  <a:pt x="2001450" y="2149813"/>
                  <a:pt x="980046" y="2136842"/>
                  <a:pt x="558514" y="1906621"/>
                </a:cubicBezTo>
                <a:cubicBezTo>
                  <a:pt x="136982" y="1676400"/>
                  <a:pt x="104557" y="1057072"/>
                  <a:pt x="33221" y="758757"/>
                </a:cubicBezTo>
                <a:cubicBezTo>
                  <a:pt x="-38115" y="460442"/>
                  <a:pt x="10523" y="230221"/>
                  <a:pt x="130497" y="116732"/>
                </a:cubicBezTo>
                <a:cubicBezTo>
                  <a:pt x="250471" y="3243"/>
                  <a:pt x="753067" y="77821"/>
                  <a:pt x="753067" y="77821"/>
                </a:cubicBezTo>
                <a:lnTo>
                  <a:pt x="6044914" y="0"/>
                </a:ln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3B17EE3-8B28-561D-3AE0-38230CA185C0}"/>
              </a:ext>
            </a:extLst>
          </p:cNvPr>
          <p:cNvSpPr/>
          <p:nvPr/>
        </p:nvSpPr>
        <p:spPr>
          <a:xfrm>
            <a:off x="-2089939" y="-813343"/>
            <a:ext cx="2873193" cy="3806016"/>
          </a:xfrm>
          <a:custGeom>
            <a:avLst/>
            <a:gdLst>
              <a:gd name="connsiteX0" fmla="*/ 237480 w 2873193"/>
              <a:gd name="connsiteY0" fmla="*/ 28366 h 3806016"/>
              <a:gd name="connsiteX1" fmla="*/ 1646150 w 2873193"/>
              <a:gd name="connsiteY1" fmla="*/ 621490 h 3806016"/>
              <a:gd name="connsiteX2" fmla="*/ 2807686 w 2873193"/>
              <a:gd name="connsiteY2" fmla="*/ 2351436 h 3806016"/>
              <a:gd name="connsiteX3" fmla="*/ 2634691 w 2873193"/>
              <a:gd name="connsiteY3" fmla="*/ 3624182 h 3806016"/>
              <a:gd name="connsiteX4" fmla="*/ 1856215 w 2873193"/>
              <a:gd name="connsiteY4" fmla="*/ 3797176 h 3806016"/>
              <a:gd name="connsiteX5" fmla="*/ 1114810 w 2873193"/>
              <a:gd name="connsiteY5" fmla="*/ 3624182 h 3806016"/>
              <a:gd name="connsiteX6" fmla="*/ 64486 w 2873193"/>
              <a:gd name="connsiteY6" fmla="*/ 3611825 h 3806016"/>
              <a:gd name="connsiteX7" fmla="*/ 126269 w 2873193"/>
              <a:gd name="connsiteY7" fmla="*/ 1399966 h 3806016"/>
              <a:gd name="connsiteX8" fmla="*/ 237480 w 2873193"/>
              <a:gd name="connsiteY8" fmla="*/ 28366 h 38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3193" h="3806016">
                <a:moveTo>
                  <a:pt x="237480" y="28366"/>
                </a:moveTo>
                <a:cubicBezTo>
                  <a:pt x="490794" y="-101380"/>
                  <a:pt x="1217782" y="234312"/>
                  <a:pt x="1646150" y="621490"/>
                </a:cubicBezTo>
                <a:cubicBezTo>
                  <a:pt x="2074518" y="1008668"/>
                  <a:pt x="2642929" y="1850987"/>
                  <a:pt x="2807686" y="2351436"/>
                </a:cubicBezTo>
                <a:cubicBezTo>
                  <a:pt x="2972443" y="2851885"/>
                  <a:pt x="2793269" y="3383225"/>
                  <a:pt x="2634691" y="3624182"/>
                </a:cubicBezTo>
                <a:cubicBezTo>
                  <a:pt x="2476113" y="3865139"/>
                  <a:pt x="2109528" y="3797176"/>
                  <a:pt x="1856215" y="3797176"/>
                </a:cubicBezTo>
                <a:cubicBezTo>
                  <a:pt x="1602902" y="3797176"/>
                  <a:pt x="1413431" y="3655074"/>
                  <a:pt x="1114810" y="3624182"/>
                </a:cubicBezTo>
                <a:cubicBezTo>
                  <a:pt x="816189" y="3593290"/>
                  <a:pt x="229243" y="3982528"/>
                  <a:pt x="64486" y="3611825"/>
                </a:cubicBezTo>
                <a:cubicBezTo>
                  <a:pt x="-100271" y="3241122"/>
                  <a:pt x="99496" y="1991031"/>
                  <a:pt x="126269" y="1399966"/>
                </a:cubicBezTo>
                <a:cubicBezTo>
                  <a:pt x="153042" y="808901"/>
                  <a:pt x="-15834" y="158112"/>
                  <a:pt x="237480" y="28366"/>
                </a:cubicBezTo>
                <a:close/>
              </a:path>
            </a:pathLst>
          </a:custGeom>
          <a:solidFill>
            <a:srgbClr val="FF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FB54D2-93A8-7FB3-2EFD-C12C744898F7}"/>
              </a:ext>
            </a:extLst>
          </p:cNvPr>
          <p:cNvGrpSpPr/>
          <p:nvPr/>
        </p:nvGrpSpPr>
        <p:grpSpPr>
          <a:xfrm>
            <a:off x="120220" y="1288870"/>
            <a:ext cx="1801540" cy="3049684"/>
            <a:chOff x="120220" y="1288870"/>
            <a:chExt cx="1801540" cy="30496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8" name="墨迹 7">
                  <a:extLst>
                    <a:ext uri="{FF2B5EF4-FFF2-40B4-BE49-F238E27FC236}">
                      <a16:creationId xmlns:a16="http://schemas.microsoft.com/office/drawing/2014/main" id="{68DD979D-9719-1B39-5450-51B366D21AD3}"/>
                    </a:ext>
                  </a:extLst>
                </p14:cNvPr>
                <p14:cNvContentPartPr/>
                <p14:nvPr/>
              </p14:nvContentPartPr>
              <p14:xfrm>
                <a:off x="266380" y="1288870"/>
                <a:ext cx="248400" cy="149760"/>
              </p14:xfrm>
            </p:contentPart>
          </mc:Choice>
          <mc:Fallback xmlns="">
            <p:pic>
              <p:nvPicPr>
                <p:cNvPr id="8" name="墨迹 7">
                  <a:extLst>
                    <a:ext uri="{FF2B5EF4-FFF2-40B4-BE49-F238E27FC236}">
                      <a16:creationId xmlns:a16="http://schemas.microsoft.com/office/drawing/2014/main" id="{68DD979D-9719-1B39-5450-51B366D21AD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060" y="1257190"/>
                  <a:ext cx="311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" name="墨迹 8">
                  <a:extLst>
                    <a:ext uri="{FF2B5EF4-FFF2-40B4-BE49-F238E27FC236}">
                      <a16:creationId xmlns:a16="http://schemas.microsoft.com/office/drawing/2014/main" id="{6F0C1CA9-073B-CF7F-97B4-456A892BDE88}"/>
                    </a:ext>
                  </a:extLst>
                </p14:cNvPr>
                <p14:cNvContentPartPr/>
                <p14:nvPr/>
              </p14:nvContentPartPr>
              <p14:xfrm>
                <a:off x="679300" y="1371310"/>
                <a:ext cx="104400" cy="83160"/>
              </p14:xfrm>
            </p:contentPart>
          </mc:Choice>
          <mc:Fallback xmlns="">
            <p:pic>
              <p:nvPicPr>
                <p:cNvPr id="9" name="墨迹 8">
                  <a:extLst>
                    <a:ext uri="{FF2B5EF4-FFF2-40B4-BE49-F238E27FC236}">
                      <a16:creationId xmlns:a16="http://schemas.microsoft.com/office/drawing/2014/main" id="{6F0C1CA9-073B-CF7F-97B4-456A892BDE88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47980" y="1339630"/>
                  <a:ext cx="1677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墨迹 9">
                  <a:extLst>
                    <a:ext uri="{FF2B5EF4-FFF2-40B4-BE49-F238E27FC236}">
                      <a16:creationId xmlns:a16="http://schemas.microsoft.com/office/drawing/2014/main" id="{43D46AB4-4593-1A4A-2DC9-41A4FBD77156}"/>
                    </a:ext>
                  </a:extLst>
                </p14:cNvPr>
                <p14:cNvContentPartPr/>
                <p14:nvPr/>
              </p14:nvContentPartPr>
              <p14:xfrm>
                <a:off x="907900" y="1631590"/>
                <a:ext cx="147240" cy="170640"/>
              </p14:xfrm>
            </p:contentPart>
          </mc:Choice>
          <mc:Fallback xmlns="">
            <p:pic>
              <p:nvPicPr>
                <p:cNvPr id="10" name="墨迹 9">
                  <a:extLst>
                    <a:ext uri="{FF2B5EF4-FFF2-40B4-BE49-F238E27FC236}">
                      <a16:creationId xmlns:a16="http://schemas.microsoft.com/office/drawing/2014/main" id="{43D46AB4-4593-1A4A-2DC9-41A4FBD7715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580" y="1599910"/>
                  <a:ext cx="2102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1" name="墨迹 10">
                  <a:extLst>
                    <a:ext uri="{FF2B5EF4-FFF2-40B4-BE49-F238E27FC236}">
                      <a16:creationId xmlns:a16="http://schemas.microsoft.com/office/drawing/2014/main" id="{9250371E-3EAC-CC24-C671-1266110824A3}"/>
                    </a:ext>
                  </a:extLst>
                </p14:cNvPr>
                <p14:cNvContentPartPr/>
                <p14:nvPr/>
              </p14:nvContentPartPr>
              <p14:xfrm>
                <a:off x="196540" y="1726990"/>
                <a:ext cx="176040" cy="96120"/>
              </p14:xfrm>
            </p:contentPart>
          </mc:Choice>
          <mc:Fallback xmlns="">
            <p:pic>
              <p:nvPicPr>
                <p:cNvPr id="11" name="墨迹 10">
                  <a:extLst>
                    <a:ext uri="{FF2B5EF4-FFF2-40B4-BE49-F238E27FC236}">
                      <a16:creationId xmlns:a16="http://schemas.microsoft.com/office/drawing/2014/main" id="{9250371E-3EAC-CC24-C671-1266110824A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220" y="1695310"/>
                  <a:ext cx="239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AC9963BD-4BD3-7A8E-4F17-3221BB02719B}"/>
                    </a:ext>
                  </a:extLst>
                </p14:cNvPr>
                <p14:cNvContentPartPr/>
                <p14:nvPr/>
              </p14:nvContentPartPr>
              <p14:xfrm>
                <a:off x="691900" y="1682710"/>
                <a:ext cx="100080" cy="132480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AC9963BD-4BD3-7A8E-4F17-3221BB02719B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60580" y="1651030"/>
                  <a:ext cx="163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墨迹 12">
                  <a:extLst>
                    <a:ext uri="{FF2B5EF4-FFF2-40B4-BE49-F238E27FC236}">
                      <a16:creationId xmlns:a16="http://schemas.microsoft.com/office/drawing/2014/main" id="{E00CAAE3-9B03-4145-95E3-FAC96817FAB9}"/>
                    </a:ext>
                  </a:extLst>
                </p14:cNvPr>
                <p14:cNvContentPartPr/>
                <p14:nvPr/>
              </p14:nvContentPartPr>
              <p14:xfrm>
                <a:off x="1085380" y="2088790"/>
                <a:ext cx="87480" cy="90360"/>
              </p14:xfrm>
            </p:contentPart>
          </mc:Choice>
          <mc:Fallback xmlns="">
            <p:pic>
              <p:nvPicPr>
                <p:cNvPr id="13" name="墨迹 12">
                  <a:extLst>
                    <a:ext uri="{FF2B5EF4-FFF2-40B4-BE49-F238E27FC236}">
                      <a16:creationId xmlns:a16="http://schemas.microsoft.com/office/drawing/2014/main" id="{E00CAAE3-9B03-4145-95E3-FAC96817FAB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4060" y="2057110"/>
                  <a:ext cx="1504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4" name="墨迹 13">
                  <a:extLst>
                    <a:ext uri="{FF2B5EF4-FFF2-40B4-BE49-F238E27FC236}">
                      <a16:creationId xmlns:a16="http://schemas.microsoft.com/office/drawing/2014/main" id="{7387E543-06FA-D21C-06BB-D559B5738B97}"/>
                    </a:ext>
                  </a:extLst>
                </p14:cNvPr>
                <p14:cNvContentPartPr/>
                <p14:nvPr/>
              </p14:nvContentPartPr>
              <p14:xfrm>
                <a:off x="1701605" y="3672790"/>
                <a:ext cx="64800" cy="134640"/>
              </p14:xfrm>
            </p:contentPart>
          </mc:Choice>
          <mc:Fallback xmlns="">
            <p:pic>
              <p:nvPicPr>
                <p:cNvPr id="14" name="墨迹 13">
                  <a:extLst>
                    <a:ext uri="{FF2B5EF4-FFF2-40B4-BE49-F238E27FC236}">
                      <a16:creationId xmlns:a16="http://schemas.microsoft.com/office/drawing/2014/main" id="{7387E543-06FA-D21C-06BB-D559B5738B9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70285" y="3641110"/>
                  <a:ext cx="127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墨迹 14">
                  <a:extLst>
                    <a:ext uri="{FF2B5EF4-FFF2-40B4-BE49-F238E27FC236}">
                      <a16:creationId xmlns:a16="http://schemas.microsoft.com/office/drawing/2014/main" id="{27280D73-AEAC-720B-42BD-DBC8ED3F9DCD}"/>
                    </a:ext>
                  </a:extLst>
                </p14:cNvPr>
                <p14:cNvContentPartPr/>
                <p14:nvPr/>
              </p14:nvContentPartPr>
              <p14:xfrm>
                <a:off x="1329219" y="3690213"/>
                <a:ext cx="112320" cy="161640"/>
              </p14:xfrm>
            </p:contentPart>
          </mc:Choice>
          <mc:Fallback xmlns="">
            <p:pic>
              <p:nvPicPr>
                <p:cNvPr id="15" name="墨迹 14">
                  <a:extLst>
                    <a:ext uri="{FF2B5EF4-FFF2-40B4-BE49-F238E27FC236}">
                      <a16:creationId xmlns:a16="http://schemas.microsoft.com/office/drawing/2014/main" id="{27280D73-AEAC-720B-42BD-DBC8ED3F9DC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7899" y="3658893"/>
                  <a:ext cx="1753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墨迹 15">
                  <a:extLst>
                    <a:ext uri="{FF2B5EF4-FFF2-40B4-BE49-F238E27FC236}">
                      <a16:creationId xmlns:a16="http://schemas.microsoft.com/office/drawing/2014/main" id="{BC0DE4D2-2807-7807-95F1-76F6AD524DD6}"/>
                    </a:ext>
                  </a:extLst>
                </p14:cNvPr>
                <p14:cNvContentPartPr/>
                <p14:nvPr/>
              </p14:nvContentPartPr>
              <p14:xfrm>
                <a:off x="1517677" y="4224434"/>
                <a:ext cx="116640" cy="114120"/>
              </p14:xfrm>
            </p:contentPart>
          </mc:Choice>
          <mc:Fallback xmlns="">
            <p:pic>
              <p:nvPicPr>
                <p:cNvPr id="16" name="墨迹 15">
                  <a:extLst>
                    <a:ext uri="{FF2B5EF4-FFF2-40B4-BE49-F238E27FC236}">
                      <a16:creationId xmlns:a16="http://schemas.microsoft.com/office/drawing/2014/main" id="{BC0DE4D2-2807-7807-95F1-76F6AD524DD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486357" y="4192754"/>
                  <a:ext cx="180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7" name="墨迹 16">
                  <a:extLst>
                    <a:ext uri="{FF2B5EF4-FFF2-40B4-BE49-F238E27FC236}">
                      <a16:creationId xmlns:a16="http://schemas.microsoft.com/office/drawing/2014/main" id="{8F7429E7-8DA2-D032-7FE6-C260E2612EE5}"/>
                    </a:ext>
                  </a:extLst>
                </p14:cNvPr>
                <p14:cNvContentPartPr/>
                <p14:nvPr/>
              </p14:nvContentPartPr>
              <p14:xfrm>
                <a:off x="1747520" y="3037801"/>
                <a:ext cx="174240" cy="132120"/>
              </p14:xfrm>
            </p:contentPart>
          </mc:Choice>
          <mc:Fallback xmlns="">
            <p:pic>
              <p:nvPicPr>
                <p:cNvPr id="17" name="墨迹 16">
                  <a:extLst>
                    <a:ext uri="{FF2B5EF4-FFF2-40B4-BE49-F238E27FC236}">
                      <a16:creationId xmlns:a16="http://schemas.microsoft.com/office/drawing/2014/main" id="{8F7429E7-8DA2-D032-7FE6-C260E2612EE5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16200" y="3006121"/>
                  <a:ext cx="237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8" name="墨迹 17">
                  <a:extLst>
                    <a:ext uri="{FF2B5EF4-FFF2-40B4-BE49-F238E27FC236}">
                      <a16:creationId xmlns:a16="http://schemas.microsoft.com/office/drawing/2014/main" id="{ECA2E3B1-E8C4-6BD6-737D-CF80367348FC}"/>
                    </a:ext>
                  </a:extLst>
                </p14:cNvPr>
                <p14:cNvContentPartPr/>
                <p14:nvPr/>
              </p14:nvContentPartPr>
              <p14:xfrm>
                <a:off x="1193380" y="2438350"/>
                <a:ext cx="51120" cy="148320"/>
              </p14:xfrm>
            </p:contentPart>
          </mc:Choice>
          <mc:Fallback xmlns="">
            <p:pic>
              <p:nvPicPr>
                <p:cNvPr id="18" name="墨迹 17">
                  <a:extLst>
                    <a:ext uri="{FF2B5EF4-FFF2-40B4-BE49-F238E27FC236}">
                      <a16:creationId xmlns:a16="http://schemas.microsoft.com/office/drawing/2014/main" id="{ECA2E3B1-E8C4-6BD6-737D-CF80367348F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2060" y="2406670"/>
                  <a:ext cx="1141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墨迹 18">
                  <a:extLst>
                    <a:ext uri="{FF2B5EF4-FFF2-40B4-BE49-F238E27FC236}">
                      <a16:creationId xmlns:a16="http://schemas.microsoft.com/office/drawing/2014/main" id="{0F5A2A81-4E18-B6F3-53E2-8EB018229FAE}"/>
                    </a:ext>
                  </a:extLst>
                </p14:cNvPr>
                <p14:cNvContentPartPr/>
                <p14:nvPr/>
              </p14:nvContentPartPr>
              <p14:xfrm>
                <a:off x="1532797" y="2692258"/>
                <a:ext cx="43200" cy="167040"/>
              </p14:xfrm>
            </p:contentPart>
          </mc:Choice>
          <mc:Fallback xmlns="">
            <p:pic>
              <p:nvPicPr>
                <p:cNvPr id="19" name="墨迹 18">
                  <a:extLst>
                    <a:ext uri="{FF2B5EF4-FFF2-40B4-BE49-F238E27FC236}">
                      <a16:creationId xmlns:a16="http://schemas.microsoft.com/office/drawing/2014/main" id="{0F5A2A81-4E18-B6F3-53E2-8EB018229FAE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501477" y="2660578"/>
                  <a:ext cx="106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墨迹 19">
                  <a:extLst>
                    <a:ext uri="{FF2B5EF4-FFF2-40B4-BE49-F238E27FC236}">
                      <a16:creationId xmlns:a16="http://schemas.microsoft.com/office/drawing/2014/main" id="{52D1BA14-3F88-F449-0DAB-0F915DB32C56}"/>
                    </a:ext>
                  </a:extLst>
                </p14:cNvPr>
                <p14:cNvContentPartPr/>
                <p14:nvPr/>
              </p14:nvContentPartPr>
              <p14:xfrm>
                <a:off x="1390300" y="3263830"/>
                <a:ext cx="96120" cy="107640"/>
              </p14:xfrm>
            </p:contentPart>
          </mc:Choice>
          <mc:Fallback xmlns="">
            <p:pic>
              <p:nvPicPr>
                <p:cNvPr id="20" name="墨迹 19">
                  <a:extLst>
                    <a:ext uri="{FF2B5EF4-FFF2-40B4-BE49-F238E27FC236}">
                      <a16:creationId xmlns:a16="http://schemas.microsoft.com/office/drawing/2014/main" id="{52D1BA14-3F88-F449-0DAB-0F915DB32C56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58980" y="3232150"/>
                  <a:ext cx="1594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D83F7EF7-24BF-7F11-B37E-EB73F96B33DF}"/>
                    </a:ext>
                  </a:extLst>
                </p14:cNvPr>
                <p14:cNvContentPartPr/>
                <p14:nvPr/>
              </p14:nvContentPartPr>
              <p14:xfrm>
                <a:off x="1288780" y="2889070"/>
                <a:ext cx="146160" cy="10836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D83F7EF7-24BF-7F11-B37E-EB73F96B33D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257460" y="2857390"/>
                  <a:ext cx="2091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B0923B8E-484C-CA70-8096-56870C7D817C}"/>
                    </a:ext>
                  </a:extLst>
                </p14:cNvPr>
                <p14:cNvContentPartPr/>
                <p14:nvPr/>
              </p14:nvContentPartPr>
              <p14:xfrm>
                <a:off x="844180" y="2368510"/>
                <a:ext cx="128880" cy="15408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B0923B8E-484C-CA70-8096-56870C7D817C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2860" y="2336830"/>
                  <a:ext cx="1922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EFFD39AB-1B98-4598-5C9D-ED4014006164}"/>
                    </a:ext>
                  </a:extLst>
                </p14:cNvPr>
                <p14:cNvContentPartPr/>
                <p14:nvPr/>
              </p14:nvContentPartPr>
              <p14:xfrm>
                <a:off x="641500" y="1968190"/>
                <a:ext cx="12960" cy="11520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EFFD39AB-1B98-4598-5C9D-ED4014006164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09820" y="1936510"/>
                  <a:ext cx="759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墨迹 23">
                  <a:extLst>
                    <a:ext uri="{FF2B5EF4-FFF2-40B4-BE49-F238E27FC236}">
                      <a16:creationId xmlns:a16="http://schemas.microsoft.com/office/drawing/2014/main" id="{FE9C6A80-E267-6E9D-904C-FA308C2DEFF0}"/>
                    </a:ext>
                  </a:extLst>
                </p14:cNvPr>
                <p14:cNvContentPartPr/>
                <p14:nvPr/>
              </p14:nvContentPartPr>
              <p14:xfrm>
                <a:off x="507580" y="2228830"/>
                <a:ext cx="133920" cy="153720"/>
              </p14:xfrm>
            </p:contentPart>
          </mc:Choice>
          <mc:Fallback xmlns="">
            <p:pic>
              <p:nvPicPr>
                <p:cNvPr id="24" name="墨迹 23">
                  <a:extLst>
                    <a:ext uri="{FF2B5EF4-FFF2-40B4-BE49-F238E27FC236}">
                      <a16:creationId xmlns:a16="http://schemas.microsoft.com/office/drawing/2014/main" id="{FE9C6A80-E267-6E9D-904C-FA308C2DEFF0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6260" y="2197150"/>
                  <a:ext cx="1972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墨迹 24">
                  <a:extLst>
                    <a:ext uri="{FF2B5EF4-FFF2-40B4-BE49-F238E27FC236}">
                      <a16:creationId xmlns:a16="http://schemas.microsoft.com/office/drawing/2014/main" id="{4C1B19BE-0CA0-47D6-4C0C-DB3E063ED994}"/>
                    </a:ext>
                  </a:extLst>
                </p14:cNvPr>
                <p14:cNvContentPartPr/>
                <p14:nvPr/>
              </p14:nvContentPartPr>
              <p14:xfrm>
                <a:off x="177460" y="2006350"/>
                <a:ext cx="162360" cy="96480"/>
              </p14:xfrm>
            </p:contentPart>
          </mc:Choice>
          <mc:Fallback xmlns="">
            <p:pic>
              <p:nvPicPr>
                <p:cNvPr id="25" name="墨迹 24">
                  <a:extLst>
                    <a:ext uri="{FF2B5EF4-FFF2-40B4-BE49-F238E27FC236}">
                      <a16:creationId xmlns:a16="http://schemas.microsoft.com/office/drawing/2014/main" id="{4C1B19BE-0CA0-47D6-4C0C-DB3E063ED99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6140" y="1974670"/>
                  <a:ext cx="2257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A938BD8E-BC34-A781-425B-9EFC279AAB30}"/>
                    </a:ext>
                  </a:extLst>
                </p14:cNvPr>
                <p14:cNvContentPartPr/>
                <p14:nvPr/>
              </p14:nvContentPartPr>
              <p14:xfrm>
                <a:off x="215620" y="2419270"/>
                <a:ext cx="200160" cy="10116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A938BD8E-BC34-A781-425B-9EFC279AAB3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84300" y="2387590"/>
                  <a:ext cx="2631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DFCE0112-192C-406E-D609-8D89286D1A63}"/>
                    </a:ext>
                  </a:extLst>
                </p14:cNvPr>
                <p14:cNvContentPartPr/>
                <p14:nvPr/>
              </p14:nvContentPartPr>
              <p14:xfrm>
                <a:off x="1406500" y="2237391"/>
                <a:ext cx="79920" cy="9252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DFCE0112-192C-406E-D609-8D89286D1A6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375180" y="2205711"/>
                  <a:ext cx="1429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2B411367-9671-2FE3-35FF-ADCA16692BE3}"/>
                    </a:ext>
                  </a:extLst>
                </p14:cNvPr>
                <p14:cNvContentPartPr/>
                <p14:nvPr/>
              </p14:nvContentPartPr>
              <p14:xfrm>
                <a:off x="914020" y="2711230"/>
                <a:ext cx="73800" cy="9036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2B411367-9671-2FE3-35FF-ADCA16692BE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2700" y="2679550"/>
                  <a:ext cx="137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墨迹 28">
                  <a:extLst>
                    <a:ext uri="{FF2B5EF4-FFF2-40B4-BE49-F238E27FC236}">
                      <a16:creationId xmlns:a16="http://schemas.microsoft.com/office/drawing/2014/main" id="{9D20B2FA-D373-BFC8-1D43-4702C4948EE2}"/>
                    </a:ext>
                  </a:extLst>
                </p14:cNvPr>
                <p14:cNvContentPartPr/>
                <p14:nvPr/>
              </p14:nvContentPartPr>
              <p14:xfrm>
                <a:off x="1085380" y="3012190"/>
                <a:ext cx="108000" cy="72360"/>
              </p14:xfrm>
            </p:contentPart>
          </mc:Choice>
          <mc:Fallback xmlns="">
            <p:pic>
              <p:nvPicPr>
                <p:cNvPr id="29" name="墨迹 28">
                  <a:extLst>
                    <a:ext uri="{FF2B5EF4-FFF2-40B4-BE49-F238E27FC236}">
                      <a16:creationId xmlns:a16="http://schemas.microsoft.com/office/drawing/2014/main" id="{9D20B2FA-D373-BFC8-1D43-4702C4948EE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4060" y="2980510"/>
                  <a:ext cx="171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10B3EBA4-CBBB-1F43-4BF6-C9B92C7CEB72}"/>
                    </a:ext>
                  </a:extLst>
                </p14:cNvPr>
                <p14:cNvContentPartPr/>
                <p14:nvPr/>
              </p14:nvContentPartPr>
              <p14:xfrm>
                <a:off x="1007980" y="3518350"/>
                <a:ext cx="94320" cy="164520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10B3EBA4-CBBB-1F43-4BF6-C9B92C7CEB72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6660" y="3486670"/>
                  <a:ext cx="1573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9310351A-EC7D-5BCD-E05C-8008DE925B10}"/>
                    </a:ext>
                  </a:extLst>
                </p14:cNvPr>
                <p14:cNvContentPartPr/>
                <p14:nvPr/>
              </p14:nvContentPartPr>
              <p14:xfrm>
                <a:off x="1197904" y="4026777"/>
                <a:ext cx="76680" cy="19440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9310351A-EC7D-5BCD-E05C-8008DE925B1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66584" y="3995097"/>
                  <a:ext cx="1396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3721D4EA-BA29-4F06-B851-3B3A485D46C9}"/>
                    </a:ext>
                  </a:extLst>
                </p14:cNvPr>
                <p14:cNvContentPartPr/>
                <p14:nvPr/>
              </p14:nvContentPartPr>
              <p14:xfrm>
                <a:off x="845116" y="3966297"/>
                <a:ext cx="84960" cy="15768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3721D4EA-BA29-4F06-B851-3B3A485D46C9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3796" y="3934617"/>
                  <a:ext cx="1483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BAB454AA-9440-38EB-DDE4-6096FA12ABDB}"/>
                    </a:ext>
                  </a:extLst>
                </p14:cNvPr>
                <p14:cNvContentPartPr/>
                <p14:nvPr/>
              </p14:nvContentPartPr>
              <p14:xfrm>
                <a:off x="596500" y="4108390"/>
                <a:ext cx="6120" cy="957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BAB454AA-9440-38EB-DDE4-6096FA12ABD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65180" y="4076710"/>
                  <a:ext cx="69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4" name="墨迹 33">
                  <a:extLst>
                    <a:ext uri="{FF2B5EF4-FFF2-40B4-BE49-F238E27FC236}">
                      <a16:creationId xmlns:a16="http://schemas.microsoft.com/office/drawing/2014/main" id="{D7879FC1-A3AB-5ABA-D87B-A964E1FA2471}"/>
                    </a:ext>
                  </a:extLst>
                </p14:cNvPr>
                <p14:cNvContentPartPr/>
                <p14:nvPr/>
              </p14:nvContentPartPr>
              <p14:xfrm>
                <a:off x="164500" y="3968710"/>
                <a:ext cx="18720" cy="186840"/>
              </p14:xfrm>
            </p:contentPart>
          </mc:Choice>
          <mc:Fallback xmlns="">
            <p:pic>
              <p:nvPicPr>
                <p:cNvPr id="34" name="墨迹 33">
                  <a:extLst>
                    <a:ext uri="{FF2B5EF4-FFF2-40B4-BE49-F238E27FC236}">
                      <a16:creationId xmlns:a16="http://schemas.microsoft.com/office/drawing/2014/main" id="{D7879FC1-A3AB-5ABA-D87B-A964E1FA247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33180" y="3937030"/>
                  <a:ext cx="820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F2D22FEE-4D2F-6C37-3A04-D5E72CD41B20}"/>
                    </a:ext>
                  </a:extLst>
                </p14:cNvPr>
                <p14:cNvContentPartPr/>
                <p14:nvPr/>
              </p14:nvContentPartPr>
              <p14:xfrm>
                <a:off x="533140" y="3740110"/>
                <a:ext cx="56880" cy="17136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F2D22FEE-4D2F-6C37-3A04-D5E72CD41B2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01820" y="3708430"/>
                  <a:ext cx="1198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7B93475C-16AC-D7E1-EAE7-C7F2DB7D0AD1}"/>
                    </a:ext>
                  </a:extLst>
                </p14:cNvPr>
                <p14:cNvContentPartPr/>
                <p14:nvPr/>
              </p14:nvContentPartPr>
              <p14:xfrm>
                <a:off x="177460" y="3682870"/>
                <a:ext cx="45720" cy="13176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7B93475C-16AC-D7E1-EAE7-C7F2DB7D0AD1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46140" y="3651190"/>
                  <a:ext cx="109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B8585F1D-5B3D-0745-6976-1A88B2E02606}"/>
                    </a:ext>
                  </a:extLst>
                </p14:cNvPr>
                <p14:cNvContentPartPr/>
                <p14:nvPr/>
              </p14:nvContentPartPr>
              <p14:xfrm>
                <a:off x="604060" y="3308110"/>
                <a:ext cx="164880" cy="23940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B8585F1D-5B3D-0745-6976-1A88B2E0260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72380" y="3276430"/>
                  <a:ext cx="2282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85CAC8B5-D62E-8C71-7202-9083BE31A70C}"/>
                    </a:ext>
                  </a:extLst>
                </p14:cNvPr>
                <p14:cNvContentPartPr/>
                <p14:nvPr/>
              </p14:nvContentPartPr>
              <p14:xfrm>
                <a:off x="793420" y="2977990"/>
                <a:ext cx="51480" cy="13320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85CAC8B5-D62E-8C71-7202-9083BE31A70C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2100" y="2946310"/>
                  <a:ext cx="1148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9" name="墨迹 38">
                  <a:extLst>
                    <a:ext uri="{FF2B5EF4-FFF2-40B4-BE49-F238E27FC236}">
                      <a16:creationId xmlns:a16="http://schemas.microsoft.com/office/drawing/2014/main" id="{E62A6CB9-1D13-7835-7856-386CBAE0147C}"/>
                    </a:ext>
                  </a:extLst>
                </p14:cNvPr>
                <p14:cNvContentPartPr/>
                <p14:nvPr/>
              </p14:nvContentPartPr>
              <p14:xfrm>
                <a:off x="202660" y="2673070"/>
                <a:ext cx="54360" cy="171360"/>
              </p14:xfrm>
            </p:contentPart>
          </mc:Choice>
          <mc:Fallback xmlns="">
            <p:pic>
              <p:nvPicPr>
                <p:cNvPr id="39" name="墨迹 38">
                  <a:extLst>
                    <a:ext uri="{FF2B5EF4-FFF2-40B4-BE49-F238E27FC236}">
                      <a16:creationId xmlns:a16="http://schemas.microsoft.com/office/drawing/2014/main" id="{E62A6CB9-1D13-7835-7856-386CBAE0147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71340" y="2641390"/>
                  <a:ext cx="1173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0" name="墨迹 39">
                  <a:extLst>
                    <a:ext uri="{FF2B5EF4-FFF2-40B4-BE49-F238E27FC236}">
                      <a16:creationId xmlns:a16="http://schemas.microsoft.com/office/drawing/2014/main" id="{8B6FAB56-EF9E-3C14-9CB8-6D8298016F8C}"/>
                    </a:ext>
                  </a:extLst>
                </p14:cNvPr>
                <p14:cNvContentPartPr/>
                <p14:nvPr/>
              </p14:nvContentPartPr>
              <p14:xfrm>
                <a:off x="431620" y="3066910"/>
                <a:ext cx="38880" cy="218160"/>
              </p14:xfrm>
            </p:contentPart>
          </mc:Choice>
          <mc:Fallback xmlns="">
            <p:pic>
              <p:nvPicPr>
                <p:cNvPr id="40" name="墨迹 39">
                  <a:extLst>
                    <a:ext uri="{FF2B5EF4-FFF2-40B4-BE49-F238E27FC236}">
                      <a16:creationId xmlns:a16="http://schemas.microsoft.com/office/drawing/2014/main" id="{8B6FAB56-EF9E-3C14-9CB8-6D8298016F8C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0300" y="3035230"/>
                  <a:ext cx="1018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1" name="墨迹 40">
                  <a:extLst>
                    <a:ext uri="{FF2B5EF4-FFF2-40B4-BE49-F238E27FC236}">
                      <a16:creationId xmlns:a16="http://schemas.microsoft.com/office/drawing/2014/main" id="{A811E9BB-10A8-7DEF-D4F1-5D4C27128858}"/>
                    </a:ext>
                  </a:extLst>
                </p14:cNvPr>
                <p14:cNvContentPartPr/>
                <p14:nvPr/>
              </p14:nvContentPartPr>
              <p14:xfrm>
                <a:off x="120220" y="2990590"/>
                <a:ext cx="92880" cy="187200"/>
              </p14:xfrm>
            </p:contentPart>
          </mc:Choice>
          <mc:Fallback xmlns="">
            <p:pic>
              <p:nvPicPr>
                <p:cNvPr id="41" name="墨迹 40">
                  <a:extLst>
                    <a:ext uri="{FF2B5EF4-FFF2-40B4-BE49-F238E27FC236}">
                      <a16:creationId xmlns:a16="http://schemas.microsoft.com/office/drawing/2014/main" id="{A811E9BB-10A8-7DEF-D4F1-5D4C2712885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00" y="2958910"/>
                  <a:ext cx="156240" cy="2502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262C49D-D147-F5AD-9286-D3D2E5E2CD5D}"/>
              </a:ext>
            </a:extLst>
          </p:cNvPr>
          <p:cNvSpPr/>
          <p:nvPr/>
        </p:nvSpPr>
        <p:spPr>
          <a:xfrm>
            <a:off x="10985653" y="6521092"/>
            <a:ext cx="1946487" cy="895242"/>
          </a:xfrm>
          <a:custGeom>
            <a:avLst/>
            <a:gdLst>
              <a:gd name="connsiteX0" fmla="*/ 3710 w 1946487"/>
              <a:gd name="connsiteY0" fmla="*/ 589574 h 895242"/>
              <a:gd name="connsiteX1" fmla="*/ 384710 w 1946487"/>
              <a:gd name="connsiteY1" fmla="*/ 43474 h 895242"/>
              <a:gd name="connsiteX2" fmla="*/ 981610 w 1946487"/>
              <a:gd name="connsiteY2" fmla="*/ 56174 h 895242"/>
              <a:gd name="connsiteX3" fmla="*/ 1819810 w 1946487"/>
              <a:gd name="connsiteY3" fmla="*/ 233974 h 895242"/>
              <a:gd name="connsiteX4" fmla="*/ 1781710 w 1946487"/>
              <a:gd name="connsiteY4" fmla="*/ 526074 h 895242"/>
              <a:gd name="connsiteX5" fmla="*/ 295810 w 1946487"/>
              <a:gd name="connsiteY5" fmla="*/ 894374 h 895242"/>
              <a:gd name="connsiteX6" fmla="*/ 3710 w 1946487"/>
              <a:gd name="connsiteY6" fmla="*/ 589574 h 89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6487" h="895242">
                <a:moveTo>
                  <a:pt x="3710" y="589574"/>
                </a:moveTo>
                <a:cubicBezTo>
                  <a:pt x="18527" y="447757"/>
                  <a:pt x="221727" y="132374"/>
                  <a:pt x="384710" y="43474"/>
                </a:cubicBezTo>
                <a:cubicBezTo>
                  <a:pt x="547693" y="-45426"/>
                  <a:pt x="742427" y="24424"/>
                  <a:pt x="981610" y="56174"/>
                </a:cubicBezTo>
                <a:cubicBezTo>
                  <a:pt x="1220793" y="87924"/>
                  <a:pt x="1686460" y="155657"/>
                  <a:pt x="1819810" y="233974"/>
                </a:cubicBezTo>
                <a:cubicBezTo>
                  <a:pt x="1953160" y="312291"/>
                  <a:pt x="2035710" y="416007"/>
                  <a:pt x="1781710" y="526074"/>
                </a:cubicBezTo>
                <a:cubicBezTo>
                  <a:pt x="1527710" y="636141"/>
                  <a:pt x="585793" y="879557"/>
                  <a:pt x="295810" y="894374"/>
                </a:cubicBezTo>
                <a:cubicBezTo>
                  <a:pt x="5827" y="909191"/>
                  <a:pt x="-11107" y="731391"/>
                  <a:pt x="3710" y="589574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CFAC5EC-1E83-4DBD-28DF-D12828931C1D}"/>
              </a:ext>
            </a:extLst>
          </p:cNvPr>
          <p:cNvGrpSpPr/>
          <p:nvPr/>
        </p:nvGrpSpPr>
        <p:grpSpPr>
          <a:xfrm rot="1109436" flipH="1">
            <a:off x="11022214" y="6639948"/>
            <a:ext cx="2068409" cy="1054079"/>
            <a:chOff x="3898509" y="2119149"/>
            <a:chExt cx="4216792" cy="2709998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4F7D8DB-0522-FD9C-F56B-1A1422E8B065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EBCB1C3-D1CC-2CAD-EDFE-8481CD5AF76A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0E97CEB-6F56-AB60-0A35-6A0937E25E9D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496110A-5A58-946D-049B-FC102AFFE4BD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B71FEAF-D137-6621-26D9-4F99B68BC711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90CC838E-1D57-B3C0-D820-8FD1E43A0DF6}"/>
              </a:ext>
            </a:extLst>
          </p:cNvPr>
          <p:cNvSpPr txBox="1"/>
          <p:nvPr/>
        </p:nvSpPr>
        <p:spPr>
          <a:xfrm>
            <a:off x="1283546" y="2568714"/>
            <a:ext cx="962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6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5337A10-904D-6507-FEE4-D01E4A6A61E8}"/>
              </a:ext>
            </a:extLst>
          </p:cNvPr>
          <p:cNvSpPr txBox="1"/>
          <p:nvPr/>
        </p:nvSpPr>
        <p:spPr>
          <a:xfrm>
            <a:off x="2086601" y="3584377"/>
            <a:ext cx="801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Pellentesque Habitant Morbi Tristique Senectus Et Netus 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6B2C56F-B7A9-A436-EC91-5C1EAE0A81FE}"/>
              </a:ext>
            </a:extLst>
          </p:cNvPr>
          <p:cNvSpPr txBox="1"/>
          <p:nvPr/>
        </p:nvSpPr>
        <p:spPr>
          <a:xfrm>
            <a:off x="4719267" y="6360848"/>
            <a:ext cx="2753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2023</a:t>
            </a:r>
            <a:r>
              <a:rPr lang="en-US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/05/26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77CE1E8-9828-672F-E3D6-6EB79CFF9F5D}"/>
              </a:ext>
            </a:extLst>
          </p:cNvPr>
          <p:cNvGrpSpPr/>
          <p:nvPr/>
        </p:nvGrpSpPr>
        <p:grpSpPr>
          <a:xfrm>
            <a:off x="9502846" y="3966297"/>
            <a:ext cx="4267608" cy="1267361"/>
            <a:chOff x="6797000" y="5434448"/>
            <a:chExt cx="4267608" cy="1267361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B2AEA45-8F34-9282-B2BF-A7A6752220D8}"/>
                </a:ext>
              </a:extLst>
            </p:cNvPr>
            <p:cNvSpPr/>
            <p:nvPr/>
          </p:nvSpPr>
          <p:spPr>
            <a:xfrm flipV="1">
              <a:off x="6797000" y="5434448"/>
              <a:ext cx="4267608" cy="1071310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CEA3A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4064C6B-4268-711D-B03E-A428D3AC5C73}"/>
                </a:ext>
              </a:extLst>
            </p:cNvPr>
            <p:cNvGrpSpPr/>
            <p:nvPr/>
          </p:nvGrpSpPr>
          <p:grpSpPr>
            <a:xfrm>
              <a:off x="6902130" y="6309706"/>
              <a:ext cx="358513" cy="392103"/>
              <a:chOff x="7045587" y="6161566"/>
              <a:chExt cx="524957" cy="574141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55138D7-27DB-F8C7-4F32-B6769CFA9916}"/>
                  </a:ext>
                </a:extLst>
              </p:cNvPr>
              <p:cNvSpPr/>
              <p:nvPr/>
            </p:nvSpPr>
            <p:spPr>
              <a:xfrm>
                <a:off x="7107784" y="6273860"/>
                <a:ext cx="454042" cy="446048"/>
              </a:xfrm>
              <a:custGeom>
                <a:avLst/>
                <a:gdLst>
                  <a:gd name="connsiteX0" fmla="*/ 379830 w 455006"/>
                  <a:gd name="connsiteY0" fmla="*/ 320 h 425789"/>
                  <a:gd name="connsiteX1" fmla="*/ 397293 w 455006"/>
                  <a:gd name="connsiteY1" fmla="*/ 60645 h 425789"/>
                  <a:gd name="connsiteX2" fmla="*/ 408405 w 455006"/>
                  <a:gd name="connsiteY2" fmla="*/ 103507 h 425789"/>
                  <a:gd name="connsiteX3" fmla="*/ 416343 w 455006"/>
                  <a:gd name="connsiteY3" fmla="*/ 193995 h 425789"/>
                  <a:gd name="connsiteX4" fmla="*/ 454443 w 455006"/>
                  <a:gd name="connsiteY4" fmla="*/ 274957 h 425789"/>
                  <a:gd name="connsiteX5" fmla="*/ 438568 w 455006"/>
                  <a:gd name="connsiteY5" fmla="*/ 343220 h 425789"/>
                  <a:gd name="connsiteX6" fmla="*/ 430630 w 455006"/>
                  <a:gd name="connsiteY6" fmla="*/ 389257 h 425789"/>
                  <a:gd name="connsiteX7" fmla="*/ 381418 w 455006"/>
                  <a:gd name="connsiteY7" fmla="*/ 422595 h 425789"/>
                  <a:gd name="connsiteX8" fmla="*/ 321093 w 455006"/>
                  <a:gd name="connsiteY8" fmla="*/ 419420 h 425789"/>
                  <a:gd name="connsiteX9" fmla="*/ 222668 w 455006"/>
                  <a:gd name="connsiteY9" fmla="*/ 378145 h 425789"/>
                  <a:gd name="connsiteX10" fmla="*/ 132180 w 455006"/>
                  <a:gd name="connsiteY10" fmla="*/ 340045 h 425789"/>
                  <a:gd name="connsiteX11" fmla="*/ 81380 w 455006"/>
                  <a:gd name="connsiteY11" fmla="*/ 324170 h 425789"/>
                  <a:gd name="connsiteX12" fmla="*/ 46455 w 455006"/>
                  <a:gd name="connsiteY12" fmla="*/ 297182 h 425789"/>
                  <a:gd name="connsiteX13" fmla="*/ 2005 w 455006"/>
                  <a:gd name="connsiteY13" fmla="*/ 240032 h 425789"/>
                  <a:gd name="connsiteX14" fmla="*/ 9943 w 455006"/>
                  <a:gd name="connsiteY14" fmla="*/ 228920 h 425789"/>
                  <a:gd name="connsiteX15" fmla="*/ 30580 w 455006"/>
                  <a:gd name="connsiteY15" fmla="*/ 265432 h 425789"/>
                  <a:gd name="connsiteX16" fmla="*/ 63918 w 455006"/>
                  <a:gd name="connsiteY16" fmla="*/ 294007 h 425789"/>
                  <a:gd name="connsiteX17" fmla="*/ 76618 w 455006"/>
                  <a:gd name="connsiteY17" fmla="*/ 254320 h 425789"/>
                  <a:gd name="connsiteX18" fmla="*/ 100430 w 455006"/>
                  <a:gd name="connsiteY18" fmla="*/ 168595 h 425789"/>
                  <a:gd name="connsiteX19" fmla="*/ 127418 w 455006"/>
                  <a:gd name="connsiteY19" fmla="*/ 174945 h 425789"/>
                  <a:gd name="connsiteX20" fmla="*/ 184568 w 455006"/>
                  <a:gd name="connsiteY20" fmla="*/ 252732 h 425789"/>
                  <a:gd name="connsiteX21" fmla="*/ 229018 w 455006"/>
                  <a:gd name="connsiteY21" fmla="*/ 219395 h 425789"/>
                  <a:gd name="connsiteX22" fmla="*/ 222668 w 455006"/>
                  <a:gd name="connsiteY22" fmla="*/ 170182 h 425789"/>
                  <a:gd name="connsiteX23" fmla="*/ 202030 w 455006"/>
                  <a:gd name="connsiteY23" fmla="*/ 81282 h 425789"/>
                  <a:gd name="connsiteX24" fmla="*/ 208380 w 455006"/>
                  <a:gd name="connsiteY24" fmla="*/ 44770 h 425789"/>
                  <a:gd name="connsiteX25" fmla="*/ 257593 w 455006"/>
                  <a:gd name="connsiteY25" fmla="*/ 36832 h 425789"/>
                  <a:gd name="connsiteX26" fmla="*/ 305218 w 455006"/>
                  <a:gd name="connsiteY26" fmla="*/ 36832 h 425789"/>
                  <a:gd name="connsiteX27" fmla="*/ 379830 w 455006"/>
                  <a:gd name="connsiteY27" fmla="*/ 320 h 425789"/>
                  <a:gd name="connsiteX0" fmla="*/ 379830 w 455006"/>
                  <a:gd name="connsiteY0" fmla="*/ 2976 h 428445"/>
                  <a:gd name="connsiteX1" fmla="*/ 397293 w 455006"/>
                  <a:gd name="connsiteY1" fmla="*/ 63301 h 428445"/>
                  <a:gd name="connsiteX2" fmla="*/ 408405 w 455006"/>
                  <a:gd name="connsiteY2" fmla="*/ 106163 h 428445"/>
                  <a:gd name="connsiteX3" fmla="*/ 416343 w 455006"/>
                  <a:gd name="connsiteY3" fmla="*/ 196651 h 428445"/>
                  <a:gd name="connsiteX4" fmla="*/ 454443 w 455006"/>
                  <a:gd name="connsiteY4" fmla="*/ 277613 h 428445"/>
                  <a:gd name="connsiteX5" fmla="*/ 438568 w 455006"/>
                  <a:gd name="connsiteY5" fmla="*/ 345876 h 428445"/>
                  <a:gd name="connsiteX6" fmla="*/ 430630 w 455006"/>
                  <a:gd name="connsiteY6" fmla="*/ 391913 h 428445"/>
                  <a:gd name="connsiteX7" fmla="*/ 381418 w 455006"/>
                  <a:gd name="connsiteY7" fmla="*/ 425251 h 428445"/>
                  <a:gd name="connsiteX8" fmla="*/ 321093 w 455006"/>
                  <a:gd name="connsiteY8" fmla="*/ 422076 h 428445"/>
                  <a:gd name="connsiteX9" fmla="*/ 222668 w 455006"/>
                  <a:gd name="connsiteY9" fmla="*/ 380801 h 428445"/>
                  <a:gd name="connsiteX10" fmla="*/ 132180 w 455006"/>
                  <a:gd name="connsiteY10" fmla="*/ 342701 h 428445"/>
                  <a:gd name="connsiteX11" fmla="*/ 81380 w 455006"/>
                  <a:gd name="connsiteY11" fmla="*/ 326826 h 428445"/>
                  <a:gd name="connsiteX12" fmla="*/ 46455 w 455006"/>
                  <a:gd name="connsiteY12" fmla="*/ 299838 h 428445"/>
                  <a:gd name="connsiteX13" fmla="*/ 2005 w 455006"/>
                  <a:gd name="connsiteY13" fmla="*/ 242688 h 428445"/>
                  <a:gd name="connsiteX14" fmla="*/ 9943 w 455006"/>
                  <a:gd name="connsiteY14" fmla="*/ 231576 h 428445"/>
                  <a:gd name="connsiteX15" fmla="*/ 30580 w 455006"/>
                  <a:gd name="connsiteY15" fmla="*/ 268088 h 428445"/>
                  <a:gd name="connsiteX16" fmla="*/ 63918 w 455006"/>
                  <a:gd name="connsiteY16" fmla="*/ 296663 h 428445"/>
                  <a:gd name="connsiteX17" fmla="*/ 76618 w 455006"/>
                  <a:gd name="connsiteY17" fmla="*/ 256976 h 428445"/>
                  <a:gd name="connsiteX18" fmla="*/ 100430 w 455006"/>
                  <a:gd name="connsiteY18" fmla="*/ 171251 h 428445"/>
                  <a:gd name="connsiteX19" fmla="*/ 127418 w 455006"/>
                  <a:gd name="connsiteY19" fmla="*/ 177601 h 428445"/>
                  <a:gd name="connsiteX20" fmla="*/ 184568 w 455006"/>
                  <a:gd name="connsiteY20" fmla="*/ 255388 h 428445"/>
                  <a:gd name="connsiteX21" fmla="*/ 229018 w 455006"/>
                  <a:gd name="connsiteY21" fmla="*/ 222051 h 428445"/>
                  <a:gd name="connsiteX22" fmla="*/ 222668 w 455006"/>
                  <a:gd name="connsiteY22" fmla="*/ 172838 h 428445"/>
                  <a:gd name="connsiteX23" fmla="*/ 202030 w 455006"/>
                  <a:gd name="connsiteY23" fmla="*/ 83938 h 428445"/>
                  <a:gd name="connsiteX24" fmla="*/ 208380 w 455006"/>
                  <a:gd name="connsiteY24" fmla="*/ 47426 h 428445"/>
                  <a:gd name="connsiteX25" fmla="*/ 257593 w 455006"/>
                  <a:gd name="connsiteY25" fmla="*/ 39488 h 428445"/>
                  <a:gd name="connsiteX26" fmla="*/ 316331 w 455006"/>
                  <a:gd name="connsiteY26" fmla="*/ 12500 h 428445"/>
                  <a:gd name="connsiteX27" fmla="*/ 379830 w 455006"/>
                  <a:gd name="connsiteY27" fmla="*/ 2976 h 428445"/>
                  <a:gd name="connsiteX0" fmla="*/ 379830 w 455006"/>
                  <a:gd name="connsiteY0" fmla="*/ 1584 h 446103"/>
                  <a:gd name="connsiteX1" fmla="*/ 397293 w 455006"/>
                  <a:gd name="connsiteY1" fmla="*/ 80959 h 446103"/>
                  <a:gd name="connsiteX2" fmla="*/ 408405 w 455006"/>
                  <a:gd name="connsiteY2" fmla="*/ 123821 h 446103"/>
                  <a:gd name="connsiteX3" fmla="*/ 416343 w 455006"/>
                  <a:gd name="connsiteY3" fmla="*/ 214309 h 446103"/>
                  <a:gd name="connsiteX4" fmla="*/ 454443 w 455006"/>
                  <a:gd name="connsiteY4" fmla="*/ 295271 h 446103"/>
                  <a:gd name="connsiteX5" fmla="*/ 438568 w 455006"/>
                  <a:gd name="connsiteY5" fmla="*/ 363534 h 446103"/>
                  <a:gd name="connsiteX6" fmla="*/ 430630 w 455006"/>
                  <a:gd name="connsiteY6" fmla="*/ 409571 h 446103"/>
                  <a:gd name="connsiteX7" fmla="*/ 381418 w 455006"/>
                  <a:gd name="connsiteY7" fmla="*/ 442909 h 446103"/>
                  <a:gd name="connsiteX8" fmla="*/ 321093 w 455006"/>
                  <a:gd name="connsiteY8" fmla="*/ 439734 h 446103"/>
                  <a:gd name="connsiteX9" fmla="*/ 222668 w 455006"/>
                  <a:gd name="connsiteY9" fmla="*/ 398459 h 446103"/>
                  <a:gd name="connsiteX10" fmla="*/ 132180 w 455006"/>
                  <a:gd name="connsiteY10" fmla="*/ 360359 h 446103"/>
                  <a:gd name="connsiteX11" fmla="*/ 81380 w 455006"/>
                  <a:gd name="connsiteY11" fmla="*/ 344484 h 446103"/>
                  <a:gd name="connsiteX12" fmla="*/ 46455 w 455006"/>
                  <a:gd name="connsiteY12" fmla="*/ 317496 h 446103"/>
                  <a:gd name="connsiteX13" fmla="*/ 2005 w 455006"/>
                  <a:gd name="connsiteY13" fmla="*/ 260346 h 446103"/>
                  <a:gd name="connsiteX14" fmla="*/ 9943 w 455006"/>
                  <a:gd name="connsiteY14" fmla="*/ 249234 h 446103"/>
                  <a:gd name="connsiteX15" fmla="*/ 30580 w 455006"/>
                  <a:gd name="connsiteY15" fmla="*/ 285746 h 446103"/>
                  <a:gd name="connsiteX16" fmla="*/ 63918 w 455006"/>
                  <a:gd name="connsiteY16" fmla="*/ 314321 h 446103"/>
                  <a:gd name="connsiteX17" fmla="*/ 76618 w 455006"/>
                  <a:gd name="connsiteY17" fmla="*/ 274634 h 446103"/>
                  <a:gd name="connsiteX18" fmla="*/ 100430 w 455006"/>
                  <a:gd name="connsiteY18" fmla="*/ 188909 h 446103"/>
                  <a:gd name="connsiteX19" fmla="*/ 127418 w 455006"/>
                  <a:gd name="connsiteY19" fmla="*/ 195259 h 446103"/>
                  <a:gd name="connsiteX20" fmla="*/ 184568 w 455006"/>
                  <a:gd name="connsiteY20" fmla="*/ 273046 h 446103"/>
                  <a:gd name="connsiteX21" fmla="*/ 229018 w 455006"/>
                  <a:gd name="connsiteY21" fmla="*/ 239709 h 446103"/>
                  <a:gd name="connsiteX22" fmla="*/ 222668 w 455006"/>
                  <a:gd name="connsiteY22" fmla="*/ 190496 h 446103"/>
                  <a:gd name="connsiteX23" fmla="*/ 202030 w 455006"/>
                  <a:gd name="connsiteY23" fmla="*/ 101596 h 446103"/>
                  <a:gd name="connsiteX24" fmla="*/ 208380 w 455006"/>
                  <a:gd name="connsiteY24" fmla="*/ 65084 h 446103"/>
                  <a:gd name="connsiteX25" fmla="*/ 257593 w 455006"/>
                  <a:gd name="connsiteY25" fmla="*/ 57146 h 446103"/>
                  <a:gd name="connsiteX26" fmla="*/ 316331 w 455006"/>
                  <a:gd name="connsiteY26" fmla="*/ 30158 h 446103"/>
                  <a:gd name="connsiteX27" fmla="*/ 379830 w 455006"/>
                  <a:gd name="connsiteY27" fmla="*/ 1584 h 446103"/>
                  <a:gd name="connsiteX0" fmla="*/ 378347 w 453523"/>
                  <a:gd name="connsiteY0" fmla="*/ 1584 h 446103"/>
                  <a:gd name="connsiteX1" fmla="*/ 395810 w 453523"/>
                  <a:gd name="connsiteY1" fmla="*/ 80959 h 446103"/>
                  <a:gd name="connsiteX2" fmla="*/ 406922 w 453523"/>
                  <a:gd name="connsiteY2" fmla="*/ 123821 h 446103"/>
                  <a:gd name="connsiteX3" fmla="*/ 414860 w 453523"/>
                  <a:gd name="connsiteY3" fmla="*/ 214309 h 446103"/>
                  <a:gd name="connsiteX4" fmla="*/ 452960 w 453523"/>
                  <a:gd name="connsiteY4" fmla="*/ 295271 h 446103"/>
                  <a:gd name="connsiteX5" fmla="*/ 437085 w 453523"/>
                  <a:gd name="connsiteY5" fmla="*/ 363534 h 446103"/>
                  <a:gd name="connsiteX6" fmla="*/ 429147 w 453523"/>
                  <a:gd name="connsiteY6" fmla="*/ 409571 h 446103"/>
                  <a:gd name="connsiteX7" fmla="*/ 379935 w 453523"/>
                  <a:gd name="connsiteY7" fmla="*/ 442909 h 446103"/>
                  <a:gd name="connsiteX8" fmla="*/ 319610 w 453523"/>
                  <a:gd name="connsiteY8" fmla="*/ 439734 h 446103"/>
                  <a:gd name="connsiteX9" fmla="*/ 221185 w 453523"/>
                  <a:gd name="connsiteY9" fmla="*/ 398459 h 446103"/>
                  <a:gd name="connsiteX10" fmla="*/ 130697 w 453523"/>
                  <a:gd name="connsiteY10" fmla="*/ 360359 h 446103"/>
                  <a:gd name="connsiteX11" fmla="*/ 79897 w 453523"/>
                  <a:gd name="connsiteY11" fmla="*/ 344484 h 446103"/>
                  <a:gd name="connsiteX12" fmla="*/ 44972 w 453523"/>
                  <a:gd name="connsiteY12" fmla="*/ 317496 h 446103"/>
                  <a:gd name="connsiteX13" fmla="*/ 522 w 453523"/>
                  <a:gd name="connsiteY13" fmla="*/ 260346 h 446103"/>
                  <a:gd name="connsiteX14" fmla="*/ 21160 w 453523"/>
                  <a:gd name="connsiteY14" fmla="*/ 230184 h 446103"/>
                  <a:gd name="connsiteX15" fmla="*/ 29097 w 453523"/>
                  <a:gd name="connsiteY15" fmla="*/ 285746 h 446103"/>
                  <a:gd name="connsiteX16" fmla="*/ 62435 w 453523"/>
                  <a:gd name="connsiteY16" fmla="*/ 314321 h 446103"/>
                  <a:gd name="connsiteX17" fmla="*/ 75135 w 453523"/>
                  <a:gd name="connsiteY17" fmla="*/ 274634 h 446103"/>
                  <a:gd name="connsiteX18" fmla="*/ 98947 w 453523"/>
                  <a:gd name="connsiteY18" fmla="*/ 188909 h 446103"/>
                  <a:gd name="connsiteX19" fmla="*/ 125935 w 453523"/>
                  <a:gd name="connsiteY19" fmla="*/ 195259 h 446103"/>
                  <a:gd name="connsiteX20" fmla="*/ 183085 w 453523"/>
                  <a:gd name="connsiteY20" fmla="*/ 273046 h 446103"/>
                  <a:gd name="connsiteX21" fmla="*/ 227535 w 453523"/>
                  <a:gd name="connsiteY21" fmla="*/ 239709 h 446103"/>
                  <a:gd name="connsiteX22" fmla="*/ 221185 w 453523"/>
                  <a:gd name="connsiteY22" fmla="*/ 190496 h 446103"/>
                  <a:gd name="connsiteX23" fmla="*/ 200547 w 453523"/>
                  <a:gd name="connsiteY23" fmla="*/ 101596 h 446103"/>
                  <a:gd name="connsiteX24" fmla="*/ 206897 w 453523"/>
                  <a:gd name="connsiteY24" fmla="*/ 65084 h 446103"/>
                  <a:gd name="connsiteX25" fmla="*/ 256110 w 453523"/>
                  <a:gd name="connsiteY25" fmla="*/ 57146 h 446103"/>
                  <a:gd name="connsiteX26" fmla="*/ 314848 w 453523"/>
                  <a:gd name="connsiteY26" fmla="*/ 30158 h 446103"/>
                  <a:gd name="connsiteX27" fmla="*/ 378347 w 453523"/>
                  <a:gd name="connsiteY27" fmla="*/ 1584 h 446103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75135 w 453523"/>
                  <a:gd name="connsiteY17" fmla="*/ 274579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62435 w 453523"/>
                  <a:gd name="connsiteY17" fmla="*/ 263466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866 w 454042"/>
                  <a:gd name="connsiteY0" fmla="*/ 1529 h 446048"/>
                  <a:gd name="connsiteX1" fmla="*/ 396329 w 454042"/>
                  <a:gd name="connsiteY1" fmla="*/ 80904 h 446048"/>
                  <a:gd name="connsiteX2" fmla="*/ 407441 w 454042"/>
                  <a:gd name="connsiteY2" fmla="*/ 123766 h 446048"/>
                  <a:gd name="connsiteX3" fmla="*/ 415379 w 454042"/>
                  <a:gd name="connsiteY3" fmla="*/ 214254 h 446048"/>
                  <a:gd name="connsiteX4" fmla="*/ 453479 w 454042"/>
                  <a:gd name="connsiteY4" fmla="*/ 295216 h 446048"/>
                  <a:gd name="connsiteX5" fmla="*/ 437604 w 454042"/>
                  <a:gd name="connsiteY5" fmla="*/ 363479 h 446048"/>
                  <a:gd name="connsiteX6" fmla="*/ 429666 w 454042"/>
                  <a:gd name="connsiteY6" fmla="*/ 409516 h 446048"/>
                  <a:gd name="connsiteX7" fmla="*/ 380454 w 454042"/>
                  <a:gd name="connsiteY7" fmla="*/ 442854 h 446048"/>
                  <a:gd name="connsiteX8" fmla="*/ 320129 w 454042"/>
                  <a:gd name="connsiteY8" fmla="*/ 439679 h 446048"/>
                  <a:gd name="connsiteX9" fmla="*/ 221704 w 454042"/>
                  <a:gd name="connsiteY9" fmla="*/ 398404 h 446048"/>
                  <a:gd name="connsiteX10" fmla="*/ 131216 w 454042"/>
                  <a:gd name="connsiteY10" fmla="*/ 360304 h 446048"/>
                  <a:gd name="connsiteX11" fmla="*/ 80416 w 454042"/>
                  <a:gd name="connsiteY11" fmla="*/ 344429 h 446048"/>
                  <a:gd name="connsiteX12" fmla="*/ 45491 w 454042"/>
                  <a:gd name="connsiteY12" fmla="*/ 317441 h 446048"/>
                  <a:gd name="connsiteX13" fmla="*/ 1041 w 454042"/>
                  <a:gd name="connsiteY13" fmla="*/ 260291 h 446048"/>
                  <a:gd name="connsiteX14" fmla="*/ 15329 w 454042"/>
                  <a:gd name="connsiteY14" fmla="*/ 230129 h 446048"/>
                  <a:gd name="connsiteX15" fmla="*/ 29616 w 454042"/>
                  <a:gd name="connsiteY15" fmla="*/ 285691 h 446048"/>
                  <a:gd name="connsiteX16" fmla="*/ 62954 w 454042"/>
                  <a:gd name="connsiteY16" fmla="*/ 314266 h 446048"/>
                  <a:gd name="connsiteX17" fmla="*/ 62954 w 454042"/>
                  <a:gd name="connsiteY17" fmla="*/ 263466 h 446048"/>
                  <a:gd name="connsiteX18" fmla="*/ 99466 w 454042"/>
                  <a:gd name="connsiteY18" fmla="*/ 188854 h 446048"/>
                  <a:gd name="connsiteX19" fmla="*/ 126454 w 454042"/>
                  <a:gd name="connsiteY19" fmla="*/ 195204 h 446048"/>
                  <a:gd name="connsiteX20" fmla="*/ 183604 w 454042"/>
                  <a:gd name="connsiteY20" fmla="*/ 272991 h 446048"/>
                  <a:gd name="connsiteX21" fmla="*/ 228054 w 454042"/>
                  <a:gd name="connsiteY21" fmla="*/ 239654 h 446048"/>
                  <a:gd name="connsiteX22" fmla="*/ 221704 w 454042"/>
                  <a:gd name="connsiteY22" fmla="*/ 190441 h 446048"/>
                  <a:gd name="connsiteX23" fmla="*/ 201066 w 454042"/>
                  <a:gd name="connsiteY23" fmla="*/ 101541 h 446048"/>
                  <a:gd name="connsiteX24" fmla="*/ 207416 w 454042"/>
                  <a:gd name="connsiteY24" fmla="*/ 65029 h 446048"/>
                  <a:gd name="connsiteX25" fmla="*/ 248692 w 454042"/>
                  <a:gd name="connsiteY25" fmla="*/ 49153 h 446048"/>
                  <a:gd name="connsiteX26" fmla="*/ 315367 w 454042"/>
                  <a:gd name="connsiteY26" fmla="*/ 30103 h 446048"/>
                  <a:gd name="connsiteX27" fmla="*/ 378866 w 454042"/>
                  <a:gd name="connsiteY27" fmla="*/ 1529 h 44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042" h="446048">
                    <a:moveTo>
                      <a:pt x="378866" y="1529"/>
                    </a:moveTo>
                    <a:cubicBezTo>
                      <a:pt x="392360" y="9996"/>
                      <a:pt x="391567" y="60531"/>
                      <a:pt x="396329" y="80904"/>
                    </a:cubicBezTo>
                    <a:cubicBezTo>
                      <a:pt x="401091" y="101277"/>
                      <a:pt x="404266" y="101541"/>
                      <a:pt x="407441" y="123766"/>
                    </a:cubicBezTo>
                    <a:cubicBezTo>
                      <a:pt x="410616" y="145991"/>
                      <a:pt x="407706" y="185679"/>
                      <a:pt x="415379" y="214254"/>
                    </a:cubicBezTo>
                    <a:cubicBezTo>
                      <a:pt x="423052" y="242829"/>
                      <a:pt x="449775" y="270345"/>
                      <a:pt x="453479" y="295216"/>
                    </a:cubicBezTo>
                    <a:cubicBezTo>
                      <a:pt x="457183" y="320087"/>
                      <a:pt x="441573" y="344429"/>
                      <a:pt x="437604" y="363479"/>
                    </a:cubicBezTo>
                    <a:cubicBezTo>
                      <a:pt x="433635" y="382529"/>
                      <a:pt x="439191" y="396287"/>
                      <a:pt x="429666" y="409516"/>
                    </a:cubicBezTo>
                    <a:cubicBezTo>
                      <a:pt x="420141" y="422745"/>
                      <a:pt x="398710" y="437827"/>
                      <a:pt x="380454" y="442854"/>
                    </a:cubicBezTo>
                    <a:cubicBezTo>
                      <a:pt x="362198" y="447881"/>
                      <a:pt x="346587" y="447087"/>
                      <a:pt x="320129" y="439679"/>
                    </a:cubicBezTo>
                    <a:cubicBezTo>
                      <a:pt x="293671" y="432271"/>
                      <a:pt x="221704" y="398404"/>
                      <a:pt x="221704" y="398404"/>
                    </a:cubicBezTo>
                    <a:cubicBezTo>
                      <a:pt x="190219" y="385175"/>
                      <a:pt x="154764" y="369300"/>
                      <a:pt x="131216" y="360304"/>
                    </a:cubicBezTo>
                    <a:cubicBezTo>
                      <a:pt x="107668" y="351308"/>
                      <a:pt x="94703" y="351573"/>
                      <a:pt x="80416" y="344429"/>
                    </a:cubicBezTo>
                    <a:cubicBezTo>
                      <a:pt x="66128" y="337285"/>
                      <a:pt x="58720" y="331464"/>
                      <a:pt x="45491" y="317441"/>
                    </a:cubicBezTo>
                    <a:cubicBezTo>
                      <a:pt x="32262" y="303418"/>
                      <a:pt x="6068" y="274843"/>
                      <a:pt x="1041" y="260291"/>
                    </a:cubicBezTo>
                    <a:cubicBezTo>
                      <a:pt x="-3986" y="245739"/>
                      <a:pt x="10567" y="225896"/>
                      <a:pt x="15329" y="230129"/>
                    </a:cubicBezTo>
                    <a:cubicBezTo>
                      <a:pt x="20091" y="234362"/>
                      <a:pt x="21678" y="271668"/>
                      <a:pt x="29616" y="285691"/>
                    </a:cubicBezTo>
                    <a:cubicBezTo>
                      <a:pt x="37554" y="299714"/>
                      <a:pt x="57398" y="317970"/>
                      <a:pt x="62954" y="314266"/>
                    </a:cubicBezTo>
                    <a:cubicBezTo>
                      <a:pt x="68510" y="310562"/>
                      <a:pt x="56869" y="284368"/>
                      <a:pt x="62954" y="263466"/>
                    </a:cubicBezTo>
                    <a:cubicBezTo>
                      <a:pt x="69039" y="242564"/>
                      <a:pt x="88883" y="200231"/>
                      <a:pt x="99466" y="188854"/>
                    </a:cubicBezTo>
                    <a:cubicBezTo>
                      <a:pt x="110049" y="177477"/>
                      <a:pt x="112431" y="181181"/>
                      <a:pt x="126454" y="195204"/>
                    </a:cubicBezTo>
                    <a:cubicBezTo>
                      <a:pt x="140477" y="209227"/>
                      <a:pt x="166671" y="265583"/>
                      <a:pt x="183604" y="272991"/>
                    </a:cubicBezTo>
                    <a:cubicBezTo>
                      <a:pt x="200537" y="280399"/>
                      <a:pt x="221704" y="253412"/>
                      <a:pt x="228054" y="239654"/>
                    </a:cubicBezTo>
                    <a:cubicBezTo>
                      <a:pt x="234404" y="225896"/>
                      <a:pt x="226202" y="213460"/>
                      <a:pt x="221704" y="190441"/>
                    </a:cubicBezTo>
                    <a:cubicBezTo>
                      <a:pt x="217206" y="167422"/>
                      <a:pt x="203447" y="122443"/>
                      <a:pt x="201066" y="101541"/>
                    </a:cubicBezTo>
                    <a:cubicBezTo>
                      <a:pt x="198685" y="80639"/>
                      <a:pt x="199478" y="73760"/>
                      <a:pt x="207416" y="65029"/>
                    </a:cubicBezTo>
                    <a:cubicBezTo>
                      <a:pt x="215354" y="56298"/>
                      <a:pt x="232552" y="50476"/>
                      <a:pt x="248692" y="49153"/>
                    </a:cubicBezTo>
                    <a:cubicBezTo>
                      <a:pt x="264832" y="47830"/>
                      <a:pt x="293671" y="38040"/>
                      <a:pt x="315367" y="30103"/>
                    </a:cubicBezTo>
                    <a:cubicBezTo>
                      <a:pt x="337063" y="22166"/>
                      <a:pt x="365372" y="-6938"/>
                      <a:pt x="378866" y="1529"/>
                    </a:cubicBezTo>
                    <a:close/>
                  </a:path>
                </a:pathLst>
              </a:custGeom>
              <a:solidFill>
                <a:srgbClr val="F9F4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8E03B99-A21E-8927-473F-F49B239D8502}"/>
                  </a:ext>
                </a:extLst>
              </p:cNvPr>
              <p:cNvSpPr/>
              <p:nvPr/>
            </p:nvSpPr>
            <p:spPr>
              <a:xfrm>
                <a:off x="7307354" y="6222031"/>
                <a:ext cx="150018" cy="37513"/>
              </a:xfrm>
              <a:custGeom>
                <a:avLst/>
                <a:gdLst>
                  <a:gd name="connsiteX0" fmla="*/ 475250 w 841021"/>
                  <a:gd name="connsiteY0" fmla="*/ 46 h 210301"/>
                  <a:gd name="connsiteX1" fmla="*/ 373830 w 841021"/>
                  <a:gd name="connsiteY1" fmla="*/ 20023 h 210301"/>
                  <a:gd name="connsiteX2" fmla="*/ 201381 w 841021"/>
                  <a:gd name="connsiteY2" fmla="*/ 114626 h 210301"/>
                  <a:gd name="connsiteX3" fmla="*/ 0 w 841021"/>
                  <a:gd name="connsiteY3" fmla="*/ 210302 h 210301"/>
                  <a:gd name="connsiteX4" fmla="*/ 250366 w 841021"/>
                  <a:gd name="connsiteY4" fmla="*/ 178231 h 210301"/>
                  <a:gd name="connsiteX5" fmla="*/ 383235 w 841021"/>
                  <a:gd name="connsiteY5" fmla="*/ 186306 h 210301"/>
                  <a:gd name="connsiteX6" fmla="*/ 625714 w 841021"/>
                  <a:gd name="connsiteY6" fmla="*/ 206054 h 210301"/>
                  <a:gd name="connsiteX7" fmla="*/ 737539 w 841021"/>
                  <a:gd name="connsiteY7" fmla="*/ 179150 h 210301"/>
                  <a:gd name="connsiteX8" fmla="*/ 754837 w 841021"/>
                  <a:gd name="connsiteY8" fmla="*/ 168817 h 210301"/>
                  <a:gd name="connsiteX9" fmla="*/ 841021 w 841021"/>
                  <a:gd name="connsiteY9" fmla="*/ 114282 h 210301"/>
                  <a:gd name="connsiteX10" fmla="*/ 475235 w 841021"/>
                  <a:gd name="connsiteY10" fmla="*/ 47 h 21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1021" h="210301">
                    <a:moveTo>
                      <a:pt x="475250" y="46"/>
                    </a:moveTo>
                    <a:lnTo>
                      <a:pt x="373830" y="20023"/>
                    </a:lnTo>
                    <a:cubicBezTo>
                      <a:pt x="325916" y="60360"/>
                      <a:pt x="268667" y="94191"/>
                      <a:pt x="201381" y="114626"/>
                    </a:cubicBezTo>
                    <a:cubicBezTo>
                      <a:pt x="98589" y="145931"/>
                      <a:pt x="38121" y="178002"/>
                      <a:pt x="0" y="210302"/>
                    </a:cubicBezTo>
                    <a:cubicBezTo>
                      <a:pt x="66552" y="192353"/>
                      <a:pt x="150514" y="178231"/>
                      <a:pt x="250366" y="178231"/>
                    </a:cubicBezTo>
                    <a:cubicBezTo>
                      <a:pt x="293841" y="178231"/>
                      <a:pt x="338579" y="180987"/>
                      <a:pt x="383235" y="186306"/>
                    </a:cubicBezTo>
                    <a:cubicBezTo>
                      <a:pt x="496206" y="199778"/>
                      <a:pt x="573280" y="206054"/>
                      <a:pt x="625714" y="206054"/>
                    </a:cubicBezTo>
                    <a:cubicBezTo>
                      <a:pt x="692725" y="206054"/>
                      <a:pt x="707651" y="197099"/>
                      <a:pt x="737539" y="179150"/>
                    </a:cubicBezTo>
                    <a:lnTo>
                      <a:pt x="754837" y="168817"/>
                    </a:lnTo>
                    <a:lnTo>
                      <a:pt x="841021" y="114282"/>
                    </a:lnTo>
                    <a:cubicBezTo>
                      <a:pt x="654532" y="-5851"/>
                      <a:pt x="475235" y="47"/>
                      <a:pt x="475235" y="47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17B369B-843F-C4B6-E2A7-0BF38299E9E2}"/>
                  </a:ext>
                </a:extLst>
              </p:cNvPr>
              <p:cNvSpPr/>
              <p:nvPr/>
            </p:nvSpPr>
            <p:spPr>
              <a:xfrm>
                <a:off x="7045587" y="6161566"/>
                <a:ext cx="401746" cy="368240"/>
              </a:xfrm>
              <a:custGeom>
                <a:avLst/>
                <a:gdLst>
                  <a:gd name="connsiteX0" fmla="*/ 747498 w 2252235"/>
                  <a:gd name="connsiteY0" fmla="*/ 1097808 h 2064393"/>
                  <a:gd name="connsiteX1" fmla="*/ 453584 w 2252235"/>
                  <a:gd name="connsiteY1" fmla="*/ 1601058 h 2064393"/>
                  <a:gd name="connsiteX2" fmla="*/ 583093 w 2252235"/>
                  <a:gd name="connsiteY2" fmla="*/ 2064394 h 2064393"/>
                  <a:gd name="connsiteX3" fmla="*/ 747498 w 2252235"/>
                  <a:gd name="connsiteY3" fmla="*/ 1551151 h 2064393"/>
                  <a:gd name="connsiteX4" fmla="*/ 991967 w 2252235"/>
                  <a:gd name="connsiteY4" fmla="*/ 1135497 h 2064393"/>
                  <a:gd name="connsiteX5" fmla="*/ 1011637 w 2252235"/>
                  <a:gd name="connsiteY5" fmla="*/ 1451573 h 2064393"/>
                  <a:gd name="connsiteX6" fmla="*/ 1385310 w 2252235"/>
                  <a:gd name="connsiteY6" fmla="*/ 1840167 h 2064393"/>
                  <a:gd name="connsiteX7" fmla="*/ 1320519 w 2252235"/>
                  <a:gd name="connsiteY7" fmla="*/ 1217362 h 2064393"/>
                  <a:gd name="connsiteX8" fmla="*/ 1275666 w 2252235"/>
                  <a:gd name="connsiteY8" fmla="*/ 928425 h 2064393"/>
                  <a:gd name="connsiteX9" fmla="*/ 1778838 w 2252235"/>
                  <a:gd name="connsiteY9" fmla="*/ 788855 h 2064393"/>
                  <a:gd name="connsiteX10" fmla="*/ 2252236 w 2252235"/>
                  <a:gd name="connsiteY10" fmla="*/ 559690 h 2064393"/>
                  <a:gd name="connsiteX11" fmla="*/ 1843626 w 2252235"/>
                  <a:gd name="connsiteY11" fmla="*/ 584642 h 2064393"/>
                  <a:gd name="connsiteX12" fmla="*/ 1320479 w 2252235"/>
                  <a:gd name="connsiteY12" fmla="*/ 674309 h 2064393"/>
                  <a:gd name="connsiteX13" fmla="*/ 1651514 w 2252235"/>
                  <a:gd name="connsiteY13" fmla="*/ 396393 h 2064393"/>
                  <a:gd name="connsiteX14" fmla="*/ 1958135 w 2252235"/>
                  <a:gd name="connsiteY14" fmla="*/ 6653 h 2064393"/>
                  <a:gd name="connsiteX15" fmla="*/ 1610219 w 2252235"/>
                  <a:gd name="connsiteY15" fmla="*/ 171059 h 2064393"/>
                  <a:gd name="connsiteX16" fmla="*/ 1205891 w 2252235"/>
                  <a:gd name="connsiteY16" fmla="*/ 385293 h 2064393"/>
                  <a:gd name="connsiteX17" fmla="*/ 1365291 w 2252235"/>
                  <a:gd name="connsiteY17" fmla="*/ 36573 h 2064393"/>
                  <a:gd name="connsiteX18" fmla="*/ 1036440 w 2252235"/>
                  <a:gd name="connsiteY18" fmla="*/ 290652 h 2064393"/>
                  <a:gd name="connsiteX19" fmla="*/ 864911 w 2252235"/>
                  <a:gd name="connsiteY19" fmla="*/ 624216 h 2064393"/>
                  <a:gd name="connsiteX20" fmla="*/ 1052203 w 2252235"/>
                  <a:gd name="connsiteY20" fmla="*/ 903738 h 2064393"/>
                  <a:gd name="connsiteX21" fmla="*/ 1080217 w 2252235"/>
                  <a:gd name="connsiteY21" fmla="*/ 973045 h 2064393"/>
                  <a:gd name="connsiteX22" fmla="*/ 1025797 w 2252235"/>
                  <a:gd name="connsiteY22" fmla="*/ 1041204 h 2064393"/>
                  <a:gd name="connsiteX23" fmla="*/ 951170 w 2252235"/>
                  <a:gd name="connsiteY23" fmla="*/ 1055785 h 2064393"/>
                  <a:gd name="connsiteX24" fmla="*/ 865216 w 2252235"/>
                  <a:gd name="connsiteY24" fmla="*/ 1046102 h 2064393"/>
                  <a:gd name="connsiteX25" fmla="*/ 843785 w 2252235"/>
                  <a:gd name="connsiteY25" fmla="*/ 1041319 h 2064393"/>
                  <a:gd name="connsiteX26" fmla="*/ 830543 w 2252235"/>
                  <a:gd name="connsiteY26" fmla="*/ 1023829 h 2064393"/>
                  <a:gd name="connsiteX27" fmla="*/ 596332 w 2252235"/>
                  <a:gd name="connsiteY27" fmla="*/ 575874 h 2064393"/>
                  <a:gd name="connsiteX28" fmla="*/ 433494 w 2252235"/>
                  <a:gd name="connsiteY28" fmla="*/ 564738 h 2064393"/>
                  <a:gd name="connsiteX29" fmla="*/ 597900 w 2252235"/>
                  <a:gd name="connsiteY29" fmla="*/ 858691 h 2064393"/>
                  <a:gd name="connsiteX30" fmla="*/ 219290 w 2252235"/>
                  <a:gd name="connsiteY30" fmla="*/ 1008137 h 2064393"/>
                  <a:gd name="connsiteX31" fmla="*/ 0 w 2252235"/>
                  <a:gd name="connsiteY31" fmla="*/ 1473197 h 2064393"/>
                  <a:gd name="connsiteX32" fmla="*/ 328851 w 2252235"/>
                  <a:gd name="connsiteY32" fmla="*/ 1252301 h 2064393"/>
                  <a:gd name="connsiteX33" fmla="*/ 747483 w 2252235"/>
                  <a:gd name="connsiteY33" fmla="*/ 1097800 h 206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52235" h="2064393">
                    <a:moveTo>
                      <a:pt x="747498" y="1097808"/>
                    </a:moveTo>
                    <a:cubicBezTo>
                      <a:pt x="612945" y="1157586"/>
                      <a:pt x="478459" y="1436652"/>
                      <a:pt x="453584" y="1601058"/>
                    </a:cubicBezTo>
                    <a:cubicBezTo>
                      <a:pt x="428632" y="1765424"/>
                      <a:pt x="583093" y="2064394"/>
                      <a:pt x="583093" y="2064394"/>
                    </a:cubicBezTo>
                    <a:cubicBezTo>
                      <a:pt x="593119" y="1974689"/>
                      <a:pt x="637972" y="1640863"/>
                      <a:pt x="747498" y="1551151"/>
                    </a:cubicBezTo>
                    <a:cubicBezTo>
                      <a:pt x="840495" y="1475147"/>
                      <a:pt x="958216" y="1213532"/>
                      <a:pt x="991967" y="1135497"/>
                    </a:cubicBezTo>
                    <a:cubicBezTo>
                      <a:pt x="972756" y="1202700"/>
                      <a:pt x="964336" y="1382718"/>
                      <a:pt x="1011637" y="1451573"/>
                    </a:cubicBezTo>
                    <a:cubicBezTo>
                      <a:pt x="1066401" y="1531251"/>
                      <a:pt x="1385310" y="1840167"/>
                      <a:pt x="1385310" y="1840167"/>
                    </a:cubicBezTo>
                    <a:cubicBezTo>
                      <a:pt x="1385310" y="1840167"/>
                      <a:pt x="1290630" y="1346939"/>
                      <a:pt x="1320519" y="1217362"/>
                    </a:cubicBezTo>
                    <a:cubicBezTo>
                      <a:pt x="1350408" y="1087854"/>
                      <a:pt x="1275666" y="928425"/>
                      <a:pt x="1275666" y="928425"/>
                    </a:cubicBezTo>
                    <a:cubicBezTo>
                      <a:pt x="1315467" y="903473"/>
                      <a:pt x="1469963" y="793871"/>
                      <a:pt x="1778838" y="788855"/>
                    </a:cubicBezTo>
                    <a:cubicBezTo>
                      <a:pt x="2087830" y="783880"/>
                      <a:pt x="2252236" y="559690"/>
                      <a:pt x="2252236" y="559690"/>
                    </a:cubicBezTo>
                    <a:cubicBezTo>
                      <a:pt x="2182431" y="599567"/>
                      <a:pt x="2177495" y="624405"/>
                      <a:pt x="1843626" y="584642"/>
                    </a:cubicBezTo>
                    <a:cubicBezTo>
                      <a:pt x="1509759" y="544727"/>
                      <a:pt x="1320479" y="674309"/>
                      <a:pt x="1320479" y="674309"/>
                    </a:cubicBezTo>
                    <a:cubicBezTo>
                      <a:pt x="1365331" y="594554"/>
                      <a:pt x="1360279" y="484988"/>
                      <a:pt x="1651514" y="396393"/>
                    </a:cubicBezTo>
                    <a:cubicBezTo>
                      <a:pt x="1942636" y="307759"/>
                      <a:pt x="2013048" y="-53169"/>
                      <a:pt x="1958135" y="6653"/>
                    </a:cubicBezTo>
                    <a:cubicBezTo>
                      <a:pt x="1955150" y="10021"/>
                      <a:pt x="1806887" y="109983"/>
                      <a:pt x="1610219" y="171059"/>
                    </a:cubicBezTo>
                    <a:cubicBezTo>
                      <a:pt x="1401765" y="235850"/>
                      <a:pt x="1205891" y="385293"/>
                      <a:pt x="1205891" y="385293"/>
                    </a:cubicBezTo>
                    <a:cubicBezTo>
                      <a:pt x="1195865" y="270676"/>
                      <a:pt x="1365291" y="36573"/>
                      <a:pt x="1365291" y="36573"/>
                    </a:cubicBezTo>
                    <a:cubicBezTo>
                      <a:pt x="1365291" y="36573"/>
                      <a:pt x="1156033" y="200979"/>
                      <a:pt x="1036440" y="290652"/>
                    </a:cubicBezTo>
                    <a:cubicBezTo>
                      <a:pt x="947615" y="357243"/>
                      <a:pt x="889140" y="536384"/>
                      <a:pt x="864911" y="624216"/>
                    </a:cubicBezTo>
                    <a:cubicBezTo>
                      <a:pt x="903066" y="729653"/>
                      <a:pt x="961620" y="831719"/>
                      <a:pt x="1052203" y="903738"/>
                    </a:cubicBezTo>
                    <a:cubicBezTo>
                      <a:pt x="1069387" y="918701"/>
                      <a:pt x="1084044" y="943310"/>
                      <a:pt x="1080217" y="973045"/>
                    </a:cubicBezTo>
                    <a:cubicBezTo>
                      <a:pt x="1077653" y="993022"/>
                      <a:pt x="1066134" y="1020997"/>
                      <a:pt x="1025797" y="1041204"/>
                    </a:cubicBezTo>
                    <a:cubicBezTo>
                      <a:pt x="1006165" y="1051001"/>
                      <a:pt x="981786" y="1055785"/>
                      <a:pt x="951170" y="1055785"/>
                    </a:cubicBezTo>
                    <a:cubicBezTo>
                      <a:pt x="910030" y="1055785"/>
                      <a:pt x="869693" y="1047097"/>
                      <a:pt x="865216" y="1046102"/>
                    </a:cubicBezTo>
                    <a:lnTo>
                      <a:pt x="843785" y="1041319"/>
                    </a:lnTo>
                    <a:lnTo>
                      <a:pt x="830543" y="1023829"/>
                    </a:lnTo>
                    <a:cubicBezTo>
                      <a:pt x="821626" y="1012042"/>
                      <a:pt x="677806" y="819117"/>
                      <a:pt x="596332" y="575874"/>
                    </a:cubicBezTo>
                    <a:cubicBezTo>
                      <a:pt x="507813" y="563628"/>
                      <a:pt x="433494" y="564738"/>
                      <a:pt x="433494" y="564738"/>
                    </a:cubicBezTo>
                    <a:cubicBezTo>
                      <a:pt x="498286" y="769028"/>
                      <a:pt x="597900" y="858691"/>
                      <a:pt x="597900" y="858691"/>
                    </a:cubicBezTo>
                    <a:cubicBezTo>
                      <a:pt x="597900" y="858691"/>
                      <a:pt x="378689" y="868679"/>
                      <a:pt x="219290" y="1008137"/>
                    </a:cubicBezTo>
                    <a:cubicBezTo>
                      <a:pt x="59782" y="1147668"/>
                      <a:pt x="0" y="1473197"/>
                      <a:pt x="0" y="1473197"/>
                    </a:cubicBezTo>
                    <a:cubicBezTo>
                      <a:pt x="0" y="1473197"/>
                      <a:pt x="209257" y="1317051"/>
                      <a:pt x="328851" y="1252301"/>
                    </a:cubicBezTo>
                    <a:cubicBezTo>
                      <a:pt x="448562" y="1187471"/>
                      <a:pt x="747483" y="1097800"/>
                      <a:pt x="747483" y="1097800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C4F0D31-9B4A-CD0A-6CC9-310E758102B3}"/>
                  </a:ext>
                </a:extLst>
              </p:cNvPr>
              <p:cNvSpPr/>
              <p:nvPr/>
            </p:nvSpPr>
            <p:spPr>
              <a:xfrm>
                <a:off x="7152777" y="6187331"/>
                <a:ext cx="74942" cy="151910"/>
              </a:xfrm>
              <a:custGeom>
                <a:avLst/>
                <a:gdLst>
                  <a:gd name="connsiteX0" fmla="*/ 398172 w 420136"/>
                  <a:gd name="connsiteY0" fmla="*/ 843345 h 851624"/>
                  <a:gd name="connsiteX1" fmla="*/ 414130 w 420136"/>
                  <a:gd name="connsiteY1" fmla="*/ 806223 h 851624"/>
                  <a:gd name="connsiteX2" fmla="*/ 135411 w 420136"/>
                  <a:gd name="connsiteY2" fmla="*/ 15143 h 851624"/>
                  <a:gd name="connsiteX3" fmla="*/ 2689 w 420136"/>
                  <a:gd name="connsiteY3" fmla="*/ 65582 h 851624"/>
                  <a:gd name="connsiteX4" fmla="*/ 277352 w 420136"/>
                  <a:gd name="connsiteY4" fmla="*/ 843387 h 851624"/>
                  <a:gd name="connsiteX5" fmla="*/ 398170 w 420136"/>
                  <a:gd name="connsiteY5" fmla="*/ 843349 h 85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136" h="851624">
                    <a:moveTo>
                      <a:pt x="398172" y="843345"/>
                    </a:moveTo>
                    <a:cubicBezTo>
                      <a:pt x="435294" y="824784"/>
                      <a:pt x="414130" y="806223"/>
                      <a:pt x="414130" y="806223"/>
                    </a:cubicBezTo>
                    <a:cubicBezTo>
                      <a:pt x="104795" y="560530"/>
                      <a:pt x="135411" y="15143"/>
                      <a:pt x="135411" y="15143"/>
                    </a:cubicBezTo>
                    <a:cubicBezTo>
                      <a:pt x="82254" y="-37938"/>
                      <a:pt x="2689" y="65582"/>
                      <a:pt x="2689" y="65582"/>
                    </a:cubicBezTo>
                    <a:cubicBezTo>
                      <a:pt x="-31830" y="434582"/>
                      <a:pt x="277352" y="843387"/>
                      <a:pt x="277352" y="843387"/>
                    </a:cubicBezTo>
                    <a:cubicBezTo>
                      <a:pt x="277352" y="843387"/>
                      <a:pt x="360895" y="861948"/>
                      <a:pt x="398170" y="843349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E94FFD2-3308-D708-6983-9BB4684C1F7B}"/>
                  </a:ext>
                </a:extLst>
              </p:cNvPr>
              <p:cNvSpPr/>
              <p:nvPr/>
            </p:nvSpPr>
            <p:spPr>
              <a:xfrm>
                <a:off x="7095097" y="6247854"/>
                <a:ext cx="475447" cy="487853"/>
              </a:xfrm>
              <a:custGeom>
                <a:avLst/>
                <a:gdLst>
                  <a:gd name="connsiteX0" fmla="*/ 2571429 w 2665416"/>
                  <a:gd name="connsiteY0" fmla="*/ 1552926 h 2734957"/>
                  <a:gd name="connsiteX1" fmla="*/ 2444566 w 2665416"/>
                  <a:gd name="connsiteY1" fmla="*/ 989511 h 2734957"/>
                  <a:gd name="connsiteX2" fmla="*/ 2074381 w 2665416"/>
                  <a:gd name="connsiteY2" fmla="*/ 0 h 2734957"/>
                  <a:gd name="connsiteX3" fmla="*/ 2022908 w 2665416"/>
                  <a:gd name="connsiteY3" fmla="*/ 111521 h 2734957"/>
                  <a:gd name="connsiteX4" fmla="*/ 1502278 w 2665416"/>
                  <a:gd name="connsiteY4" fmla="*/ 365100 h 2734957"/>
                  <a:gd name="connsiteX5" fmla="*/ 1072164 w 2665416"/>
                  <a:gd name="connsiteY5" fmla="*/ 469420 h 2734957"/>
                  <a:gd name="connsiteX6" fmla="*/ 1101172 w 2665416"/>
                  <a:gd name="connsiteY6" fmla="*/ 747297 h 2734957"/>
                  <a:gd name="connsiteX7" fmla="*/ 1166384 w 2665416"/>
                  <a:gd name="connsiteY7" fmla="*/ 1345344 h 2734957"/>
                  <a:gd name="connsiteX8" fmla="*/ 1202089 w 2665416"/>
                  <a:gd name="connsiteY8" fmla="*/ 1531294 h 2734957"/>
                  <a:gd name="connsiteX9" fmla="*/ 1066037 w 2665416"/>
                  <a:gd name="connsiteY9" fmla="*/ 1399571 h 2734957"/>
                  <a:gd name="connsiteX10" fmla="*/ 684712 w 2665416"/>
                  <a:gd name="connsiteY10" fmla="*/ 1001866 h 2734957"/>
                  <a:gd name="connsiteX11" fmla="*/ 651149 w 2665416"/>
                  <a:gd name="connsiteY11" fmla="*/ 918245 h 2734957"/>
                  <a:gd name="connsiteX12" fmla="*/ 507827 w 2665416"/>
                  <a:gd name="connsiteY12" fmla="*/ 1113924 h 2734957"/>
                  <a:gd name="connsiteX13" fmla="*/ 364965 w 2665416"/>
                  <a:gd name="connsiteY13" fmla="*/ 1587478 h 2734957"/>
                  <a:gd name="connsiteX14" fmla="*/ 343112 w 2665416"/>
                  <a:gd name="connsiteY14" fmla="*/ 1783725 h 2734957"/>
                  <a:gd name="connsiteX15" fmla="*/ 252450 w 2665416"/>
                  <a:gd name="connsiteY15" fmla="*/ 1608219 h 2734957"/>
                  <a:gd name="connsiteX16" fmla="*/ 116858 w 2665416"/>
                  <a:gd name="connsiteY16" fmla="*/ 1108447 h 2734957"/>
                  <a:gd name="connsiteX17" fmla="*/ 259455 w 2665416"/>
                  <a:gd name="connsiteY17" fmla="*/ 746560 h 2734957"/>
                  <a:gd name="connsiteX18" fmla="*/ 125509 w 2665416"/>
                  <a:gd name="connsiteY18" fmla="*/ 799296 h 2734957"/>
                  <a:gd name="connsiteX19" fmla="*/ 10050 w 2665416"/>
                  <a:gd name="connsiteY19" fmla="*/ 1244802 h 2734957"/>
                  <a:gd name="connsiteX20" fmla="*/ 674570 w 2665416"/>
                  <a:gd name="connsiteY20" fmla="*/ 2223448 h 2734957"/>
                  <a:gd name="connsiteX21" fmla="*/ 1616899 w 2665416"/>
                  <a:gd name="connsiteY21" fmla="*/ 2616059 h 2734957"/>
                  <a:gd name="connsiteX22" fmla="*/ 2571434 w 2665416"/>
                  <a:gd name="connsiteY22" fmla="*/ 2453024 h 2734957"/>
                  <a:gd name="connsiteX23" fmla="*/ 2571434 w 2665416"/>
                  <a:gd name="connsiteY23" fmla="*/ 1552951 h 2734957"/>
                  <a:gd name="connsiteX24" fmla="*/ 167406 w 2665416"/>
                  <a:gd name="connsiteY24" fmla="*/ 1698041 h 2734957"/>
                  <a:gd name="connsiteX25" fmla="*/ 93851 w 2665416"/>
                  <a:gd name="connsiteY25" fmla="*/ 1619013 h 2734957"/>
                  <a:gd name="connsiteX26" fmla="*/ 116278 w 2665416"/>
                  <a:gd name="connsiteY26" fmla="*/ 1510941 h 2734957"/>
                  <a:gd name="connsiteX27" fmla="*/ 189909 w 2665416"/>
                  <a:gd name="connsiteY27" fmla="*/ 1590007 h 2734957"/>
                  <a:gd name="connsiteX28" fmla="*/ 167406 w 2665416"/>
                  <a:gd name="connsiteY28" fmla="*/ 1698040 h 2734957"/>
                  <a:gd name="connsiteX29" fmla="*/ 464838 w 2665416"/>
                  <a:gd name="connsiteY29" fmla="*/ 1715569 h 2734957"/>
                  <a:gd name="connsiteX30" fmla="*/ 569128 w 2665416"/>
                  <a:gd name="connsiteY30" fmla="*/ 1748481 h 2734957"/>
                  <a:gd name="connsiteX31" fmla="*/ 601926 w 2665416"/>
                  <a:gd name="connsiteY31" fmla="*/ 1852880 h 2734957"/>
                  <a:gd name="connsiteX32" fmla="*/ 497636 w 2665416"/>
                  <a:gd name="connsiteY32" fmla="*/ 1819967 h 2734957"/>
                  <a:gd name="connsiteX33" fmla="*/ 464838 w 2665416"/>
                  <a:gd name="connsiteY33" fmla="*/ 1715569 h 2734957"/>
                  <a:gd name="connsiteX34" fmla="*/ 693003 w 2665416"/>
                  <a:gd name="connsiteY34" fmla="*/ 2120465 h 2734957"/>
                  <a:gd name="connsiteX35" fmla="*/ 588713 w 2665416"/>
                  <a:gd name="connsiteY35" fmla="*/ 2087515 h 2734957"/>
                  <a:gd name="connsiteX36" fmla="*/ 555877 w 2665416"/>
                  <a:gd name="connsiteY36" fmla="*/ 1983116 h 2734957"/>
                  <a:gd name="connsiteX37" fmla="*/ 660167 w 2665416"/>
                  <a:gd name="connsiteY37" fmla="*/ 2016067 h 2734957"/>
                  <a:gd name="connsiteX38" fmla="*/ 693003 w 2665416"/>
                  <a:gd name="connsiteY38" fmla="*/ 2120465 h 2734957"/>
                  <a:gd name="connsiteX39" fmla="*/ 720865 w 2665416"/>
                  <a:gd name="connsiteY39" fmla="*/ 1365360 h 2734957"/>
                  <a:gd name="connsiteX40" fmla="*/ 637244 w 2665416"/>
                  <a:gd name="connsiteY40" fmla="*/ 1294790 h 2734957"/>
                  <a:gd name="connsiteX41" fmla="*/ 647003 w 2665416"/>
                  <a:gd name="connsiteY41" fmla="*/ 1185758 h 2734957"/>
                  <a:gd name="connsiteX42" fmla="*/ 730623 w 2665416"/>
                  <a:gd name="connsiteY42" fmla="*/ 1256366 h 2734957"/>
                  <a:gd name="connsiteX43" fmla="*/ 720865 w 2665416"/>
                  <a:gd name="connsiteY43" fmla="*/ 1365359 h 2734957"/>
                  <a:gd name="connsiteX44" fmla="*/ 801882 w 2665416"/>
                  <a:gd name="connsiteY44" fmla="*/ 1622957 h 2734957"/>
                  <a:gd name="connsiteX45" fmla="*/ 811641 w 2665416"/>
                  <a:gd name="connsiteY45" fmla="*/ 1514042 h 2734957"/>
                  <a:gd name="connsiteX46" fmla="*/ 895261 w 2665416"/>
                  <a:gd name="connsiteY46" fmla="*/ 1584612 h 2734957"/>
                  <a:gd name="connsiteX47" fmla="*/ 885503 w 2665416"/>
                  <a:gd name="connsiteY47" fmla="*/ 1693644 h 2734957"/>
                  <a:gd name="connsiteX48" fmla="*/ 801882 w 2665416"/>
                  <a:gd name="connsiteY48" fmla="*/ 1622959 h 2734957"/>
                  <a:gd name="connsiteX49" fmla="*/ 976663 w 2665416"/>
                  <a:gd name="connsiteY49" fmla="*/ 2120465 h 2734957"/>
                  <a:gd name="connsiteX50" fmla="*/ 872373 w 2665416"/>
                  <a:gd name="connsiteY50" fmla="*/ 2087515 h 2734957"/>
                  <a:gd name="connsiteX51" fmla="*/ 839536 w 2665416"/>
                  <a:gd name="connsiteY51" fmla="*/ 1983116 h 2734957"/>
                  <a:gd name="connsiteX52" fmla="*/ 943827 w 2665416"/>
                  <a:gd name="connsiteY52" fmla="*/ 2016067 h 2734957"/>
                  <a:gd name="connsiteX53" fmla="*/ 976663 w 2665416"/>
                  <a:gd name="connsiteY53" fmla="*/ 2120465 h 2734957"/>
                  <a:gd name="connsiteX54" fmla="*/ 2043082 w 2665416"/>
                  <a:gd name="connsiteY54" fmla="*/ 174459 h 2734957"/>
                  <a:gd name="connsiteX55" fmla="*/ 2116178 w 2665416"/>
                  <a:gd name="connsiteY55" fmla="*/ 249353 h 2734957"/>
                  <a:gd name="connsiteX56" fmla="*/ 2116981 w 2665416"/>
                  <a:gd name="connsiteY56" fmla="*/ 354026 h 2734957"/>
                  <a:gd name="connsiteX57" fmla="*/ 2043848 w 2665416"/>
                  <a:gd name="connsiteY57" fmla="*/ 279093 h 2734957"/>
                  <a:gd name="connsiteX58" fmla="*/ 2043082 w 2665416"/>
                  <a:gd name="connsiteY58" fmla="*/ 174460 h 2734957"/>
                  <a:gd name="connsiteX59" fmla="*/ 1883075 w 2665416"/>
                  <a:gd name="connsiteY59" fmla="*/ 562053 h 2734957"/>
                  <a:gd name="connsiteX60" fmla="*/ 1966696 w 2665416"/>
                  <a:gd name="connsiteY60" fmla="*/ 632623 h 2734957"/>
                  <a:gd name="connsiteX61" fmla="*/ 1956899 w 2665416"/>
                  <a:gd name="connsiteY61" fmla="*/ 741616 h 2734957"/>
                  <a:gd name="connsiteX62" fmla="*/ 1873317 w 2665416"/>
                  <a:gd name="connsiteY62" fmla="*/ 671008 h 2734957"/>
                  <a:gd name="connsiteX63" fmla="*/ 1883076 w 2665416"/>
                  <a:gd name="connsiteY63" fmla="*/ 562054 h 2734957"/>
                  <a:gd name="connsiteX64" fmla="*/ 1282354 w 2665416"/>
                  <a:gd name="connsiteY64" fmla="*/ 1928853 h 2734957"/>
                  <a:gd name="connsiteX65" fmla="*/ 1198733 w 2665416"/>
                  <a:gd name="connsiteY65" fmla="*/ 1858206 h 2734957"/>
                  <a:gd name="connsiteX66" fmla="*/ 1208530 w 2665416"/>
                  <a:gd name="connsiteY66" fmla="*/ 1749252 h 2734957"/>
                  <a:gd name="connsiteX67" fmla="*/ 1292111 w 2665416"/>
                  <a:gd name="connsiteY67" fmla="*/ 1819822 h 2734957"/>
                  <a:gd name="connsiteX68" fmla="*/ 1282353 w 2665416"/>
                  <a:gd name="connsiteY68" fmla="*/ 1928855 h 2734957"/>
                  <a:gd name="connsiteX69" fmla="*/ 1282354 w 2665416"/>
                  <a:gd name="connsiteY69" fmla="*/ 773182 h 2734957"/>
                  <a:gd name="connsiteX70" fmla="*/ 1198733 w 2665416"/>
                  <a:gd name="connsiteY70" fmla="*/ 702612 h 2734957"/>
                  <a:gd name="connsiteX71" fmla="*/ 1208530 w 2665416"/>
                  <a:gd name="connsiteY71" fmla="*/ 593658 h 2734957"/>
                  <a:gd name="connsiteX72" fmla="*/ 1292111 w 2665416"/>
                  <a:gd name="connsiteY72" fmla="*/ 664228 h 2734957"/>
                  <a:gd name="connsiteX73" fmla="*/ 1282353 w 2665416"/>
                  <a:gd name="connsiteY73" fmla="*/ 773182 h 2734957"/>
                  <a:gd name="connsiteX74" fmla="*/ 1345461 w 2665416"/>
                  <a:gd name="connsiteY74" fmla="*/ 1294919 h 2734957"/>
                  <a:gd name="connsiteX75" fmla="*/ 1355258 w 2665416"/>
                  <a:gd name="connsiteY75" fmla="*/ 1185887 h 2734957"/>
                  <a:gd name="connsiteX76" fmla="*/ 1438878 w 2665416"/>
                  <a:gd name="connsiteY76" fmla="*/ 1256495 h 2734957"/>
                  <a:gd name="connsiteX77" fmla="*/ 1429081 w 2665416"/>
                  <a:gd name="connsiteY77" fmla="*/ 1365448 h 2734957"/>
                  <a:gd name="connsiteX78" fmla="*/ 1345461 w 2665416"/>
                  <a:gd name="connsiteY78" fmla="*/ 1294917 h 2734957"/>
                  <a:gd name="connsiteX79" fmla="*/ 1520242 w 2665416"/>
                  <a:gd name="connsiteY79" fmla="*/ 2355264 h 2734957"/>
                  <a:gd name="connsiteX80" fmla="*/ 1415991 w 2665416"/>
                  <a:gd name="connsiteY80" fmla="*/ 2322313 h 2734957"/>
                  <a:gd name="connsiteX81" fmla="*/ 1383154 w 2665416"/>
                  <a:gd name="connsiteY81" fmla="*/ 2217915 h 2734957"/>
                  <a:gd name="connsiteX82" fmla="*/ 1487406 w 2665416"/>
                  <a:gd name="connsiteY82" fmla="*/ 2250865 h 2734957"/>
                  <a:gd name="connsiteX83" fmla="*/ 1520242 w 2665416"/>
                  <a:gd name="connsiteY83" fmla="*/ 2355264 h 2734957"/>
                  <a:gd name="connsiteX84" fmla="*/ 1573476 w 2665416"/>
                  <a:gd name="connsiteY84" fmla="*/ 422483 h 2734957"/>
                  <a:gd name="connsiteX85" fmla="*/ 1657134 w 2665416"/>
                  <a:gd name="connsiteY85" fmla="*/ 493091 h 2734957"/>
                  <a:gd name="connsiteX86" fmla="*/ 1647376 w 2665416"/>
                  <a:gd name="connsiteY86" fmla="*/ 602084 h 2734957"/>
                  <a:gd name="connsiteX87" fmla="*/ 1563755 w 2665416"/>
                  <a:gd name="connsiteY87" fmla="*/ 531476 h 2734957"/>
                  <a:gd name="connsiteX88" fmla="*/ 1573476 w 2665416"/>
                  <a:gd name="connsiteY88" fmla="*/ 422483 h 2734957"/>
                  <a:gd name="connsiteX89" fmla="*/ 1685457 w 2665416"/>
                  <a:gd name="connsiteY89" fmla="*/ 1836897 h 2734957"/>
                  <a:gd name="connsiteX90" fmla="*/ 1601876 w 2665416"/>
                  <a:gd name="connsiteY90" fmla="*/ 1766327 h 2734957"/>
                  <a:gd name="connsiteX91" fmla="*/ 1611634 w 2665416"/>
                  <a:gd name="connsiteY91" fmla="*/ 1657295 h 2734957"/>
                  <a:gd name="connsiteX92" fmla="*/ 1695216 w 2665416"/>
                  <a:gd name="connsiteY92" fmla="*/ 1727903 h 2734957"/>
                  <a:gd name="connsiteX93" fmla="*/ 1685457 w 2665416"/>
                  <a:gd name="connsiteY93" fmla="*/ 1836896 h 2734957"/>
                  <a:gd name="connsiteX94" fmla="*/ 1685457 w 2665416"/>
                  <a:gd name="connsiteY94" fmla="*/ 987494 h 2734957"/>
                  <a:gd name="connsiteX95" fmla="*/ 1601876 w 2665416"/>
                  <a:gd name="connsiteY95" fmla="*/ 916886 h 2734957"/>
                  <a:gd name="connsiteX96" fmla="*/ 1611634 w 2665416"/>
                  <a:gd name="connsiteY96" fmla="*/ 807932 h 2734957"/>
                  <a:gd name="connsiteX97" fmla="*/ 1695216 w 2665416"/>
                  <a:gd name="connsiteY97" fmla="*/ 878502 h 2734957"/>
                  <a:gd name="connsiteX98" fmla="*/ 1685457 w 2665416"/>
                  <a:gd name="connsiteY98" fmla="*/ 987495 h 2734957"/>
                  <a:gd name="connsiteX99" fmla="*/ 1763336 w 2665416"/>
                  <a:gd name="connsiteY99" fmla="*/ 1386610 h 2734957"/>
                  <a:gd name="connsiteX100" fmla="*/ 1773134 w 2665416"/>
                  <a:gd name="connsiteY100" fmla="*/ 1277656 h 2734957"/>
                  <a:gd name="connsiteX101" fmla="*/ 1856754 w 2665416"/>
                  <a:gd name="connsiteY101" fmla="*/ 1348226 h 2734957"/>
                  <a:gd name="connsiteX102" fmla="*/ 1846957 w 2665416"/>
                  <a:gd name="connsiteY102" fmla="*/ 1457298 h 2734957"/>
                  <a:gd name="connsiteX103" fmla="*/ 1763336 w 2665416"/>
                  <a:gd name="connsiteY103" fmla="*/ 1386613 h 2734957"/>
                  <a:gd name="connsiteX104" fmla="*/ 1827592 w 2665416"/>
                  <a:gd name="connsiteY104" fmla="*/ 2105250 h 2734957"/>
                  <a:gd name="connsiteX105" fmla="*/ 1815920 w 2665416"/>
                  <a:gd name="connsiteY105" fmla="*/ 1996561 h 2734957"/>
                  <a:gd name="connsiteX106" fmla="*/ 1911633 w 2665416"/>
                  <a:gd name="connsiteY106" fmla="*/ 2049335 h 2734957"/>
                  <a:gd name="connsiteX107" fmla="*/ 1923305 w 2665416"/>
                  <a:gd name="connsiteY107" fmla="*/ 2158172 h 2734957"/>
                  <a:gd name="connsiteX108" fmla="*/ 1827592 w 2665416"/>
                  <a:gd name="connsiteY108" fmla="*/ 2105244 h 2734957"/>
                  <a:gd name="connsiteX109" fmla="*/ 2006272 w 2665416"/>
                  <a:gd name="connsiteY109" fmla="*/ 2560318 h 2734957"/>
                  <a:gd name="connsiteX110" fmla="*/ 1901982 w 2665416"/>
                  <a:gd name="connsiteY110" fmla="*/ 2527367 h 2734957"/>
                  <a:gd name="connsiteX111" fmla="*/ 1869146 w 2665416"/>
                  <a:gd name="connsiteY111" fmla="*/ 2422969 h 2734957"/>
                  <a:gd name="connsiteX112" fmla="*/ 1973436 w 2665416"/>
                  <a:gd name="connsiteY112" fmla="*/ 2455920 h 2734957"/>
                  <a:gd name="connsiteX113" fmla="*/ 2006272 w 2665416"/>
                  <a:gd name="connsiteY113" fmla="*/ 2560318 h 2734957"/>
                  <a:gd name="connsiteX114" fmla="*/ 1984267 w 2665416"/>
                  <a:gd name="connsiteY114" fmla="*/ 1100543 h 2734957"/>
                  <a:gd name="connsiteX115" fmla="*/ 1994026 w 2665416"/>
                  <a:gd name="connsiteY115" fmla="*/ 991590 h 2734957"/>
                  <a:gd name="connsiteX116" fmla="*/ 2077646 w 2665416"/>
                  <a:gd name="connsiteY116" fmla="*/ 1062159 h 2734957"/>
                  <a:gd name="connsiteX117" fmla="*/ 2067887 w 2665416"/>
                  <a:gd name="connsiteY117" fmla="*/ 1171153 h 2734957"/>
                  <a:gd name="connsiteX118" fmla="*/ 1984267 w 2665416"/>
                  <a:gd name="connsiteY118" fmla="*/ 1100545 h 2734957"/>
                  <a:gd name="connsiteX119" fmla="*/ 2157480 w 2665416"/>
                  <a:gd name="connsiteY119" fmla="*/ 1877310 h 2734957"/>
                  <a:gd name="connsiteX120" fmla="*/ 2073860 w 2665416"/>
                  <a:gd name="connsiteY120" fmla="*/ 1806664 h 2734957"/>
                  <a:gd name="connsiteX121" fmla="*/ 2083657 w 2665416"/>
                  <a:gd name="connsiteY121" fmla="*/ 1697710 h 2734957"/>
                  <a:gd name="connsiteX122" fmla="*/ 2167278 w 2665416"/>
                  <a:gd name="connsiteY122" fmla="*/ 1768280 h 2734957"/>
                  <a:gd name="connsiteX123" fmla="*/ 2157480 w 2665416"/>
                  <a:gd name="connsiteY123" fmla="*/ 1877312 h 2734957"/>
                  <a:gd name="connsiteX124" fmla="*/ 2157480 w 2665416"/>
                  <a:gd name="connsiteY124" fmla="*/ 619063 h 2734957"/>
                  <a:gd name="connsiteX125" fmla="*/ 2073860 w 2665416"/>
                  <a:gd name="connsiteY125" fmla="*/ 548455 h 2734957"/>
                  <a:gd name="connsiteX126" fmla="*/ 2083657 w 2665416"/>
                  <a:gd name="connsiteY126" fmla="*/ 439501 h 2734957"/>
                  <a:gd name="connsiteX127" fmla="*/ 2167278 w 2665416"/>
                  <a:gd name="connsiteY127" fmla="*/ 510071 h 2734957"/>
                  <a:gd name="connsiteX128" fmla="*/ 2157480 w 2665416"/>
                  <a:gd name="connsiteY128" fmla="*/ 619064 h 2734957"/>
                  <a:gd name="connsiteX129" fmla="*/ 2234709 w 2665416"/>
                  <a:gd name="connsiteY129" fmla="*/ 751824 h 2734957"/>
                  <a:gd name="connsiteX130" fmla="*/ 2324874 w 2665416"/>
                  <a:gd name="connsiteY130" fmla="*/ 819639 h 2734957"/>
                  <a:gd name="connsiteX131" fmla="*/ 2308417 w 2665416"/>
                  <a:gd name="connsiteY131" fmla="*/ 931385 h 2734957"/>
                  <a:gd name="connsiteX132" fmla="*/ 2218253 w 2665416"/>
                  <a:gd name="connsiteY132" fmla="*/ 863532 h 2734957"/>
                  <a:gd name="connsiteX133" fmla="*/ 2234709 w 2665416"/>
                  <a:gd name="connsiteY133" fmla="*/ 751825 h 2734957"/>
                  <a:gd name="connsiteX134" fmla="*/ 2230117 w 2665416"/>
                  <a:gd name="connsiteY134" fmla="*/ 1239271 h 2734957"/>
                  <a:gd name="connsiteX135" fmla="*/ 2313698 w 2665416"/>
                  <a:gd name="connsiteY135" fmla="*/ 1309841 h 2734957"/>
                  <a:gd name="connsiteX136" fmla="*/ 2303901 w 2665416"/>
                  <a:gd name="connsiteY136" fmla="*/ 1418913 h 2734957"/>
                  <a:gd name="connsiteX137" fmla="*/ 2220281 w 2665416"/>
                  <a:gd name="connsiteY137" fmla="*/ 1348266 h 2734957"/>
                  <a:gd name="connsiteX138" fmla="*/ 2230116 w 2665416"/>
                  <a:gd name="connsiteY138" fmla="*/ 1239273 h 2734957"/>
                  <a:gd name="connsiteX139" fmla="*/ 2336044 w 2665416"/>
                  <a:gd name="connsiteY139" fmla="*/ 2572564 h 2734957"/>
                  <a:gd name="connsiteX140" fmla="*/ 2240254 w 2665416"/>
                  <a:gd name="connsiteY140" fmla="*/ 2519675 h 2734957"/>
                  <a:gd name="connsiteX141" fmla="*/ 2228582 w 2665416"/>
                  <a:gd name="connsiteY141" fmla="*/ 2410839 h 2734957"/>
                  <a:gd name="connsiteX142" fmla="*/ 2324371 w 2665416"/>
                  <a:gd name="connsiteY142" fmla="*/ 2463728 h 2734957"/>
                  <a:gd name="connsiteX143" fmla="*/ 2336044 w 2665416"/>
                  <a:gd name="connsiteY143" fmla="*/ 2572564 h 2734957"/>
                  <a:gd name="connsiteX144" fmla="*/ 2363445 w 2665416"/>
                  <a:gd name="connsiteY144" fmla="*/ 2207160 h 2734957"/>
                  <a:gd name="connsiteX145" fmla="*/ 2279825 w 2665416"/>
                  <a:gd name="connsiteY145" fmla="*/ 2136590 h 2734957"/>
                  <a:gd name="connsiteX146" fmla="*/ 2289583 w 2665416"/>
                  <a:gd name="connsiteY146" fmla="*/ 2027519 h 2734957"/>
                  <a:gd name="connsiteX147" fmla="*/ 2373127 w 2665416"/>
                  <a:gd name="connsiteY147" fmla="*/ 2098165 h 2734957"/>
                  <a:gd name="connsiteX148" fmla="*/ 2363444 w 2665416"/>
                  <a:gd name="connsiteY148" fmla="*/ 2207158 h 2734957"/>
                  <a:gd name="connsiteX149" fmla="*/ 2520964 w 2665416"/>
                  <a:gd name="connsiteY149" fmla="*/ 1973596 h 2734957"/>
                  <a:gd name="connsiteX150" fmla="*/ 2448557 w 2665416"/>
                  <a:gd name="connsiteY150" fmla="*/ 1891507 h 2734957"/>
                  <a:gd name="connsiteX151" fmla="*/ 2474772 w 2665416"/>
                  <a:gd name="connsiteY151" fmla="*/ 1785042 h 2734957"/>
                  <a:gd name="connsiteX152" fmla="*/ 2547141 w 2665416"/>
                  <a:gd name="connsiteY152" fmla="*/ 1867131 h 2734957"/>
                  <a:gd name="connsiteX153" fmla="*/ 2520964 w 2665416"/>
                  <a:gd name="connsiteY153" fmla="*/ 1973596 h 273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2665416" h="2734957">
                    <a:moveTo>
                      <a:pt x="2571429" y="1552926"/>
                    </a:moveTo>
                    <a:cubicBezTo>
                      <a:pt x="2402233" y="1275010"/>
                      <a:pt x="2444566" y="989511"/>
                      <a:pt x="2444566" y="989511"/>
                    </a:cubicBezTo>
                    <a:cubicBezTo>
                      <a:pt x="2447513" y="425872"/>
                      <a:pt x="2264044" y="142637"/>
                      <a:pt x="2074381" y="0"/>
                    </a:cubicBezTo>
                    <a:lnTo>
                      <a:pt x="2022908" y="111521"/>
                    </a:lnTo>
                    <a:cubicBezTo>
                      <a:pt x="2015407" y="121624"/>
                      <a:pt x="1837066" y="359702"/>
                      <a:pt x="1502278" y="365100"/>
                    </a:cubicBezTo>
                    <a:cubicBezTo>
                      <a:pt x="1276062" y="368774"/>
                      <a:pt x="1139666" y="430810"/>
                      <a:pt x="1072164" y="469420"/>
                    </a:cubicBezTo>
                    <a:cubicBezTo>
                      <a:pt x="1094513" y="532796"/>
                      <a:pt x="1124632" y="645808"/>
                      <a:pt x="1101172" y="747297"/>
                    </a:cubicBezTo>
                    <a:cubicBezTo>
                      <a:pt x="1081463" y="832639"/>
                      <a:pt x="1130716" y="1159463"/>
                      <a:pt x="1166384" y="1345344"/>
                    </a:cubicBezTo>
                    <a:lnTo>
                      <a:pt x="1202089" y="1531294"/>
                    </a:lnTo>
                    <a:lnTo>
                      <a:pt x="1066037" y="1399571"/>
                    </a:lnTo>
                    <a:cubicBezTo>
                      <a:pt x="1032933" y="1367463"/>
                      <a:pt x="741242" y="1084152"/>
                      <a:pt x="684712" y="1001866"/>
                    </a:cubicBezTo>
                    <a:cubicBezTo>
                      <a:pt x="669097" y="979133"/>
                      <a:pt x="658306" y="950163"/>
                      <a:pt x="651149" y="918245"/>
                    </a:cubicBezTo>
                    <a:cubicBezTo>
                      <a:pt x="605570" y="999990"/>
                      <a:pt x="555206" y="1075078"/>
                      <a:pt x="507827" y="1113924"/>
                    </a:cubicBezTo>
                    <a:cubicBezTo>
                      <a:pt x="439285" y="1169989"/>
                      <a:pt x="386705" y="1392113"/>
                      <a:pt x="364965" y="1587478"/>
                    </a:cubicBezTo>
                    <a:lnTo>
                      <a:pt x="343112" y="1783725"/>
                    </a:lnTo>
                    <a:lnTo>
                      <a:pt x="252450" y="1608219"/>
                    </a:lnTo>
                    <a:cubicBezTo>
                      <a:pt x="235688" y="1575842"/>
                      <a:pt x="89798" y="1286862"/>
                      <a:pt x="116858" y="1108447"/>
                    </a:cubicBezTo>
                    <a:cubicBezTo>
                      <a:pt x="132281" y="1006762"/>
                      <a:pt x="185859" y="863401"/>
                      <a:pt x="259455" y="746560"/>
                    </a:cubicBezTo>
                    <a:cubicBezTo>
                      <a:pt x="211618" y="763743"/>
                      <a:pt x="164469" y="781960"/>
                      <a:pt x="125509" y="799296"/>
                    </a:cubicBezTo>
                    <a:cubicBezTo>
                      <a:pt x="36722" y="945450"/>
                      <a:pt x="10050" y="1244802"/>
                      <a:pt x="10050" y="1244802"/>
                    </a:cubicBezTo>
                    <a:cubicBezTo>
                      <a:pt x="-86544" y="1903277"/>
                      <a:pt x="541701" y="2181193"/>
                      <a:pt x="674570" y="2223448"/>
                    </a:cubicBezTo>
                    <a:cubicBezTo>
                      <a:pt x="807478" y="2265698"/>
                      <a:pt x="1018891" y="2301940"/>
                      <a:pt x="1616899" y="2616059"/>
                    </a:cubicBezTo>
                    <a:cubicBezTo>
                      <a:pt x="2214946" y="2930145"/>
                      <a:pt x="2498867" y="2531482"/>
                      <a:pt x="2571434" y="2453024"/>
                    </a:cubicBezTo>
                    <a:cubicBezTo>
                      <a:pt x="2643879" y="2374456"/>
                      <a:pt x="2740592" y="1830749"/>
                      <a:pt x="2571434" y="1552951"/>
                    </a:cubicBezTo>
                    <a:close/>
                    <a:moveTo>
                      <a:pt x="167406" y="1698041"/>
                    </a:moveTo>
                    <a:cubicBezTo>
                      <a:pt x="140885" y="1706001"/>
                      <a:pt x="107973" y="1670601"/>
                      <a:pt x="93851" y="1619013"/>
                    </a:cubicBezTo>
                    <a:cubicBezTo>
                      <a:pt x="79692" y="1567272"/>
                      <a:pt x="89795" y="1518935"/>
                      <a:pt x="116278" y="1510941"/>
                    </a:cubicBezTo>
                    <a:cubicBezTo>
                      <a:pt x="142837" y="1502866"/>
                      <a:pt x="175864" y="1538419"/>
                      <a:pt x="189909" y="1590007"/>
                    </a:cubicBezTo>
                    <a:cubicBezTo>
                      <a:pt x="204031" y="1641709"/>
                      <a:pt x="194004" y="1690045"/>
                      <a:pt x="167406" y="1698040"/>
                    </a:cubicBezTo>
                    <a:close/>
                    <a:moveTo>
                      <a:pt x="464838" y="1715569"/>
                    </a:moveTo>
                    <a:cubicBezTo>
                      <a:pt x="484547" y="1695822"/>
                      <a:pt x="531274" y="1710555"/>
                      <a:pt x="569128" y="1748481"/>
                    </a:cubicBezTo>
                    <a:cubicBezTo>
                      <a:pt x="606939" y="1786331"/>
                      <a:pt x="621673" y="1833173"/>
                      <a:pt x="601926" y="1852880"/>
                    </a:cubicBezTo>
                    <a:cubicBezTo>
                      <a:pt x="582217" y="1872512"/>
                      <a:pt x="535490" y="1857893"/>
                      <a:pt x="497636" y="1819967"/>
                    </a:cubicBezTo>
                    <a:cubicBezTo>
                      <a:pt x="459825" y="1782003"/>
                      <a:pt x="445129" y="1735314"/>
                      <a:pt x="464838" y="1715569"/>
                    </a:cubicBezTo>
                    <a:close/>
                    <a:moveTo>
                      <a:pt x="693003" y="2120465"/>
                    </a:moveTo>
                    <a:cubicBezTo>
                      <a:pt x="673295" y="2140174"/>
                      <a:pt x="626567" y="2125479"/>
                      <a:pt x="588713" y="2087515"/>
                    </a:cubicBezTo>
                    <a:cubicBezTo>
                      <a:pt x="550863" y="2049551"/>
                      <a:pt x="536168" y="2002823"/>
                      <a:pt x="555877" y="1983116"/>
                    </a:cubicBezTo>
                    <a:cubicBezTo>
                      <a:pt x="575586" y="1963409"/>
                      <a:pt x="622313" y="1978103"/>
                      <a:pt x="660167" y="2016067"/>
                    </a:cubicBezTo>
                    <a:cubicBezTo>
                      <a:pt x="698017" y="2053993"/>
                      <a:pt x="712712" y="2100720"/>
                      <a:pt x="693003" y="2120465"/>
                    </a:cubicBezTo>
                    <a:close/>
                    <a:moveTo>
                      <a:pt x="720865" y="1365360"/>
                    </a:moveTo>
                    <a:cubicBezTo>
                      <a:pt x="695071" y="1375999"/>
                      <a:pt x="657643" y="1344350"/>
                      <a:pt x="637244" y="1294790"/>
                    </a:cubicBezTo>
                    <a:cubicBezTo>
                      <a:pt x="616808" y="1245192"/>
                      <a:pt x="621171" y="1196358"/>
                      <a:pt x="647003" y="1185758"/>
                    </a:cubicBezTo>
                    <a:cubicBezTo>
                      <a:pt x="672797" y="1175119"/>
                      <a:pt x="710225" y="1206768"/>
                      <a:pt x="730623" y="1256366"/>
                    </a:cubicBezTo>
                    <a:cubicBezTo>
                      <a:pt x="751021" y="1305964"/>
                      <a:pt x="746658" y="1354720"/>
                      <a:pt x="720865" y="1365359"/>
                    </a:cubicBezTo>
                    <a:close/>
                    <a:moveTo>
                      <a:pt x="801882" y="1622957"/>
                    </a:moveTo>
                    <a:cubicBezTo>
                      <a:pt x="781408" y="1573511"/>
                      <a:pt x="785809" y="1524642"/>
                      <a:pt x="811641" y="1514042"/>
                    </a:cubicBezTo>
                    <a:cubicBezTo>
                      <a:pt x="837435" y="1503403"/>
                      <a:pt x="874863" y="1535052"/>
                      <a:pt x="895261" y="1584612"/>
                    </a:cubicBezTo>
                    <a:cubicBezTo>
                      <a:pt x="915659" y="1634210"/>
                      <a:pt x="911335" y="1683043"/>
                      <a:pt x="885503" y="1693644"/>
                    </a:cubicBezTo>
                    <a:cubicBezTo>
                      <a:pt x="859671" y="1704283"/>
                      <a:pt x="822319" y="1672596"/>
                      <a:pt x="801882" y="1622959"/>
                    </a:cubicBezTo>
                    <a:close/>
                    <a:moveTo>
                      <a:pt x="976663" y="2120465"/>
                    </a:moveTo>
                    <a:cubicBezTo>
                      <a:pt x="956954" y="2140174"/>
                      <a:pt x="910227" y="2125479"/>
                      <a:pt x="872373" y="2087515"/>
                    </a:cubicBezTo>
                    <a:cubicBezTo>
                      <a:pt x="834523" y="2049551"/>
                      <a:pt x="819827" y="2002823"/>
                      <a:pt x="839536" y="1983116"/>
                    </a:cubicBezTo>
                    <a:cubicBezTo>
                      <a:pt x="859245" y="1963409"/>
                      <a:pt x="905973" y="1978103"/>
                      <a:pt x="943827" y="2016067"/>
                    </a:cubicBezTo>
                    <a:cubicBezTo>
                      <a:pt x="981676" y="2053993"/>
                      <a:pt x="996410" y="2100720"/>
                      <a:pt x="976663" y="2120465"/>
                    </a:cubicBezTo>
                    <a:close/>
                    <a:moveTo>
                      <a:pt x="2043082" y="174459"/>
                    </a:moveTo>
                    <a:cubicBezTo>
                      <a:pt x="2063059" y="166231"/>
                      <a:pt x="2095818" y="199755"/>
                      <a:pt x="2116178" y="249353"/>
                    </a:cubicBezTo>
                    <a:cubicBezTo>
                      <a:pt x="2136575" y="298989"/>
                      <a:pt x="2136920" y="345794"/>
                      <a:pt x="2116981" y="354026"/>
                    </a:cubicBezTo>
                    <a:cubicBezTo>
                      <a:pt x="2096966" y="362254"/>
                      <a:pt x="2064245" y="328729"/>
                      <a:pt x="2043848" y="279093"/>
                    </a:cubicBezTo>
                    <a:cubicBezTo>
                      <a:pt x="2023412" y="229533"/>
                      <a:pt x="2023143" y="182730"/>
                      <a:pt x="2043082" y="174460"/>
                    </a:cubicBezTo>
                    <a:close/>
                    <a:moveTo>
                      <a:pt x="1883075" y="562053"/>
                    </a:moveTo>
                    <a:cubicBezTo>
                      <a:pt x="1908831" y="551415"/>
                      <a:pt x="1946335" y="583025"/>
                      <a:pt x="1966696" y="632623"/>
                    </a:cubicBezTo>
                    <a:cubicBezTo>
                      <a:pt x="1987055" y="682259"/>
                      <a:pt x="1982693" y="730977"/>
                      <a:pt x="1956899" y="741616"/>
                    </a:cubicBezTo>
                    <a:cubicBezTo>
                      <a:pt x="1931143" y="752255"/>
                      <a:pt x="1893677" y="720644"/>
                      <a:pt x="1873317" y="671008"/>
                    </a:cubicBezTo>
                    <a:cubicBezTo>
                      <a:pt x="1852920" y="621410"/>
                      <a:pt x="1857282" y="572655"/>
                      <a:pt x="1883076" y="562054"/>
                    </a:cubicBezTo>
                    <a:close/>
                    <a:moveTo>
                      <a:pt x="1282354" y="1928853"/>
                    </a:moveTo>
                    <a:cubicBezTo>
                      <a:pt x="1256598" y="1939338"/>
                      <a:pt x="1219093" y="1907843"/>
                      <a:pt x="1198733" y="1858206"/>
                    </a:cubicBezTo>
                    <a:cubicBezTo>
                      <a:pt x="1178335" y="1808685"/>
                      <a:pt x="1182698" y="1759892"/>
                      <a:pt x="1208530" y="1749252"/>
                    </a:cubicBezTo>
                    <a:cubicBezTo>
                      <a:pt x="1234286" y="1738614"/>
                      <a:pt x="1271752" y="1770262"/>
                      <a:pt x="1292111" y="1819822"/>
                    </a:cubicBezTo>
                    <a:cubicBezTo>
                      <a:pt x="1312509" y="1869420"/>
                      <a:pt x="1308108" y="1918254"/>
                      <a:pt x="1282353" y="1928855"/>
                    </a:cubicBezTo>
                    <a:close/>
                    <a:moveTo>
                      <a:pt x="1282354" y="773182"/>
                    </a:moveTo>
                    <a:cubicBezTo>
                      <a:pt x="1256598" y="783820"/>
                      <a:pt x="1219093" y="752210"/>
                      <a:pt x="1198733" y="702612"/>
                    </a:cubicBezTo>
                    <a:cubicBezTo>
                      <a:pt x="1178335" y="653014"/>
                      <a:pt x="1182698" y="604298"/>
                      <a:pt x="1208530" y="593658"/>
                    </a:cubicBezTo>
                    <a:cubicBezTo>
                      <a:pt x="1234286" y="583019"/>
                      <a:pt x="1271752" y="614630"/>
                      <a:pt x="1292111" y="664228"/>
                    </a:cubicBezTo>
                    <a:cubicBezTo>
                      <a:pt x="1312509" y="713826"/>
                      <a:pt x="1308108" y="762542"/>
                      <a:pt x="1282353" y="773182"/>
                    </a:cubicBezTo>
                    <a:close/>
                    <a:moveTo>
                      <a:pt x="1345461" y="1294919"/>
                    </a:moveTo>
                    <a:cubicBezTo>
                      <a:pt x="1325063" y="1245321"/>
                      <a:pt x="1329388" y="1196487"/>
                      <a:pt x="1355258" y="1185887"/>
                    </a:cubicBezTo>
                    <a:cubicBezTo>
                      <a:pt x="1381014" y="1175248"/>
                      <a:pt x="1418518" y="1206897"/>
                      <a:pt x="1438878" y="1256495"/>
                    </a:cubicBezTo>
                    <a:cubicBezTo>
                      <a:pt x="1459276" y="1306016"/>
                      <a:pt x="1454875" y="1354809"/>
                      <a:pt x="1429081" y="1365448"/>
                    </a:cubicBezTo>
                    <a:cubicBezTo>
                      <a:pt x="1403326" y="1376049"/>
                      <a:pt x="1365859" y="1344400"/>
                      <a:pt x="1345461" y="1294917"/>
                    </a:cubicBezTo>
                    <a:close/>
                    <a:moveTo>
                      <a:pt x="1520242" y="2355264"/>
                    </a:moveTo>
                    <a:cubicBezTo>
                      <a:pt x="1500495" y="2374896"/>
                      <a:pt x="1453844" y="2360277"/>
                      <a:pt x="1415991" y="2322313"/>
                    </a:cubicBezTo>
                    <a:cubicBezTo>
                      <a:pt x="1378103" y="2284387"/>
                      <a:pt x="1363445" y="2237660"/>
                      <a:pt x="1383154" y="2217915"/>
                    </a:cubicBezTo>
                    <a:cubicBezTo>
                      <a:pt x="1402825" y="2198206"/>
                      <a:pt x="1449553" y="2212901"/>
                      <a:pt x="1487406" y="2250865"/>
                    </a:cubicBezTo>
                    <a:cubicBezTo>
                      <a:pt x="1525255" y="2288715"/>
                      <a:pt x="1539951" y="2335557"/>
                      <a:pt x="1520242" y="2355264"/>
                    </a:cubicBezTo>
                    <a:close/>
                    <a:moveTo>
                      <a:pt x="1573476" y="422483"/>
                    </a:moveTo>
                    <a:cubicBezTo>
                      <a:pt x="1599346" y="411844"/>
                      <a:pt x="1636774" y="443493"/>
                      <a:pt x="1657134" y="493091"/>
                    </a:cubicBezTo>
                    <a:cubicBezTo>
                      <a:pt x="1677532" y="542651"/>
                      <a:pt x="1673169" y="591445"/>
                      <a:pt x="1647376" y="602084"/>
                    </a:cubicBezTo>
                    <a:cubicBezTo>
                      <a:pt x="1621543" y="612685"/>
                      <a:pt x="1584116" y="581074"/>
                      <a:pt x="1563755" y="531476"/>
                    </a:cubicBezTo>
                    <a:cubicBezTo>
                      <a:pt x="1543319" y="481955"/>
                      <a:pt x="1547758" y="433123"/>
                      <a:pt x="1573476" y="422483"/>
                    </a:cubicBezTo>
                    <a:close/>
                    <a:moveTo>
                      <a:pt x="1685457" y="1836897"/>
                    </a:moveTo>
                    <a:cubicBezTo>
                      <a:pt x="1659663" y="1847535"/>
                      <a:pt x="1622235" y="1815887"/>
                      <a:pt x="1601876" y="1766327"/>
                    </a:cubicBezTo>
                    <a:cubicBezTo>
                      <a:pt x="1581440" y="1716729"/>
                      <a:pt x="1585802" y="1667856"/>
                      <a:pt x="1611634" y="1657295"/>
                    </a:cubicBezTo>
                    <a:cubicBezTo>
                      <a:pt x="1637428" y="1646656"/>
                      <a:pt x="1674895" y="1678304"/>
                      <a:pt x="1695216" y="1727903"/>
                    </a:cubicBezTo>
                    <a:cubicBezTo>
                      <a:pt x="1715613" y="1777501"/>
                      <a:pt x="1711251" y="1826256"/>
                      <a:pt x="1685457" y="1836896"/>
                    </a:cubicBezTo>
                    <a:close/>
                    <a:moveTo>
                      <a:pt x="1685457" y="987494"/>
                    </a:moveTo>
                    <a:cubicBezTo>
                      <a:pt x="1659663" y="998133"/>
                      <a:pt x="1622235" y="966522"/>
                      <a:pt x="1601876" y="916886"/>
                    </a:cubicBezTo>
                    <a:cubicBezTo>
                      <a:pt x="1581440" y="867288"/>
                      <a:pt x="1585802" y="818572"/>
                      <a:pt x="1611634" y="807932"/>
                    </a:cubicBezTo>
                    <a:cubicBezTo>
                      <a:pt x="1637428" y="797294"/>
                      <a:pt x="1674895" y="828904"/>
                      <a:pt x="1695216" y="878502"/>
                    </a:cubicBezTo>
                    <a:cubicBezTo>
                      <a:pt x="1715613" y="928100"/>
                      <a:pt x="1711251" y="976856"/>
                      <a:pt x="1685457" y="987495"/>
                    </a:cubicBezTo>
                    <a:close/>
                    <a:moveTo>
                      <a:pt x="1763336" y="1386610"/>
                    </a:moveTo>
                    <a:cubicBezTo>
                      <a:pt x="1742939" y="1337089"/>
                      <a:pt x="1747340" y="1288296"/>
                      <a:pt x="1773134" y="1277656"/>
                    </a:cubicBezTo>
                    <a:cubicBezTo>
                      <a:pt x="1798927" y="1267018"/>
                      <a:pt x="1836394" y="1298666"/>
                      <a:pt x="1856754" y="1348226"/>
                    </a:cubicBezTo>
                    <a:cubicBezTo>
                      <a:pt x="1877152" y="1397862"/>
                      <a:pt x="1872751" y="1446697"/>
                      <a:pt x="1846957" y="1457298"/>
                    </a:cubicBezTo>
                    <a:cubicBezTo>
                      <a:pt x="1821201" y="1467822"/>
                      <a:pt x="1783735" y="1436326"/>
                      <a:pt x="1763336" y="1386613"/>
                    </a:cubicBezTo>
                    <a:close/>
                    <a:moveTo>
                      <a:pt x="1827592" y="2105250"/>
                    </a:moveTo>
                    <a:cubicBezTo>
                      <a:pt x="1797818" y="2060627"/>
                      <a:pt x="1792651" y="2011948"/>
                      <a:pt x="1815920" y="1996561"/>
                    </a:cubicBezTo>
                    <a:cubicBezTo>
                      <a:pt x="1839073" y="1981062"/>
                      <a:pt x="1882012" y="2004712"/>
                      <a:pt x="1911633" y="2049335"/>
                    </a:cubicBezTo>
                    <a:cubicBezTo>
                      <a:pt x="1941292" y="2094035"/>
                      <a:pt x="1946535" y="2142791"/>
                      <a:pt x="1923305" y="2158172"/>
                    </a:cubicBezTo>
                    <a:cubicBezTo>
                      <a:pt x="1900151" y="2173594"/>
                      <a:pt x="1857251" y="2150020"/>
                      <a:pt x="1827592" y="2105244"/>
                    </a:cubicBezTo>
                    <a:close/>
                    <a:moveTo>
                      <a:pt x="2006272" y="2560318"/>
                    </a:moveTo>
                    <a:cubicBezTo>
                      <a:pt x="1986563" y="2580027"/>
                      <a:pt x="1939759" y="2565331"/>
                      <a:pt x="1901982" y="2527367"/>
                    </a:cubicBezTo>
                    <a:cubicBezTo>
                      <a:pt x="1864132" y="2489403"/>
                      <a:pt x="1849437" y="2442714"/>
                      <a:pt x="1869146" y="2422969"/>
                    </a:cubicBezTo>
                    <a:cubicBezTo>
                      <a:pt x="1888893" y="2403260"/>
                      <a:pt x="1935582" y="2417955"/>
                      <a:pt x="1973436" y="2455920"/>
                    </a:cubicBezTo>
                    <a:cubicBezTo>
                      <a:pt x="2011290" y="2493883"/>
                      <a:pt x="2026058" y="2540573"/>
                      <a:pt x="2006272" y="2560318"/>
                    </a:cubicBezTo>
                    <a:close/>
                    <a:moveTo>
                      <a:pt x="1984267" y="1100543"/>
                    </a:moveTo>
                    <a:cubicBezTo>
                      <a:pt x="1963831" y="1050984"/>
                      <a:pt x="1968232" y="1002229"/>
                      <a:pt x="1994026" y="991590"/>
                    </a:cubicBezTo>
                    <a:cubicBezTo>
                      <a:pt x="2019858" y="980951"/>
                      <a:pt x="2057286" y="1012561"/>
                      <a:pt x="2077646" y="1062159"/>
                    </a:cubicBezTo>
                    <a:cubicBezTo>
                      <a:pt x="2098044" y="1111796"/>
                      <a:pt x="2093681" y="1160513"/>
                      <a:pt x="2067887" y="1171153"/>
                    </a:cubicBezTo>
                    <a:cubicBezTo>
                      <a:pt x="2042093" y="1181753"/>
                      <a:pt x="2004627" y="1150181"/>
                      <a:pt x="1984267" y="1100545"/>
                    </a:cubicBezTo>
                    <a:close/>
                    <a:moveTo>
                      <a:pt x="2157480" y="1877310"/>
                    </a:moveTo>
                    <a:cubicBezTo>
                      <a:pt x="2131648" y="1887796"/>
                      <a:pt x="2094182" y="1856262"/>
                      <a:pt x="2073860" y="1806664"/>
                    </a:cubicBezTo>
                    <a:cubicBezTo>
                      <a:pt x="2053462" y="1757142"/>
                      <a:pt x="2057863" y="1708349"/>
                      <a:pt x="2083657" y="1697710"/>
                    </a:cubicBezTo>
                    <a:cubicBezTo>
                      <a:pt x="2109451" y="1687071"/>
                      <a:pt x="2146917" y="1718720"/>
                      <a:pt x="2167278" y="1768280"/>
                    </a:cubicBezTo>
                    <a:cubicBezTo>
                      <a:pt x="2187675" y="1817878"/>
                      <a:pt x="2183274" y="1866711"/>
                      <a:pt x="2157480" y="1877312"/>
                    </a:cubicBezTo>
                    <a:close/>
                    <a:moveTo>
                      <a:pt x="2157480" y="619063"/>
                    </a:moveTo>
                    <a:cubicBezTo>
                      <a:pt x="2131648" y="629702"/>
                      <a:pt x="2094182" y="598091"/>
                      <a:pt x="2073860" y="548455"/>
                    </a:cubicBezTo>
                    <a:cubicBezTo>
                      <a:pt x="2053462" y="498895"/>
                      <a:pt x="2057863" y="450180"/>
                      <a:pt x="2083657" y="439501"/>
                    </a:cubicBezTo>
                    <a:cubicBezTo>
                      <a:pt x="2109451" y="428824"/>
                      <a:pt x="2146917" y="460473"/>
                      <a:pt x="2167278" y="510071"/>
                    </a:cubicBezTo>
                    <a:cubicBezTo>
                      <a:pt x="2187675" y="559669"/>
                      <a:pt x="2183274" y="608463"/>
                      <a:pt x="2157480" y="619064"/>
                    </a:cubicBezTo>
                    <a:close/>
                    <a:moveTo>
                      <a:pt x="2234709" y="751824"/>
                    </a:moveTo>
                    <a:cubicBezTo>
                      <a:pt x="2264215" y="739692"/>
                      <a:pt x="2304629" y="770041"/>
                      <a:pt x="2324874" y="819639"/>
                    </a:cubicBezTo>
                    <a:cubicBezTo>
                      <a:pt x="2345271" y="869275"/>
                      <a:pt x="2338000" y="919295"/>
                      <a:pt x="2308417" y="931385"/>
                    </a:cubicBezTo>
                    <a:cubicBezTo>
                      <a:pt x="2279026" y="943479"/>
                      <a:pt x="2238536" y="913130"/>
                      <a:pt x="2218253" y="863532"/>
                    </a:cubicBezTo>
                    <a:cubicBezTo>
                      <a:pt x="2197894" y="813972"/>
                      <a:pt x="2205242" y="763875"/>
                      <a:pt x="2234709" y="751825"/>
                    </a:cubicBezTo>
                    <a:close/>
                    <a:moveTo>
                      <a:pt x="2230117" y="1239271"/>
                    </a:moveTo>
                    <a:cubicBezTo>
                      <a:pt x="2255873" y="1228632"/>
                      <a:pt x="2293339" y="1260281"/>
                      <a:pt x="2313698" y="1309841"/>
                    </a:cubicBezTo>
                    <a:cubicBezTo>
                      <a:pt x="2334096" y="1359477"/>
                      <a:pt x="2329695" y="1408312"/>
                      <a:pt x="2303901" y="1418913"/>
                    </a:cubicBezTo>
                    <a:cubicBezTo>
                      <a:pt x="2278145" y="1429398"/>
                      <a:pt x="2240641" y="1397903"/>
                      <a:pt x="2220281" y="1348266"/>
                    </a:cubicBezTo>
                    <a:cubicBezTo>
                      <a:pt x="2199959" y="1298706"/>
                      <a:pt x="2204284" y="1249913"/>
                      <a:pt x="2230116" y="1239273"/>
                    </a:cubicBezTo>
                    <a:close/>
                    <a:moveTo>
                      <a:pt x="2336044" y="2572564"/>
                    </a:moveTo>
                    <a:cubicBezTo>
                      <a:pt x="2312814" y="2587949"/>
                      <a:pt x="2269913" y="2564413"/>
                      <a:pt x="2240254" y="2519675"/>
                    </a:cubicBezTo>
                    <a:cubicBezTo>
                      <a:pt x="2210633" y="2475090"/>
                      <a:pt x="2205352" y="2426373"/>
                      <a:pt x="2228582" y="2410839"/>
                    </a:cubicBezTo>
                    <a:cubicBezTo>
                      <a:pt x="2251812" y="2395454"/>
                      <a:pt x="2294751" y="2419105"/>
                      <a:pt x="2324371" y="2463728"/>
                    </a:cubicBezTo>
                    <a:cubicBezTo>
                      <a:pt x="2353992" y="2508389"/>
                      <a:pt x="2359274" y="2557106"/>
                      <a:pt x="2336044" y="2572564"/>
                    </a:cubicBezTo>
                    <a:close/>
                    <a:moveTo>
                      <a:pt x="2363445" y="2207160"/>
                    </a:moveTo>
                    <a:cubicBezTo>
                      <a:pt x="2337613" y="2217799"/>
                      <a:pt x="2300185" y="2186150"/>
                      <a:pt x="2279825" y="2136590"/>
                    </a:cubicBezTo>
                    <a:cubicBezTo>
                      <a:pt x="2259389" y="2086954"/>
                      <a:pt x="2263790" y="2038119"/>
                      <a:pt x="2289583" y="2027519"/>
                    </a:cubicBezTo>
                    <a:cubicBezTo>
                      <a:pt x="2315416" y="2016880"/>
                      <a:pt x="2352844" y="2048529"/>
                      <a:pt x="2373127" y="2098165"/>
                    </a:cubicBezTo>
                    <a:cubicBezTo>
                      <a:pt x="2393563" y="2147687"/>
                      <a:pt x="2389276" y="2196519"/>
                      <a:pt x="2363444" y="2207158"/>
                    </a:cubicBezTo>
                    <a:close/>
                    <a:moveTo>
                      <a:pt x="2520964" y="1973596"/>
                    </a:moveTo>
                    <a:cubicBezTo>
                      <a:pt x="2493754" y="1980370"/>
                      <a:pt x="2461339" y="1943592"/>
                      <a:pt x="2448557" y="1891507"/>
                    </a:cubicBezTo>
                    <a:cubicBezTo>
                      <a:pt x="2435775" y="1839422"/>
                      <a:pt x="2447524" y="1791811"/>
                      <a:pt x="2474772" y="1785042"/>
                    </a:cubicBezTo>
                    <a:cubicBezTo>
                      <a:pt x="2501982" y="1778383"/>
                      <a:pt x="2534435" y="1815160"/>
                      <a:pt x="2547141" y="1867131"/>
                    </a:cubicBezTo>
                    <a:cubicBezTo>
                      <a:pt x="2560000" y="1919293"/>
                      <a:pt x="2548289" y="1966944"/>
                      <a:pt x="2520964" y="1973596"/>
                    </a:cubicBezTo>
                    <a:close/>
                  </a:path>
                </a:pathLst>
              </a:custGeom>
              <a:solidFill>
                <a:srgbClr val="E25A5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575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EBBFF24-D8C0-636A-7A48-2AF2CC51D9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E7CB04-8486-DE2B-A6C5-95A6D912941D}"/>
              </a:ext>
            </a:extLst>
          </p:cNvPr>
          <p:cNvSpPr txBox="1"/>
          <p:nvPr/>
        </p:nvSpPr>
        <p:spPr>
          <a:xfrm>
            <a:off x="1283546" y="2092953"/>
            <a:ext cx="9624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72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E8FBC-3AC0-D998-D307-7A55457F38AA}"/>
              </a:ext>
            </a:extLst>
          </p:cNvPr>
          <p:cNvSpPr txBox="1"/>
          <p:nvPr/>
        </p:nvSpPr>
        <p:spPr>
          <a:xfrm>
            <a:off x="3657600" y="4364938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9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65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E007A27-F0AF-C257-09D0-A7A8CD64C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E7CB04-8486-DE2B-A6C5-95A6D912941D}"/>
              </a:ext>
            </a:extLst>
          </p:cNvPr>
          <p:cNvSpPr txBox="1"/>
          <p:nvPr/>
        </p:nvSpPr>
        <p:spPr>
          <a:xfrm>
            <a:off x="1283546" y="2092953"/>
            <a:ext cx="9624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72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E8FBC-3AC0-D998-D307-7A55457F38AA}"/>
              </a:ext>
            </a:extLst>
          </p:cNvPr>
          <p:cNvSpPr txBox="1"/>
          <p:nvPr/>
        </p:nvSpPr>
        <p:spPr>
          <a:xfrm>
            <a:off x="3657600" y="4364938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741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46B76952-7737-20AF-47FE-E0CA80A714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CCE2A0B-88BD-D9EB-DF21-7CD6EE27BCDB}"/>
              </a:ext>
            </a:extLst>
          </p:cNvPr>
          <p:cNvSpPr/>
          <p:nvPr/>
        </p:nvSpPr>
        <p:spPr>
          <a:xfrm>
            <a:off x="94261" y="-460772"/>
            <a:ext cx="12003479" cy="7779545"/>
          </a:xfrm>
          <a:custGeom>
            <a:avLst/>
            <a:gdLst>
              <a:gd name="connsiteX0" fmla="*/ 2550192 w 12003479"/>
              <a:gd name="connsiteY0" fmla="*/ 0 h 7779545"/>
              <a:gd name="connsiteX1" fmla="*/ 2958754 w 12003479"/>
              <a:gd name="connsiteY1" fmla="*/ 1536970 h 7779545"/>
              <a:gd name="connsiteX2" fmla="*/ 1441239 w 12003479"/>
              <a:gd name="connsiteY2" fmla="*/ 3035030 h 7779545"/>
              <a:gd name="connsiteX3" fmla="*/ 1545 w 12003479"/>
              <a:gd name="connsiteY3" fmla="*/ 4883285 h 7779545"/>
              <a:gd name="connsiteX4" fmla="*/ 1227230 w 12003479"/>
              <a:gd name="connsiteY4" fmla="*/ 7101191 h 7779545"/>
              <a:gd name="connsiteX5" fmla="*/ 4048252 w 12003479"/>
              <a:gd name="connsiteY5" fmla="*/ 7256834 h 7779545"/>
              <a:gd name="connsiteX6" fmla="*/ 5098839 w 12003479"/>
              <a:gd name="connsiteY6" fmla="*/ 5875506 h 7779545"/>
              <a:gd name="connsiteX7" fmla="*/ 2628013 w 12003479"/>
              <a:gd name="connsiteY7" fmla="*/ 4649821 h 7779545"/>
              <a:gd name="connsiteX8" fmla="*/ 2666924 w 12003479"/>
              <a:gd name="connsiteY8" fmla="*/ 3346315 h 7779545"/>
              <a:gd name="connsiteX9" fmla="*/ 4612456 w 12003479"/>
              <a:gd name="connsiteY9" fmla="*/ 3871608 h 7779545"/>
              <a:gd name="connsiteX10" fmla="*/ 5040473 w 12003479"/>
              <a:gd name="connsiteY10" fmla="*/ 3326859 h 7779545"/>
              <a:gd name="connsiteX11" fmla="*/ 3659145 w 12003479"/>
              <a:gd name="connsiteY11" fmla="*/ 1692613 h 7779545"/>
              <a:gd name="connsiteX12" fmla="*/ 3873154 w 12003479"/>
              <a:gd name="connsiteY12" fmla="*/ 214008 h 7779545"/>
              <a:gd name="connsiteX13" fmla="*/ 7336201 w 12003479"/>
              <a:gd name="connsiteY13" fmla="*/ 466928 h 7779545"/>
              <a:gd name="connsiteX14" fmla="*/ 7880950 w 12003479"/>
              <a:gd name="connsiteY14" fmla="*/ 1167319 h 7779545"/>
              <a:gd name="connsiteX15" fmla="*/ 7258379 w 12003479"/>
              <a:gd name="connsiteY15" fmla="*/ 2704289 h 7779545"/>
              <a:gd name="connsiteX16" fmla="*/ 7744762 w 12003479"/>
              <a:gd name="connsiteY16" fmla="*/ 4844374 h 7779545"/>
              <a:gd name="connsiteX17" fmla="*/ 7880950 w 12003479"/>
              <a:gd name="connsiteY17" fmla="*/ 6906638 h 7779545"/>
              <a:gd name="connsiteX18" fmla="*/ 6752541 w 12003479"/>
              <a:gd name="connsiteY18" fmla="*/ 6770451 h 7779545"/>
              <a:gd name="connsiteX19" fmla="*/ 6207792 w 12003479"/>
              <a:gd name="connsiteY19" fmla="*/ 3132306 h 7779545"/>
              <a:gd name="connsiteX20" fmla="*/ 7705852 w 12003479"/>
              <a:gd name="connsiteY20" fmla="*/ 2490281 h 7779545"/>
              <a:gd name="connsiteX21" fmla="*/ 8659162 w 12003479"/>
              <a:gd name="connsiteY21" fmla="*/ 2684834 h 7779545"/>
              <a:gd name="connsiteX22" fmla="*/ 8853716 w 12003479"/>
              <a:gd name="connsiteY22" fmla="*/ 3813242 h 7779545"/>
              <a:gd name="connsiteX23" fmla="*/ 8775894 w 12003479"/>
              <a:gd name="connsiteY23" fmla="*/ 6439711 h 7779545"/>
              <a:gd name="connsiteX24" fmla="*/ 9087179 w 12003479"/>
              <a:gd name="connsiteY24" fmla="*/ 7723762 h 7779545"/>
              <a:gd name="connsiteX25" fmla="*/ 10351775 w 12003479"/>
              <a:gd name="connsiteY25" fmla="*/ 7354111 h 7779545"/>
              <a:gd name="connsiteX26" fmla="*/ 10390686 w 12003479"/>
              <a:gd name="connsiteY26" fmla="*/ 5622587 h 7779545"/>
              <a:gd name="connsiteX27" fmla="*/ 10137767 w 12003479"/>
              <a:gd name="connsiteY27" fmla="*/ 1206230 h 7779545"/>
              <a:gd name="connsiteX28" fmla="*/ 11830379 w 12003479"/>
              <a:gd name="connsiteY28" fmla="*/ 486383 h 7779545"/>
              <a:gd name="connsiteX29" fmla="*/ 11908201 w 12003479"/>
              <a:gd name="connsiteY29" fmla="*/ 1926076 h 7779545"/>
              <a:gd name="connsiteX30" fmla="*/ 11480184 w 12003479"/>
              <a:gd name="connsiteY30" fmla="*/ 2723745 h 7779545"/>
              <a:gd name="connsiteX31" fmla="*/ 10740882 w 12003479"/>
              <a:gd name="connsiteY31" fmla="*/ 2529191 h 777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003479" h="7779545">
                <a:moveTo>
                  <a:pt x="2550192" y="0"/>
                </a:moveTo>
                <a:cubicBezTo>
                  <a:pt x="2846885" y="515566"/>
                  <a:pt x="3143579" y="1031132"/>
                  <a:pt x="2958754" y="1536970"/>
                </a:cubicBezTo>
                <a:cubicBezTo>
                  <a:pt x="2773929" y="2042808"/>
                  <a:pt x="1934107" y="2477311"/>
                  <a:pt x="1441239" y="3035030"/>
                </a:cubicBezTo>
                <a:cubicBezTo>
                  <a:pt x="948371" y="3592749"/>
                  <a:pt x="37213" y="4205591"/>
                  <a:pt x="1545" y="4883285"/>
                </a:cubicBezTo>
                <a:cubicBezTo>
                  <a:pt x="-34123" y="5560979"/>
                  <a:pt x="552779" y="6705600"/>
                  <a:pt x="1227230" y="7101191"/>
                </a:cubicBezTo>
                <a:cubicBezTo>
                  <a:pt x="1901681" y="7496782"/>
                  <a:pt x="3402984" y="7461115"/>
                  <a:pt x="4048252" y="7256834"/>
                </a:cubicBezTo>
                <a:cubicBezTo>
                  <a:pt x="4693520" y="7052553"/>
                  <a:pt x="5335546" y="6310008"/>
                  <a:pt x="5098839" y="5875506"/>
                </a:cubicBezTo>
                <a:cubicBezTo>
                  <a:pt x="4862133" y="5441004"/>
                  <a:pt x="3033332" y="5071353"/>
                  <a:pt x="2628013" y="4649821"/>
                </a:cubicBezTo>
                <a:cubicBezTo>
                  <a:pt x="2222694" y="4228289"/>
                  <a:pt x="2336184" y="3476017"/>
                  <a:pt x="2666924" y="3346315"/>
                </a:cubicBezTo>
                <a:cubicBezTo>
                  <a:pt x="2997664" y="3216613"/>
                  <a:pt x="4216865" y="3874851"/>
                  <a:pt x="4612456" y="3871608"/>
                </a:cubicBezTo>
                <a:cubicBezTo>
                  <a:pt x="5008047" y="3868365"/>
                  <a:pt x="5199358" y="3690025"/>
                  <a:pt x="5040473" y="3326859"/>
                </a:cubicBezTo>
                <a:cubicBezTo>
                  <a:pt x="4881588" y="2963693"/>
                  <a:pt x="3853698" y="2211422"/>
                  <a:pt x="3659145" y="1692613"/>
                </a:cubicBezTo>
                <a:cubicBezTo>
                  <a:pt x="3464592" y="1173804"/>
                  <a:pt x="3260311" y="418289"/>
                  <a:pt x="3873154" y="214008"/>
                </a:cubicBezTo>
                <a:cubicBezTo>
                  <a:pt x="4485997" y="9727"/>
                  <a:pt x="6668235" y="308043"/>
                  <a:pt x="7336201" y="466928"/>
                </a:cubicBezTo>
                <a:cubicBezTo>
                  <a:pt x="8004167" y="625813"/>
                  <a:pt x="7893920" y="794426"/>
                  <a:pt x="7880950" y="1167319"/>
                </a:cubicBezTo>
                <a:cubicBezTo>
                  <a:pt x="7867980" y="1540212"/>
                  <a:pt x="7281077" y="2091446"/>
                  <a:pt x="7258379" y="2704289"/>
                </a:cubicBezTo>
                <a:cubicBezTo>
                  <a:pt x="7235681" y="3317132"/>
                  <a:pt x="7641000" y="4143982"/>
                  <a:pt x="7744762" y="4844374"/>
                </a:cubicBezTo>
                <a:cubicBezTo>
                  <a:pt x="7848524" y="5544766"/>
                  <a:pt x="8046320" y="6585625"/>
                  <a:pt x="7880950" y="6906638"/>
                </a:cubicBezTo>
                <a:cubicBezTo>
                  <a:pt x="7715580" y="7227651"/>
                  <a:pt x="7031401" y="7399506"/>
                  <a:pt x="6752541" y="6770451"/>
                </a:cubicBezTo>
                <a:cubicBezTo>
                  <a:pt x="6473681" y="6141396"/>
                  <a:pt x="6048907" y="3845668"/>
                  <a:pt x="6207792" y="3132306"/>
                </a:cubicBezTo>
                <a:cubicBezTo>
                  <a:pt x="6366677" y="2418944"/>
                  <a:pt x="7297290" y="2564860"/>
                  <a:pt x="7705852" y="2490281"/>
                </a:cubicBezTo>
                <a:cubicBezTo>
                  <a:pt x="8114414" y="2415702"/>
                  <a:pt x="8467851" y="2464341"/>
                  <a:pt x="8659162" y="2684834"/>
                </a:cubicBezTo>
                <a:cubicBezTo>
                  <a:pt x="8850473" y="2905328"/>
                  <a:pt x="8834261" y="3187429"/>
                  <a:pt x="8853716" y="3813242"/>
                </a:cubicBezTo>
                <a:cubicBezTo>
                  <a:pt x="8873171" y="4439055"/>
                  <a:pt x="8736984" y="5787958"/>
                  <a:pt x="8775894" y="6439711"/>
                </a:cubicBezTo>
                <a:cubicBezTo>
                  <a:pt x="8814804" y="7091464"/>
                  <a:pt x="8824532" y="7571362"/>
                  <a:pt x="9087179" y="7723762"/>
                </a:cubicBezTo>
                <a:cubicBezTo>
                  <a:pt x="9349826" y="7876162"/>
                  <a:pt x="10134524" y="7704307"/>
                  <a:pt x="10351775" y="7354111"/>
                </a:cubicBezTo>
                <a:cubicBezTo>
                  <a:pt x="10569026" y="7003915"/>
                  <a:pt x="10426354" y="6647234"/>
                  <a:pt x="10390686" y="5622587"/>
                </a:cubicBezTo>
                <a:cubicBezTo>
                  <a:pt x="10355018" y="4597940"/>
                  <a:pt x="9897818" y="2062264"/>
                  <a:pt x="10137767" y="1206230"/>
                </a:cubicBezTo>
                <a:cubicBezTo>
                  <a:pt x="10377716" y="350196"/>
                  <a:pt x="11535307" y="366409"/>
                  <a:pt x="11830379" y="486383"/>
                </a:cubicBezTo>
                <a:cubicBezTo>
                  <a:pt x="12125451" y="606357"/>
                  <a:pt x="11966567" y="1553182"/>
                  <a:pt x="11908201" y="1926076"/>
                </a:cubicBezTo>
                <a:cubicBezTo>
                  <a:pt x="11849835" y="2298970"/>
                  <a:pt x="11674737" y="2623226"/>
                  <a:pt x="11480184" y="2723745"/>
                </a:cubicBezTo>
                <a:cubicBezTo>
                  <a:pt x="11285631" y="2824264"/>
                  <a:pt x="11013256" y="2676727"/>
                  <a:pt x="10740882" y="2529191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0348CB8-4B65-3BC5-22A5-EBF179A07151}"/>
              </a:ext>
            </a:extLst>
          </p:cNvPr>
          <p:cNvSpPr/>
          <p:nvPr/>
        </p:nvSpPr>
        <p:spPr>
          <a:xfrm>
            <a:off x="-648804" y="-952244"/>
            <a:ext cx="2293022" cy="4159593"/>
          </a:xfrm>
          <a:custGeom>
            <a:avLst/>
            <a:gdLst>
              <a:gd name="connsiteX0" fmla="*/ 1913400 w 2293022"/>
              <a:gd name="connsiteY0" fmla="*/ 251853 h 4159593"/>
              <a:gd name="connsiteX1" fmla="*/ 2283051 w 2293022"/>
              <a:gd name="connsiteY1" fmla="*/ 1127342 h 4159593"/>
              <a:gd name="connsiteX2" fmla="*/ 2185774 w 2293022"/>
              <a:gd name="connsiteY2" fmla="*/ 2100108 h 4159593"/>
              <a:gd name="connsiteX3" fmla="*/ 2166319 w 2293022"/>
              <a:gd name="connsiteY3" fmla="*/ 3033963 h 4159593"/>
              <a:gd name="connsiteX4" fmla="*/ 1602115 w 2293022"/>
              <a:gd name="connsiteY4" fmla="*/ 3987274 h 4159593"/>
              <a:gd name="connsiteX5" fmla="*/ 376430 w 2293022"/>
              <a:gd name="connsiteY5" fmla="*/ 3812176 h 4159593"/>
              <a:gd name="connsiteX6" fmla="*/ 45689 w 2293022"/>
              <a:gd name="connsiteY6" fmla="*/ 621504 h 4159593"/>
              <a:gd name="connsiteX7" fmla="*/ 1232464 w 2293022"/>
              <a:gd name="connsiteY7" fmla="*/ 18389 h 4159593"/>
              <a:gd name="connsiteX8" fmla="*/ 1913400 w 2293022"/>
              <a:gd name="connsiteY8" fmla="*/ 251853 h 41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022" h="4159593">
                <a:moveTo>
                  <a:pt x="1913400" y="251853"/>
                </a:moveTo>
                <a:cubicBezTo>
                  <a:pt x="2088498" y="436679"/>
                  <a:pt x="2237655" y="819300"/>
                  <a:pt x="2283051" y="1127342"/>
                </a:cubicBezTo>
                <a:cubicBezTo>
                  <a:pt x="2328447" y="1435384"/>
                  <a:pt x="2205229" y="1782338"/>
                  <a:pt x="2185774" y="2100108"/>
                </a:cubicBezTo>
                <a:cubicBezTo>
                  <a:pt x="2166319" y="2417878"/>
                  <a:pt x="2263596" y="2719435"/>
                  <a:pt x="2166319" y="3033963"/>
                </a:cubicBezTo>
                <a:cubicBezTo>
                  <a:pt x="2069042" y="3348491"/>
                  <a:pt x="1900430" y="3857572"/>
                  <a:pt x="1602115" y="3987274"/>
                </a:cubicBezTo>
                <a:cubicBezTo>
                  <a:pt x="1303800" y="4116976"/>
                  <a:pt x="635834" y="4373138"/>
                  <a:pt x="376430" y="3812176"/>
                </a:cubicBezTo>
                <a:cubicBezTo>
                  <a:pt x="117026" y="3251214"/>
                  <a:pt x="-96983" y="1253802"/>
                  <a:pt x="45689" y="621504"/>
                </a:cubicBezTo>
                <a:cubicBezTo>
                  <a:pt x="188361" y="-10794"/>
                  <a:pt x="917936" y="83240"/>
                  <a:pt x="1232464" y="18389"/>
                </a:cubicBezTo>
                <a:cubicBezTo>
                  <a:pt x="1546992" y="-46462"/>
                  <a:pt x="1738302" y="67027"/>
                  <a:pt x="1913400" y="251853"/>
                </a:cubicBezTo>
                <a:close/>
              </a:path>
            </a:pathLst>
          </a:custGeom>
          <a:solidFill>
            <a:srgbClr val="FF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717F6CA-59A4-E919-1F4B-5D8B5C5916FD}"/>
              </a:ext>
            </a:extLst>
          </p:cNvPr>
          <p:cNvSpPr/>
          <p:nvPr/>
        </p:nvSpPr>
        <p:spPr>
          <a:xfrm>
            <a:off x="-581919" y="204579"/>
            <a:ext cx="2941512" cy="2880888"/>
          </a:xfrm>
          <a:custGeom>
            <a:avLst/>
            <a:gdLst>
              <a:gd name="connsiteX0" fmla="*/ 1254400 w 3185975"/>
              <a:gd name="connsiteY0" fmla="*/ 155642 h 2901806"/>
              <a:gd name="connsiteX1" fmla="*/ 2402264 w 3185975"/>
              <a:gd name="connsiteY1" fmla="*/ 233464 h 2901806"/>
              <a:gd name="connsiteX2" fmla="*/ 3180477 w 3185975"/>
              <a:gd name="connsiteY2" fmla="*/ 1439693 h 2901806"/>
              <a:gd name="connsiteX3" fmla="*/ 2713549 w 3185975"/>
              <a:gd name="connsiteY3" fmla="*/ 2509736 h 2901806"/>
              <a:gd name="connsiteX4" fmla="*/ 2032613 w 3185975"/>
              <a:gd name="connsiteY4" fmla="*/ 2879387 h 2901806"/>
              <a:gd name="connsiteX5" fmla="*/ 962570 w 3185975"/>
              <a:gd name="connsiteY5" fmla="*/ 2684834 h 2901806"/>
              <a:gd name="connsiteX6" fmla="*/ 9260 w 3185975"/>
              <a:gd name="connsiteY6" fmla="*/ 1264596 h 2901806"/>
              <a:gd name="connsiteX7" fmla="*/ 534553 w 3185975"/>
              <a:gd name="connsiteY7" fmla="*/ 233464 h 2901806"/>
              <a:gd name="connsiteX8" fmla="*/ 1448953 w 3185975"/>
              <a:gd name="connsiteY8" fmla="*/ 0 h 2901806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144732 h 2813074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144732 h 2813074"/>
              <a:gd name="connsiteX8" fmla="*/ 1254400 w 3185975"/>
              <a:gd name="connsiteY8" fmla="*/ 66910 h 2813074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288665 h 2813074"/>
              <a:gd name="connsiteX8" fmla="*/ 1254400 w 3185975"/>
              <a:gd name="connsiteY8" fmla="*/ 66910 h 2813074"/>
              <a:gd name="connsiteX0" fmla="*/ 1245140 w 3176715"/>
              <a:gd name="connsiteY0" fmla="*/ 108905 h 2855069"/>
              <a:gd name="connsiteX1" fmla="*/ 2393004 w 3176715"/>
              <a:gd name="connsiteY1" fmla="*/ 186727 h 2855069"/>
              <a:gd name="connsiteX2" fmla="*/ 3171217 w 3176715"/>
              <a:gd name="connsiteY2" fmla="*/ 1392956 h 2855069"/>
              <a:gd name="connsiteX3" fmla="*/ 2704289 w 3176715"/>
              <a:gd name="connsiteY3" fmla="*/ 2462999 h 2855069"/>
              <a:gd name="connsiteX4" fmla="*/ 2023353 w 3176715"/>
              <a:gd name="connsiteY4" fmla="*/ 2832650 h 2855069"/>
              <a:gd name="connsiteX5" fmla="*/ 953310 w 3176715"/>
              <a:gd name="connsiteY5" fmla="*/ 2638097 h 2855069"/>
              <a:gd name="connsiteX6" fmla="*/ 0 w 3176715"/>
              <a:gd name="connsiteY6" fmla="*/ 1217859 h 2855069"/>
              <a:gd name="connsiteX7" fmla="*/ 1245140 w 3176715"/>
              <a:gd name="connsiteY7" fmla="*/ 108905 h 2855069"/>
              <a:gd name="connsiteX0" fmla="*/ 1247670 w 3179245"/>
              <a:gd name="connsiteY0" fmla="*/ 108905 h 2855069"/>
              <a:gd name="connsiteX1" fmla="*/ 2395534 w 3179245"/>
              <a:gd name="connsiteY1" fmla="*/ 186727 h 2855069"/>
              <a:gd name="connsiteX2" fmla="*/ 3173747 w 3179245"/>
              <a:gd name="connsiteY2" fmla="*/ 1392956 h 2855069"/>
              <a:gd name="connsiteX3" fmla="*/ 2706819 w 3179245"/>
              <a:gd name="connsiteY3" fmla="*/ 2462999 h 2855069"/>
              <a:gd name="connsiteX4" fmla="*/ 2025883 w 3179245"/>
              <a:gd name="connsiteY4" fmla="*/ 2832650 h 2855069"/>
              <a:gd name="connsiteX5" fmla="*/ 955840 w 3179245"/>
              <a:gd name="connsiteY5" fmla="*/ 2638097 h 2855069"/>
              <a:gd name="connsiteX6" fmla="*/ 2530 w 3179245"/>
              <a:gd name="connsiteY6" fmla="*/ 1217859 h 2855069"/>
              <a:gd name="connsiteX7" fmla="*/ 1247670 w 3179245"/>
              <a:gd name="connsiteY7" fmla="*/ 108905 h 2855069"/>
              <a:gd name="connsiteX0" fmla="*/ 1011589 w 2943164"/>
              <a:gd name="connsiteY0" fmla="*/ 108905 h 2863632"/>
              <a:gd name="connsiteX1" fmla="*/ 2159453 w 2943164"/>
              <a:gd name="connsiteY1" fmla="*/ 186727 h 2863632"/>
              <a:gd name="connsiteX2" fmla="*/ 2937666 w 2943164"/>
              <a:gd name="connsiteY2" fmla="*/ 1392956 h 2863632"/>
              <a:gd name="connsiteX3" fmla="*/ 2470738 w 2943164"/>
              <a:gd name="connsiteY3" fmla="*/ 2462999 h 2863632"/>
              <a:gd name="connsiteX4" fmla="*/ 1789802 w 2943164"/>
              <a:gd name="connsiteY4" fmla="*/ 2832650 h 2863632"/>
              <a:gd name="connsiteX5" fmla="*/ 719759 w 2943164"/>
              <a:gd name="connsiteY5" fmla="*/ 2638097 h 2863632"/>
              <a:gd name="connsiteX6" fmla="*/ 3516 w 2943164"/>
              <a:gd name="connsiteY6" fmla="*/ 1023125 h 2863632"/>
              <a:gd name="connsiteX7" fmla="*/ 1011589 w 2943164"/>
              <a:gd name="connsiteY7" fmla="*/ 108905 h 2863632"/>
              <a:gd name="connsiteX0" fmla="*/ 925270 w 2941512"/>
              <a:gd name="connsiteY0" fmla="*/ 100761 h 2880888"/>
              <a:gd name="connsiteX1" fmla="*/ 2157801 w 2941512"/>
              <a:gd name="connsiteY1" fmla="*/ 203983 h 2880888"/>
              <a:gd name="connsiteX2" fmla="*/ 2936014 w 2941512"/>
              <a:gd name="connsiteY2" fmla="*/ 1410212 h 2880888"/>
              <a:gd name="connsiteX3" fmla="*/ 2469086 w 2941512"/>
              <a:gd name="connsiteY3" fmla="*/ 2480255 h 2880888"/>
              <a:gd name="connsiteX4" fmla="*/ 1788150 w 2941512"/>
              <a:gd name="connsiteY4" fmla="*/ 2849906 h 2880888"/>
              <a:gd name="connsiteX5" fmla="*/ 718107 w 2941512"/>
              <a:gd name="connsiteY5" fmla="*/ 2655353 h 2880888"/>
              <a:gd name="connsiteX6" fmla="*/ 1864 w 2941512"/>
              <a:gd name="connsiteY6" fmla="*/ 1040381 h 2880888"/>
              <a:gd name="connsiteX7" fmla="*/ 925270 w 2941512"/>
              <a:gd name="connsiteY7" fmla="*/ 100761 h 288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1512" h="2880888">
                <a:moveTo>
                  <a:pt x="925270" y="100761"/>
                </a:moveTo>
                <a:cubicBezTo>
                  <a:pt x="1324104" y="-71094"/>
                  <a:pt x="1822677" y="-14259"/>
                  <a:pt x="2157801" y="203983"/>
                </a:cubicBezTo>
                <a:cubicBezTo>
                  <a:pt x="2492925" y="422225"/>
                  <a:pt x="2884133" y="1030833"/>
                  <a:pt x="2936014" y="1410212"/>
                </a:cubicBezTo>
                <a:cubicBezTo>
                  <a:pt x="2987895" y="1789591"/>
                  <a:pt x="2660397" y="2240306"/>
                  <a:pt x="2469086" y="2480255"/>
                </a:cubicBezTo>
                <a:cubicBezTo>
                  <a:pt x="2277775" y="2720204"/>
                  <a:pt x="2079980" y="2820723"/>
                  <a:pt x="1788150" y="2849906"/>
                </a:cubicBezTo>
                <a:cubicBezTo>
                  <a:pt x="1496320" y="2879089"/>
                  <a:pt x="1015821" y="2956940"/>
                  <a:pt x="718107" y="2655353"/>
                </a:cubicBezTo>
                <a:cubicBezTo>
                  <a:pt x="420393" y="2353766"/>
                  <a:pt x="-32663" y="1466146"/>
                  <a:pt x="1864" y="1040381"/>
                </a:cubicBezTo>
                <a:cubicBezTo>
                  <a:pt x="36391" y="614616"/>
                  <a:pt x="526436" y="272616"/>
                  <a:pt x="925270" y="100761"/>
                </a:cubicBezTo>
                <a:close/>
              </a:path>
            </a:pathLst>
          </a:custGeom>
          <a:noFill/>
          <a:ln w="190500">
            <a:solidFill>
              <a:srgbClr val="116C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882F112-B286-2CC1-2D6C-A79A5F293DC3}"/>
              </a:ext>
            </a:extLst>
          </p:cNvPr>
          <p:cNvSpPr/>
          <p:nvPr/>
        </p:nvSpPr>
        <p:spPr>
          <a:xfrm>
            <a:off x="10181987" y="3909367"/>
            <a:ext cx="3184613" cy="3232084"/>
          </a:xfrm>
          <a:custGeom>
            <a:avLst/>
            <a:gdLst>
              <a:gd name="connsiteX0" fmla="*/ 2378313 w 3184613"/>
              <a:gd name="connsiteY0" fmla="*/ 103833 h 3232084"/>
              <a:gd name="connsiteX1" fmla="*/ 1565513 w 3184613"/>
              <a:gd name="connsiteY1" fmla="*/ 27633 h 3232084"/>
              <a:gd name="connsiteX2" fmla="*/ 1095613 w 3184613"/>
              <a:gd name="connsiteY2" fmla="*/ 268933 h 3232084"/>
              <a:gd name="connsiteX3" fmla="*/ 905113 w 3184613"/>
              <a:gd name="connsiteY3" fmla="*/ 764233 h 3232084"/>
              <a:gd name="connsiteX4" fmla="*/ 778113 w 3184613"/>
              <a:gd name="connsiteY4" fmla="*/ 1691333 h 3232084"/>
              <a:gd name="connsiteX5" fmla="*/ 143113 w 3184613"/>
              <a:gd name="connsiteY5" fmla="*/ 2377133 h 3232084"/>
              <a:gd name="connsiteX6" fmla="*/ 28813 w 3184613"/>
              <a:gd name="connsiteY6" fmla="*/ 2745433 h 3232084"/>
              <a:gd name="connsiteX7" fmla="*/ 549513 w 3184613"/>
              <a:gd name="connsiteY7" fmla="*/ 3164533 h 3232084"/>
              <a:gd name="connsiteX8" fmla="*/ 2784713 w 3184613"/>
              <a:gd name="connsiteY8" fmla="*/ 2986733 h 3232084"/>
              <a:gd name="connsiteX9" fmla="*/ 3153013 w 3184613"/>
              <a:gd name="connsiteY9" fmla="*/ 903933 h 3232084"/>
              <a:gd name="connsiteX10" fmla="*/ 2378313 w 3184613"/>
              <a:gd name="connsiteY10" fmla="*/ 103833 h 323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84613" h="3232084">
                <a:moveTo>
                  <a:pt x="2378313" y="103833"/>
                </a:moveTo>
                <a:cubicBezTo>
                  <a:pt x="2113730" y="-42217"/>
                  <a:pt x="1779296" y="116"/>
                  <a:pt x="1565513" y="27633"/>
                </a:cubicBezTo>
                <a:cubicBezTo>
                  <a:pt x="1351730" y="55150"/>
                  <a:pt x="1205680" y="146166"/>
                  <a:pt x="1095613" y="268933"/>
                </a:cubicBezTo>
                <a:cubicBezTo>
                  <a:pt x="985546" y="391700"/>
                  <a:pt x="958030" y="527166"/>
                  <a:pt x="905113" y="764233"/>
                </a:cubicBezTo>
                <a:cubicBezTo>
                  <a:pt x="852196" y="1001300"/>
                  <a:pt x="905113" y="1422516"/>
                  <a:pt x="778113" y="1691333"/>
                </a:cubicBezTo>
                <a:cubicBezTo>
                  <a:pt x="651113" y="1960150"/>
                  <a:pt x="267996" y="2201450"/>
                  <a:pt x="143113" y="2377133"/>
                </a:cubicBezTo>
                <a:cubicBezTo>
                  <a:pt x="18230" y="2552816"/>
                  <a:pt x="-38920" y="2614200"/>
                  <a:pt x="28813" y="2745433"/>
                </a:cubicBezTo>
                <a:cubicBezTo>
                  <a:pt x="96546" y="2876666"/>
                  <a:pt x="90196" y="3124316"/>
                  <a:pt x="549513" y="3164533"/>
                </a:cubicBezTo>
                <a:cubicBezTo>
                  <a:pt x="1008830" y="3204750"/>
                  <a:pt x="2350796" y="3363500"/>
                  <a:pt x="2784713" y="2986733"/>
                </a:cubicBezTo>
                <a:cubicBezTo>
                  <a:pt x="3218630" y="2609966"/>
                  <a:pt x="3218630" y="1384416"/>
                  <a:pt x="3153013" y="903933"/>
                </a:cubicBezTo>
                <a:cubicBezTo>
                  <a:pt x="3087396" y="423450"/>
                  <a:pt x="2642896" y="249883"/>
                  <a:pt x="2378313" y="103833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A1C6696-7A31-BB8C-5F2C-435AFE87FFFF}"/>
              </a:ext>
            </a:extLst>
          </p:cNvPr>
          <p:cNvGrpSpPr/>
          <p:nvPr/>
        </p:nvGrpSpPr>
        <p:grpSpPr>
          <a:xfrm rot="17486786">
            <a:off x="9715177" y="3492597"/>
            <a:ext cx="3704845" cy="2380986"/>
            <a:chOff x="3898509" y="2119149"/>
            <a:chExt cx="4216792" cy="2709998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D7629FE-E3BF-6BDC-78D1-9F6B2318E92A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49D091-C02E-B894-10DC-6E843D3E70E3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17EE222-D534-8CDE-0257-B3BC3FDC4728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9069396-20ED-5884-04E9-E0F95D2DDCFF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639AC75-3647-A8C4-B557-055E92E709F6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06A4A390-A04D-B7C5-2F66-16D8D3631429}"/>
              </a:ext>
            </a:extLst>
          </p:cNvPr>
          <p:cNvSpPr txBox="1"/>
          <p:nvPr/>
        </p:nvSpPr>
        <p:spPr>
          <a:xfrm>
            <a:off x="1283546" y="2568714"/>
            <a:ext cx="962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6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68376B-F4CA-8288-344B-2448F8A7B5EC}"/>
              </a:ext>
            </a:extLst>
          </p:cNvPr>
          <p:cNvSpPr txBox="1"/>
          <p:nvPr/>
        </p:nvSpPr>
        <p:spPr>
          <a:xfrm>
            <a:off x="2086601" y="3584377"/>
            <a:ext cx="801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Pellentesque Habitant Morbi Tristique Senectus Et Netus 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178C0AE-BF91-FA60-150D-7B54B25FA524}"/>
              </a:ext>
            </a:extLst>
          </p:cNvPr>
          <p:cNvSpPr txBox="1"/>
          <p:nvPr/>
        </p:nvSpPr>
        <p:spPr>
          <a:xfrm>
            <a:off x="4719267" y="6360848"/>
            <a:ext cx="2753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2023</a:t>
            </a:r>
            <a:r>
              <a:rPr lang="en-US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/05/26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41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矩形 280">
            <a:extLst>
              <a:ext uri="{FF2B5EF4-FFF2-40B4-BE49-F238E27FC236}">
                <a16:creationId xmlns:a16="http://schemas.microsoft.com/office/drawing/2014/main" id="{7C87F4C5-CFB5-5C30-C4E0-0D21106C2B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8444D72-164A-BA41-65DB-406EEF2A7CEC}"/>
              </a:ext>
            </a:extLst>
          </p:cNvPr>
          <p:cNvSpPr/>
          <p:nvPr/>
        </p:nvSpPr>
        <p:spPr>
          <a:xfrm>
            <a:off x="-1498884" y="-672118"/>
            <a:ext cx="10448966" cy="9363441"/>
          </a:xfrm>
          <a:custGeom>
            <a:avLst/>
            <a:gdLst>
              <a:gd name="connsiteX0" fmla="*/ 10312684 w 10448966"/>
              <a:gd name="connsiteY0" fmla="*/ 8476729 h 9268653"/>
              <a:gd name="connsiteX1" fmla="*/ 9804684 w 10448966"/>
              <a:gd name="connsiteY1" fmla="*/ 6749529 h 9268653"/>
              <a:gd name="connsiteX2" fmla="*/ 10185684 w 10448966"/>
              <a:gd name="connsiteY2" fmla="*/ 4793729 h 9268653"/>
              <a:gd name="connsiteX3" fmla="*/ 10439684 w 10448966"/>
              <a:gd name="connsiteY3" fmla="*/ 2812529 h 9268653"/>
              <a:gd name="connsiteX4" fmla="*/ 9855484 w 10448966"/>
              <a:gd name="connsiteY4" fmla="*/ 2533129 h 9268653"/>
              <a:gd name="connsiteX5" fmla="*/ 7823484 w 10448966"/>
              <a:gd name="connsiteY5" fmla="*/ 2710929 h 9268653"/>
              <a:gd name="connsiteX6" fmla="*/ 7112284 w 10448966"/>
              <a:gd name="connsiteY6" fmla="*/ 3091929 h 9268653"/>
              <a:gd name="connsiteX7" fmla="*/ 6934484 w 10448966"/>
              <a:gd name="connsiteY7" fmla="*/ 4184129 h 9268653"/>
              <a:gd name="connsiteX8" fmla="*/ 7112284 w 10448966"/>
              <a:gd name="connsiteY8" fmla="*/ 6089129 h 9268653"/>
              <a:gd name="connsiteX9" fmla="*/ 6782084 w 10448966"/>
              <a:gd name="connsiteY9" fmla="*/ 8095729 h 9268653"/>
              <a:gd name="connsiteX10" fmla="*/ 7366284 w 10448966"/>
              <a:gd name="connsiteY10" fmla="*/ 9264129 h 9268653"/>
              <a:gd name="connsiteX11" fmla="*/ 8433084 w 10448966"/>
              <a:gd name="connsiteY11" fmla="*/ 7689329 h 9268653"/>
              <a:gd name="connsiteX12" fmla="*/ 8915684 w 10448966"/>
              <a:gd name="connsiteY12" fmla="*/ 5885929 h 9268653"/>
              <a:gd name="connsiteX13" fmla="*/ 8610884 w 10448966"/>
              <a:gd name="connsiteY13" fmla="*/ 4057129 h 9268653"/>
              <a:gd name="connsiteX14" fmla="*/ 8331484 w 10448966"/>
              <a:gd name="connsiteY14" fmla="*/ 3142729 h 9268653"/>
              <a:gd name="connsiteX15" fmla="*/ 9195084 w 10448966"/>
              <a:gd name="connsiteY15" fmla="*/ 1593329 h 9268653"/>
              <a:gd name="connsiteX16" fmla="*/ 9626884 w 10448966"/>
              <a:gd name="connsiteY16" fmla="*/ 882129 h 9268653"/>
              <a:gd name="connsiteX17" fmla="*/ 9017284 w 10448966"/>
              <a:gd name="connsiteY17" fmla="*/ 43929 h 9268653"/>
              <a:gd name="connsiteX18" fmla="*/ 4445284 w 10448966"/>
              <a:gd name="connsiteY18" fmla="*/ 323329 h 9268653"/>
              <a:gd name="connsiteX19" fmla="*/ 4419884 w 10448966"/>
              <a:gd name="connsiteY19" fmla="*/ 2050529 h 9268653"/>
              <a:gd name="connsiteX20" fmla="*/ 5512084 w 10448966"/>
              <a:gd name="connsiteY20" fmla="*/ 3218929 h 9268653"/>
              <a:gd name="connsiteX21" fmla="*/ 5080284 w 10448966"/>
              <a:gd name="connsiteY21" fmla="*/ 4158729 h 9268653"/>
              <a:gd name="connsiteX22" fmla="*/ 2591084 w 10448966"/>
              <a:gd name="connsiteY22" fmla="*/ 3269729 h 9268653"/>
              <a:gd name="connsiteX23" fmla="*/ 284 w 10448966"/>
              <a:gd name="connsiteY23" fmla="*/ 3879329 h 9268653"/>
              <a:gd name="connsiteX24" fmla="*/ 2438684 w 10448966"/>
              <a:gd name="connsiteY24" fmla="*/ 4946129 h 9268653"/>
              <a:gd name="connsiteX25" fmla="*/ 4699284 w 10448966"/>
              <a:gd name="connsiteY25" fmla="*/ 5682729 h 9268653"/>
              <a:gd name="connsiteX26" fmla="*/ 5232684 w 10448966"/>
              <a:gd name="connsiteY26" fmla="*/ 6901929 h 9268653"/>
              <a:gd name="connsiteX27" fmla="*/ 4140484 w 10448966"/>
              <a:gd name="connsiteY27" fmla="*/ 8857729 h 9268653"/>
              <a:gd name="connsiteX28" fmla="*/ 2286284 w 10448966"/>
              <a:gd name="connsiteY28" fmla="*/ 8984729 h 9268653"/>
              <a:gd name="connsiteX0" fmla="*/ 10312684 w 10448966"/>
              <a:gd name="connsiteY0" fmla="*/ 8529150 h 9321074"/>
              <a:gd name="connsiteX1" fmla="*/ 9804684 w 10448966"/>
              <a:gd name="connsiteY1" fmla="*/ 6801950 h 9321074"/>
              <a:gd name="connsiteX2" fmla="*/ 10185684 w 10448966"/>
              <a:gd name="connsiteY2" fmla="*/ 4846150 h 9321074"/>
              <a:gd name="connsiteX3" fmla="*/ 10439684 w 10448966"/>
              <a:gd name="connsiteY3" fmla="*/ 2864950 h 9321074"/>
              <a:gd name="connsiteX4" fmla="*/ 9855484 w 10448966"/>
              <a:gd name="connsiteY4" fmla="*/ 2585550 h 9321074"/>
              <a:gd name="connsiteX5" fmla="*/ 7823484 w 10448966"/>
              <a:gd name="connsiteY5" fmla="*/ 2763350 h 9321074"/>
              <a:gd name="connsiteX6" fmla="*/ 7112284 w 10448966"/>
              <a:gd name="connsiteY6" fmla="*/ 3144350 h 9321074"/>
              <a:gd name="connsiteX7" fmla="*/ 6934484 w 10448966"/>
              <a:gd name="connsiteY7" fmla="*/ 4236550 h 9321074"/>
              <a:gd name="connsiteX8" fmla="*/ 7112284 w 10448966"/>
              <a:gd name="connsiteY8" fmla="*/ 6141550 h 9321074"/>
              <a:gd name="connsiteX9" fmla="*/ 6782084 w 10448966"/>
              <a:gd name="connsiteY9" fmla="*/ 8148150 h 9321074"/>
              <a:gd name="connsiteX10" fmla="*/ 7366284 w 10448966"/>
              <a:gd name="connsiteY10" fmla="*/ 9316550 h 9321074"/>
              <a:gd name="connsiteX11" fmla="*/ 8433084 w 10448966"/>
              <a:gd name="connsiteY11" fmla="*/ 7741750 h 9321074"/>
              <a:gd name="connsiteX12" fmla="*/ 8915684 w 10448966"/>
              <a:gd name="connsiteY12" fmla="*/ 5938350 h 9321074"/>
              <a:gd name="connsiteX13" fmla="*/ 8610884 w 10448966"/>
              <a:gd name="connsiteY13" fmla="*/ 4109550 h 9321074"/>
              <a:gd name="connsiteX14" fmla="*/ 8331484 w 10448966"/>
              <a:gd name="connsiteY14" fmla="*/ 3195150 h 9321074"/>
              <a:gd name="connsiteX15" fmla="*/ 9195084 w 10448966"/>
              <a:gd name="connsiteY15" fmla="*/ 1645750 h 9321074"/>
              <a:gd name="connsiteX16" fmla="*/ 9017284 w 10448966"/>
              <a:gd name="connsiteY16" fmla="*/ 96350 h 9321074"/>
              <a:gd name="connsiteX17" fmla="*/ 4445284 w 10448966"/>
              <a:gd name="connsiteY17" fmla="*/ 375750 h 9321074"/>
              <a:gd name="connsiteX18" fmla="*/ 4419884 w 10448966"/>
              <a:gd name="connsiteY18" fmla="*/ 2102950 h 9321074"/>
              <a:gd name="connsiteX19" fmla="*/ 5512084 w 10448966"/>
              <a:gd name="connsiteY19" fmla="*/ 3271350 h 9321074"/>
              <a:gd name="connsiteX20" fmla="*/ 5080284 w 10448966"/>
              <a:gd name="connsiteY20" fmla="*/ 4211150 h 9321074"/>
              <a:gd name="connsiteX21" fmla="*/ 2591084 w 10448966"/>
              <a:gd name="connsiteY21" fmla="*/ 3322150 h 9321074"/>
              <a:gd name="connsiteX22" fmla="*/ 284 w 10448966"/>
              <a:gd name="connsiteY22" fmla="*/ 3931750 h 9321074"/>
              <a:gd name="connsiteX23" fmla="*/ 2438684 w 10448966"/>
              <a:gd name="connsiteY23" fmla="*/ 4998550 h 9321074"/>
              <a:gd name="connsiteX24" fmla="*/ 4699284 w 10448966"/>
              <a:gd name="connsiteY24" fmla="*/ 5735150 h 9321074"/>
              <a:gd name="connsiteX25" fmla="*/ 5232684 w 10448966"/>
              <a:gd name="connsiteY25" fmla="*/ 6954350 h 9321074"/>
              <a:gd name="connsiteX26" fmla="*/ 4140484 w 10448966"/>
              <a:gd name="connsiteY26" fmla="*/ 8910150 h 9321074"/>
              <a:gd name="connsiteX27" fmla="*/ 2286284 w 10448966"/>
              <a:gd name="connsiteY27" fmla="*/ 9037150 h 9321074"/>
              <a:gd name="connsiteX0" fmla="*/ 10312684 w 10448966"/>
              <a:gd name="connsiteY0" fmla="*/ 8643739 h 9435663"/>
              <a:gd name="connsiteX1" fmla="*/ 9804684 w 10448966"/>
              <a:gd name="connsiteY1" fmla="*/ 6916539 h 9435663"/>
              <a:gd name="connsiteX2" fmla="*/ 10185684 w 10448966"/>
              <a:gd name="connsiteY2" fmla="*/ 4960739 h 9435663"/>
              <a:gd name="connsiteX3" fmla="*/ 10439684 w 10448966"/>
              <a:gd name="connsiteY3" fmla="*/ 2979539 h 9435663"/>
              <a:gd name="connsiteX4" fmla="*/ 9855484 w 10448966"/>
              <a:gd name="connsiteY4" fmla="*/ 2700139 h 9435663"/>
              <a:gd name="connsiteX5" fmla="*/ 7823484 w 10448966"/>
              <a:gd name="connsiteY5" fmla="*/ 2877939 h 9435663"/>
              <a:gd name="connsiteX6" fmla="*/ 7112284 w 10448966"/>
              <a:gd name="connsiteY6" fmla="*/ 3258939 h 9435663"/>
              <a:gd name="connsiteX7" fmla="*/ 6934484 w 10448966"/>
              <a:gd name="connsiteY7" fmla="*/ 4351139 h 9435663"/>
              <a:gd name="connsiteX8" fmla="*/ 7112284 w 10448966"/>
              <a:gd name="connsiteY8" fmla="*/ 6256139 h 9435663"/>
              <a:gd name="connsiteX9" fmla="*/ 6782084 w 10448966"/>
              <a:gd name="connsiteY9" fmla="*/ 8262739 h 9435663"/>
              <a:gd name="connsiteX10" fmla="*/ 7366284 w 10448966"/>
              <a:gd name="connsiteY10" fmla="*/ 9431139 h 9435663"/>
              <a:gd name="connsiteX11" fmla="*/ 8433084 w 10448966"/>
              <a:gd name="connsiteY11" fmla="*/ 7856339 h 9435663"/>
              <a:gd name="connsiteX12" fmla="*/ 8915684 w 10448966"/>
              <a:gd name="connsiteY12" fmla="*/ 6052939 h 9435663"/>
              <a:gd name="connsiteX13" fmla="*/ 8610884 w 10448966"/>
              <a:gd name="connsiteY13" fmla="*/ 4224139 h 9435663"/>
              <a:gd name="connsiteX14" fmla="*/ 8331484 w 10448966"/>
              <a:gd name="connsiteY14" fmla="*/ 3309739 h 9435663"/>
              <a:gd name="connsiteX15" fmla="*/ 9017284 w 10448966"/>
              <a:gd name="connsiteY15" fmla="*/ 210939 h 9435663"/>
              <a:gd name="connsiteX16" fmla="*/ 4445284 w 10448966"/>
              <a:gd name="connsiteY16" fmla="*/ 490339 h 9435663"/>
              <a:gd name="connsiteX17" fmla="*/ 4419884 w 10448966"/>
              <a:gd name="connsiteY17" fmla="*/ 2217539 h 9435663"/>
              <a:gd name="connsiteX18" fmla="*/ 5512084 w 10448966"/>
              <a:gd name="connsiteY18" fmla="*/ 3385939 h 9435663"/>
              <a:gd name="connsiteX19" fmla="*/ 5080284 w 10448966"/>
              <a:gd name="connsiteY19" fmla="*/ 4325739 h 9435663"/>
              <a:gd name="connsiteX20" fmla="*/ 2591084 w 10448966"/>
              <a:gd name="connsiteY20" fmla="*/ 3436739 h 9435663"/>
              <a:gd name="connsiteX21" fmla="*/ 284 w 10448966"/>
              <a:gd name="connsiteY21" fmla="*/ 4046339 h 9435663"/>
              <a:gd name="connsiteX22" fmla="*/ 2438684 w 10448966"/>
              <a:gd name="connsiteY22" fmla="*/ 5113139 h 9435663"/>
              <a:gd name="connsiteX23" fmla="*/ 4699284 w 10448966"/>
              <a:gd name="connsiteY23" fmla="*/ 5849739 h 9435663"/>
              <a:gd name="connsiteX24" fmla="*/ 5232684 w 10448966"/>
              <a:gd name="connsiteY24" fmla="*/ 7068939 h 9435663"/>
              <a:gd name="connsiteX25" fmla="*/ 4140484 w 10448966"/>
              <a:gd name="connsiteY25" fmla="*/ 9024739 h 9435663"/>
              <a:gd name="connsiteX26" fmla="*/ 2286284 w 10448966"/>
              <a:gd name="connsiteY26" fmla="*/ 9151739 h 9435663"/>
              <a:gd name="connsiteX0" fmla="*/ 10312684 w 10448966"/>
              <a:gd name="connsiteY0" fmla="*/ 8618135 h 9410059"/>
              <a:gd name="connsiteX1" fmla="*/ 9804684 w 10448966"/>
              <a:gd name="connsiteY1" fmla="*/ 6890935 h 9410059"/>
              <a:gd name="connsiteX2" fmla="*/ 10185684 w 10448966"/>
              <a:gd name="connsiteY2" fmla="*/ 4935135 h 9410059"/>
              <a:gd name="connsiteX3" fmla="*/ 10439684 w 10448966"/>
              <a:gd name="connsiteY3" fmla="*/ 2953935 h 9410059"/>
              <a:gd name="connsiteX4" fmla="*/ 9855484 w 10448966"/>
              <a:gd name="connsiteY4" fmla="*/ 2674535 h 9410059"/>
              <a:gd name="connsiteX5" fmla="*/ 7823484 w 10448966"/>
              <a:gd name="connsiteY5" fmla="*/ 2852335 h 9410059"/>
              <a:gd name="connsiteX6" fmla="*/ 7112284 w 10448966"/>
              <a:gd name="connsiteY6" fmla="*/ 3233335 h 9410059"/>
              <a:gd name="connsiteX7" fmla="*/ 6934484 w 10448966"/>
              <a:gd name="connsiteY7" fmla="*/ 4325535 h 9410059"/>
              <a:gd name="connsiteX8" fmla="*/ 7112284 w 10448966"/>
              <a:gd name="connsiteY8" fmla="*/ 6230535 h 9410059"/>
              <a:gd name="connsiteX9" fmla="*/ 6782084 w 10448966"/>
              <a:gd name="connsiteY9" fmla="*/ 8237135 h 9410059"/>
              <a:gd name="connsiteX10" fmla="*/ 7366284 w 10448966"/>
              <a:gd name="connsiteY10" fmla="*/ 9405535 h 9410059"/>
              <a:gd name="connsiteX11" fmla="*/ 8433084 w 10448966"/>
              <a:gd name="connsiteY11" fmla="*/ 7830735 h 9410059"/>
              <a:gd name="connsiteX12" fmla="*/ 8915684 w 10448966"/>
              <a:gd name="connsiteY12" fmla="*/ 6027335 h 9410059"/>
              <a:gd name="connsiteX13" fmla="*/ 8610884 w 10448966"/>
              <a:gd name="connsiteY13" fmla="*/ 4198535 h 9410059"/>
              <a:gd name="connsiteX14" fmla="*/ 8479765 w 10448966"/>
              <a:gd name="connsiteY14" fmla="*/ 2938146 h 9410059"/>
              <a:gd name="connsiteX15" fmla="*/ 9017284 w 10448966"/>
              <a:gd name="connsiteY15" fmla="*/ 185335 h 9410059"/>
              <a:gd name="connsiteX16" fmla="*/ 4445284 w 10448966"/>
              <a:gd name="connsiteY16" fmla="*/ 464735 h 9410059"/>
              <a:gd name="connsiteX17" fmla="*/ 4419884 w 10448966"/>
              <a:gd name="connsiteY17" fmla="*/ 2191935 h 9410059"/>
              <a:gd name="connsiteX18" fmla="*/ 5512084 w 10448966"/>
              <a:gd name="connsiteY18" fmla="*/ 3360335 h 9410059"/>
              <a:gd name="connsiteX19" fmla="*/ 5080284 w 10448966"/>
              <a:gd name="connsiteY19" fmla="*/ 4300135 h 9410059"/>
              <a:gd name="connsiteX20" fmla="*/ 2591084 w 10448966"/>
              <a:gd name="connsiteY20" fmla="*/ 3411135 h 9410059"/>
              <a:gd name="connsiteX21" fmla="*/ 284 w 10448966"/>
              <a:gd name="connsiteY21" fmla="*/ 4020735 h 9410059"/>
              <a:gd name="connsiteX22" fmla="*/ 2438684 w 10448966"/>
              <a:gd name="connsiteY22" fmla="*/ 5087535 h 9410059"/>
              <a:gd name="connsiteX23" fmla="*/ 4699284 w 10448966"/>
              <a:gd name="connsiteY23" fmla="*/ 5824135 h 9410059"/>
              <a:gd name="connsiteX24" fmla="*/ 5232684 w 10448966"/>
              <a:gd name="connsiteY24" fmla="*/ 7043335 h 9410059"/>
              <a:gd name="connsiteX25" fmla="*/ 4140484 w 10448966"/>
              <a:gd name="connsiteY25" fmla="*/ 8999135 h 9410059"/>
              <a:gd name="connsiteX26" fmla="*/ 2286284 w 10448966"/>
              <a:gd name="connsiteY26" fmla="*/ 9126135 h 9410059"/>
              <a:gd name="connsiteX0" fmla="*/ 10312684 w 10448966"/>
              <a:gd name="connsiteY0" fmla="*/ 8571517 h 9363441"/>
              <a:gd name="connsiteX1" fmla="*/ 9804684 w 10448966"/>
              <a:gd name="connsiteY1" fmla="*/ 6844317 h 9363441"/>
              <a:gd name="connsiteX2" fmla="*/ 10185684 w 10448966"/>
              <a:gd name="connsiteY2" fmla="*/ 4888517 h 9363441"/>
              <a:gd name="connsiteX3" fmla="*/ 10439684 w 10448966"/>
              <a:gd name="connsiteY3" fmla="*/ 2907317 h 9363441"/>
              <a:gd name="connsiteX4" fmla="*/ 9855484 w 10448966"/>
              <a:gd name="connsiteY4" fmla="*/ 2627917 h 9363441"/>
              <a:gd name="connsiteX5" fmla="*/ 7823484 w 10448966"/>
              <a:gd name="connsiteY5" fmla="*/ 2805717 h 9363441"/>
              <a:gd name="connsiteX6" fmla="*/ 7112284 w 10448966"/>
              <a:gd name="connsiteY6" fmla="*/ 3186717 h 9363441"/>
              <a:gd name="connsiteX7" fmla="*/ 6934484 w 10448966"/>
              <a:gd name="connsiteY7" fmla="*/ 4278917 h 9363441"/>
              <a:gd name="connsiteX8" fmla="*/ 7112284 w 10448966"/>
              <a:gd name="connsiteY8" fmla="*/ 6183917 h 9363441"/>
              <a:gd name="connsiteX9" fmla="*/ 6782084 w 10448966"/>
              <a:gd name="connsiteY9" fmla="*/ 8190517 h 9363441"/>
              <a:gd name="connsiteX10" fmla="*/ 7366284 w 10448966"/>
              <a:gd name="connsiteY10" fmla="*/ 9358917 h 9363441"/>
              <a:gd name="connsiteX11" fmla="*/ 8433084 w 10448966"/>
              <a:gd name="connsiteY11" fmla="*/ 7784117 h 9363441"/>
              <a:gd name="connsiteX12" fmla="*/ 8915684 w 10448966"/>
              <a:gd name="connsiteY12" fmla="*/ 5980717 h 9363441"/>
              <a:gd name="connsiteX13" fmla="*/ 8610884 w 10448966"/>
              <a:gd name="connsiteY13" fmla="*/ 4151917 h 9363441"/>
              <a:gd name="connsiteX14" fmla="*/ 8405625 w 10448966"/>
              <a:gd name="connsiteY14" fmla="*/ 2261334 h 9363441"/>
              <a:gd name="connsiteX15" fmla="*/ 9017284 w 10448966"/>
              <a:gd name="connsiteY15" fmla="*/ 138717 h 9363441"/>
              <a:gd name="connsiteX16" fmla="*/ 4445284 w 10448966"/>
              <a:gd name="connsiteY16" fmla="*/ 418117 h 9363441"/>
              <a:gd name="connsiteX17" fmla="*/ 4419884 w 10448966"/>
              <a:gd name="connsiteY17" fmla="*/ 2145317 h 9363441"/>
              <a:gd name="connsiteX18" fmla="*/ 5512084 w 10448966"/>
              <a:gd name="connsiteY18" fmla="*/ 3313717 h 9363441"/>
              <a:gd name="connsiteX19" fmla="*/ 5080284 w 10448966"/>
              <a:gd name="connsiteY19" fmla="*/ 4253517 h 9363441"/>
              <a:gd name="connsiteX20" fmla="*/ 2591084 w 10448966"/>
              <a:gd name="connsiteY20" fmla="*/ 3364517 h 9363441"/>
              <a:gd name="connsiteX21" fmla="*/ 284 w 10448966"/>
              <a:gd name="connsiteY21" fmla="*/ 3974117 h 9363441"/>
              <a:gd name="connsiteX22" fmla="*/ 2438684 w 10448966"/>
              <a:gd name="connsiteY22" fmla="*/ 5040917 h 9363441"/>
              <a:gd name="connsiteX23" fmla="*/ 4699284 w 10448966"/>
              <a:gd name="connsiteY23" fmla="*/ 5777517 h 9363441"/>
              <a:gd name="connsiteX24" fmla="*/ 5232684 w 10448966"/>
              <a:gd name="connsiteY24" fmla="*/ 6996717 h 9363441"/>
              <a:gd name="connsiteX25" fmla="*/ 4140484 w 10448966"/>
              <a:gd name="connsiteY25" fmla="*/ 8952517 h 9363441"/>
              <a:gd name="connsiteX26" fmla="*/ 2286284 w 10448966"/>
              <a:gd name="connsiteY26" fmla="*/ 9079517 h 936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448966" h="9363441">
                <a:moveTo>
                  <a:pt x="10312684" y="8571517"/>
                </a:moveTo>
                <a:cubicBezTo>
                  <a:pt x="10069267" y="8014833"/>
                  <a:pt x="9825851" y="7458150"/>
                  <a:pt x="9804684" y="6844317"/>
                </a:cubicBezTo>
                <a:cubicBezTo>
                  <a:pt x="9783517" y="6230484"/>
                  <a:pt x="10079851" y="5544684"/>
                  <a:pt x="10185684" y="4888517"/>
                </a:cubicBezTo>
                <a:cubicBezTo>
                  <a:pt x="10291517" y="4232350"/>
                  <a:pt x="10494717" y="3284084"/>
                  <a:pt x="10439684" y="2907317"/>
                </a:cubicBezTo>
                <a:cubicBezTo>
                  <a:pt x="10384651" y="2530550"/>
                  <a:pt x="10291517" y="2644850"/>
                  <a:pt x="9855484" y="2627917"/>
                </a:cubicBezTo>
                <a:cubicBezTo>
                  <a:pt x="9419451" y="2610984"/>
                  <a:pt x="8280684" y="2712584"/>
                  <a:pt x="7823484" y="2805717"/>
                </a:cubicBezTo>
                <a:cubicBezTo>
                  <a:pt x="7366284" y="2898850"/>
                  <a:pt x="7260451" y="2941184"/>
                  <a:pt x="7112284" y="3186717"/>
                </a:cubicBezTo>
                <a:cubicBezTo>
                  <a:pt x="6964117" y="3432250"/>
                  <a:pt x="6934484" y="3779384"/>
                  <a:pt x="6934484" y="4278917"/>
                </a:cubicBezTo>
                <a:cubicBezTo>
                  <a:pt x="6934484" y="4778450"/>
                  <a:pt x="7137684" y="5531984"/>
                  <a:pt x="7112284" y="6183917"/>
                </a:cubicBezTo>
                <a:cubicBezTo>
                  <a:pt x="7086884" y="6835850"/>
                  <a:pt x="6739751" y="7661350"/>
                  <a:pt x="6782084" y="8190517"/>
                </a:cubicBezTo>
                <a:cubicBezTo>
                  <a:pt x="6824417" y="8719684"/>
                  <a:pt x="7091117" y="9426650"/>
                  <a:pt x="7366284" y="9358917"/>
                </a:cubicBezTo>
                <a:cubicBezTo>
                  <a:pt x="7641451" y="9291184"/>
                  <a:pt x="8174851" y="8347150"/>
                  <a:pt x="8433084" y="7784117"/>
                </a:cubicBezTo>
                <a:cubicBezTo>
                  <a:pt x="8691317" y="7221084"/>
                  <a:pt x="8886051" y="6586084"/>
                  <a:pt x="8915684" y="5980717"/>
                </a:cubicBezTo>
                <a:cubicBezTo>
                  <a:pt x="8945317" y="5375350"/>
                  <a:pt x="8695894" y="4771814"/>
                  <a:pt x="8610884" y="4151917"/>
                </a:cubicBezTo>
                <a:cubicBezTo>
                  <a:pt x="8525874" y="3532020"/>
                  <a:pt x="8337892" y="2930201"/>
                  <a:pt x="8405625" y="2261334"/>
                </a:cubicBezTo>
                <a:cubicBezTo>
                  <a:pt x="8473358" y="1592467"/>
                  <a:pt x="9677341" y="445920"/>
                  <a:pt x="9017284" y="138717"/>
                </a:cubicBezTo>
                <a:cubicBezTo>
                  <a:pt x="8357227" y="-168486"/>
                  <a:pt x="5211517" y="83684"/>
                  <a:pt x="4445284" y="418117"/>
                </a:cubicBezTo>
                <a:cubicBezTo>
                  <a:pt x="3679051" y="752550"/>
                  <a:pt x="4242084" y="1662717"/>
                  <a:pt x="4419884" y="2145317"/>
                </a:cubicBezTo>
                <a:cubicBezTo>
                  <a:pt x="4597684" y="2627917"/>
                  <a:pt x="5402017" y="2962350"/>
                  <a:pt x="5512084" y="3313717"/>
                </a:cubicBezTo>
                <a:cubicBezTo>
                  <a:pt x="5622151" y="3665084"/>
                  <a:pt x="5567117" y="4245050"/>
                  <a:pt x="5080284" y="4253517"/>
                </a:cubicBezTo>
                <a:cubicBezTo>
                  <a:pt x="4593451" y="4261984"/>
                  <a:pt x="3437751" y="3411084"/>
                  <a:pt x="2591084" y="3364517"/>
                </a:cubicBezTo>
                <a:cubicBezTo>
                  <a:pt x="1744417" y="3317950"/>
                  <a:pt x="25684" y="3694717"/>
                  <a:pt x="284" y="3974117"/>
                </a:cubicBezTo>
                <a:cubicBezTo>
                  <a:pt x="-25116" y="4253517"/>
                  <a:pt x="1655517" y="4740350"/>
                  <a:pt x="2438684" y="5040917"/>
                </a:cubicBezTo>
                <a:cubicBezTo>
                  <a:pt x="3221851" y="5341484"/>
                  <a:pt x="4233617" y="5451550"/>
                  <a:pt x="4699284" y="5777517"/>
                </a:cubicBezTo>
                <a:cubicBezTo>
                  <a:pt x="5164951" y="6103484"/>
                  <a:pt x="5325817" y="6467550"/>
                  <a:pt x="5232684" y="6996717"/>
                </a:cubicBezTo>
                <a:cubicBezTo>
                  <a:pt x="5139551" y="7525884"/>
                  <a:pt x="4631551" y="8605384"/>
                  <a:pt x="4140484" y="8952517"/>
                </a:cubicBezTo>
                <a:cubicBezTo>
                  <a:pt x="3649417" y="9299650"/>
                  <a:pt x="2967850" y="9189583"/>
                  <a:pt x="2286284" y="9079517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98A3BB7-84C7-B4CD-ECAE-242DC78C0064}"/>
              </a:ext>
            </a:extLst>
          </p:cNvPr>
          <p:cNvSpPr/>
          <p:nvPr/>
        </p:nvSpPr>
        <p:spPr>
          <a:xfrm>
            <a:off x="-3613410" y="-301619"/>
            <a:ext cx="6224711" cy="6455203"/>
          </a:xfrm>
          <a:custGeom>
            <a:avLst/>
            <a:gdLst>
              <a:gd name="connsiteX0" fmla="*/ 2737921 w 6224711"/>
              <a:gd name="connsiteY0" fmla="*/ 68155 h 6455203"/>
              <a:gd name="connsiteX1" fmla="*/ 5267112 w 6224711"/>
              <a:gd name="connsiteY1" fmla="*/ 515628 h 6455203"/>
              <a:gd name="connsiteX2" fmla="*/ 6220423 w 6224711"/>
              <a:gd name="connsiteY2" fmla="*/ 1780223 h 6455203"/>
              <a:gd name="connsiteX3" fmla="*/ 4955827 w 6224711"/>
              <a:gd name="connsiteY3" fmla="*/ 4912530 h 6455203"/>
              <a:gd name="connsiteX4" fmla="*/ 2212627 w 6224711"/>
              <a:gd name="connsiteY4" fmla="*/ 6430045 h 6455203"/>
              <a:gd name="connsiteX5" fmla="*/ 14176 w 6224711"/>
              <a:gd name="connsiteY5" fmla="*/ 5554555 h 6455203"/>
              <a:gd name="connsiteX6" fmla="*/ 1337138 w 6224711"/>
              <a:gd name="connsiteY6" fmla="*/ 1877500 h 6455203"/>
              <a:gd name="connsiteX7" fmla="*/ 2737921 w 6224711"/>
              <a:gd name="connsiteY7" fmla="*/ 68155 h 645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24711" h="6455203">
                <a:moveTo>
                  <a:pt x="2737921" y="68155"/>
                </a:moveTo>
                <a:cubicBezTo>
                  <a:pt x="3392917" y="-158824"/>
                  <a:pt x="4686695" y="230283"/>
                  <a:pt x="5267112" y="515628"/>
                </a:cubicBezTo>
                <a:cubicBezTo>
                  <a:pt x="5847529" y="800973"/>
                  <a:pt x="6272304" y="1047406"/>
                  <a:pt x="6220423" y="1780223"/>
                </a:cubicBezTo>
                <a:cubicBezTo>
                  <a:pt x="6168542" y="2513040"/>
                  <a:pt x="5623793" y="4137560"/>
                  <a:pt x="4955827" y="4912530"/>
                </a:cubicBezTo>
                <a:cubicBezTo>
                  <a:pt x="4287861" y="5687500"/>
                  <a:pt x="3036235" y="6323041"/>
                  <a:pt x="2212627" y="6430045"/>
                </a:cubicBezTo>
                <a:cubicBezTo>
                  <a:pt x="1389019" y="6537049"/>
                  <a:pt x="160091" y="6313312"/>
                  <a:pt x="14176" y="5554555"/>
                </a:cubicBezTo>
                <a:cubicBezTo>
                  <a:pt x="-131739" y="4795798"/>
                  <a:pt x="886423" y="2795143"/>
                  <a:pt x="1337138" y="1877500"/>
                </a:cubicBezTo>
                <a:cubicBezTo>
                  <a:pt x="1787853" y="959858"/>
                  <a:pt x="2082925" y="295134"/>
                  <a:pt x="2737921" y="68155"/>
                </a:cubicBezTo>
                <a:close/>
              </a:path>
            </a:pathLst>
          </a:custGeom>
          <a:solidFill>
            <a:srgbClr val="FF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176F2A7-2C08-AE24-B9CC-C967C65B1DF6}"/>
              </a:ext>
            </a:extLst>
          </p:cNvPr>
          <p:cNvSpPr/>
          <p:nvPr/>
        </p:nvSpPr>
        <p:spPr>
          <a:xfrm flipH="1" flipV="1">
            <a:off x="-2186988" y="2655278"/>
            <a:ext cx="8489326" cy="2131099"/>
          </a:xfrm>
          <a:custGeom>
            <a:avLst/>
            <a:gdLst>
              <a:gd name="connsiteX0" fmla="*/ 4218062 w 4709511"/>
              <a:gd name="connsiteY0" fmla="*/ 53574 h 1182242"/>
              <a:gd name="connsiteX1" fmla="*/ 3484158 w 4709511"/>
              <a:gd name="connsiteY1" fmla="*/ 9295 h 1182242"/>
              <a:gd name="connsiteX2" fmla="*/ 3904632 w 4709511"/>
              <a:gd name="connsiteY2" fmla="*/ 680517 h 1182242"/>
              <a:gd name="connsiteX3" fmla="*/ 1144091 w 4709511"/>
              <a:gd name="connsiteY3" fmla="*/ 386104 h 1182242"/>
              <a:gd name="connsiteX4" fmla="*/ 694686 w 4709511"/>
              <a:gd name="connsiteY4" fmla="*/ 26979 h 1182242"/>
              <a:gd name="connsiteX5" fmla="*/ 398822 w 4709511"/>
              <a:gd name="connsiteY5" fmla="*/ 151775 h 1182242"/>
              <a:gd name="connsiteX6" fmla="*/ 323200 w 4709511"/>
              <a:gd name="connsiteY6" fmla="*/ 121504 h 1182242"/>
              <a:gd name="connsiteX7" fmla="*/ 131734 w 4709511"/>
              <a:gd name="connsiteY7" fmla="*/ 0 h 1182242"/>
              <a:gd name="connsiteX8" fmla="*/ 66790 w 4709511"/>
              <a:gd name="connsiteY8" fmla="*/ 22120 h 1182242"/>
              <a:gd name="connsiteX9" fmla="*/ 316460 w 4709511"/>
              <a:gd name="connsiteY9" fmla="*/ 237775 h 1182242"/>
              <a:gd name="connsiteX10" fmla="*/ 316460 w 4709511"/>
              <a:gd name="connsiteY10" fmla="*/ 238272 h 1182242"/>
              <a:gd name="connsiteX11" fmla="*/ 42748 w 4709511"/>
              <a:gd name="connsiteY11" fmla="*/ 22128 h 1182242"/>
              <a:gd name="connsiteX12" fmla="*/ 0 w 4709511"/>
              <a:gd name="connsiteY12" fmla="*/ 44056 h 1182242"/>
              <a:gd name="connsiteX13" fmla="*/ 320974 w 4709511"/>
              <a:gd name="connsiteY13" fmla="*/ 341419 h 1182242"/>
              <a:gd name="connsiteX14" fmla="*/ 322237 w 4709511"/>
              <a:gd name="connsiteY14" fmla="*/ 351064 h 1182242"/>
              <a:gd name="connsiteX15" fmla="*/ 93493 w 4709511"/>
              <a:gd name="connsiteY15" fmla="*/ 132156 h 1182242"/>
              <a:gd name="connsiteX16" fmla="*/ 66780 w 4709511"/>
              <a:gd name="connsiteY16" fmla="*/ 150871 h 1182242"/>
              <a:gd name="connsiteX17" fmla="*/ 351093 w 4709511"/>
              <a:gd name="connsiteY17" fmla="*/ 468171 h 1182242"/>
              <a:gd name="connsiteX18" fmla="*/ 205704 w 4709511"/>
              <a:gd name="connsiteY18" fmla="*/ 331775 h 1182242"/>
              <a:gd name="connsiteX19" fmla="*/ 160277 w 4709511"/>
              <a:gd name="connsiteY19" fmla="*/ 331775 h 1182242"/>
              <a:gd name="connsiteX20" fmla="*/ 348677 w 4709511"/>
              <a:gd name="connsiteY20" fmla="*/ 552554 h 1182242"/>
              <a:gd name="connsiteX21" fmla="*/ 371065 w 4709511"/>
              <a:gd name="connsiteY21" fmla="*/ 578845 h 1182242"/>
              <a:gd name="connsiteX22" fmla="*/ 371180 w 4709511"/>
              <a:gd name="connsiteY22" fmla="*/ 578960 h 1182242"/>
              <a:gd name="connsiteX23" fmla="*/ 371218 w 4709511"/>
              <a:gd name="connsiteY23" fmla="*/ 578922 h 1182242"/>
              <a:gd name="connsiteX24" fmla="*/ 445080 w 4709511"/>
              <a:gd name="connsiteY24" fmla="*/ 609767 h 1182242"/>
              <a:gd name="connsiteX25" fmla="*/ 1027971 w 4709511"/>
              <a:gd name="connsiteY25" fmla="*/ 819181 h 1182242"/>
              <a:gd name="connsiteX26" fmla="*/ 1044963 w 4709511"/>
              <a:gd name="connsiteY26" fmla="*/ 822051 h 1182242"/>
              <a:gd name="connsiteX27" fmla="*/ 1088897 w 4709511"/>
              <a:gd name="connsiteY27" fmla="*/ 826720 h 1182242"/>
              <a:gd name="connsiteX28" fmla="*/ 1157324 w 4709511"/>
              <a:gd name="connsiteY28" fmla="*/ 826491 h 1182242"/>
              <a:gd name="connsiteX29" fmla="*/ 4673813 w 4709511"/>
              <a:gd name="connsiteY29" fmla="*/ 1136364 h 1182242"/>
              <a:gd name="connsiteX30" fmla="*/ 4218050 w 4709511"/>
              <a:gd name="connsiteY30" fmla="*/ 53584 h 1182242"/>
              <a:gd name="connsiteX31" fmla="*/ 482411 w 4709511"/>
              <a:gd name="connsiteY31" fmla="*/ 186031 h 1182242"/>
              <a:gd name="connsiteX32" fmla="*/ 628026 w 4709511"/>
              <a:gd name="connsiteY32" fmla="*/ 164179 h 1182242"/>
              <a:gd name="connsiteX33" fmla="*/ 732317 w 4709511"/>
              <a:gd name="connsiteY33" fmla="*/ 256332 h 1182242"/>
              <a:gd name="connsiteX34" fmla="*/ 482411 w 4709511"/>
              <a:gd name="connsiteY34" fmla="*/ 186030 h 118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709511" h="1182242">
                <a:moveTo>
                  <a:pt x="4218062" y="53574"/>
                </a:moveTo>
                <a:lnTo>
                  <a:pt x="3484158" y="9295"/>
                </a:lnTo>
                <a:cubicBezTo>
                  <a:pt x="3484158" y="9295"/>
                  <a:pt x="4196440" y="709145"/>
                  <a:pt x="3904632" y="680517"/>
                </a:cubicBezTo>
                <a:cubicBezTo>
                  <a:pt x="3308152" y="394676"/>
                  <a:pt x="1979885" y="722117"/>
                  <a:pt x="1144091" y="386104"/>
                </a:cubicBezTo>
                <a:cubicBezTo>
                  <a:pt x="1035137" y="318250"/>
                  <a:pt x="837127" y="184380"/>
                  <a:pt x="694686" y="26979"/>
                </a:cubicBezTo>
                <a:cubicBezTo>
                  <a:pt x="669926" y="-384"/>
                  <a:pt x="414282" y="94564"/>
                  <a:pt x="398822" y="151775"/>
                </a:cubicBezTo>
                <a:cubicBezTo>
                  <a:pt x="370081" y="139988"/>
                  <a:pt x="343904" y="129387"/>
                  <a:pt x="323200" y="121504"/>
                </a:cubicBezTo>
                <a:lnTo>
                  <a:pt x="131734" y="0"/>
                </a:lnTo>
                <a:lnTo>
                  <a:pt x="66790" y="22120"/>
                </a:lnTo>
                <a:lnTo>
                  <a:pt x="316460" y="237775"/>
                </a:lnTo>
                <a:lnTo>
                  <a:pt x="316460" y="238272"/>
                </a:lnTo>
                <a:lnTo>
                  <a:pt x="42748" y="22128"/>
                </a:lnTo>
                <a:lnTo>
                  <a:pt x="0" y="44056"/>
                </a:lnTo>
                <a:lnTo>
                  <a:pt x="320974" y="341419"/>
                </a:lnTo>
                <a:cubicBezTo>
                  <a:pt x="321318" y="344672"/>
                  <a:pt x="321854" y="347887"/>
                  <a:pt x="322237" y="351064"/>
                </a:cubicBezTo>
                <a:lnTo>
                  <a:pt x="93493" y="132156"/>
                </a:lnTo>
                <a:lnTo>
                  <a:pt x="66780" y="150871"/>
                </a:lnTo>
                <a:lnTo>
                  <a:pt x="351093" y="468171"/>
                </a:lnTo>
                <a:lnTo>
                  <a:pt x="205704" y="331775"/>
                </a:lnTo>
                <a:lnTo>
                  <a:pt x="160277" y="331775"/>
                </a:lnTo>
                <a:lnTo>
                  <a:pt x="348677" y="552554"/>
                </a:lnTo>
                <a:cubicBezTo>
                  <a:pt x="348064" y="559863"/>
                  <a:pt x="353958" y="568512"/>
                  <a:pt x="371065" y="578845"/>
                </a:cubicBezTo>
                <a:lnTo>
                  <a:pt x="371180" y="578960"/>
                </a:lnTo>
                <a:lnTo>
                  <a:pt x="371218" y="578922"/>
                </a:lnTo>
                <a:cubicBezTo>
                  <a:pt x="386297" y="587992"/>
                  <a:pt x="409718" y="598171"/>
                  <a:pt x="445080" y="609767"/>
                </a:cubicBezTo>
                <a:cubicBezTo>
                  <a:pt x="564899" y="650754"/>
                  <a:pt x="848987" y="785998"/>
                  <a:pt x="1027971" y="819181"/>
                </a:cubicBezTo>
                <a:cubicBezTo>
                  <a:pt x="1033443" y="820559"/>
                  <a:pt x="1039107" y="821477"/>
                  <a:pt x="1044963" y="822051"/>
                </a:cubicBezTo>
                <a:cubicBezTo>
                  <a:pt x="1060500" y="824462"/>
                  <a:pt x="1075426" y="826261"/>
                  <a:pt x="1088897" y="826720"/>
                </a:cubicBezTo>
                <a:cubicBezTo>
                  <a:pt x="1109295" y="827447"/>
                  <a:pt x="1132410" y="827256"/>
                  <a:pt x="1157324" y="826491"/>
                </a:cubicBezTo>
                <a:cubicBezTo>
                  <a:pt x="2457013" y="881063"/>
                  <a:pt x="4486590" y="1323539"/>
                  <a:pt x="4673813" y="1136364"/>
                </a:cubicBezTo>
                <a:cubicBezTo>
                  <a:pt x="4866238" y="944017"/>
                  <a:pt x="4218050" y="53584"/>
                  <a:pt x="4218050" y="53584"/>
                </a:cubicBezTo>
                <a:close/>
                <a:moveTo>
                  <a:pt x="482411" y="186031"/>
                </a:moveTo>
                <a:cubicBezTo>
                  <a:pt x="524509" y="186796"/>
                  <a:pt x="577054" y="180252"/>
                  <a:pt x="628026" y="164179"/>
                </a:cubicBezTo>
                <a:cubicBezTo>
                  <a:pt x="663043" y="153157"/>
                  <a:pt x="704490" y="170378"/>
                  <a:pt x="732317" y="256332"/>
                </a:cubicBezTo>
                <a:cubicBezTo>
                  <a:pt x="743033" y="289436"/>
                  <a:pt x="608432" y="237541"/>
                  <a:pt x="482411" y="186030"/>
                </a:cubicBezTo>
                <a:close/>
              </a:path>
            </a:pathLst>
          </a:custGeom>
          <a:solidFill>
            <a:srgbClr val="E3214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4167700-104D-C971-F6DF-29BE29FBC366}"/>
              </a:ext>
            </a:extLst>
          </p:cNvPr>
          <p:cNvGrpSpPr/>
          <p:nvPr/>
        </p:nvGrpSpPr>
        <p:grpSpPr>
          <a:xfrm>
            <a:off x="5455859" y="4511914"/>
            <a:ext cx="640141" cy="840267"/>
            <a:chOff x="-12761749" y="3734257"/>
            <a:chExt cx="4056566" cy="5324760"/>
          </a:xfrm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C78E5BD-B9A1-914F-5EF4-7047F3F15B58}"/>
                </a:ext>
              </a:extLst>
            </p:cNvPr>
            <p:cNvSpPr/>
            <p:nvPr/>
          </p:nvSpPr>
          <p:spPr>
            <a:xfrm>
              <a:off x="-12761749" y="6947537"/>
              <a:ext cx="2111480" cy="2111480"/>
            </a:xfrm>
            <a:custGeom>
              <a:avLst/>
              <a:gdLst>
                <a:gd name="connsiteX0" fmla="*/ 1055740 w 2111480"/>
                <a:gd name="connsiteY0" fmla="*/ 0 h 2111480"/>
                <a:gd name="connsiteX1" fmla="*/ 0 w 2111480"/>
                <a:gd name="connsiteY1" fmla="*/ 1055740 h 2111480"/>
                <a:gd name="connsiteX2" fmla="*/ 1055740 w 2111480"/>
                <a:gd name="connsiteY2" fmla="*/ 2111481 h 2111480"/>
                <a:gd name="connsiteX3" fmla="*/ 2111480 w 2111480"/>
                <a:gd name="connsiteY3" fmla="*/ 1055740 h 2111480"/>
                <a:gd name="connsiteX4" fmla="*/ 1055740 w 2111480"/>
                <a:gd name="connsiteY4" fmla="*/ 0 h 2111480"/>
                <a:gd name="connsiteX5" fmla="*/ 1055740 w 2111480"/>
                <a:gd name="connsiteY5" fmla="*/ 623461 h 2111480"/>
                <a:gd name="connsiteX6" fmla="*/ 623480 w 2111480"/>
                <a:gd name="connsiteY6" fmla="*/ 1055721 h 2111480"/>
                <a:gd name="connsiteX7" fmla="*/ 540358 w 2111480"/>
                <a:gd name="connsiteY7" fmla="*/ 1138843 h 2111480"/>
                <a:gd name="connsiteX8" fmla="*/ 457235 w 2111480"/>
                <a:gd name="connsiteY8" fmla="*/ 1055721 h 2111480"/>
                <a:gd name="connsiteX9" fmla="*/ 1055742 w 2111480"/>
                <a:gd name="connsiteY9" fmla="*/ 457213 h 2111480"/>
                <a:gd name="connsiteX10" fmla="*/ 1138865 w 2111480"/>
                <a:gd name="connsiteY10" fmla="*/ 540336 h 2111480"/>
                <a:gd name="connsiteX11" fmla="*/ 1055742 w 2111480"/>
                <a:gd name="connsiteY11" fmla="*/ 623459 h 21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1480" h="2111480">
                  <a:moveTo>
                    <a:pt x="1055740" y="0"/>
                  </a:moveTo>
                  <a:cubicBezTo>
                    <a:pt x="473839" y="0"/>
                    <a:pt x="0" y="473819"/>
                    <a:pt x="0" y="1055740"/>
                  </a:cubicBezTo>
                  <a:cubicBezTo>
                    <a:pt x="0" y="1637641"/>
                    <a:pt x="473819" y="2111481"/>
                    <a:pt x="1055740" y="2111481"/>
                  </a:cubicBezTo>
                  <a:cubicBezTo>
                    <a:pt x="1637641" y="2111481"/>
                    <a:pt x="2111480" y="1637661"/>
                    <a:pt x="2111480" y="1055740"/>
                  </a:cubicBezTo>
                  <a:cubicBezTo>
                    <a:pt x="2111480" y="473839"/>
                    <a:pt x="1637661" y="0"/>
                    <a:pt x="1055740" y="0"/>
                  </a:cubicBezTo>
                  <a:close/>
                  <a:moveTo>
                    <a:pt x="1055740" y="623461"/>
                  </a:moveTo>
                  <a:cubicBezTo>
                    <a:pt x="814681" y="623461"/>
                    <a:pt x="623480" y="814662"/>
                    <a:pt x="623480" y="1055721"/>
                  </a:cubicBezTo>
                  <a:cubicBezTo>
                    <a:pt x="623480" y="1105586"/>
                    <a:pt x="590224" y="1138843"/>
                    <a:pt x="540358" y="1138843"/>
                  </a:cubicBezTo>
                  <a:cubicBezTo>
                    <a:pt x="490491" y="1138843"/>
                    <a:pt x="457235" y="1105587"/>
                    <a:pt x="457235" y="1055721"/>
                  </a:cubicBezTo>
                  <a:cubicBezTo>
                    <a:pt x="457235" y="723225"/>
                    <a:pt x="723247" y="457213"/>
                    <a:pt x="1055742" y="457213"/>
                  </a:cubicBezTo>
                  <a:cubicBezTo>
                    <a:pt x="1105608" y="457213"/>
                    <a:pt x="1138865" y="490469"/>
                    <a:pt x="1138865" y="540336"/>
                  </a:cubicBezTo>
                  <a:cubicBezTo>
                    <a:pt x="1138865" y="581897"/>
                    <a:pt x="1097304" y="623459"/>
                    <a:pt x="1055742" y="623459"/>
                  </a:cubicBezTo>
                  <a:close/>
                </a:path>
              </a:pathLst>
            </a:custGeom>
            <a:solidFill>
              <a:srgbClr val="EA766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7261755-08EC-9BE3-E09E-543C5CC50CE3}"/>
                </a:ext>
              </a:extLst>
            </p:cNvPr>
            <p:cNvSpPr/>
            <p:nvPr/>
          </p:nvSpPr>
          <p:spPr>
            <a:xfrm>
              <a:off x="-10691916" y="6772912"/>
              <a:ext cx="1986733" cy="2111480"/>
            </a:xfrm>
            <a:custGeom>
              <a:avLst/>
              <a:gdLst>
                <a:gd name="connsiteX0" fmla="*/ 931032 w 1986733"/>
                <a:gd name="connsiteY0" fmla="*/ 39 h 2111480"/>
                <a:gd name="connsiteX1" fmla="*/ 0 w 1986733"/>
                <a:gd name="connsiteY1" fmla="*/ 548679 h 2111480"/>
                <a:gd name="connsiteX2" fmla="*/ 199499 w 1986733"/>
                <a:gd name="connsiteY2" fmla="*/ 1222008 h 2111480"/>
                <a:gd name="connsiteX3" fmla="*/ 99725 w 1986733"/>
                <a:gd name="connsiteY3" fmla="*/ 1712472 h 2111480"/>
                <a:gd name="connsiteX4" fmla="*/ 930993 w 1986733"/>
                <a:gd name="connsiteY4" fmla="*/ 2111480 h 2111480"/>
                <a:gd name="connsiteX5" fmla="*/ 1986733 w 1986733"/>
                <a:gd name="connsiteY5" fmla="*/ 1055740 h 2111480"/>
                <a:gd name="connsiteX6" fmla="*/ 931091 w 1986733"/>
                <a:gd name="connsiteY6" fmla="*/ 0 h 2111480"/>
                <a:gd name="connsiteX7" fmla="*/ 1446411 w 1986733"/>
                <a:gd name="connsiteY7" fmla="*/ 1138859 h 2111480"/>
                <a:gd name="connsiteX8" fmla="*/ 1363288 w 1986733"/>
                <a:gd name="connsiteY8" fmla="*/ 1055736 h 2111480"/>
                <a:gd name="connsiteX9" fmla="*/ 931028 w 1986733"/>
                <a:gd name="connsiteY9" fmla="*/ 623477 h 2111480"/>
                <a:gd name="connsiteX10" fmla="*/ 847905 w 1986733"/>
                <a:gd name="connsiteY10" fmla="*/ 540354 h 2111480"/>
                <a:gd name="connsiteX11" fmla="*/ 931028 w 1986733"/>
                <a:gd name="connsiteY11" fmla="*/ 457231 h 2111480"/>
                <a:gd name="connsiteX12" fmla="*/ 1529536 w 1986733"/>
                <a:gd name="connsiteY12" fmla="*/ 1055738 h 2111480"/>
                <a:gd name="connsiteX13" fmla="*/ 1446413 w 1986733"/>
                <a:gd name="connsiteY13" fmla="*/ 1138861 h 21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6733" h="2111480">
                  <a:moveTo>
                    <a:pt x="931032" y="39"/>
                  </a:moveTo>
                  <a:cubicBezTo>
                    <a:pt x="532024" y="39"/>
                    <a:pt x="182893" y="224492"/>
                    <a:pt x="0" y="548679"/>
                  </a:cubicBezTo>
                  <a:cubicBezTo>
                    <a:pt x="124688" y="739880"/>
                    <a:pt x="199499" y="972631"/>
                    <a:pt x="199499" y="1222008"/>
                  </a:cubicBezTo>
                  <a:cubicBezTo>
                    <a:pt x="199499" y="1396553"/>
                    <a:pt x="166243" y="1562840"/>
                    <a:pt x="99725" y="1712472"/>
                  </a:cubicBezTo>
                  <a:cubicBezTo>
                    <a:pt x="290926" y="1953531"/>
                    <a:pt x="590190" y="2111480"/>
                    <a:pt x="930993" y="2111480"/>
                  </a:cubicBezTo>
                  <a:cubicBezTo>
                    <a:pt x="1512894" y="2111480"/>
                    <a:pt x="1986733" y="1637661"/>
                    <a:pt x="1986733" y="1055740"/>
                  </a:cubicBezTo>
                  <a:cubicBezTo>
                    <a:pt x="1986771" y="473839"/>
                    <a:pt x="1512953" y="0"/>
                    <a:pt x="931091" y="0"/>
                  </a:cubicBezTo>
                  <a:close/>
                  <a:moveTo>
                    <a:pt x="1446411" y="1138859"/>
                  </a:moveTo>
                  <a:cubicBezTo>
                    <a:pt x="1404850" y="1138859"/>
                    <a:pt x="1363288" y="1097298"/>
                    <a:pt x="1363288" y="1055736"/>
                  </a:cubicBezTo>
                  <a:cubicBezTo>
                    <a:pt x="1363288" y="814678"/>
                    <a:pt x="1172087" y="623477"/>
                    <a:pt x="931028" y="623477"/>
                  </a:cubicBezTo>
                  <a:cubicBezTo>
                    <a:pt x="889467" y="623477"/>
                    <a:pt x="847905" y="581915"/>
                    <a:pt x="847905" y="540354"/>
                  </a:cubicBezTo>
                  <a:cubicBezTo>
                    <a:pt x="847905" y="490488"/>
                    <a:pt x="889467" y="457231"/>
                    <a:pt x="931028" y="457231"/>
                  </a:cubicBezTo>
                  <a:cubicBezTo>
                    <a:pt x="1263524" y="457231"/>
                    <a:pt x="1529536" y="723243"/>
                    <a:pt x="1529536" y="1055738"/>
                  </a:cubicBezTo>
                  <a:cubicBezTo>
                    <a:pt x="1529536" y="1105604"/>
                    <a:pt x="1496279" y="1138861"/>
                    <a:pt x="1446413" y="1138861"/>
                  </a:cubicBezTo>
                  <a:close/>
                </a:path>
              </a:pathLst>
            </a:custGeom>
            <a:solidFill>
              <a:srgbClr val="EA766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084B72C-7BA0-2947-8CE7-CB2C4E9DA98F}"/>
                </a:ext>
              </a:extLst>
            </p:cNvPr>
            <p:cNvSpPr/>
            <p:nvPr/>
          </p:nvSpPr>
          <p:spPr>
            <a:xfrm>
              <a:off x="-11976699" y="3734257"/>
              <a:ext cx="2916087" cy="3055303"/>
            </a:xfrm>
            <a:custGeom>
              <a:avLst/>
              <a:gdLst>
                <a:gd name="connsiteX0" fmla="*/ 844214 w 2916087"/>
                <a:gd name="connsiteY0" fmla="*/ 1874892 h 3055303"/>
                <a:gd name="connsiteX1" fmla="*/ 320528 w 2916087"/>
                <a:gd name="connsiteY1" fmla="*/ 3038695 h 3055303"/>
                <a:gd name="connsiteX2" fmla="*/ 503421 w 2916087"/>
                <a:gd name="connsiteY2" fmla="*/ 3055304 h 3055303"/>
                <a:gd name="connsiteX3" fmla="*/ 943989 w 2916087"/>
                <a:gd name="connsiteY3" fmla="*/ 2157523 h 3055303"/>
                <a:gd name="connsiteX4" fmla="*/ 1584056 w 2916087"/>
                <a:gd name="connsiteY4" fmla="*/ 3046996 h 3055303"/>
                <a:gd name="connsiteX5" fmla="*/ 1750303 w 2916087"/>
                <a:gd name="connsiteY5" fmla="*/ 2963873 h 3055303"/>
                <a:gd name="connsiteX6" fmla="*/ 977211 w 2916087"/>
                <a:gd name="connsiteY6" fmla="*/ 1716990 h 3055303"/>
                <a:gd name="connsiteX7" fmla="*/ 894088 w 2916087"/>
                <a:gd name="connsiteY7" fmla="*/ 1359551 h 3055303"/>
                <a:gd name="connsiteX8" fmla="*/ 910697 w 2916087"/>
                <a:gd name="connsiteY8" fmla="*/ 1367856 h 3055303"/>
                <a:gd name="connsiteX9" fmla="*/ 1999649 w 2916087"/>
                <a:gd name="connsiteY9" fmla="*/ 1426027 h 3055303"/>
                <a:gd name="connsiteX10" fmla="*/ 2914036 w 2916087"/>
                <a:gd name="connsiteY10" fmla="*/ 378614 h 3055303"/>
                <a:gd name="connsiteX11" fmla="*/ 1534109 w 2916087"/>
                <a:gd name="connsiteY11" fmla="*/ 237280 h 3055303"/>
                <a:gd name="connsiteX12" fmla="*/ 785969 w 2916087"/>
                <a:gd name="connsiteY12" fmla="*/ 1002065 h 3055303"/>
                <a:gd name="connsiteX13" fmla="*/ 137555 w 2916087"/>
                <a:gd name="connsiteY13" fmla="*/ 21175 h 3055303"/>
                <a:gd name="connsiteX14" fmla="*/ 21175 w 2916087"/>
                <a:gd name="connsiteY14" fmla="*/ 29480 h 3055303"/>
                <a:gd name="connsiteX15" fmla="*/ 29480 w 2916087"/>
                <a:gd name="connsiteY15" fmla="*/ 145860 h 3055303"/>
                <a:gd name="connsiteX16" fmla="*/ 844171 w 2916087"/>
                <a:gd name="connsiteY16" fmla="*/ 1874958 h 305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6087" h="3055303">
                  <a:moveTo>
                    <a:pt x="844214" y="1874892"/>
                  </a:moveTo>
                  <a:cubicBezTo>
                    <a:pt x="869167" y="1991272"/>
                    <a:pt x="611454" y="2531604"/>
                    <a:pt x="320528" y="3038695"/>
                  </a:cubicBezTo>
                  <a:cubicBezTo>
                    <a:pt x="378698" y="3038695"/>
                    <a:pt x="445216" y="3046999"/>
                    <a:pt x="503421" y="3055304"/>
                  </a:cubicBezTo>
                  <a:cubicBezTo>
                    <a:pt x="644755" y="2797590"/>
                    <a:pt x="844254" y="2431843"/>
                    <a:pt x="943989" y="2157523"/>
                  </a:cubicBezTo>
                  <a:cubicBezTo>
                    <a:pt x="1060369" y="2456796"/>
                    <a:pt x="1301427" y="2830851"/>
                    <a:pt x="1584056" y="3046996"/>
                  </a:cubicBezTo>
                  <a:cubicBezTo>
                    <a:pt x="1633921" y="3013739"/>
                    <a:pt x="1692128" y="2988825"/>
                    <a:pt x="1750303" y="2963873"/>
                  </a:cubicBezTo>
                  <a:cubicBezTo>
                    <a:pt x="1426116" y="2764374"/>
                    <a:pt x="1085283" y="2248985"/>
                    <a:pt x="977211" y="1716990"/>
                  </a:cubicBezTo>
                  <a:cubicBezTo>
                    <a:pt x="952258" y="1600610"/>
                    <a:pt x="927345" y="1484230"/>
                    <a:pt x="894088" y="1359551"/>
                  </a:cubicBezTo>
                  <a:lnTo>
                    <a:pt x="910697" y="1367856"/>
                  </a:lnTo>
                  <a:cubicBezTo>
                    <a:pt x="1259838" y="1525796"/>
                    <a:pt x="1633883" y="1567355"/>
                    <a:pt x="1999649" y="1426027"/>
                  </a:cubicBezTo>
                  <a:cubicBezTo>
                    <a:pt x="2573243" y="1201574"/>
                    <a:pt x="2947298" y="461733"/>
                    <a:pt x="2914036" y="378614"/>
                  </a:cubicBezTo>
                  <a:cubicBezTo>
                    <a:pt x="2872475" y="278840"/>
                    <a:pt x="2107683" y="12867"/>
                    <a:pt x="1534109" y="237280"/>
                  </a:cubicBezTo>
                  <a:cubicBezTo>
                    <a:pt x="1209921" y="361969"/>
                    <a:pt x="960515" y="619673"/>
                    <a:pt x="785969" y="1002065"/>
                  </a:cubicBezTo>
                  <a:cubicBezTo>
                    <a:pt x="644636" y="644626"/>
                    <a:pt x="445137" y="287177"/>
                    <a:pt x="137555" y="21175"/>
                  </a:cubicBezTo>
                  <a:cubicBezTo>
                    <a:pt x="104299" y="-12081"/>
                    <a:pt x="46128" y="-3777"/>
                    <a:pt x="21175" y="29480"/>
                  </a:cubicBezTo>
                  <a:cubicBezTo>
                    <a:pt x="-12081" y="62736"/>
                    <a:pt x="-3777" y="112603"/>
                    <a:pt x="29480" y="145860"/>
                  </a:cubicBezTo>
                  <a:cubicBezTo>
                    <a:pt x="528291" y="586467"/>
                    <a:pt x="719492" y="1259795"/>
                    <a:pt x="844171" y="1874958"/>
                  </a:cubicBezTo>
                  <a:close/>
                </a:path>
              </a:pathLst>
            </a:custGeom>
            <a:solidFill>
              <a:srgbClr val="4BA23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12D4ABB8-0BE1-B6C6-EBC4-0453446D856D}"/>
              </a:ext>
            </a:extLst>
          </p:cNvPr>
          <p:cNvSpPr/>
          <p:nvPr/>
        </p:nvSpPr>
        <p:spPr>
          <a:xfrm flipV="1">
            <a:off x="6797000" y="5434448"/>
            <a:ext cx="4267608" cy="1071310"/>
          </a:xfrm>
          <a:custGeom>
            <a:avLst/>
            <a:gdLst>
              <a:gd name="connsiteX0" fmla="*/ 4218062 w 4709511"/>
              <a:gd name="connsiteY0" fmla="*/ 53574 h 1182242"/>
              <a:gd name="connsiteX1" fmla="*/ 3484158 w 4709511"/>
              <a:gd name="connsiteY1" fmla="*/ 9295 h 1182242"/>
              <a:gd name="connsiteX2" fmla="*/ 3904632 w 4709511"/>
              <a:gd name="connsiteY2" fmla="*/ 680517 h 1182242"/>
              <a:gd name="connsiteX3" fmla="*/ 1144091 w 4709511"/>
              <a:gd name="connsiteY3" fmla="*/ 386104 h 1182242"/>
              <a:gd name="connsiteX4" fmla="*/ 694686 w 4709511"/>
              <a:gd name="connsiteY4" fmla="*/ 26979 h 1182242"/>
              <a:gd name="connsiteX5" fmla="*/ 398822 w 4709511"/>
              <a:gd name="connsiteY5" fmla="*/ 151775 h 1182242"/>
              <a:gd name="connsiteX6" fmla="*/ 323200 w 4709511"/>
              <a:gd name="connsiteY6" fmla="*/ 121504 h 1182242"/>
              <a:gd name="connsiteX7" fmla="*/ 131734 w 4709511"/>
              <a:gd name="connsiteY7" fmla="*/ 0 h 1182242"/>
              <a:gd name="connsiteX8" fmla="*/ 66790 w 4709511"/>
              <a:gd name="connsiteY8" fmla="*/ 22120 h 1182242"/>
              <a:gd name="connsiteX9" fmla="*/ 316460 w 4709511"/>
              <a:gd name="connsiteY9" fmla="*/ 237775 h 1182242"/>
              <a:gd name="connsiteX10" fmla="*/ 316460 w 4709511"/>
              <a:gd name="connsiteY10" fmla="*/ 238272 h 1182242"/>
              <a:gd name="connsiteX11" fmla="*/ 42748 w 4709511"/>
              <a:gd name="connsiteY11" fmla="*/ 22128 h 1182242"/>
              <a:gd name="connsiteX12" fmla="*/ 0 w 4709511"/>
              <a:gd name="connsiteY12" fmla="*/ 44056 h 1182242"/>
              <a:gd name="connsiteX13" fmla="*/ 320974 w 4709511"/>
              <a:gd name="connsiteY13" fmla="*/ 341419 h 1182242"/>
              <a:gd name="connsiteX14" fmla="*/ 322237 w 4709511"/>
              <a:gd name="connsiteY14" fmla="*/ 351064 h 1182242"/>
              <a:gd name="connsiteX15" fmla="*/ 93493 w 4709511"/>
              <a:gd name="connsiteY15" fmla="*/ 132156 h 1182242"/>
              <a:gd name="connsiteX16" fmla="*/ 66780 w 4709511"/>
              <a:gd name="connsiteY16" fmla="*/ 150871 h 1182242"/>
              <a:gd name="connsiteX17" fmla="*/ 351093 w 4709511"/>
              <a:gd name="connsiteY17" fmla="*/ 468171 h 1182242"/>
              <a:gd name="connsiteX18" fmla="*/ 205704 w 4709511"/>
              <a:gd name="connsiteY18" fmla="*/ 331775 h 1182242"/>
              <a:gd name="connsiteX19" fmla="*/ 160277 w 4709511"/>
              <a:gd name="connsiteY19" fmla="*/ 331775 h 1182242"/>
              <a:gd name="connsiteX20" fmla="*/ 348677 w 4709511"/>
              <a:gd name="connsiteY20" fmla="*/ 552554 h 1182242"/>
              <a:gd name="connsiteX21" fmla="*/ 371065 w 4709511"/>
              <a:gd name="connsiteY21" fmla="*/ 578845 h 1182242"/>
              <a:gd name="connsiteX22" fmla="*/ 371180 w 4709511"/>
              <a:gd name="connsiteY22" fmla="*/ 578960 h 1182242"/>
              <a:gd name="connsiteX23" fmla="*/ 371218 w 4709511"/>
              <a:gd name="connsiteY23" fmla="*/ 578922 h 1182242"/>
              <a:gd name="connsiteX24" fmla="*/ 445080 w 4709511"/>
              <a:gd name="connsiteY24" fmla="*/ 609767 h 1182242"/>
              <a:gd name="connsiteX25" fmla="*/ 1027971 w 4709511"/>
              <a:gd name="connsiteY25" fmla="*/ 819181 h 1182242"/>
              <a:gd name="connsiteX26" fmla="*/ 1044963 w 4709511"/>
              <a:gd name="connsiteY26" fmla="*/ 822051 h 1182242"/>
              <a:gd name="connsiteX27" fmla="*/ 1088897 w 4709511"/>
              <a:gd name="connsiteY27" fmla="*/ 826720 h 1182242"/>
              <a:gd name="connsiteX28" fmla="*/ 1157324 w 4709511"/>
              <a:gd name="connsiteY28" fmla="*/ 826491 h 1182242"/>
              <a:gd name="connsiteX29" fmla="*/ 4673813 w 4709511"/>
              <a:gd name="connsiteY29" fmla="*/ 1136364 h 1182242"/>
              <a:gd name="connsiteX30" fmla="*/ 4218050 w 4709511"/>
              <a:gd name="connsiteY30" fmla="*/ 53584 h 1182242"/>
              <a:gd name="connsiteX31" fmla="*/ 482411 w 4709511"/>
              <a:gd name="connsiteY31" fmla="*/ 186031 h 1182242"/>
              <a:gd name="connsiteX32" fmla="*/ 628026 w 4709511"/>
              <a:gd name="connsiteY32" fmla="*/ 164179 h 1182242"/>
              <a:gd name="connsiteX33" fmla="*/ 732317 w 4709511"/>
              <a:gd name="connsiteY33" fmla="*/ 256332 h 1182242"/>
              <a:gd name="connsiteX34" fmla="*/ 482411 w 4709511"/>
              <a:gd name="connsiteY34" fmla="*/ 186030 h 118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709511" h="1182242">
                <a:moveTo>
                  <a:pt x="4218062" y="53574"/>
                </a:moveTo>
                <a:lnTo>
                  <a:pt x="3484158" y="9295"/>
                </a:lnTo>
                <a:cubicBezTo>
                  <a:pt x="3484158" y="9295"/>
                  <a:pt x="4196440" y="709145"/>
                  <a:pt x="3904632" y="680517"/>
                </a:cubicBezTo>
                <a:cubicBezTo>
                  <a:pt x="3308152" y="394676"/>
                  <a:pt x="1979885" y="722117"/>
                  <a:pt x="1144091" y="386104"/>
                </a:cubicBezTo>
                <a:cubicBezTo>
                  <a:pt x="1035137" y="318250"/>
                  <a:pt x="837127" y="184380"/>
                  <a:pt x="694686" y="26979"/>
                </a:cubicBezTo>
                <a:cubicBezTo>
                  <a:pt x="669926" y="-384"/>
                  <a:pt x="414282" y="94564"/>
                  <a:pt x="398822" y="151775"/>
                </a:cubicBezTo>
                <a:cubicBezTo>
                  <a:pt x="370081" y="139988"/>
                  <a:pt x="343904" y="129387"/>
                  <a:pt x="323200" y="121504"/>
                </a:cubicBezTo>
                <a:lnTo>
                  <a:pt x="131734" y="0"/>
                </a:lnTo>
                <a:lnTo>
                  <a:pt x="66790" y="22120"/>
                </a:lnTo>
                <a:lnTo>
                  <a:pt x="316460" y="237775"/>
                </a:lnTo>
                <a:lnTo>
                  <a:pt x="316460" y="238272"/>
                </a:lnTo>
                <a:lnTo>
                  <a:pt x="42748" y="22128"/>
                </a:lnTo>
                <a:lnTo>
                  <a:pt x="0" y="44056"/>
                </a:lnTo>
                <a:lnTo>
                  <a:pt x="320974" y="341419"/>
                </a:lnTo>
                <a:cubicBezTo>
                  <a:pt x="321318" y="344672"/>
                  <a:pt x="321854" y="347887"/>
                  <a:pt x="322237" y="351064"/>
                </a:cubicBezTo>
                <a:lnTo>
                  <a:pt x="93493" y="132156"/>
                </a:lnTo>
                <a:lnTo>
                  <a:pt x="66780" y="150871"/>
                </a:lnTo>
                <a:lnTo>
                  <a:pt x="351093" y="468171"/>
                </a:lnTo>
                <a:lnTo>
                  <a:pt x="205704" y="331775"/>
                </a:lnTo>
                <a:lnTo>
                  <a:pt x="160277" y="331775"/>
                </a:lnTo>
                <a:lnTo>
                  <a:pt x="348677" y="552554"/>
                </a:lnTo>
                <a:cubicBezTo>
                  <a:pt x="348064" y="559863"/>
                  <a:pt x="353958" y="568512"/>
                  <a:pt x="371065" y="578845"/>
                </a:cubicBezTo>
                <a:lnTo>
                  <a:pt x="371180" y="578960"/>
                </a:lnTo>
                <a:lnTo>
                  <a:pt x="371218" y="578922"/>
                </a:lnTo>
                <a:cubicBezTo>
                  <a:pt x="386297" y="587992"/>
                  <a:pt x="409718" y="598171"/>
                  <a:pt x="445080" y="609767"/>
                </a:cubicBezTo>
                <a:cubicBezTo>
                  <a:pt x="564899" y="650754"/>
                  <a:pt x="848987" y="785998"/>
                  <a:pt x="1027971" y="819181"/>
                </a:cubicBezTo>
                <a:cubicBezTo>
                  <a:pt x="1033443" y="820559"/>
                  <a:pt x="1039107" y="821477"/>
                  <a:pt x="1044963" y="822051"/>
                </a:cubicBezTo>
                <a:cubicBezTo>
                  <a:pt x="1060500" y="824462"/>
                  <a:pt x="1075426" y="826261"/>
                  <a:pt x="1088897" y="826720"/>
                </a:cubicBezTo>
                <a:cubicBezTo>
                  <a:pt x="1109295" y="827447"/>
                  <a:pt x="1132410" y="827256"/>
                  <a:pt x="1157324" y="826491"/>
                </a:cubicBezTo>
                <a:cubicBezTo>
                  <a:pt x="2457013" y="881063"/>
                  <a:pt x="4486590" y="1323539"/>
                  <a:pt x="4673813" y="1136364"/>
                </a:cubicBezTo>
                <a:cubicBezTo>
                  <a:pt x="4866238" y="944017"/>
                  <a:pt x="4218050" y="53584"/>
                  <a:pt x="4218050" y="53584"/>
                </a:cubicBezTo>
                <a:close/>
                <a:moveTo>
                  <a:pt x="482411" y="186031"/>
                </a:moveTo>
                <a:cubicBezTo>
                  <a:pt x="524509" y="186796"/>
                  <a:pt x="577054" y="180252"/>
                  <a:pt x="628026" y="164179"/>
                </a:cubicBezTo>
                <a:cubicBezTo>
                  <a:pt x="663043" y="153157"/>
                  <a:pt x="704490" y="170378"/>
                  <a:pt x="732317" y="256332"/>
                </a:cubicBezTo>
                <a:cubicBezTo>
                  <a:pt x="743033" y="289436"/>
                  <a:pt x="608432" y="237541"/>
                  <a:pt x="482411" y="186030"/>
                </a:cubicBezTo>
                <a:close/>
              </a:path>
            </a:pathLst>
          </a:custGeom>
          <a:solidFill>
            <a:srgbClr val="CEA3A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F84DA2A-ED76-B86F-6992-AF3322E806E1}"/>
              </a:ext>
            </a:extLst>
          </p:cNvPr>
          <p:cNvSpPr/>
          <p:nvPr/>
        </p:nvSpPr>
        <p:spPr>
          <a:xfrm>
            <a:off x="8736756" y="-477366"/>
            <a:ext cx="5521005" cy="8999037"/>
          </a:xfrm>
          <a:custGeom>
            <a:avLst/>
            <a:gdLst>
              <a:gd name="connsiteX0" fmla="*/ 3053167 w 5521005"/>
              <a:gd name="connsiteY0" fmla="*/ 49349 h 8999037"/>
              <a:gd name="connsiteX1" fmla="*/ 2547329 w 5521005"/>
              <a:gd name="connsiteY1" fmla="*/ 730285 h 8999037"/>
              <a:gd name="connsiteX2" fmla="*/ 2022035 w 5521005"/>
              <a:gd name="connsiteY2" fmla="*/ 2578540 h 8999037"/>
              <a:gd name="connsiteX3" fmla="*/ 990904 w 5521005"/>
              <a:gd name="connsiteY3" fmla="*/ 3726404 h 8999037"/>
              <a:gd name="connsiteX4" fmla="*/ 37593 w 5521005"/>
              <a:gd name="connsiteY4" fmla="*/ 4212787 h 8999037"/>
              <a:gd name="connsiteX5" fmla="*/ 329423 w 5521005"/>
              <a:gd name="connsiteY5" fmla="*/ 6138864 h 8999037"/>
              <a:gd name="connsiteX6" fmla="*/ 1594018 w 5521005"/>
              <a:gd name="connsiteY6" fmla="*/ 7559102 h 8999037"/>
              <a:gd name="connsiteX7" fmla="*/ 4025933 w 5521005"/>
              <a:gd name="connsiteY7" fmla="*/ 8648600 h 8999037"/>
              <a:gd name="connsiteX8" fmla="*/ 5504538 w 5521005"/>
              <a:gd name="connsiteY8" fmla="*/ 1022115 h 8999037"/>
              <a:gd name="connsiteX9" fmla="*/ 3053167 w 5521005"/>
              <a:gd name="connsiteY9" fmla="*/ 49349 h 899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1005" h="8999037">
                <a:moveTo>
                  <a:pt x="3053167" y="49349"/>
                </a:moveTo>
                <a:cubicBezTo>
                  <a:pt x="2560299" y="711"/>
                  <a:pt x="2719184" y="308753"/>
                  <a:pt x="2547329" y="730285"/>
                </a:cubicBezTo>
                <a:cubicBezTo>
                  <a:pt x="2375474" y="1151817"/>
                  <a:pt x="2281439" y="2079187"/>
                  <a:pt x="2022035" y="2578540"/>
                </a:cubicBezTo>
                <a:cubicBezTo>
                  <a:pt x="1762631" y="3077893"/>
                  <a:pt x="1321644" y="3454030"/>
                  <a:pt x="990904" y="3726404"/>
                </a:cubicBezTo>
                <a:cubicBezTo>
                  <a:pt x="660164" y="3998778"/>
                  <a:pt x="147840" y="3810710"/>
                  <a:pt x="37593" y="4212787"/>
                </a:cubicBezTo>
                <a:cubicBezTo>
                  <a:pt x="-72654" y="4614864"/>
                  <a:pt x="70019" y="5581145"/>
                  <a:pt x="329423" y="6138864"/>
                </a:cubicBezTo>
                <a:cubicBezTo>
                  <a:pt x="588827" y="6696583"/>
                  <a:pt x="977933" y="7140813"/>
                  <a:pt x="1594018" y="7559102"/>
                </a:cubicBezTo>
                <a:cubicBezTo>
                  <a:pt x="2210103" y="7977391"/>
                  <a:pt x="3374180" y="9738098"/>
                  <a:pt x="4025933" y="8648600"/>
                </a:cubicBezTo>
                <a:cubicBezTo>
                  <a:pt x="4677686" y="7559102"/>
                  <a:pt x="5660181" y="2455324"/>
                  <a:pt x="5504538" y="1022115"/>
                </a:cubicBezTo>
                <a:cubicBezTo>
                  <a:pt x="5348896" y="-411094"/>
                  <a:pt x="3546035" y="97987"/>
                  <a:pt x="3053167" y="49349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C396FFE-0B3E-C9A6-6748-EA623D0FB6C7}"/>
              </a:ext>
            </a:extLst>
          </p:cNvPr>
          <p:cNvGrpSpPr/>
          <p:nvPr/>
        </p:nvGrpSpPr>
        <p:grpSpPr>
          <a:xfrm rot="8612188" flipH="1">
            <a:off x="9287922" y="-498073"/>
            <a:ext cx="5174658" cy="2637051"/>
            <a:chOff x="3898509" y="2119149"/>
            <a:chExt cx="4216792" cy="270999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2EFA5EB-46AD-CB21-5457-E1485B70E8E9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CE692C7-2536-B5BB-4987-6F3DBB2EFB80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D173938-95A5-BC7A-9408-F2DF966EBEEC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4EDAB74-853F-56E8-F755-9EDD50A763BD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58ED148-EBF1-0FF5-47FF-6FF6728B2E70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37EA60EA-EEAC-9761-EE72-9CE95024EAC2}"/>
              </a:ext>
            </a:extLst>
          </p:cNvPr>
          <p:cNvGrpSpPr/>
          <p:nvPr/>
        </p:nvGrpSpPr>
        <p:grpSpPr>
          <a:xfrm>
            <a:off x="6902130" y="6309706"/>
            <a:ext cx="358513" cy="392103"/>
            <a:chOff x="7045587" y="6161566"/>
            <a:chExt cx="524957" cy="574141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900F38C-722F-0FA5-C384-28B403C8BCDE}"/>
                </a:ext>
              </a:extLst>
            </p:cNvPr>
            <p:cNvSpPr/>
            <p:nvPr/>
          </p:nvSpPr>
          <p:spPr>
            <a:xfrm>
              <a:off x="7107784" y="6273860"/>
              <a:ext cx="454042" cy="446048"/>
            </a:xfrm>
            <a:custGeom>
              <a:avLst/>
              <a:gdLst>
                <a:gd name="connsiteX0" fmla="*/ 379830 w 455006"/>
                <a:gd name="connsiteY0" fmla="*/ 320 h 425789"/>
                <a:gd name="connsiteX1" fmla="*/ 397293 w 455006"/>
                <a:gd name="connsiteY1" fmla="*/ 60645 h 425789"/>
                <a:gd name="connsiteX2" fmla="*/ 408405 w 455006"/>
                <a:gd name="connsiteY2" fmla="*/ 103507 h 425789"/>
                <a:gd name="connsiteX3" fmla="*/ 416343 w 455006"/>
                <a:gd name="connsiteY3" fmla="*/ 193995 h 425789"/>
                <a:gd name="connsiteX4" fmla="*/ 454443 w 455006"/>
                <a:gd name="connsiteY4" fmla="*/ 274957 h 425789"/>
                <a:gd name="connsiteX5" fmla="*/ 438568 w 455006"/>
                <a:gd name="connsiteY5" fmla="*/ 343220 h 425789"/>
                <a:gd name="connsiteX6" fmla="*/ 430630 w 455006"/>
                <a:gd name="connsiteY6" fmla="*/ 389257 h 425789"/>
                <a:gd name="connsiteX7" fmla="*/ 381418 w 455006"/>
                <a:gd name="connsiteY7" fmla="*/ 422595 h 425789"/>
                <a:gd name="connsiteX8" fmla="*/ 321093 w 455006"/>
                <a:gd name="connsiteY8" fmla="*/ 419420 h 425789"/>
                <a:gd name="connsiteX9" fmla="*/ 222668 w 455006"/>
                <a:gd name="connsiteY9" fmla="*/ 378145 h 425789"/>
                <a:gd name="connsiteX10" fmla="*/ 132180 w 455006"/>
                <a:gd name="connsiteY10" fmla="*/ 340045 h 425789"/>
                <a:gd name="connsiteX11" fmla="*/ 81380 w 455006"/>
                <a:gd name="connsiteY11" fmla="*/ 324170 h 425789"/>
                <a:gd name="connsiteX12" fmla="*/ 46455 w 455006"/>
                <a:gd name="connsiteY12" fmla="*/ 297182 h 425789"/>
                <a:gd name="connsiteX13" fmla="*/ 2005 w 455006"/>
                <a:gd name="connsiteY13" fmla="*/ 240032 h 425789"/>
                <a:gd name="connsiteX14" fmla="*/ 9943 w 455006"/>
                <a:gd name="connsiteY14" fmla="*/ 228920 h 425789"/>
                <a:gd name="connsiteX15" fmla="*/ 30580 w 455006"/>
                <a:gd name="connsiteY15" fmla="*/ 265432 h 425789"/>
                <a:gd name="connsiteX16" fmla="*/ 63918 w 455006"/>
                <a:gd name="connsiteY16" fmla="*/ 294007 h 425789"/>
                <a:gd name="connsiteX17" fmla="*/ 76618 w 455006"/>
                <a:gd name="connsiteY17" fmla="*/ 254320 h 425789"/>
                <a:gd name="connsiteX18" fmla="*/ 100430 w 455006"/>
                <a:gd name="connsiteY18" fmla="*/ 168595 h 425789"/>
                <a:gd name="connsiteX19" fmla="*/ 127418 w 455006"/>
                <a:gd name="connsiteY19" fmla="*/ 174945 h 425789"/>
                <a:gd name="connsiteX20" fmla="*/ 184568 w 455006"/>
                <a:gd name="connsiteY20" fmla="*/ 252732 h 425789"/>
                <a:gd name="connsiteX21" fmla="*/ 229018 w 455006"/>
                <a:gd name="connsiteY21" fmla="*/ 219395 h 425789"/>
                <a:gd name="connsiteX22" fmla="*/ 222668 w 455006"/>
                <a:gd name="connsiteY22" fmla="*/ 170182 h 425789"/>
                <a:gd name="connsiteX23" fmla="*/ 202030 w 455006"/>
                <a:gd name="connsiteY23" fmla="*/ 81282 h 425789"/>
                <a:gd name="connsiteX24" fmla="*/ 208380 w 455006"/>
                <a:gd name="connsiteY24" fmla="*/ 44770 h 425789"/>
                <a:gd name="connsiteX25" fmla="*/ 257593 w 455006"/>
                <a:gd name="connsiteY25" fmla="*/ 36832 h 425789"/>
                <a:gd name="connsiteX26" fmla="*/ 305218 w 455006"/>
                <a:gd name="connsiteY26" fmla="*/ 36832 h 425789"/>
                <a:gd name="connsiteX27" fmla="*/ 379830 w 455006"/>
                <a:gd name="connsiteY27" fmla="*/ 320 h 425789"/>
                <a:gd name="connsiteX0" fmla="*/ 379830 w 455006"/>
                <a:gd name="connsiteY0" fmla="*/ 2976 h 428445"/>
                <a:gd name="connsiteX1" fmla="*/ 397293 w 455006"/>
                <a:gd name="connsiteY1" fmla="*/ 63301 h 428445"/>
                <a:gd name="connsiteX2" fmla="*/ 408405 w 455006"/>
                <a:gd name="connsiteY2" fmla="*/ 106163 h 428445"/>
                <a:gd name="connsiteX3" fmla="*/ 416343 w 455006"/>
                <a:gd name="connsiteY3" fmla="*/ 196651 h 428445"/>
                <a:gd name="connsiteX4" fmla="*/ 454443 w 455006"/>
                <a:gd name="connsiteY4" fmla="*/ 277613 h 428445"/>
                <a:gd name="connsiteX5" fmla="*/ 438568 w 455006"/>
                <a:gd name="connsiteY5" fmla="*/ 345876 h 428445"/>
                <a:gd name="connsiteX6" fmla="*/ 430630 w 455006"/>
                <a:gd name="connsiteY6" fmla="*/ 391913 h 428445"/>
                <a:gd name="connsiteX7" fmla="*/ 381418 w 455006"/>
                <a:gd name="connsiteY7" fmla="*/ 425251 h 428445"/>
                <a:gd name="connsiteX8" fmla="*/ 321093 w 455006"/>
                <a:gd name="connsiteY8" fmla="*/ 422076 h 428445"/>
                <a:gd name="connsiteX9" fmla="*/ 222668 w 455006"/>
                <a:gd name="connsiteY9" fmla="*/ 380801 h 428445"/>
                <a:gd name="connsiteX10" fmla="*/ 132180 w 455006"/>
                <a:gd name="connsiteY10" fmla="*/ 342701 h 428445"/>
                <a:gd name="connsiteX11" fmla="*/ 81380 w 455006"/>
                <a:gd name="connsiteY11" fmla="*/ 326826 h 428445"/>
                <a:gd name="connsiteX12" fmla="*/ 46455 w 455006"/>
                <a:gd name="connsiteY12" fmla="*/ 299838 h 428445"/>
                <a:gd name="connsiteX13" fmla="*/ 2005 w 455006"/>
                <a:gd name="connsiteY13" fmla="*/ 242688 h 428445"/>
                <a:gd name="connsiteX14" fmla="*/ 9943 w 455006"/>
                <a:gd name="connsiteY14" fmla="*/ 231576 h 428445"/>
                <a:gd name="connsiteX15" fmla="*/ 30580 w 455006"/>
                <a:gd name="connsiteY15" fmla="*/ 268088 h 428445"/>
                <a:gd name="connsiteX16" fmla="*/ 63918 w 455006"/>
                <a:gd name="connsiteY16" fmla="*/ 296663 h 428445"/>
                <a:gd name="connsiteX17" fmla="*/ 76618 w 455006"/>
                <a:gd name="connsiteY17" fmla="*/ 256976 h 428445"/>
                <a:gd name="connsiteX18" fmla="*/ 100430 w 455006"/>
                <a:gd name="connsiteY18" fmla="*/ 171251 h 428445"/>
                <a:gd name="connsiteX19" fmla="*/ 127418 w 455006"/>
                <a:gd name="connsiteY19" fmla="*/ 177601 h 428445"/>
                <a:gd name="connsiteX20" fmla="*/ 184568 w 455006"/>
                <a:gd name="connsiteY20" fmla="*/ 255388 h 428445"/>
                <a:gd name="connsiteX21" fmla="*/ 229018 w 455006"/>
                <a:gd name="connsiteY21" fmla="*/ 222051 h 428445"/>
                <a:gd name="connsiteX22" fmla="*/ 222668 w 455006"/>
                <a:gd name="connsiteY22" fmla="*/ 172838 h 428445"/>
                <a:gd name="connsiteX23" fmla="*/ 202030 w 455006"/>
                <a:gd name="connsiteY23" fmla="*/ 83938 h 428445"/>
                <a:gd name="connsiteX24" fmla="*/ 208380 w 455006"/>
                <a:gd name="connsiteY24" fmla="*/ 47426 h 428445"/>
                <a:gd name="connsiteX25" fmla="*/ 257593 w 455006"/>
                <a:gd name="connsiteY25" fmla="*/ 39488 h 428445"/>
                <a:gd name="connsiteX26" fmla="*/ 316331 w 455006"/>
                <a:gd name="connsiteY26" fmla="*/ 12500 h 428445"/>
                <a:gd name="connsiteX27" fmla="*/ 379830 w 455006"/>
                <a:gd name="connsiteY27" fmla="*/ 2976 h 428445"/>
                <a:gd name="connsiteX0" fmla="*/ 379830 w 455006"/>
                <a:gd name="connsiteY0" fmla="*/ 1584 h 446103"/>
                <a:gd name="connsiteX1" fmla="*/ 397293 w 455006"/>
                <a:gd name="connsiteY1" fmla="*/ 80959 h 446103"/>
                <a:gd name="connsiteX2" fmla="*/ 408405 w 455006"/>
                <a:gd name="connsiteY2" fmla="*/ 123821 h 446103"/>
                <a:gd name="connsiteX3" fmla="*/ 416343 w 455006"/>
                <a:gd name="connsiteY3" fmla="*/ 214309 h 446103"/>
                <a:gd name="connsiteX4" fmla="*/ 454443 w 455006"/>
                <a:gd name="connsiteY4" fmla="*/ 295271 h 446103"/>
                <a:gd name="connsiteX5" fmla="*/ 438568 w 455006"/>
                <a:gd name="connsiteY5" fmla="*/ 363534 h 446103"/>
                <a:gd name="connsiteX6" fmla="*/ 430630 w 455006"/>
                <a:gd name="connsiteY6" fmla="*/ 409571 h 446103"/>
                <a:gd name="connsiteX7" fmla="*/ 381418 w 455006"/>
                <a:gd name="connsiteY7" fmla="*/ 442909 h 446103"/>
                <a:gd name="connsiteX8" fmla="*/ 321093 w 455006"/>
                <a:gd name="connsiteY8" fmla="*/ 439734 h 446103"/>
                <a:gd name="connsiteX9" fmla="*/ 222668 w 455006"/>
                <a:gd name="connsiteY9" fmla="*/ 398459 h 446103"/>
                <a:gd name="connsiteX10" fmla="*/ 132180 w 455006"/>
                <a:gd name="connsiteY10" fmla="*/ 360359 h 446103"/>
                <a:gd name="connsiteX11" fmla="*/ 81380 w 455006"/>
                <a:gd name="connsiteY11" fmla="*/ 344484 h 446103"/>
                <a:gd name="connsiteX12" fmla="*/ 46455 w 455006"/>
                <a:gd name="connsiteY12" fmla="*/ 317496 h 446103"/>
                <a:gd name="connsiteX13" fmla="*/ 2005 w 455006"/>
                <a:gd name="connsiteY13" fmla="*/ 260346 h 446103"/>
                <a:gd name="connsiteX14" fmla="*/ 9943 w 455006"/>
                <a:gd name="connsiteY14" fmla="*/ 249234 h 446103"/>
                <a:gd name="connsiteX15" fmla="*/ 30580 w 455006"/>
                <a:gd name="connsiteY15" fmla="*/ 285746 h 446103"/>
                <a:gd name="connsiteX16" fmla="*/ 63918 w 455006"/>
                <a:gd name="connsiteY16" fmla="*/ 314321 h 446103"/>
                <a:gd name="connsiteX17" fmla="*/ 76618 w 455006"/>
                <a:gd name="connsiteY17" fmla="*/ 274634 h 446103"/>
                <a:gd name="connsiteX18" fmla="*/ 100430 w 455006"/>
                <a:gd name="connsiteY18" fmla="*/ 188909 h 446103"/>
                <a:gd name="connsiteX19" fmla="*/ 127418 w 455006"/>
                <a:gd name="connsiteY19" fmla="*/ 195259 h 446103"/>
                <a:gd name="connsiteX20" fmla="*/ 184568 w 455006"/>
                <a:gd name="connsiteY20" fmla="*/ 273046 h 446103"/>
                <a:gd name="connsiteX21" fmla="*/ 229018 w 455006"/>
                <a:gd name="connsiteY21" fmla="*/ 239709 h 446103"/>
                <a:gd name="connsiteX22" fmla="*/ 222668 w 455006"/>
                <a:gd name="connsiteY22" fmla="*/ 190496 h 446103"/>
                <a:gd name="connsiteX23" fmla="*/ 202030 w 455006"/>
                <a:gd name="connsiteY23" fmla="*/ 101596 h 446103"/>
                <a:gd name="connsiteX24" fmla="*/ 208380 w 455006"/>
                <a:gd name="connsiteY24" fmla="*/ 65084 h 446103"/>
                <a:gd name="connsiteX25" fmla="*/ 257593 w 455006"/>
                <a:gd name="connsiteY25" fmla="*/ 57146 h 446103"/>
                <a:gd name="connsiteX26" fmla="*/ 316331 w 455006"/>
                <a:gd name="connsiteY26" fmla="*/ 30158 h 446103"/>
                <a:gd name="connsiteX27" fmla="*/ 379830 w 455006"/>
                <a:gd name="connsiteY27" fmla="*/ 1584 h 446103"/>
                <a:gd name="connsiteX0" fmla="*/ 378347 w 453523"/>
                <a:gd name="connsiteY0" fmla="*/ 1584 h 446103"/>
                <a:gd name="connsiteX1" fmla="*/ 395810 w 453523"/>
                <a:gd name="connsiteY1" fmla="*/ 80959 h 446103"/>
                <a:gd name="connsiteX2" fmla="*/ 406922 w 453523"/>
                <a:gd name="connsiteY2" fmla="*/ 123821 h 446103"/>
                <a:gd name="connsiteX3" fmla="*/ 414860 w 453523"/>
                <a:gd name="connsiteY3" fmla="*/ 214309 h 446103"/>
                <a:gd name="connsiteX4" fmla="*/ 452960 w 453523"/>
                <a:gd name="connsiteY4" fmla="*/ 295271 h 446103"/>
                <a:gd name="connsiteX5" fmla="*/ 437085 w 453523"/>
                <a:gd name="connsiteY5" fmla="*/ 363534 h 446103"/>
                <a:gd name="connsiteX6" fmla="*/ 429147 w 453523"/>
                <a:gd name="connsiteY6" fmla="*/ 409571 h 446103"/>
                <a:gd name="connsiteX7" fmla="*/ 379935 w 453523"/>
                <a:gd name="connsiteY7" fmla="*/ 442909 h 446103"/>
                <a:gd name="connsiteX8" fmla="*/ 319610 w 453523"/>
                <a:gd name="connsiteY8" fmla="*/ 439734 h 446103"/>
                <a:gd name="connsiteX9" fmla="*/ 221185 w 453523"/>
                <a:gd name="connsiteY9" fmla="*/ 398459 h 446103"/>
                <a:gd name="connsiteX10" fmla="*/ 130697 w 453523"/>
                <a:gd name="connsiteY10" fmla="*/ 360359 h 446103"/>
                <a:gd name="connsiteX11" fmla="*/ 79897 w 453523"/>
                <a:gd name="connsiteY11" fmla="*/ 344484 h 446103"/>
                <a:gd name="connsiteX12" fmla="*/ 44972 w 453523"/>
                <a:gd name="connsiteY12" fmla="*/ 317496 h 446103"/>
                <a:gd name="connsiteX13" fmla="*/ 522 w 453523"/>
                <a:gd name="connsiteY13" fmla="*/ 260346 h 446103"/>
                <a:gd name="connsiteX14" fmla="*/ 21160 w 453523"/>
                <a:gd name="connsiteY14" fmla="*/ 230184 h 446103"/>
                <a:gd name="connsiteX15" fmla="*/ 29097 w 453523"/>
                <a:gd name="connsiteY15" fmla="*/ 285746 h 446103"/>
                <a:gd name="connsiteX16" fmla="*/ 62435 w 453523"/>
                <a:gd name="connsiteY16" fmla="*/ 314321 h 446103"/>
                <a:gd name="connsiteX17" fmla="*/ 75135 w 453523"/>
                <a:gd name="connsiteY17" fmla="*/ 274634 h 446103"/>
                <a:gd name="connsiteX18" fmla="*/ 98947 w 453523"/>
                <a:gd name="connsiteY18" fmla="*/ 188909 h 446103"/>
                <a:gd name="connsiteX19" fmla="*/ 125935 w 453523"/>
                <a:gd name="connsiteY19" fmla="*/ 195259 h 446103"/>
                <a:gd name="connsiteX20" fmla="*/ 183085 w 453523"/>
                <a:gd name="connsiteY20" fmla="*/ 273046 h 446103"/>
                <a:gd name="connsiteX21" fmla="*/ 227535 w 453523"/>
                <a:gd name="connsiteY21" fmla="*/ 239709 h 446103"/>
                <a:gd name="connsiteX22" fmla="*/ 221185 w 453523"/>
                <a:gd name="connsiteY22" fmla="*/ 190496 h 446103"/>
                <a:gd name="connsiteX23" fmla="*/ 200547 w 453523"/>
                <a:gd name="connsiteY23" fmla="*/ 101596 h 446103"/>
                <a:gd name="connsiteX24" fmla="*/ 206897 w 453523"/>
                <a:gd name="connsiteY24" fmla="*/ 65084 h 446103"/>
                <a:gd name="connsiteX25" fmla="*/ 256110 w 453523"/>
                <a:gd name="connsiteY25" fmla="*/ 57146 h 446103"/>
                <a:gd name="connsiteX26" fmla="*/ 314848 w 453523"/>
                <a:gd name="connsiteY26" fmla="*/ 30158 h 446103"/>
                <a:gd name="connsiteX27" fmla="*/ 378347 w 453523"/>
                <a:gd name="connsiteY27" fmla="*/ 1584 h 446103"/>
                <a:gd name="connsiteX0" fmla="*/ 378347 w 453523"/>
                <a:gd name="connsiteY0" fmla="*/ 1529 h 446048"/>
                <a:gd name="connsiteX1" fmla="*/ 395810 w 453523"/>
                <a:gd name="connsiteY1" fmla="*/ 80904 h 446048"/>
                <a:gd name="connsiteX2" fmla="*/ 406922 w 453523"/>
                <a:gd name="connsiteY2" fmla="*/ 123766 h 446048"/>
                <a:gd name="connsiteX3" fmla="*/ 414860 w 453523"/>
                <a:gd name="connsiteY3" fmla="*/ 214254 h 446048"/>
                <a:gd name="connsiteX4" fmla="*/ 452960 w 453523"/>
                <a:gd name="connsiteY4" fmla="*/ 295216 h 446048"/>
                <a:gd name="connsiteX5" fmla="*/ 437085 w 453523"/>
                <a:gd name="connsiteY5" fmla="*/ 363479 h 446048"/>
                <a:gd name="connsiteX6" fmla="*/ 429147 w 453523"/>
                <a:gd name="connsiteY6" fmla="*/ 409516 h 446048"/>
                <a:gd name="connsiteX7" fmla="*/ 379935 w 453523"/>
                <a:gd name="connsiteY7" fmla="*/ 442854 h 446048"/>
                <a:gd name="connsiteX8" fmla="*/ 319610 w 453523"/>
                <a:gd name="connsiteY8" fmla="*/ 439679 h 446048"/>
                <a:gd name="connsiteX9" fmla="*/ 221185 w 453523"/>
                <a:gd name="connsiteY9" fmla="*/ 398404 h 446048"/>
                <a:gd name="connsiteX10" fmla="*/ 130697 w 453523"/>
                <a:gd name="connsiteY10" fmla="*/ 360304 h 446048"/>
                <a:gd name="connsiteX11" fmla="*/ 79897 w 453523"/>
                <a:gd name="connsiteY11" fmla="*/ 344429 h 446048"/>
                <a:gd name="connsiteX12" fmla="*/ 44972 w 453523"/>
                <a:gd name="connsiteY12" fmla="*/ 317441 h 446048"/>
                <a:gd name="connsiteX13" fmla="*/ 522 w 453523"/>
                <a:gd name="connsiteY13" fmla="*/ 260291 h 446048"/>
                <a:gd name="connsiteX14" fmla="*/ 21160 w 453523"/>
                <a:gd name="connsiteY14" fmla="*/ 230129 h 446048"/>
                <a:gd name="connsiteX15" fmla="*/ 29097 w 453523"/>
                <a:gd name="connsiteY15" fmla="*/ 285691 h 446048"/>
                <a:gd name="connsiteX16" fmla="*/ 62435 w 453523"/>
                <a:gd name="connsiteY16" fmla="*/ 314266 h 446048"/>
                <a:gd name="connsiteX17" fmla="*/ 75135 w 453523"/>
                <a:gd name="connsiteY17" fmla="*/ 274579 h 446048"/>
                <a:gd name="connsiteX18" fmla="*/ 98947 w 453523"/>
                <a:gd name="connsiteY18" fmla="*/ 188854 h 446048"/>
                <a:gd name="connsiteX19" fmla="*/ 125935 w 453523"/>
                <a:gd name="connsiteY19" fmla="*/ 195204 h 446048"/>
                <a:gd name="connsiteX20" fmla="*/ 183085 w 453523"/>
                <a:gd name="connsiteY20" fmla="*/ 272991 h 446048"/>
                <a:gd name="connsiteX21" fmla="*/ 227535 w 453523"/>
                <a:gd name="connsiteY21" fmla="*/ 239654 h 446048"/>
                <a:gd name="connsiteX22" fmla="*/ 221185 w 453523"/>
                <a:gd name="connsiteY22" fmla="*/ 190441 h 446048"/>
                <a:gd name="connsiteX23" fmla="*/ 200547 w 453523"/>
                <a:gd name="connsiteY23" fmla="*/ 101541 h 446048"/>
                <a:gd name="connsiteX24" fmla="*/ 206897 w 453523"/>
                <a:gd name="connsiteY24" fmla="*/ 65029 h 446048"/>
                <a:gd name="connsiteX25" fmla="*/ 248173 w 453523"/>
                <a:gd name="connsiteY25" fmla="*/ 49153 h 446048"/>
                <a:gd name="connsiteX26" fmla="*/ 314848 w 453523"/>
                <a:gd name="connsiteY26" fmla="*/ 30103 h 446048"/>
                <a:gd name="connsiteX27" fmla="*/ 378347 w 453523"/>
                <a:gd name="connsiteY27" fmla="*/ 1529 h 446048"/>
                <a:gd name="connsiteX0" fmla="*/ 378347 w 453523"/>
                <a:gd name="connsiteY0" fmla="*/ 1529 h 446048"/>
                <a:gd name="connsiteX1" fmla="*/ 395810 w 453523"/>
                <a:gd name="connsiteY1" fmla="*/ 80904 h 446048"/>
                <a:gd name="connsiteX2" fmla="*/ 406922 w 453523"/>
                <a:gd name="connsiteY2" fmla="*/ 123766 h 446048"/>
                <a:gd name="connsiteX3" fmla="*/ 414860 w 453523"/>
                <a:gd name="connsiteY3" fmla="*/ 214254 h 446048"/>
                <a:gd name="connsiteX4" fmla="*/ 452960 w 453523"/>
                <a:gd name="connsiteY4" fmla="*/ 295216 h 446048"/>
                <a:gd name="connsiteX5" fmla="*/ 437085 w 453523"/>
                <a:gd name="connsiteY5" fmla="*/ 363479 h 446048"/>
                <a:gd name="connsiteX6" fmla="*/ 429147 w 453523"/>
                <a:gd name="connsiteY6" fmla="*/ 409516 h 446048"/>
                <a:gd name="connsiteX7" fmla="*/ 379935 w 453523"/>
                <a:gd name="connsiteY7" fmla="*/ 442854 h 446048"/>
                <a:gd name="connsiteX8" fmla="*/ 319610 w 453523"/>
                <a:gd name="connsiteY8" fmla="*/ 439679 h 446048"/>
                <a:gd name="connsiteX9" fmla="*/ 221185 w 453523"/>
                <a:gd name="connsiteY9" fmla="*/ 398404 h 446048"/>
                <a:gd name="connsiteX10" fmla="*/ 130697 w 453523"/>
                <a:gd name="connsiteY10" fmla="*/ 360304 h 446048"/>
                <a:gd name="connsiteX11" fmla="*/ 79897 w 453523"/>
                <a:gd name="connsiteY11" fmla="*/ 344429 h 446048"/>
                <a:gd name="connsiteX12" fmla="*/ 44972 w 453523"/>
                <a:gd name="connsiteY12" fmla="*/ 317441 h 446048"/>
                <a:gd name="connsiteX13" fmla="*/ 522 w 453523"/>
                <a:gd name="connsiteY13" fmla="*/ 260291 h 446048"/>
                <a:gd name="connsiteX14" fmla="*/ 21160 w 453523"/>
                <a:gd name="connsiteY14" fmla="*/ 230129 h 446048"/>
                <a:gd name="connsiteX15" fmla="*/ 29097 w 453523"/>
                <a:gd name="connsiteY15" fmla="*/ 285691 h 446048"/>
                <a:gd name="connsiteX16" fmla="*/ 62435 w 453523"/>
                <a:gd name="connsiteY16" fmla="*/ 314266 h 446048"/>
                <a:gd name="connsiteX17" fmla="*/ 62435 w 453523"/>
                <a:gd name="connsiteY17" fmla="*/ 263466 h 446048"/>
                <a:gd name="connsiteX18" fmla="*/ 98947 w 453523"/>
                <a:gd name="connsiteY18" fmla="*/ 188854 h 446048"/>
                <a:gd name="connsiteX19" fmla="*/ 125935 w 453523"/>
                <a:gd name="connsiteY19" fmla="*/ 195204 h 446048"/>
                <a:gd name="connsiteX20" fmla="*/ 183085 w 453523"/>
                <a:gd name="connsiteY20" fmla="*/ 272991 h 446048"/>
                <a:gd name="connsiteX21" fmla="*/ 227535 w 453523"/>
                <a:gd name="connsiteY21" fmla="*/ 239654 h 446048"/>
                <a:gd name="connsiteX22" fmla="*/ 221185 w 453523"/>
                <a:gd name="connsiteY22" fmla="*/ 190441 h 446048"/>
                <a:gd name="connsiteX23" fmla="*/ 200547 w 453523"/>
                <a:gd name="connsiteY23" fmla="*/ 101541 h 446048"/>
                <a:gd name="connsiteX24" fmla="*/ 206897 w 453523"/>
                <a:gd name="connsiteY24" fmla="*/ 65029 h 446048"/>
                <a:gd name="connsiteX25" fmla="*/ 248173 w 453523"/>
                <a:gd name="connsiteY25" fmla="*/ 49153 h 446048"/>
                <a:gd name="connsiteX26" fmla="*/ 314848 w 453523"/>
                <a:gd name="connsiteY26" fmla="*/ 30103 h 446048"/>
                <a:gd name="connsiteX27" fmla="*/ 378347 w 453523"/>
                <a:gd name="connsiteY27" fmla="*/ 1529 h 446048"/>
                <a:gd name="connsiteX0" fmla="*/ 378866 w 454042"/>
                <a:gd name="connsiteY0" fmla="*/ 1529 h 446048"/>
                <a:gd name="connsiteX1" fmla="*/ 396329 w 454042"/>
                <a:gd name="connsiteY1" fmla="*/ 80904 h 446048"/>
                <a:gd name="connsiteX2" fmla="*/ 407441 w 454042"/>
                <a:gd name="connsiteY2" fmla="*/ 123766 h 446048"/>
                <a:gd name="connsiteX3" fmla="*/ 415379 w 454042"/>
                <a:gd name="connsiteY3" fmla="*/ 214254 h 446048"/>
                <a:gd name="connsiteX4" fmla="*/ 453479 w 454042"/>
                <a:gd name="connsiteY4" fmla="*/ 295216 h 446048"/>
                <a:gd name="connsiteX5" fmla="*/ 437604 w 454042"/>
                <a:gd name="connsiteY5" fmla="*/ 363479 h 446048"/>
                <a:gd name="connsiteX6" fmla="*/ 429666 w 454042"/>
                <a:gd name="connsiteY6" fmla="*/ 409516 h 446048"/>
                <a:gd name="connsiteX7" fmla="*/ 380454 w 454042"/>
                <a:gd name="connsiteY7" fmla="*/ 442854 h 446048"/>
                <a:gd name="connsiteX8" fmla="*/ 320129 w 454042"/>
                <a:gd name="connsiteY8" fmla="*/ 439679 h 446048"/>
                <a:gd name="connsiteX9" fmla="*/ 221704 w 454042"/>
                <a:gd name="connsiteY9" fmla="*/ 398404 h 446048"/>
                <a:gd name="connsiteX10" fmla="*/ 131216 w 454042"/>
                <a:gd name="connsiteY10" fmla="*/ 360304 h 446048"/>
                <a:gd name="connsiteX11" fmla="*/ 80416 w 454042"/>
                <a:gd name="connsiteY11" fmla="*/ 344429 h 446048"/>
                <a:gd name="connsiteX12" fmla="*/ 45491 w 454042"/>
                <a:gd name="connsiteY12" fmla="*/ 317441 h 446048"/>
                <a:gd name="connsiteX13" fmla="*/ 1041 w 454042"/>
                <a:gd name="connsiteY13" fmla="*/ 260291 h 446048"/>
                <a:gd name="connsiteX14" fmla="*/ 15329 w 454042"/>
                <a:gd name="connsiteY14" fmla="*/ 230129 h 446048"/>
                <a:gd name="connsiteX15" fmla="*/ 29616 w 454042"/>
                <a:gd name="connsiteY15" fmla="*/ 285691 h 446048"/>
                <a:gd name="connsiteX16" fmla="*/ 62954 w 454042"/>
                <a:gd name="connsiteY16" fmla="*/ 314266 h 446048"/>
                <a:gd name="connsiteX17" fmla="*/ 62954 w 454042"/>
                <a:gd name="connsiteY17" fmla="*/ 263466 h 446048"/>
                <a:gd name="connsiteX18" fmla="*/ 99466 w 454042"/>
                <a:gd name="connsiteY18" fmla="*/ 188854 h 446048"/>
                <a:gd name="connsiteX19" fmla="*/ 126454 w 454042"/>
                <a:gd name="connsiteY19" fmla="*/ 195204 h 446048"/>
                <a:gd name="connsiteX20" fmla="*/ 183604 w 454042"/>
                <a:gd name="connsiteY20" fmla="*/ 272991 h 446048"/>
                <a:gd name="connsiteX21" fmla="*/ 228054 w 454042"/>
                <a:gd name="connsiteY21" fmla="*/ 239654 h 446048"/>
                <a:gd name="connsiteX22" fmla="*/ 221704 w 454042"/>
                <a:gd name="connsiteY22" fmla="*/ 190441 h 446048"/>
                <a:gd name="connsiteX23" fmla="*/ 201066 w 454042"/>
                <a:gd name="connsiteY23" fmla="*/ 101541 h 446048"/>
                <a:gd name="connsiteX24" fmla="*/ 207416 w 454042"/>
                <a:gd name="connsiteY24" fmla="*/ 65029 h 446048"/>
                <a:gd name="connsiteX25" fmla="*/ 248692 w 454042"/>
                <a:gd name="connsiteY25" fmla="*/ 49153 h 446048"/>
                <a:gd name="connsiteX26" fmla="*/ 315367 w 454042"/>
                <a:gd name="connsiteY26" fmla="*/ 30103 h 446048"/>
                <a:gd name="connsiteX27" fmla="*/ 378866 w 454042"/>
                <a:gd name="connsiteY27" fmla="*/ 1529 h 44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4042" h="446048">
                  <a:moveTo>
                    <a:pt x="378866" y="1529"/>
                  </a:moveTo>
                  <a:cubicBezTo>
                    <a:pt x="392360" y="9996"/>
                    <a:pt x="391567" y="60531"/>
                    <a:pt x="396329" y="80904"/>
                  </a:cubicBezTo>
                  <a:cubicBezTo>
                    <a:pt x="401091" y="101277"/>
                    <a:pt x="404266" y="101541"/>
                    <a:pt x="407441" y="123766"/>
                  </a:cubicBezTo>
                  <a:cubicBezTo>
                    <a:pt x="410616" y="145991"/>
                    <a:pt x="407706" y="185679"/>
                    <a:pt x="415379" y="214254"/>
                  </a:cubicBezTo>
                  <a:cubicBezTo>
                    <a:pt x="423052" y="242829"/>
                    <a:pt x="449775" y="270345"/>
                    <a:pt x="453479" y="295216"/>
                  </a:cubicBezTo>
                  <a:cubicBezTo>
                    <a:pt x="457183" y="320087"/>
                    <a:pt x="441573" y="344429"/>
                    <a:pt x="437604" y="363479"/>
                  </a:cubicBezTo>
                  <a:cubicBezTo>
                    <a:pt x="433635" y="382529"/>
                    <a:pt x="439191" y="396287"/>
                    <a:pt x="429666" y="409516"/>
                  </a:cubicBezTo>
                  <a:cubicBezTo>
                    <a:pt x="420141" y="422745"/>
                    <a:pt x="398710" y="437827"/>
                    <a:pt x="380454" y="442854"/>
                  </a:cubicBezTo>
                  <a:cubicBezTo>
                    <a:pt x="362198" y="447881"/>
                    <a:pt x="346587" y="447087"/>
                    <a:pt x="320129" y="439679"/>
                  </a:cubicBezTo>
                  <a:cubicBezTo>
                    <a:pt x="293671" y="432271"/>
                    <a:pt x="221704" y="398404"/>
                    <a:pt x="221704" y="398404"/>
                  </a:cubicBezTo>
                  <a:cubicBezTo>
                    <a:pt x="190219" y="385175"/>
                    <a:pt x="154764" y="369300"/>
                    <a:pt x="131216" y="360304"/>
                  </a:cubicBezTo>
                  <a:cubicBezTo>
                    <a:pt x="107668" y="351308"/>
                    <a:pt x="94703" y="351573"/>
                    <a:pt x="80416" y="344429"/>
                  </a:cubicBezTo>
                  <a:cubicBezTo>
                    <a:pt x="66128" y="337285"/>
                    <a:pt x="58720" y="331464"/>
                    <a:pt x="45491" y="317441"/>
                  </a:cubicBezTo>
                  <a:cubicBezTo>
                    <a:pt x="32262" y="303418"/>
                    <a:pt x="6068" y="274843"/>
                    <a:pt x="1041" y="260291"/>
                  </a:cubicBezTo>
                  <a:cubicBezTo>
                    <a:pt x="-3986" y="245739"/>
                    <a:pt x="10567" y="225896"/>
                    <a:pt x="15329" y="230129"/>
                  </a:cubicBezTo>
                  <a:cubicBezTo>
                    <a:pt x="20091" y="234362"/>
                    <a:pt x="21678" y="271668"/>
                    <a:pt x="29616" y="285691"/>
                  </a:cubicBezTo>
                  <a:cubicBezTo>
                    <a:pt x="37554" y="299714"/>
                    <a:pt x="57398" y="317970"/>
                    <a:pt x="62954" y="314266"/>
                  </a:cubicBezTo>
                  <a:cubicBezTo>
                    <a:pt x="68510" y="310562"/>
                    <a:pt x="56869" y="284368"/>
                    <a:pt x="62954" y="263466"/>
                  </a:cubicBezTo>
                  <a:cubicBezTo>
                    <a:pt x="69039" y="242564"/>
                    <a:pt x="88883" y="200231"/>
                    <a:pt x="99466" y="188854"/>
                  </a:cubicBezTo>
                  <a:cubicBezTo>
                    <a:pt x="110049" y="177477"/>
                    <a:pt x="112431" y="181181"/>
                    <a:pt x="126454" y="195204"/>
                  </a:cubicBezTo>
                  <a:cubicBezTo>
                    <a:pt x="140477" y="209227"/>
                    <a:pt x="166671" y="265583"/>
                    <a:pt x="183604" y="272991"/>
                  </a:cubicBezTo>
                  <a:cubicBezTo>
                    <a:pt x="200537" y="280399"/>
                    <a:pt x="221704" y="253412"/>
                    <a:pt x="228054" y="239654"/>
                  </a:cubicBezTo>
                  <a:cubicBezTo>
                    <a:pt x="234404" y="225896"/>
                    <a:pt x="226202" y="213460"/>
                    <a:pt x="221704" y="190441"/>
                  </a:cubicBezTo>
                  <a:cubicBezTo>
                    <a:pt x="217206" y="167422"/>
                    <a:pt x="203447" y="122443"/>
                    <a:pt x="201066" y="101541"/>
                  </a:cubicBezTo>
                  <a:cubicBezTo>
                    <a:pt x="198685" y="80639"/>
                    <a:pt x="199478" y="73760"/>
                    <a:pt x="207416" y="65029"/>
                  </a:cubicBezTo>
                  <a:cubicBezTo>
                    <a:pt x="215354" y="56298"/>
                    <a:pt x="232552" y="50476"/>
                    <a:pt x="248692" y="49153"/>
                  </a:cubicBezTo>
                  <a:cubicBezTo>
                    <a:pt x="264832" y="47830"/>
                    <a:pt x="293671" y="38040"/>
                    <a:pt x="315367" y="30103"/>
                  </a:cubicBezTo>
                  <a:cubicBezTo>
                    <a:pt x="337063" y="22166"/>
                    <a:pt x="365372" y="-6938"/>
                    <a:pt x="378866" y="1529"/>
                  </a:cubicBezTo>
                  <a:close/>
                </a:path>
              </a:pathLst>
            </a:custGeom>
            <a:solidFill>
              <a:srgbClr val="F9F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6DE7208-D3B8-E12B-2ECF-C78224D265DE}"/>
                </a:ext>
              </a:extLst>
            </p:cNvPr>
            <p:cNvSpPr/>
            <p:nvPr/>
          </p:nvSpPr>
          <p:spPr>
            <a:xfrm>
              <a:off x="7307354" y="6222031"/>
              <a:ext cx="150018" cy="37513"/>
            </a:xfrm>
            <a:custGeom>
              <a:avLst/>
              <a:gdLst>
                <a:gd name="connsiteX0" fmla="*/ 475250 w 841021"/>
                <a:gd name="connsiteY0" fmla="*/ 46 h 210301"/>
                <a:gd name="connsiteX1" fmla="*/ 373830 w 841021"/>
                <a:gd name="connsiteY1" fmla="*/ 20023 h 210301"/>
                <a:gd name="connsiteX2" fmla="*/ 201381 w 841021"/>
                <a:gd name="connsiteY2" fmla="*/ 114626 h 210301"/>
                <a:gd name="connsiteX3" fmla="*/ 0 w 841021"/>
                <a:gd name="connsiteY3" fmla="*/ 210302 h 210301"/>
                <a:gd name="connsiteX4" fmla="*/ 250366 w 841021"/>
                <a:gd name="connsiteY4" fmla="*/ 178231 h 210301"/>
                <a:gd name="connsiteX5" fmla="*/ 383235 w 841021"/>
                <a:gd name="connsiteY5" fmla="*/ 186306 h 210301"/>
                <a:gd name="connsiteX6" fmla="*/ 625714 w 841021"/>
                <a:gd name="connsiteY6" fmla="*/ 206054 h 210301"/>
                <a:gd name="connsiteX7" fmla="*/ 737539 w 841021"/>
                <a:gd name="connsiteY7" fmla="*/ 179150 h 210301"/>
                <a:gd name="connsiteX8" fmla="*/ 754837 w 841021"/>
                <a:gd name="connsiteY8" fmla="*/ 168817 h 210301"/>
                <a:gd name="connsiteX9" fmla="*/ 841021 w 841021"/>
                <a:gd name="connsiteY9" fmla="*/ 114282 h 210301"/>
                <a:gd name="connsiteX10" fmla="*/ 475235 w 841021"/>
                <a:gd name="connsiteY10" fmla="*/ 47 h 21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1021" h="210301">
                  <a:moveTo>
                    <a:pt x="475250" y="46"/>
                  </a:moveTo>
                  <a:lnTo>
                    <a:pt x="373830" y="20023"/>
                  </a:lnTo>
                  <a:cubicBezTo>
                    <a:pt x="325916" y="60360"/>
                    <a:pt x="268667" y="94191"/>
                    <a:pt x="201381" y="114626"/>
                  </a:cubicBezTo>
                  <a:cubicBezTo>
                    <a:pt x="98589" y="145931"/>
                    <a:pt x="38121" y="178002"/>
                    <a:pt x="0" y="210302"/>
                  </a:cubicBezTo>
                  <a:cubicBezTo>
                    <a:pt x="66552" y="192353"/>
                    <a:pt x="150514" y="178231"/>
                    <a:pt x="250366" y="178231"/>
                  </a:cubicBezTo>
                  <a:cubicBezTo>
                    <a:pt x="293841" y="178231"/>
                    <a:pt x="338579" y="180987"/>
                    <a:pt x="383235" y="186306"/>
                  </a:cubicBezTo>
                  <a:cubicBezTo>
                    <a:pt x="496206" y="199778"/>
                    <a:pt x="573280" y="206054"/>
                    <a:pt x="625714" y="206054"/>
                  </a:cubicBezTo>
                  <a:cubicBezTo>
                    <a:pt x="692725" y="206054"/>
                    <a:pt x="707651" y="197099"/>
                    <a:pt x="737539" y="179150"/>
                  </a:cubicBezTo>
                  <a:lnTo>
                    <a:pt x="754837" y="168817"/>
                  </a:lnTo>
                  <a:lnTo>
                    <a:pt x="841021" y="114282"/>
                  </a:lnTo>
                  <a:cubicBezTo>
                    <a:pt x="654532" y="-5851"/>
                    <a:pt x="475235" y="47"/>
                    <a:pt x="475235" y="47"/>
                  </a:cubicBezTo>
                  <a:close/>
                </a:path>
              </a:pathLst>
            </a:custGeom>
            <a:solidFill>
              <a:srgbClr val="186C7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DBA89B6-1C3C-EC55-E597-8A4028598DBB}"/>
                </a:ext>
              </a:extLst>
            </p:cNvPr>
            <p:cNvSpPr/>
            <p:nvPr/>
          </p:nvSpPr>
          <p:spPr>
            <a:xfrm>
              <a:off x="7045587" y="6161566"/>
              <a:ext cx="401746" cy="368240"/>
            </a:xfrm>
            <a:custGeom>
              <a:avLst/>
              <a:gdLst>
                <a:gd name="connsiteX0" fmla="*/ 747498 w 2252235"/>
                <a:gd name="connsiteY0" fmla="*/ 1097808 h 2064393"/>
                <a:gd name="connsiteX1" fmla="*/ 453584 w 2252235"/>
                <a:gd name="connsiteY1" fmla="*/ 1601058 h 2064393"/>
                <a:gd name="connsiteX2" fmla="*/ 583093 w 2252235"/>
                <a:gd name="connsiteY2" fmla="*/ 2064394 h 2064393"/>
                <a:gd name="connsiteX3" fmla="*/ 747498 w 2252235"/>
                <a:gd name="connsiteY3" fmla="*/ 1551151 h 2064393"/>
                <a:gd name="connsiteX4" fmla="*/ 991967 w 2252235"/>
                <a:gd name="connsiteY4" fmla="*/ 1135497 h 2064393"/>
                <a:gd name="connsiteX5" fmla="*/ 1011637 w 2252235"/>
                <a:gd name="connsiteY5" fmla="*/ 1451573 h 2064393"/>
                <a:gd name="connsiteX6" fmla="*/ 1385310 w 2252235"/>
                <a:gd name="connsiteY6" fmla="*/ 1840167 h 2064393"/>
                <a:gd name="connsiteX7" fmla="*/ 1320519 w 2252235"/>
                <a:gd name="connsiteY7" fmla="*/ 1217362 h 2064393"/>
                <a:gd name="connsiteX8" fmla="*/ 1275666 w 2252235"/>
                <a:gd name="connsiteY8" fmla="*/ 928425 h 2064393"/>
                <a:gd name="connsiteX9" fmla="*/ 1778838 w 2252235"/>
                <a:gd name="connsiteY9" fmla="*/ 788855 h 2064393"/>
                <a:gd name="connsiteX10" fmla="*/ 2252236 w 2252235"/>
                <a:gd name="connsiteY10" fmla="*/ 559690 h 2064393"/>
                <a:gd name="connsiteX11" fmla="*/ 1843626 w 2252235"/>
                <a:gd name="connsiteY11" fmla="*/ 584642 h 2064393"/>
                <a:gd name="connsiteX12" fmla="*/ 1320479 w 2252235"/>
                <a:gd name="connsiteY12" fmla="*/ 674309 h 2064393"/>
                <a:gd name="connsiteX13" fmla="*/ 1651514 w 2252235"/>
                <a:gd name="connsiteY13" fmla="*/ 396393 h 2064393"/>
                <a:gd name="connsiteX14" fmla="*/ 1958135 w 2252235"/>
                <a:gd name="connsiteY14" fmla="*/ 6653 h 2064393"/>
                <a:gd name="connsiteX15" fmla="*/ 1610219 w 2252235"/>
                <a:gd name="connsiteY15" fmla="*/ 171059 h 2064393"/>
                <a:gd name="connsiteX16" fmla="*/ 1205891 w 2252235"/>
                <a:gd name="connsiteY16" fmla="*/ 385293 h 2064393"/>
                <a:gd name="connsiteX17" fmla="*/ 1365291 w 2252235"/>
                <a:gd name="connsiteY17" fmla="*/ 36573 h 2064393"/>
                <a:gd name="connsiteX18" fmla="*/ 1036440 w 2252235"/>
                <a:gd name="connsiteY18" fmla="*/ 290652 h 2064393"/>
                <a:gd name="connsiteX19" fmla="*/ 864911 w 2252235"/>
                <a:gd name="connsiteY19" fmla="*/ 624216 h 2064393"/>
                <a:gd name="connsiteX20" fmla="*/ 1052203 w 2252235"/>
                <a:gd name="connsiteY20" fmla="*/ 903738 h 2064393"/>
                <a:gd name="connsiteX21" fmla="*/ 1080217 w 2252235"/>
                <a:gd name="connsiteY21" fmla="*/ 973045 h 2064393"/>
                <a:gd name="connsiteX22" fmla="*/ 1025797 w 2252235"/>
                <a:gd name="connsiteY22" fmla="*/ 1041204 h 2064393"/>
                <a:gd name="connsiteX23" fmla="*/ 951170 w 2252235"/>
                <a:gd name="connsiteY23" fmla="*/ 1055785 h 2064393"/>
                <a:gd name="connsiteX24" fmla="*/ 865216 w 2252235"/>
                <a:gd name="connsiteY24" fmla="*/ 1046102 h 2064393"/>
                <a:gd name="connsiteX25" fmla="*/ 843785 w 2252235"/>
                <a:gd name="connsiteY25" fmla="*/ 1041319 h 2064393"/>
                <a:gd name="connsiteX26" fmla="*/ 830543 w 2252235"/>
                <a:gd name="connsiteY26" fmla="*/ 1023829 h 2064393"/>
                <a:gd name="connsiteX27" fmla="*/ 596332 w 2252235"/>
                <a:gd name="connsiteY27" fmla="*/ 575874 h 2064393"/>
                <a:gd name="connsiteX28" fmla="*/ 433494 w 2252235"/>
                <a:gd name="connsiteY28" fmla="*/ 564738 h 2064393"/>
                <a:gd name="connsiteX29" fmla="*/ 597900 w 2252235"/>
                <a:gd name="connsiteY29" fmla="*/ 858691 h 2064393"/>
                <a:gd name="connsiteX30" fmla="*/ 219290 w 2252235"/>
                <a:gd name="connsiteY30" fmla="*/ 1008137 h 2064393"/>
                <a:gd name="connsiteX31" fmla="*/ 0 w 2252235"/>
                <a:gd name="connsiteY31" fmla="*/ 1473197 h 2064393"/>
                <a:gd name="connsiteX32" fmla="*/ 328851 w 2252235"/>
                <a:gd name="connsiteY32" fmla="*/ 1252301 h 2064393"/>
                <a:gd name="connsiteX33" fmla="*/ 747483 w 2252235"/>
                <a:gd name="connsiteY33" fmla="*/ 1097800 h 206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52235" h="2064393">
                  <a:moveTo>
                    <a:pt x="747498" y="1097808"/>
                  </a:moveTo>
                  <a:cubicBezTo>
                    <a:pt x="612945" y="1157586"/>
                    <a:pt x="478459" y="1436652"/>
                    <a:pt x="453584" y="1601058"/>
                  </a:cubicBezTo>
                  <a:cubicBezTo>
                    <a:pt x="428632" y="1765424"/>
                    <a:pt x="583093" y="2064394"/>
                    <a:pt x="583093" y="2064394"/>
                  </a:cubicBezTo>
                  <a:cubicBezTo>
                    <a:pt x="593119" y="1974689"/>
                    <a:pt x="637972" y="1640863"/>
                    <a:pt x="747498" y="1551151"/>
                  </a:cubicBezTo>
                  <a:cubicBezTo>
                    <a:pt x="840495" y="1475147"/>
                    <a:pt x="958216" y="1213532"/>
                    <a:pt x="991967" y="1135497"/>
                  </a:cubicBezTo>
                  <a:cubicBezTo>
                    <a:pt x="972756" y="1202700"/>
                    <a:pt x="964336" y="1382718"/>
                    <a:pt x="1011637" y="1451573"/>
                  </a:cubicBezTo>
                  <a:cubicBezTo>
                    <a:pt x="1066401" y="1531251"/>
                    <a:pt x="1385310" y="1840167"/>
                    <a:pt x="1385310" y="1840167"/>
                  </a:cubicBezTo>
                  <a:cubicBezTo>
                    <a:pt x="1385310" y="1840167"/>
                    <a:pt x="1290630" y="1346939"/>
                    <a:pt x="1320519" y="1217362"/>
                  </a:cubicBezTo>
                  <a:cubicBezTo>
                    <a:pt x="1350408" y="1087854"/>
                    <a:pt x="1275666" y="928425"/>
                    <a:pt x="1275666" y="928425"/>
                  </a:cubicBezTo>
                  <a:cubicBezTo>
                    <a:pt x="1315467" y="903473"/>
                    <a:pt x="1469963" y="793871"/>
                    <a:pt x="1778838" y="788855"/>
                  </a:cubicBezTo>
                  <a:cubicBezTo>
                    <a:pt x="2087830" y="783880"/>
                    <a:pt x="2252236" y="559690"/>
                    <a:pt x="2252236" y="559690"/>
                  </a:cubicBezTo>
                  <a:cubicBezTo>
                    <a:pt x="2182431" y="599567"/>
                    <a:pt x="2177495" y="624405"/>
                    <a:pt x="1843626" y="584642"/>
                  </a:cubicBezTo>
                  <a:cubicBezTo>
                    <a:pt x="1509759" y="544727"/>
                    <a:pt x="1320479" y="674309"/>
                    <a:pt x="1320479" y="674309"/>
                  </a:cubicBezTo>
                  <a:cubicBezTo>
                    <a:pt x="1365331" y="594554"/>
                    <a:pt x="1360279" y="484988"/>
                    <a:pt x="1651514" y="396393"/>
                  </a:cubicBezTo>
                  <a:cubicBezTo>
                    <a:pt x="1942636" y="307759"/>
                    <a:pt x="2013048" y="-53169"/>
                    <a:pt x="1958135" y="6653"/>
                  </a:cubicBezTo>
                  <a:cubicBezTo>
                    <a:pt x="1955150" y="10021"/>
                    <a:pt x="1806887" y="109983"/>
                    <a:pt x="1610219" y="171059"/>
                  </a:cubicBezTo>
                  <a:cubicBezTo>
                    <a:pt x="1401765" y="235850"/>
                    <a:pt x="1205891" y="385293"/>
                    <a:pt x="1205891" y="385293"/>
                  </a:cubicBezTo>
                  <a:cubicBezTo>
                    <a:pt x="1195865" y="270676"/>
                    <a:pt x="1365291" y="36573"/>
                    <a:pt x="1365291" y="36573"/>
                  </a:cubicBezTo>
                  <a:cubicBezTo>
                    <a:pt x="1365291" y="36573"/>
                    <a:pt x="1156033" y="200979"/>
                    <a:pt x="1036440" y="290652"/>
                  </a:cubicBezTo>
                  <a:cubicBezTo>
                    <a:pt x="947615" y="357243"/>
                    <a:pt x="889140" y="536384"/>
                    <a:pt x="864911" y="624216"/>
                  </a:cubicBezTo>
                  <a:cubicBezTo>
                    <a:pt x="903066" y="729653"/>
                    <a:pt x="961620" y="831719"/>
                    <a:pt x="1052203" y="903738"/>
                  </a:cubicBezTo>
                  <a:cubicBezTo>
                    <a:pt x="1069387" y="918701"/>
                    <a:pt x="1084044" y="943310"/>
                    <a:pt x="1080217" y="973045"/>
                  </a:cubicBezTo>
                  <a:cubicBezTo>
                    <a:pt x="1077653" y="993022"/>
                    <a:pt x="1066134" y="1020997"/>
                    <a:pt x="1025797" y="1041204"/>
                  </a:cubicBezTo>
                  <a:cubicBezTo>
                    <a:pt x="1006165" y="1051001"/>
                    <a:pt x="981786" y="1055785"/>
                    <a:pt x="951170" y="1055785"/>
                  </a:cubicBezTo>
                  <a:cubicBezTo>
                    <a:pt x="910030" y="1055785"/>
                    <a:pt x="869693" y="1047097"/>
                    <a:pt x="865216" y="1046102"/>
                  </a:cubicBezTo>
                  <a:lnTo>
                    <a:pt x="843785" y="1041319"/>
                  </a:lnTo>
                  <a:lnTo>
                    <a:pt x="830543" y="1023829"/>
                  </a:lnTo>
                  <a:cubicBezTo>
                    <a:pt x="821626" y="1012042"/>
                    <a:pt x="677806" y="819117"/>
                    <a:pt x="596332" y="575874"/>
                  </a:cubicBezTo>
                  <a:cubicBezTo>
                    <a:pt x="507813" y="563628"/>
                    <a:pt x="433494" y="564738"/>
                    <a:pt x="433494" y="564738"/>
                  </a:cubicBezTo>
                  <a:cubicBezTo>
                    <a:pt x="498286" y="769028"/>
                    <a:pt x="597900" y="858691"/>
                    <a:pt x="597900" y="858691"/>
                  </a:cubicBezTo>
                  <a:cubicBezTo>
                    <a:pt x="597900" y="858691"/>
                    <a:pt x="378689" y="868679"/>
                    <a:pt x="219290" y="1008137"/>
                  </a:cubicBezTo>
                  <a:cubicBezTo>
                    <a:pt x="59782" y="1147668"/>
                    <a:pt x="0" y="1473197"/>
                    <a:pt x="0" y="1473197"/>
                  </a:cubicBezTo>
                  <a:cubicBezTo>
                    <a:pt x="0" y="1473197"/>
                    <a:pt x="209257" y="1317051"/>
                    <a:pt x="328851" y="1252301"/>
                  </a:cubicBezTo>
                  <a:cubicBezTo>
                    <a:pt x="448562" y="1187471"/>
                    <a:pt x="747483" y="1097800"/>
                    <a:pt x="747483" y="1097800"/>
                  </a:cubicBezTo>
                  <a:close/>
                </a:path>
              </a:pathLst>
            </a:custGeom>
            <a:solidFill>
              <a:srgbClr val="186C7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3C3CA69-DF49-F0D1-7B7E-64ED952BEBE8}"/>
                </a:ext>
              </a:extLst>
            </p:cNvPr>
            <p:cNvSpPr/>
            <p:nvPr/>
          </p:nvSpPr>
          <p:spPr>
            <a:xfrm>
              <a:off x="7152777" y="6187331"/>
              <a:ext cx="74942" cy="151910"/>
            </a:xfrm>
            <a:custGeom>
              <a:avLst/>
              <a:gdLst>
                <a:gd name="connsiteX0" fmla="*/ 398172 w 420136"/>
                <a:gd name="connsiteY0" fmla="*/ 843345 h 851624"/>
                <a:gd name="connsiteX1" fmla="*/ 414130 w 420136"/>
                <a:gd name="connsiteY1" fmla="*/ 806223 h 851624"/>
                <a:gd name="connsiteX2" fmla="*/ 135411 w 420136"/>
                <a:gd name="connsiteY2" fmla="*/ 15143 h 851624"/>
                <a:gd name="connsiteX3" fmla="*/ 2689 w 420136"/>
                <a:gd name="connsiteY3" fmla="*/ 65582 h 851624"/>
                <a:gd name="connsiteX4" fmla="*/ 277352 w 420136"/>
                <a:gd name="connsiteY4" fmla="*/ 843387 h 851624"/>
                <a:gd name="connsiteX5" fmla="*/ 398170 w 420136"/>
                <a:gd name="connsiteY5" fmla="*/ 843349 h 85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136" h="851624">
                  <a:moveTo>
                    <a:pt x="398172" y="843345"/>
                  </a:moveTo>
                  <a:cubicBezTo>
                    <a:pt x="435294" y="824784"/>
                    <a:pt x="414130" y="806223"/>
                    <a:pt x="414130" y="806223"/>
                  </a:cubicBezTo>
                  <a:cubicBezTo>
                    <a:pt x="104795" y="560530"/>
                    <a:pt x="135411" y="15143"/>
                    <a:pt x="135411" y="15143"/>
                  </a:cubicBezTo>
                  <a:cubicBezTo>
                    <a:pt x="82254" y="-37938"/>
                    <a:pt x="2689" y="65582"/>
                    <a:pt x="2689" y="65582"/>
                  </a:cubicBezTo>
                  <a:cubicBezTo>
                    <a:pt x="-31830" y="434582"/>
                    <a:pt x="277352" y="843387"/>
                    <a:pt x="277352" y="843387"/>
                  </a:cubicBezTo>
                  <a:cubicBezTo>
                    <a:pt x="277352" y="843387"/>
                    <a:pt x="360895" y="861948"/>
                    <a:pt x="398170" y="843349"/>
                  </a:cubicBezTo>
                  <a:close/>
                </a:path>
              </a:pathLst>
            </a:custGeom>
            <a:solidFill>
              <a:srgbClr val="186C7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EEEB3D4-CEF3-AAE8-1D7F-73324D8C886A}"/>
                </a:ext>
              </a:extLst>
            </p:cNvPr>
            <p:cNvSpPr/>
            <p:nvPr/>
          </p:nvSpPr>
          <p:spPr>
            <a:xfrm>
              <a:off x="7095097" y="6247854"/>
              <a:ext cx="475447" cy="487853"/>
            </a:xfrm>
            <a:custGeom>
              <a:avLst/>
              <a:gdLst>
                <a:gd name="connsiteX0" fmla="*/ 2571429 w 2665416"/>
                <a:gd name="connsiteY0" fmla="*/ 1552926 h 2734957"/>
                <a:gd name="connsiteX1" fmla="*/ 2444566 w 2665416"/>
                <a:gd name="connsiteY1" fmla="*/ 989511 h 2734957"/>
                <a:gd name="connsiteX2" fmla="*/ 2074381 w 2665416"/>
                <a:gd name="connsiteY2" fmla="*/ 0 h 2734957"/>
                <a:gd name="connsiteX3" fmla="*/ 2022908 w 2665416"/>
                <a:gd name="connsiteY3" fmla="*/ 111521 h 2734957"/>
                <a:gd name="connsiteX4" fmla="*/ 1502278 w 2665416"/>
                <a:gd name="connsiteY4" fmla="*/ 365100 h 2734957"/>
                <a:gd name="connsiteX5" fmla="*/ 1072164 w 2665416"/>
                <a:gd name="connsiteY5" fmla="*/ 469420 h 2734957"/>
                <a:gd name="connsiteX6" fmla="*/ 1101172 w 2665416"/>
                <a:gd name="connsiteY6" fmla="*/ 747297 h 2734957"/>
                <a:gd name="connsiteX7" fmla="*/ 1166384 w 2665416"/>
                <a:gd name="connsiteY7" fmla="*/ 1345344 h 2734957"/>
                <a:gd name="connsiteX8" fmla="*/ 1202089 w 2665416"/>
                <a:gd name="connsiteY8" fmla="*/ 1531294 h 2734957"/>
                <a:gd name="connsiteX9" fmla="*/ 1066037 w 2665416"/>
                <a:gd name="connsiteY9" fmla="*/ 1399571 h 2734957"/>
                <a:gd name="connsiteX10" fmla="*/ 684712 w 2665416"/>
                <a:gd name="connsiteY10" fmla="*/ 1001866 h 2734957"/>
                <a:gd name="connsiteX11" fmla="*/ 651149 w 2665416"/>
                <a:gd name="connsiteY11" fmla="*/ 918245 h 2734957"/>
                <a:gd name="connsiteX12" fmla="*/ 507827 w 2665416"/>
                <a:gd name="connsiteY12" fmla="*/ 1113924 h 2734957"/>
                <a:gd name="connsiteX13" fmla="*/ 364965 w 2665416"/>
                <a:gd name="connsiteY13" fmla="*/ 1587478 h 2734957"/>
                <a:gd name="connsiteX14" fmla="*/ 343112 w 2665416"/>
                <a:gd name="connsiteY14" fmla="*/ 1783725 h 2734957"/>
                <a:gd name="connsiteX15" fmla="*/ 252450 w 2665416"/>
                <a:gd name="connsiteY15" fmla="*/ 1608219 h 2734957"/>
                <a:gd name="connsiteX16" fmla="*/ 116858 w 2665416"/>
                <a:gd name="connsiteY16" fmla="*/ 1108447 h 2734957"/>
                <a:gd name="connsiteX17" fmla="*/ 259455 w 2665416"/>
                <a:gd name="connsiteY17" fmla="*/ 746560 h 2734957"/>
                <a:gd name="connsiteX18" fmla="*/ 125509 w 2665416"/>
                <a:gd name="connsiteY18" fmla="*/ 799296 h 2734957"/>
                <a:gd name="connsiteX19" fmla="*/ 10050 w 2665416"/>
                <a:gd name="connsiteY19" fmla="*/ 1244802 h 2734957"/>
                <a:gd name="connsiteX20" fmla="*/ 674570 w 2665416"/>
                <a:gd name="connsiteY20" fmla="*/ 2223448 h 2734957"/>
                <a:gd name="connsiteX21" fmla="*/ 1616899 w 2665416"/>
                <a:gd name="connsiteY21" fmla="*/ 2616059 h 2734957"/>
                <a:gd name="connsiteX22" fmla="*/ 2571434 w 2665416"/>
                <a:gd name="connsiteY22" fmla="*/ 2453024 h 2734957"/>
                <a:gd name="connsiteX23" fmla="*/ 2571434 w 2665416"/>
                <a:gd name="connsiteY23" fmla="*/ 1552951 h 2734957"/>
                <a:gd name="connsiteX24" fmla="*/ 167406 w 2665416"/>
                <a:gd name="connsiteY24" fmla="*/ 1698041 h 2734957"/>
                <a:gd name="connsiteX25" fmla="*/ 93851 w 2665416"/>
                <a:gd name="connsiteY25" fmla="*/ 1619013 h 2734957"/>
                <a:gd name="connsiteX26" fmla="*/ 116278 w 2665416"/>
                <a:gd name="connsiteY26" fmla="*/ 1510941 h 2734957"/>
                <a:gd name="connsiteX27" fmla="*/ 189909 w 2665416"/>
                <a:gd name="connsiteY27" fmla="*/ 1590007 h 2734957"/>
                <a:gd name="connsiteX28" fmla="*/ 167406 w 2665416"/>
                <a:gd name="connsiteY28" fmla="*/ 1698040 h 2734957"/>
                <a:gd name="connsiteX29" fmla="*/ 464838 w 2665416"/>
                <a:gd name="connsiteY29" fmla="*/ 1715569 h 2734957"/>
                <a:gd name="connsiteX30" fmla="*/ 569128 w 2665416"/>
                <a:gd name="connsiteY30" fmla="*/ 1748481 h 2734957"/>
                <a:gd name="connsiteX31" fmla="*/ 601926 w 2665416"/>
                <a:gd name="connsiteY31" fmla="*/ 1852880 h 2734957"/>
                <a:gd name="connsiteX32" fmla="*/ 497636 w 2665416"/>
                <a:gd name="connsiteY32" fmla="*/ 1819967 h 2734957"/>
                <a:gd name="connsiteX33" fmla="*/ 464838 w 2665416"/>
                <a:gd name="connsiteY33" fmla="*/ 1715569 h 2734957"/>
                <a:gd name="connsiteX34" fmla="*/ 693003 w 2665416"/>
                <a:gd name="connsiteY34" fmla="*/ 2120465 h 2734957"/>
                <a:gd name="connsiteX35" fmla="*/ 588713 w 2665416"/>
                <a:gd name="connsiteY35" fmla="*/ 2087515 h 2734957"/>
                <a:gd name="connsiteX36" fmla="*/ 555877 w 2665416"/>
                <a:gd name="connsiteY36" fmla="*/ 1983116 h 2734957"/>
                <a:gd name="connsiteX37" fmla="*/ 660167 w 2665416"/>
                <a:gd name="connsiteY37" fmla="*/ 2016067 h 2734957"/>
                <a:gd name="connsiteX38" fmla="*/ 693003 w 2665416"/>
                <a:gd name="connsiteY38" fmla="*/ 2120465 h 2734957"/>
                <a:gd name="connsiteX39" fmla="*/ 720865 w 2665416"/>
                <a:gd name="connsiteY39" fmla="*/ 1365360 h 2734957"/>
                <a:gd name="connsiteX40" fmla="*/ 637244 w 2665416"/>
                <a:gd name="connsiteY40" fmla="*/ 1294790 h 2734957"/>
                <a:gd name="connsiteX41" fmla="*/ 647003 w 2665416"/>
                <a:gd name="connsiteY41" fmla="*/ 1185758 h 2734957"/>
                <a:gd name="connsiteX42" fmla="*/ 730623 w 2665416"/>
                <a:gd name="connsiteY42" fmla="*/ 1256366 h 2734957"/>
                <a:gd name="connsiteX43" fmla="*/ 720865 w 2665416"/>
                <a:gd name="connsiteY43" fmla="*/ 1365359 h 2734957"/>
                <a:gd name="connsiteX44" fmla="*/ 801882 w 2665416"/>
                <a:gd name="connsiteY44" fmla="*/ 1622957 h 2734957"/>
                <a:gd name="connsiteX45" fmla="*/ 811641 w 2665416"/>
                <a:gd name="connsiteY45" fmla="*/ 1514042 h 2734957"/>
                <a:gd name="connsiteX46" fmla="*/ 895261 w 2665416"/>
                <a:gd name="connsiteY46" fmla="*/ 1584612 h 2734957"/>
                <a:gd name="connsiteX47" fmla="*/ 885503 w 2665416"/>
                <a:gd name="connsiteY47" fmla="*/ 1693644 h 2734957"/>
                <a:gd name="connsiteX48" fmla="*/ 801882 w 2665416"/>
                <a:gd name="connsiteY48" fmla="*/ 1622959 h 2734957"/>
                <a:gd name="connsiteX49" fmla="*/ 976663 w 2665416"/>
                <a:gd name="connsiteY49" fmla="*/ 2120465 h 2734957"/>
                <a:gd name="connsiteX50" fmla="*/ 872373 w 2665416"/>
                <a:gd name="connsiteY50" fmla="*/ 2087515 h 2734957"/>
                <a:gd name="connsiteX51" fmla="*/ 839536 w 2665416"/>
                <a:gd name="connsiteY51" fmla="*/ 1983116 h 2734957"/>
                <a:gd name="connsiteX52" fmla="*/ 943827 w 2665416"/>
                <a:gd name="connsiteY52" fmla="*/ 2016067 h 2734957"/>
                <a:gd name="connsiteX53" fmla="*/ 976663 w 2665416"/>
                <a:gd name="connsiteY53" fmla="*/ 2120465 h 2734957"/>
                <a:gd name="connsiteX54" fmla="*/ 2043082 w 2665416"/>
                <a:gd name="connsiteY54" fmla="*/ 174459 h 2734957"/>
                <a:gd name="connsiteX55" fmla="*/ 2116178 w 2665416"/>
                <a:gd name="connsiteY55" fmla="*/ 249353 h 2734957"/>
                <a:gd name="connsiteX56" fmla="*/ 2116981 w 2665416"/>
                <a:gd name="connsiteY56" fmla="*/ 354026 h 2734957"/>
                <a:gd name="connsiteX57" fmla="*/ 2043848 w 2665416"/>
                <a:gd name="connsiteY57" fmla="*/ 279093 h 2734957"/>
                <a:gd name="connsiteX58" fmla="*/ 2043082 w 2665416"/>
                <a:gd name="connsiteY58" fmla="*/ 174460 h 2734957"/>
                <a:gd name="connsiteX59" fmla="*/ 1883075 w 2665416"/>
                <a:gd name="connsiteY59" fmla="*/ 562053 h 2734957"/>
                <a:gd name="connsiteX60" fmla="*/ 1966696 w 2665416"/>
                <a:gd name="connsiteY60" fmla="*/ 632623 h 2734957"/>
                <a:gd name="connsiteX61" fmla="*/ 1956899 w 2665416"/>
                <a:gd name="connsiteY61" fmla="*/ 741616 h 2734957"/>
                <a:gd name="connsiteX62" fmla="*/ 1873317 w 2665416"/>
                <a:gd name="connsiteY62" fmla="*/ 671008 h 2734957"/>
                <a:gd name="connsiteX63" fmla="*/ 1883076 w 2665416"/>
                <a:gd name="connsiteY63" fmla="*/ 562054 h 2734957"/>
                <a:gd name="connsiteX64" fmla="*/ 1282354 w 2665416"/>
                <a:gd name="connsiteY64" fmla="*/ 1928853 h 2734957"/>
                <a:gd name="connsiteX65" fmla="*/ 1198733 w 2665416"/>
                <a:gd name="connsiteY65" fmla="*/ 1858206 h 2734957"/>
                <a:gd name="connsiteX66" fmla="*/ 1208530 w 2665416"/>
                <a:gd name="connsiteY66" fmla="*/ 1749252 h 2734957"/>
                <a:gd name="connsiteX67" fmla="*/ 1292111 w 2665416"/>
                <a:gd name="connsiteY67" fmla="*/ 1819822 h 2734957"/>
                <a:gd name="connsiteX68" fmla="*/ 1282353 w 2665416"/>
                <a:gd name="connsiteY68" fmla="*/ 1928855 h 2734957"/>
                <a:gd name="connsiteX69" fmla="*/ 1282354 w 2665416"/>
                <a:gd name="connsiteY69" fmla="*/ 773182 h 2734957"/>
                <a:gd name="connsiteX70" fmla="*/ 1198733 w 2665416"/>
                <a:gd name="connsiteY70" fmla="*/ 702612 h 2734957"/>
                <a:gd name="connsiteX71" fmla="*/ 1208530 w 2665416"/>
                <a:gd name="connsiteY71" fmla="*/ 593658 h 2734957"/>
                <a:gd name="connsiteX72" fmla="*/ 1292111 w 2665416"/>
                <a:gd name="connsiteY72" fmla="*/ 664228 h 2734957"/>
                <a:gd name="connsiteX73" fmla="*/ 1282353 w 2665416"/>
                <a:gd name="connsiteY73" fmla="*/ 773182 h 2734957"/>
                <a:gd name="connsiteX74" fmla="*/ 1345461 w 2665416"/>
                <a:gd name="connsiteY74" fmla="*/ 1294919 h 2734957"/>
                <a:gd name="connsiteX75" fmla="*/ 1355258 w 2665416"/>
                <a:gd name="connsiteY75" fmla="*/ 1185887 h 2734957"/>
                <a:gd name="connsiteX76" fmla="*/ 1438878 w 2665416"/>
                <a:gd name="connsiteY76" fmla="*/ 1256495 h 2734957"/>
                <a:gd name="connsiteX77" fmla="*/ 1429081 w 2665416"/>
                <a:gd name="connsiteY77" fmla="*/ 1365448 h 2734957"/>
                <a:gd name="connsiteX78" fmla="*/ 1345461 w 2665416"/>
                <a:gd name="connsiteY78" fmla="*/ 1294917 h 2734957"/>
                <a:gd name="connsiteX79" fmla="*/ 1520242 w 2665416"/>
                <a:gd name="connsiteY79" fmla="*/ 2355264 h 2734957"/>
                <a:gd name="connsiteX80" fmla="*/ 1415991 w 2665416"/>
                <a:gd name="connsiteY80" fmla="*/ 2322313 h 2734957"/>
                <a:gd name="connsiteX81" fmla="*/ 1383154 w 2665416"/>
                <a:gd name="connsiteY81" fmla="*/ 2217915 h 2734957"/>
                <a:gd name="connsiteX82" fmla="*/ 1487406 w 2665416"/>
                <a:gd name="connsiteY82" fmla="*/ 2250865 h 2734957"/>
                <a:gd name="connsiteX83" fmla="*/ 1520242 w 2665416"/>
                <a:gd name="connsiteY83" fmla="*/ 2355264 h 2734957"/>
                <a:gd name="connsiteX84" fmla="*/ 1573476 w 2665416"/>
                <a:gd name="connsiteY84" fmla="*/ 422483 h 2734957"/>
                <a:gd name="connsiteX85" fmla="*/ 1657134 w 2665416"/>
                <a:gd name="connsiteY85" fmla="*/ 493091 h 2734957"/>
                <a:gd name="connsiteX86" fmla="*/ 1647376 w 2665416"/>
                <a:gd name="connsiteY86" fmla="*/ 602084 h 2734957"/>
                <a:gd name="connsiteX87" fmla="*/ 1563755 w 2665416"/>
                <a:gd name="connsiteY87" fmla="*/ 531476 h 2734957"/>
                <a:gd name="connsiteX88" fmla="*/ 1573476 w 2665416"/>
                <a:gd name="connsiteY88" fmla="*/ 422483 h 2734957"/>
                <a:gd name="connsiteX89" fmla="*/ 1685457 w 2665416"/>
                <a:gd name="connsiteY89" fmla="*/ 1836897 h 2734957"/>
                <a:gd name="connsiteX90" fmla="*/ 1601876 w 2665416"/>
                <a:gd name="connsiteY90" fmla="*/ 1766327 h 2734957"/>
                <a:gd name="connsiteX91" fmla="*/ 1611634 w 2665416"/>
                <a:gd name="connsiteY91" fmla="*/ 1657295 h 2734957"/>
                <a:gd name="connsiteX92" fmla="*/ 1695216 w 2665416"/>
                <a:gd name="connsiteY92" fmla="*/ 1727903 h 2734957"/>
                <a:gd name="connsiteX93" fmla="*/ 1685457 w 2665416"/>
                <a:gd name="connsiteY93" fmla="*/ 1836896 h 2734957"/>
                <a:gd name="connsiteX94" fmla="*/ 1685457 w 2665416"/>
                <a:gd name="connsiteY94" fmla="*/ 987494 h 2734957"/>
                <a:gd name="connsiteX95" fmla="*/ 1601876 w 2665416"/>
                <a:gd name="connsiteY95" fmla="*/ 916886 h 2734957"/>
                <a:gd name="connsiteX96" fmla="*/ 1611634 w 2665416"/>
                <a:gd name="connsiteY96" fmla="*/ 807932 h 2734957"/>
                <a:gd name="connsiteX97" fmla="*/ 1695216 w 2665416"/>
                <a:gd name="connsiteY97" fmla="*/ 878502 h 2734957"/>
                <a:gd name="connsiteX98" fmla="*/ 1685457 w 2665416"/>
                <a:gd name="connsiteY98" fmla="*/ 987495 h 2734957"/>
                <a:gd name="connsiteX99" fmla="*/ 1763336 w 2665416"/>
                <a:gd name="connsiteY99" fmla="*/ 1386610 h 2734957"/>
                <a:gd name="connsiteX100" fmla="*/ 1773134 w 2665416"/>
                <a:gd name="connsiteY100" fmla="*/ 1277656 h 2734957"/>
                <a:gd name="connsiteX101" fmla="*/ 1856754 w 2665416"/>
                <a:gd name="connsiteY101" fmla="*/ 1348226 h 2734957"/>
                <a:gd name="connsiteX102" fmla="*/ 1846957 w 2665416"/>
                <a:gd name="connsiteY102" fmla="*/ 1457298 h 2734957"/>
                <a:gd name="connsiteX103" fmla="*/ 1763336 w 2665416"/>
                <a:gd name="connsiteY103" fmla="*/ 1386613 h 2734957"/>
                <a:gd name="connsiteX104" fmla="*/ 1827592 w 2665416"/>
                <a:gd name="connsiteY104" fmla="*/ 2105250 h 2734957"/>
                <a:gd name="connsiteX105" fmla="*/ 1815920 w 2665416"/>
                <a:gd name="connsiteY105" fmla="*/ 1996561 h 2734957"/>
                <a:gd name="connsiteX106" fmla="*/ 1911633 w 2665416"/>
                <a:gd name="connsiteY106" fmla="*/ 2049335 h 2734957"/>
                <a:gd name="connsiteX107" fmla="*/ 1923305 w 2665416"/>
                <a:gd name="connsiteY107" fmla="*/ 2158172 h 2734957"/>
                <a:gd name="connsiteX108" fmla="*/ 1827592 w 2665416"/>
                <a:gd name="connsiteY108" fmla="*/ 2105244 h 2734957"/>
                <a:gd name="connsiteX109" fmla="*/ 2006272 w 2665416"/>
                <a:gd name="connsiteY109" fmla="*/ 2560318 h 2734957"/>
                <a:gd name="connsiteX110" fmla="*/ 1901982 w 2665416"/>
                <a:gd name="connsiteY110" fmla="*/ 2527367 h 2734957"/>
                <a:gd name="connsiteX111" fmla="*/ 1869146 w 2665416"/>
                <a:gd name="connsiteY111" fmla="*/ 2422969 h 2734957"/>
                <a:gd name="connsiteX112" fmla="*/ 1973436 w 2665416"/>
                <a:gd name="connsiteY112" fmla="*/ 2455920 h 2734957"/>
                <a:gd name="connsiteX113" fmla="*/ 2006272 w 2665416"/>
                <a:gd name="connsiteY113" fmla="*/ 2560318 h 2734957"/>
                <a:gd name="connsiteX114" fmla="*/ 1984267 w 2665416"/>
                <a:gd name="connsiteY114" fmla="*/ 1100543 h 2734957"/>
                <a:gd name="connsiteX115" fmla="*/ 1994026 w 2665416"/>
                <a:gd name="connsiteY115" fmla="*/ 991590 h 2734957"/>
                <a:gd name="connsiteX116" fmla="*/ 2077646 w 2665416"/>
                <a:gd name="connsiteY116" fmla="*/ 1062159 h 2734957"/>
                <a:gd name="connsiteX117" fmla="*/ 2067887 w 2665416"/>
                <a:gd name="connsiteY117" fmla="*/ 1171153 h 2734957"/>
                <a:gd name="connsiteX118" fmla="*/ 1984267 w 2665416"/>
                <a:gd name="connsiteY118" fmla="*/ 1100545 h 2734957"/>
                <a:gd name="connsiteX119" fmla="*/ 2157480 w 2665416"/>
                <a:gd name="connsiteY119" fmla="*/ 1877310 h 2734957"/>
                <a:gd name="connsiteX120" fmla="*/ 2073860 w 2665416"/>
                <a:gd name="connsiteY120" fmla="*/ 1806664 h 2734957"/>
                <a:gd name="connsiteX121" fmla="*/ 2083657 w 2665416"/>
                <a:gd name="connsiteY121" fmla="*/ 1697710 h 2734957"/>
                <a:gd name="connsiteX122" fmla="*/ 2167278 w 2665416"/>
                <a:gd name="connsiteY122" fmla="*/ 1768280 h 2734957"/>
                <a:gd name="connsiteX123" fmla="*/ 2157480 w 2665416"/>
                <a:gd name="connsiteY123" fmla="*/ 1877312 h 2734957"/>
                <a:gd name="connsiteX124" fmla="*/ 2157480 w 2665416"/>
                <a:gd name="connsiteY124" fmla="*/ 619063 h 2734957"/>
                <a:gd name="connsiteX125" fmla="*/ 2073860 w 2665416"/>
                <a:gd name="connsiteY125" fmla="*/ 548455 h 2734957"/>
                <a:gd name="connsiteX126" fmla="*/ 2083657 w 2665416"/>
                <a:gd name="connsiteY126" fmla="*/ 439501 h 2734957"/>
                <a:gd name="connsiteX127" fmla="*/ 2167278 w 2665416"/>
                <a:gd name="connsiteY127" fmla="*/ 510071 h 2734957"/>
                <a:gd name="connsiteX128" fmla="*/ 2157480 w 2665416"/>
                <a:gd name="connsiteY128" fmla="*/ 619064 h 2734957"/>
                <a:gd name="connsiteX129" fmla="*/ 2234709 w 2665416"/>
                <a:gd name="connsiteY129" fmla="*/ 751824 h 2734957"/>
                <a:gd name="connsiteX130" fmla="*/ 2324874 w 2665416"/>
                <a:gd name="connsiteY130" fmla="*/ 819639 h 2734957"/>
                <a:gd name="connsiteX131" fmla="*/ 2308417 w 2665416"/>
                <a:gd name="connsiteY131" fmla="*/ 931385 h 2734957"/>
                <a:gd name="connsiteX132" fmla="*/ 2218253 w 2665416"/>
                <a:gd name="connsiteY132" fmla="*/ 863532 h 2734957"/>
                <a:gd name="connsiteX133" fmla="*/ 2234709 w 2665416"/>
                <a:gd name="connsiteY133" fmla="*/ 751825 h 2734957"/>
                <a:gd name="connsiteX134" fmla="*/ 2230117 w 2665416"/>
                <a:gd name="connsiteY134" fmla="*/ 1239271 h 2734957"/>
                <a:gd name="connsiteX135" fmla="*/ 2313698 w 2665416"/>
                <a:gd name="connsiteY135" fmla="*/ 1309841 h 2734957"/>
                <a:gd name="connsiteX136" fmla="*/ 2303901 w 2665416"/>
                <a:gd name="connsiteY136" fmla="*/ 1418913 h 2734957"/>
                <a:gd name="connsiteX137" fmla="*/ 2220281 w 2665416"/>
                <a:gd name="connsiteY137" fmla="*/ 1348266 h 2734957"/>
                <a:gd name="connsiteX138" fmla="*/ 2230116 w 2665416"/>
                <a:gd name="connsiteY138" fmla="*/ 1239273 h 2734957"/>
                <a:gd name="connsiteX139" fmla="*/ 2336044 w 2665416"/>
                <a:gd name="connsiteY139" fmla="*/ 2572564 h 2734957"/>
                <a:gd name="connsiteX140" fmla="*/ 2240254 w 2665416"/>
                <a:gd name="connsiteY140" fmla="*/ 2519675 h 2734957"/>
                <a:gd name="connsiteX141" fmla="*/ 2228582 w 2665416"/>
                <a:gd name="connsiteY141" fmla="*/ 2410839 h 2734957"/>
                <a:gd name="connsiteX142" fmla="*/ 2324371 w 2665416"/>
                <a:gd name="connsiteY142" fmla="*/ 2463728 h 2734957"/>
                <a:gd name="connsiteX143" fmla="*/ 2336044 w 2665416"/>
                <a:gd name="connsiteY143" fmla="*/ 2572564 h 2734957"/>
                <a:gd name="connsiteX144" fmla="*/ 2363445 w 2665416"/>
                <a:gd name="connsiteY144" fmla="*/ 2207160 h 2734957"/>
                <a:gd name="connsiteX145" fmla="*/ 2279825 w 2665416"/>
                <a:gd name="connsiteY145" fmla="*/ 2136590 h 2734957"/>
                <a:gd name="connsiteX146" fmla="*/ 2289583 w 2665416"/>
                <a:gd name="connsiteY146" fmla="*/ 2027519 h 2734957"/>
                <a:gd name="connsiteX147" fmla="*/ 2373127 w 2665416"/>
                <a:gd name="connsiteY147" fmla="*/ 2098165 h 2734957"/>
                <a:gd name="connsiteX148" fmla="*/ 2363444 w 2665416"/>
                <a:gd name="connsiteY148" fmla="*/ 2207158 h 2734957"/>
                <a:gd name="connsiteX149" fmla="*/ 2520964 w 2665416"/>
                <a:gd name="connsiteY149" fmla="*/ 1973596 h 2734957"/>
                <a:gd name="connsiteX150" fmla="*/ 2448557 w 2665416"/>
                <a:gd name="connsiteY150" fmla="*/ 1891507 h 2734957"/>
                <a:gd name="connsiteX151" fmla="*/ 2474772 w 2665416"/>
                <a:gd name="connsiteY151" fmla="*/ 1785042 h 2734957"/>
                <a:gd name="connsiteX152" fmla="*/ 2547141 w 2665416"/>
                <a:gd name="connsiteY152" fmla="*/ 1867131 h 2734957"/>
                <a:gd name="connsiteX153" fmla="*/ 2520964 w 2665416"/>
                <a:gd name="connsiteY153" fmla="*/ 1973596 h 273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2665416" h="2734957">
                  <a:moveTo>
                    <a:pt x="2571429" y="1552926"/>
                  </a:moveTo>
                  <a:cubicBezTo>
                    <a:pt x="2402233" y="1275010"/>
                    <a:pt x="2444566" y="989511"/>
                    <a:pt x="2444566" y="989511"/>
                  </a:cubicBezTo>
                  <a:cubicBezTo>
                    <a:pt x="2447513" y="425872"/>
                    <a:pt x="2264044" y="142637"/>
                    <a:pt x="2074381" y="0"/>
                  </a:cubicBezTo>
                  <a:lnTo>
                    <a:pt x="2022908" y="111521"/>
                  </a:lnTo>
                  <a:cubicBezTo>
                    <a:pt x="2015407" y="121624"/>
                    <a:pt x="1837066" y="359702"/>
                    <a:pt x="1502278" y="365100"/>
                  </a:cubicBezTo>
                  <a:cubicBezTo>
                    <a:pt x="1276062" y="368774"/>
                    <a:pt x="1139666" y="430810"/>
                    <a:pt x="1072164" y="469420"/>
                  </a:cubicBezTo>
                  <a:cubicBezTo>
                    <a:pt x="1094513" y="532796"/>
                    <a:pt x="1124632" y="645808"/>
                    <a:pt x="1101172" y="747297"/>
                  </a:cubicBezTo>
                  <a:cubicBezTo>
                    <a:pt x="1081463" y="832639"/>
                    <a:pt x="1130716" y="1159463"/>
                    <a:pt x="1166384" y="1345344"/>
                  </a:cubicBezTo>
                  <a:lnTo>
                    <a:pt x="1202089" y="1531294"/>
                  </a:lnTo>
                  <a:lnTo>
                    <a:pt x="1066037" y="1399571"/>
                  </a:lnTo>
                  <a:cubicBezTo>
                    <a:pt x="1032933" y="1367463"/>
                    <a:pt x="741242" y="1084152"/>
                    <a:pt x="684712" y="1001866"/>
                  </a:cubicBezTo>
                  <a:cubicBezTo>
                    <a:pt x="669097" y="979133"/>
                    <a:pt x="658306" y="950163"/>
                    <a:pt x="651149" y="918245"/>
                  </a:cubicBezTo>
                  <a:cubicBezTo>
                    <a:pt x="605570" y="999990"/>
                    <a:pt x="555206" y="1075078"/>
                    <a:pt x="507827" y="1113924"/>
                  </a:cubicBezTo>
                  <a:cubicBezTo>
                    <a:pt x="439285" y="1169989"/>
                    <a:pt x="386705" y="1392113"/>
                    <a:pt x="364965" y="1587478"/>
                  </a:cubicBezTo>
                  <a:lnTo>
                    <a:pt x="343112" y="1783725"/>
                  </a:lnTo>
                  <a:lnTo>
                    <a:pt x="252450" y="1608219"/>
                  </a:lnTo>
                  <a:cubicBezTo>
                    <a:pt x="235688" y="1575842"/>
                    <a:pt x="89798" y="1286862"/>
                    <a:pt x="116858" y="1108447"/>
                  </a:cubicBezTo>
                  <a:cubicBezTo>
                    <a:pt x="132281" y="1006762"/>
                    <a:pt x="185859" y="863401"/>
                    <a:pt x="259455" y="746560"/>
                  </a:cubicBezTo>
                  <a:cubicBezTo>
                    <a:pt x="211618" y="763743"/>
                    <a:pt x="164469" y="781960"/>
                    <a:pt x="125509" y="799296"/>
                  </a:cubicBezTo>
                  <a:cubicBezTo>
                    <a:pt x="36722" y="945450"/>
                    <a:pt x="10050" y="1244802"/>
                    <a:pt x="10050" y="1244802"/>
                  </a:cubicBezTo>
                  <a:cubicBezTo>
                    <a:pt x="-86544" y="1903277"/>
                    <a:pt x="541701" y="2181193"/>
                    <a:pt x="674570" y="2223448"/>
                  </a:cubicBezTo>
                  <a:cubicBezTo>
                    <a:pt x="807478" y="2265698"/>
                    <a:pt x="1018891" y="2301940"/>
                    <a:pt x="1616899" y="2616059"/>
                  </a:cubicBezTo>
                  <a:cubicBezTo>
                    <a:pt x="2214946" y="2930145"/>
                    <a:pt x="2498867" y="2531482"/>
                    <a:pt x="2571434" y="2453024"/>
                  </a:cubicBezTo>
                  <a:cubicBezTo>
                    <a:pt x="2643879" y="2374456"/>
                    <a:pt x="2740592" y="1830749"/>
                    <a:pt x="2571434" y="1552951"/>
                  </a:cubicBezTo>
                  <a:close/>
                  <a:moveTo>
                    <a:pt x="167406" y="1698041"/>
                  </a:moveTo>
                  <a:cubicBezTo>
                    <a:pt x="140885" y="1706001"/>
                    <a:pt x="107973" y="1670601"/>
                    <a:pt x="93851" y="1619013"/>
                  </a:cubicBezTo>
                  <a:cubicBezTo>
                    <a:pt x="79692" y="1567272"/>
                    <a:pt x="89795" y="1518935"/>
                    <a:pt x="116278" y="1510941"/>
                  </a:cubicBezTo>
                  <a:cubicBezTo>
                    <a:pt x="142837" y="1502866"/>
                    <a:pt x="175864" y="1538419"/>
                    <a:pt x="189909" y="1590007"/>
                  </a:cubicBezTo>
                  <a:cubicBezTo>
                    <a:pt x="204031" y="1641709"/>
                    <a:pt x="194004" y="1690045"/>
                    <a:pt x="167406" y="1698040"/>
                  </a:cubicBezTo>
                  <a:close/>
                  <a:moveTo>
                    <a:pt x="464838" y="1715569"/>
                  </a:moveTo>
                  <a:cubicBezTo>
                    <a:pt x="484547" y="1695822"/>
                    <a:pt x="531274" y="1710555"/>
                    <a:pt x="569128" y="1748481"/>
                  </a:cubicBezTo>
                  <a:cubicBezTo>
                    <a:pt x="606939" y="1786331"/>
                    <a:pt x="621673" y="1833173"/>
                    <a:pt x="601926" y="1852880"/>
                  </a:cubicBezTo>
                  <a:cubicBezTo>
                    <a:pt x="582217" y="1872512"/>
                    <a:pt x="535490" y="1857893"/>
                    <a:pt x="497636" y="1819967"/>
                  </a:cubicBezTo>
                  <a:cubicBezTo>
                    <a:pt x="459825" y="1782003"/>
                    <a:pt x="445129" y="1735314"/>
                    <a:pt x="464838" y="1715569"/>
                  </a:cubicBezTo>
                  <a:close/>
                  <a:moveTo>
                    <a:pt x="693003" y="2120465"/>
                  </a:moveTo>
                  <a:cubicBezTo>
                    <a:pt x="673295" y="2140174"/>
                    <a:pt x="626567" y="2125479"/>
                    <a:pt x="588713" y="2087515"/>
                  </a:cubicBezTo>
                  <a:cubicBezTo>
                    <a:pt x="550863" y="2049551"/>
                    <a:pt x="536168" y="2002823"/>
                    <a:pt x="555877" y="1983116"/>
                  </a:cubicBezTo>
                  <a:cubicBezTo>
                    <a:pt x="575586" y="1963409"/>
                    <a:pt x="622313" y="1978103"/>
                    <a:pt x="660167" y="2016067"/>
                  </a:cubicBezTo>
                  <a:cubicBezTo>
                    <a:pt x="698017" y="2053993"/>
                    <a:pt x="712712" y="2100720"/>
                    <a:pt x="693003" y="2120465"/>
                  </a:cubicBezTo>
                  <a:close/>
                  <a:moveTo>
                    <a:pt x="720865" y="1365360"/>
                  </a:moveTo>
                  <a:cubicBezTo>
                    <a:pt x="695071" y="1375999"/>
                    <a:pt x="657643" y="1344350"/>
                    <a:pt x="637244" y="1294790"/>
                  </a:cubicBezTo>
                  <a:cubicBezTo>
                    <a:pt x="616808" y="1245192"/>
                    <a:pt x="621171" y="1196358"/>
                    <a:pt x="647003" y="1185758"/>
                  </a:cubicBezTo>
                  <a:cubicBezTo>
                    <a:pt x="672797" y="1175119"/>
                    <a:pt x="710225" y="1206768"/>
                    <a:pt x="730623" y="1256366"/>
                  </a:cubicBezTo>
                  <a:cubicBezTo>
                    <a:pt x="751021" y="1305964"/>
                    <a:pt x="746658" y="1354720"/>
                    <a:pt x="720865" y="1365359"/>
                  </a:cubicBezTo>
                  <a:close/>
                  <a:moveTo>
                    <a:pt x="801882" y="1622957"/>
                  </a:moveTo>
                  <a:cubicBezTo>
                    <a:pt x="781408" y="1573511"/>
                    <a:pt x="785809" y="1524642"/>
                    <a:pt x="811641" y="1514042"/>
                  </a:cubicBezTo>
                  <a:cubicBezTo>
                    <a:pt x="837435" y="1503403"/>
                    <a:pt x="874863" y="1535052"/>
                    <a:pt x="895261" y="1584612"/>
                  </a:cubicBezTo>
                  <a:cubicBezTo>
                    <a:pt x="915659" y="1634210"/>
                    <a:pt x="911335" y="1683043"/>
                    <a:pt x="885503" y="1693644"/>
                  </a:cubicBezTo>
                  <a:cubicBezTo>
                    <a:pt x="859671" y="1704283"/>
                    <a:pt x="822319" y="1672596"/>
                    <a:pt x="801882" y="1622959"/>
                  </a:cubicBezTo>
                  <a:close/>
                  <a:moveTo>
                    <a:pt x="976663" y="2120465"/>
                  </a:moveTo>
                  <a:cubicBezTo>
                    <a:pt x="956954" y="2140174"/>
                    <a:pt x="910227" y="2125479"/>
                    <a:pt x="872373" y="2087515"/>
                  </a:cubicBezTo>
                  <a:cubicBezTo>
                    <a:pt x="834523" y="2049551"/>
                    <a:pt x="819827" y="2002823"/>
                    <a:pt x="839536" y="1983116"/>
                  </a:cubicBezTo>
                  <a:cubicBezTo>
                    <a:pt x="859245" y="1963409"/>
                    <a:pt x="905973" y="1978103"/>
                    <a:pt x="943827" y="2016067"/>
                  </a:cubicBezTo>
                  <a:cubicBezTo>
                    <a:pt x="981676" y="2053993"/>
                    <a:pt x="996410" y="2100720"/>
                    <a:pt x="976663" y="2120465"/>
                  </a:cubicBezTo>
                  <a:close/>
                  <a:moveTo>
                    <a:pt x="2043082" y="174459"/>
                  </a:moveTo>
                  <a:cubicBezTo>
                    <a:pt x="2063059" y="166231"/>
                    <a:pt x="2095818" y="199755"/>
                    <a:pt x="2116178" y="249353"/>
                  </a:cubicBezTo>
                  <a:cubicBezTo>
                    <a:pt x="2136575" y="298989"/>
                    <a:pt x="2136920" y="345794"/>
                    <a:pt x="2116981" y="354026"/>
                  </a:cubicBezTo>
                  <a:cubicBezTo>
                    <a:pt x="2096966" y="362254"/>
                    <a:pt x="2064245" y="328729"/>
                    <a:pt x="2043848" y="279093"/>
                  </a:cubicBezTo>
                  <a:cubicBezTo>
                    <a:pt x="2023412" y="229533"/>
                    <a:pt x="2023143" y="182730"/>
                    <a:pt x="2043082" y="174460"/>
                  </a:cubicBezTo>
                  <a:close/>
                  <a:moveTo>
                    <a:pt x="1883075" y="562053"/>
                  </a:moveTo>
                  <a:cubicBezTo>
                    <a:pt x="1908831" y="551415"/>
                    <a:pt x="1946335" y="583025"/>
                    <a:pt x="1966696" y="632623"/>
                  </a:cubicBezTo>
                  <a:cubicBezTo>
                    <a:pt x="1987055" y="682259"/>
                    <a:pt x="1982693" y="730977"/>
                    <a:pt x="1956899" y="741616"/>
                  </a:cubicBezTo>
                  <a:cubicBezTo>
                    <a:pt x="1931143" y="752255"/>
                    <a:pt x="1893677" y="720644"/>
                    <a:pt x="1873317" y="671008"/>
                  </a:cubicBezTo>
                  <a:cubicBezTo>
                    <a:pt x="1852920" y="621410"/>
                    <a:pt x="1857282" y="572655"/>
                    <a:pt x="1883076" y="562054"/>
                  </a:cubicBezTo>
                  <a:close/>
                  <a:moveTo>
                    <a:pt x="1282354" y="1928853"/>
                  </a:moveTo>
                  <a:cubicBezTo>
                    <a:pt x="1256598" y="1939338"/>
                    <a:pt x="1219093" y="1907843"/>
                    <a:pt x="1198733" y="1858206"/>
                  </a:cubicBezTo>
                  <a:cubicBezTo>
                    <a:pt x="1178335" y="1808685"/>
                    <a:pt x="1182698" y="1759892"/>
                    <a:pt x="1208530" y="1749252"/>
                  </a:cubicBezTo>
                  <a:cubicBezTo>
                    <a:pt x="1234286" y="1738614"/>
                    <a:pt x="1271752" y="1770262"/>
                    <a:pt x="1292111" y="1819822"/>
                  </a:cubicBezTo>
                  <a:cubicBezTo>
                    <a:pt x="1312509" y="1869420"/>
                    <a:pt x="1308108" y="1918254"/>
                    <a:pt x="1282353" y="1928855"/>
                  </a:cubicBezTo>
                  <a:close/>
                  <a:moveTo>
                    <a:pt x="1282354" y="773182"/>
                  </a:moveTo>
                  <a:cubicBezTo>
                    <a:pt x="1256598" y="783820"/>
                    <a:pt x="1219093" y="752210"/>
                    <a:pt x="1198733" y="702612"/>
                  </a:cubicBezTo>
                  <a:cubicBezTo>
                    <a:pt x="1178335" y="653014"/>
                    <a:pt x="1182698" y="604298"/>
                    <a:pt x="1208530" y="593658"/>
                  </a:cubicBezTo>
                  <a:cubicBezTo>
                    <a:pt x="1234286" y="583019"/>
                    <a:pt x="1271752" y="614630"/>
                    <a:pt x="1292111" y="664228"/>
                  </a:cubicBezTo>
                  <a:cubicBezTo>
                    <a:pt x="1312509" y="713826"/>
                    <a:pt x="1308108" y="762542"/>
                    <a:pt x="1282353" y="773182"/>
                  </a:cubicBezTo>
                  <a:close/>
                  <a:moveTo>
                    <a:pt x="1345461" y="1294919"/>
                  </a:moveTo>
                  <a:cubicBezTo>
                    <a:pt x="1325063" y="1245321"/>
                    <a:pt x="1329388" y="1196487"/>
                    <a:pt x="1355258" y="1185887"/>
                  </a:cubicBezTo>
                  <a:cubicBezTo>
                    <a:pt x="1381014" y="1175248"/>
                    <a:pt x="1418518" y="1206897"/>
                    <a:pt x="1438878" y="1256495"/>
                  </a:cubicBezTo>
                  <a:cubicBezTo>
                    <a:pt x="1459276" y="1306016"/>
                    <a:pt x="1454875" y="1354809"/>
                    <a:pt x="1429081" y="1365448"/>
                  </a:cubicBezTo>
                  <a:cubicBezTo>
                    <a:pt x="1403326" y="1376049"/>
                    <a:pt x="1365859" y="1344400"/>
                    <a:pt x="1345461" y="1294917"/>
                  </a:cubicBezTo>
                  <a:close/>
                  <a:moveTo>
                    <a:pt x="1520242" y="2355264"/>
                  </a:moveTo>
                  <a:cubicBezTo>
                    <a:pt x="1500495" y="2374896"/>
                    <a:pt x="1453844" y="2360277"/>
                    <a:pt x="1415991" y="2322313"/>
                  </a:cubicBezTo>
                  <a:cubicBezTo>
                    <a:pt x="1378103" y="2284387"/>
                    <a:pt x="1363445" y="2237660"/>
                    <a:pt x="1383154" y="2217915"/>
                  </a:cubicBezTo>
                  <a:cubicBezTo>
                    <a:pt x="1402825" y="2198206"/>
                    <a:pt x="1449553" y="2212901"/>
                    <a:pt x="1487406" y="2250865"/>
                  </a:cubicBezTo>
                  <a:cubicBezTo>
                    <a:pt x="1525255" y="2288715"/>
                    <a:pt x="1539951" y="2335557"/>
                    <a:pt x="1520242" y="2355264"/>
                  </a:cubicBezTo>
                  <a:close/>
                  <a:moveTo>
                    <a:pt x="1573476" y="422483"/>
                  </a:moveTo>
                  <a:cubicBezTo>
                    <a:pt x="1599346" y="411844"/>
                    <a:pt x="1636774" y="443493"/>
                    <a:pt x="1657134" y="493091"/>
                  </a:cubicBezTo>
                  <a:cubicBezTo>
                    <a:pt x="1677532" y="542651"/>
                    <a:pt x="1673169" y="591445"/>
                    <a:pt x="1647376" y="602084"/>
                  </a:cubicBezTo>
                  <a:cubicBezTo>
                    <a:pt x="1621543" y="612685"/>
                    <a:pt x="1584116" y="581074"/>
                    <a:pt x="1563755" y="531476"/>
                  </a:cubicBezTo>
                  <a:cubicBezTo>
                    <a:pt x="1543319" y="481955"/>
                    <a:pt x="1547758" y="433123"/>
                    <a:pt x="1573476" y="422483"/>
                  </a:cubicBezTo>
                  <a:close/>
                  <a:moveTo>
                    <a:pt x="1685457" y="1836897"/>
                  </a:moveTo>
                  <a:cubicBezTo>
                    <a:pt x="1659663" y="1847535"/>
                    <a:pt x="1622235" y="1815887"/>
                    <a:pt x="1601876" y="1766327"/>
                  </a:cubicBezTo>
                  <a:cubicBezTo>
                    <a:pt x="1581440" y="1716729"/>
                    <a:pt x="1585802" y="1667856"/>
                    <a:pt x="1611634" y="1657295"/>
                  </a:cubicBezTo>
                  <a:cubicBezTo>
                    <a:pt x="1637428" y="1646656"/>
                    <a:pt x="1674895" y="1678304"/>
                    <a:pt x="1695216" y="1727903"/>
                  </a:cubicBezTo>
                  <a:cubicBezTo>
                    <a:pt x="1715613" y="1777501"/>
                    <a:pt x="1711251" y="1826256"/>
                    <a:pt x="1685457" y="1836896"/>
                  </a:cubicBezTo>
                  <a:close/>
                  <a:moveTo>
                    <a:pt x="1685457" y="987494"/>
                  </a:moveTo>
                  <a:cubicBezTo>
                    <a:pt x="1659663" y="998133"/>
                    <a:pt x="1622235" y="966522"/>
                    <a:pt x="1601876" y="916886"/>
                  </a:cubicBezTo>
                  <a:cubicBezTo>
                    <a:pt x="1581440" y="867288"/>
                    <a:pt x="1585802" y="818572"/>
                    <a:pt x="1611634" y="807932"/>
                  </a:cubicBezTo>
                  <a:cubicBezTo>
                    <a:pt x="1637428" y="797294"/>
                    <a:pt x="1674895" y="828904"/>
                    <a:pt x="1695216" y="878502"/>
                  </a:cubicBezTo>
                  <a:cubicBezTo>
                    <a:pt x="1715613" y="928100"/>
                    <a:pt x="1711251" y="976856"/>
                    <a:pt x="1685457" y="987495"/>
                  </a:cubicBezTo>
                  <a:close/>
                  <a:moveTo>
                    <a:pt x="1763336" y="1386610"/>
                  </a:moveTo>
                  <a:cubicBezTo>
                    <a:pt x="1742939" y="1337089"/>
                    <a:pt x="1747340" y="1288296"/>
                    <a:pt x="1773134" y="1277656"/>
                  </a:cubicBezTo>
                  <a:cubicBezTo>
                    <a:pt x="1798927" y="1267018"/>
                    <a:pt x="1836394" y="1298666"/>
                    <a:pt x="1856754" y="1348226"/>
                  </a:cubicBezTo>
                  <a:cubicBezTo>
                    <a:pt x="1877152" y="1397862"/>
                    <a:pt x="1872751" y="1446697"/>
                    <a:pt x="1846957" y="1457298"/>
                  </a:cubicBezTo>
                  <a:cubicBezTo>
                    <a:pt x="1821201" y="1467822"/>
                    <a:pt x="1783735" y="1436326"/>
                    <a:pt x="1763336" y="1386613"/>
                  </a:cubicBezTo>
                  <a:close/>
                  <a:moveTo>
                    <a:pt x="1827592" y="2105250"/>
                  </a:moveTo>
                  <a:cubicBezTo>
                    <a:pt x="1797818" y="2060627"/>
                    <a:pt x="1792651" y="2011948"/>
                    <a:pt x="1815920" y="1996561"/>
                  </a:cubicBezTo>
                  <a:cubicBezTo>
                    <a:pt x="1839073" y="1981062"/>
                    <a:pt x="1882012" y="2004712"/>
                    <a:pt x="1911633" y="2049335"/>
                  </a:cubicBezTo>
                  <a:cubicBezTo>
                    <a:pt x="1941292" y="2094035"/>
                    <a:pt x="1946535" y="2142791"/>
                    <a:pt x="1923305" y="2158172"/>
                  </a:cubicBezTo>
                  <a:cubicBezTo>
                    <a:pt x="1900151" y="2173594"/>
                    <a:pt x="1857251" y="2150020"/>
                    <a:pt x="1827592" y="2105244"/>
                  </a:cubicBezTo>
                  <a:close/>
                  <a:moveTo>
                    <a:pt x="2006272" y="2560318"/>
                  </a:moveTo>
                  <a:cubicBezTo>
                    <a:pt x="1986563" y="2580027"/>
                    <a:pt x="1939759" y="2565331"/>
                    <a:pt x="1901982" y="2527367"/>
                  </a:cubicBezTo>
                  <a:cubicBezTo>
                    <a:pt x="1864132" y="2489403"/>
                    <a:pt x="1849437" y="2442714"/>
                    <a:pt x="1869146" y="2422969"/>
                  </a:cubicBezTo>
                  <a:cubicBezTo>
                    <a:pt x="1888893" y="2403260"/>
                    <a:pt x="1935582" y="2417955"/>
                    <a:pt x="1973436" y="2455920"/>
                  </a:cubicBezTo>
                  <a:cubicBezTo>
                    <a:pt x="2011290" y="2493883"/>
                    <a:pt x="2026058" y="2540573"/>
                    <a:pt x="2006272" y="2560318"/>
                  </a:cubicBezTo>
                  <a:close/>
                  <a:moveTo>
                    <a:pt x="1984267" y="1100543"/>
                  </a:moveTo>
                  <a:cubicBezTo>
                    <a:pt x="1963831" y="1050984"/>
                    <a:pt x="1968232" y="1002229"/>
                    <a:pt x="1994026" y="991590"/>
                  </a:cubicBezTo>
                  <a:cubicBezTo>
                    <a:pt x="2019858" y="980951"/>
                    <a:pt x="2057286" y="1012561"/>
                    <a:pt x="2077646" y="1062159"/>
                  </a:cubicBezTo>
                  <a:cubicBezTo>
                    <a:pt x="2098044" y="1111796"/>
                    <a:pt x="2093681" y="1160513"/>
                    <a:pt x="2067887" y="1171153"/>
                  </a:cubicBezTo>
                  <a:cubicBezTo>
                    <a:pt x="2042093" y="1181753"/>
                    <a:pt x="2004627" y="1150181"/>
                    <a:pt x="1984267" y="1100545"/>
                  </a:cubicBezTo>
                  <a:close/>
                  <a:moveTo>
                    <a:pt x="2157480" y="1877310"/>
                  </a:moveTo>
                  <a:cubicBezTo>
                    <a:pt x="2131648" y="1887796"/>
                    <a:pt x="2094182" y="1856262"/>
                    <a:pt x="2073860" y="1806664"/>
                  </a:cubicBezTo>
                  <a:cubicBezTo>
                    <a:pt x="2053462" y="1757142"/>
                    <a:pt x="2057863" y="1708349"/>
                    <a:pt x="2083657" y="1697710"/>
                  </a:cubicBezTo>
                  <a:cubicBezTo>
                    <a:pt x="2109451" y="1687071"/>
                    <a:pt x="2146917" y="1718720"/>
                    <a:pt x="2167278" y="1768280"/>
                  </a:cubicBezTo>
                  <a:cubicBezTo>
                    <a:pt x="2187675" y="1817878"/>
                    <a:pt x="2183274" y="1866711"/>
                    <a:pt x="2157480" y="1877312"/>
                  </a:cubicBezTo>
                  <a:close/>
                  <a:moveTo>
                    <a:pt x="2157480" y="619063"/>
                  </a:moveTo>
                  <a:cubicBezTo>
                    <a:pt x="2131648" y="629702"/>
                    <a:pt x="2094182" y="598091"/>
                    <a:pt x="2073860" y="548455"/>
                  </a:cubicBezTo>
                  <a:cubicBezTo>
                    <a:pt x="2053462" y="498895"/>
                    <a:pt x="2057863" y="450180"/>
                    <a:pt x="2083657" y="439501"/>
                  </a:cubicBezTo>
                  <a:cubicBezTo>
                    <a:pt x="2109451" y="428824"/>
                    <a:pt x="2146917" y="460473"/>
                    <a:pt x="2167278" y="510071"/>
                  </a:cubicBezTo>
                  <a:cubicBezTo>
                    <a:pt x="2187675" y="559669"/>
                    <a:pt x="2183274" y="608463"/>
                    <a:pt x="2157480" y="619064"/>
                  </a:cubicBezTo>
                  <a:close/>
                  <a:moveTo>
                    <a:pt x="2234709" y="751824"/>
                  </a:moveTo>
                  <a:cubicBezTo>
                    <a:pt x="2264215" y="739692"/>
                    <a:pt x="2304629" y="770041"/>
                    <a:pt x="2324874" y="819639"/>
                  </a:cubicBezTo>
                  <a:cubicBezTo>
                    <a:pt x="2345271" y="869275"/>
                    <a:pt x="2338000" y="919295"/>
                    <a:pt x="2308417" y="931385"/>
                  </a:cubicBezTo>
                  <a:cubicBezTo>
                    <a:pt x="2279026" y="943479"/>
                    <a:pt x="2238536" y="913130"/>
                    <a:pt x="2218253" y="863532"/>
                  </a:cubicBezTo>
                  <a:cubicBezTo>
                    <a:pt x="2197894" y="813972"/>
                    <a:pt x="2205242" y="763875"/>
                    <a:pt x="2234709" y="751825"/>
                  </a:cubicBezTo>
                  <a:close/>
                  <a:moveTo>
                    <a:pt x="2230117" y="1239271"/>
                  </a:moveTo>
                  <a:cubicBezTo>
                    <a:pt x="2255873" y="1228632"/>
                    <a:pt x="2293339" y="1260281"/>
                    <a:pt x="2313698" y="1309841"/>
                  </a:cubicBezTo>
                  <a:cubicBezTo>
                    <a:pt x="2334096" y="1359477"/>
                    <a:pt x="2329695" y="1408312"/>
                    <a:pt x="2303901" y="1418913"/>
                  </a:cubicBezTo>
                  <a:cubicBezTo>
                    <a:pt x="2278145" y="1429398"/>
                    <a:pt x="2240641" y="1397903"/>
                    <a:pt x="2220281" y="1348266"/>
                  </a:cubicBezTo>
                  <a:cubicBezTo>
                    <a:pt x="2199959" y="1298706"/>
                    <a:pt x="2204284" y="1249913"/>
                    <a:pt x="2230116" y="1239273"/>
                  </a:cubicBezTo>
                  <a:close/>
                  <a:moveTo>
                    <a:pt x="2336044" y="2572564"/>
                  </a:moveTo>
                  <a:cubicBezTo>
                    <a:pt x="2312814" y="2587949"/>
                    <a:pt x="2269913" y="2564413"/>
                    <a:pt x="2240254" y="2519675"/>
                  </a:cubicBezTo>
                  <a:cubicBezTo>
                    <a:pt x="2210633" y="2475090"/>
                    <a:pt x="2205352" y="2426373"/>
                    <a:pt x="2228582" y="2410839"/>
                  </a:cubicBezTo>
                  <a:cubicBezTo>
                    <a:pt x="2251812" y="2395454"/>
                    <a:pt x="2294751" y="2419105"/>
                    <a:pt x="2324371" y="2463728"/>
                  </a:cubicBezTo>
                  <a:cubicBezTo>
                    <a:pt x="2353992" y="2508389"/>
                    <a:pt x="2359274" y="2557106"/>
                    <a:pt x="2336044" y="2572564"/>
                  </a:cubicBezTo>
                  <a:close/>
                  <a:moveTo>
                    <a:pt x="2363445" y="2207160"/>
                  </a:moveTo>
                  <a:cubicBezTo>
                    <a:pt x="2337613" y="2217799"/>
                    <a:pt x="2300185" y="2186150"/>
                    <a:pt x="2279825" y="2136590"/>
                  </a:cubicBezTo>
                  <a:cubicBezTo>
                    <a:pt x="2259389" y="2086954"/>
                    <a:pt x="2263790" y="2038119"/>
                    <a:pt x="2289583" y="2027519"/>
                  </a:cubicBezTo>
                  <a:cubicBezTo>
                    <a:pt x="2315416" y="2016880"/>
                    <a:pt x="2352844" y="2048529"/>
                    <a:pt x="2373127" y="2098165"/>
                  </a:cubicBezTo>
                  <a:cubicBezTo>
                    <a:pt x="2393563" y="2147687"/>
                    <a:pt x="2389276" y="2196519"/>
                    <a:pt x="2363444" y="2207158"/>
                  </a:cubicBezTo>
                  <a:close/>
                  <a:moveTo>
                    <a:pt x="2520964" y="1973596"/>
                  </a:moveTo>
                  <a:cubicBezTo>
                    <a:pt x="2493754" y="1980370"/>
                    <a:pt x="2461339" y="1943592"/>
                    <a:pt x="2448557" y="1891507"/>
                  </a:cubicBezTo>
                  <a:cubicBezTo>
                    <a:pt x="2435775" y="1839422"/>
                    <a:pt x="2447524" y="1791811"/>
                    <a:pt x="2474772" y="1785042"/>
                  </a:cubicBezTo>
                  <a:cubicBezTo>
                    <a:pt x="2501982" y="1778383"/>
                    <a:pt x="2534435" y="1815160"/>
                    <a:pt x="2547141" y="1867131"/>
                  </a:cubicBezTo>
                  <a:cubicBezTo>
                    <a:pt x="2560000" y="1919293"/>
                    <a:pt x="2548289" y="1966944"/>
                    <a:pt x="2520964" y="1973596"/>
                  </a:cubicBezTo>
                  <a:close/>
                </a:path>
              </a:pathLst>
            </a:custGeom>
            <a:solidFill>
              <a:srgbClr val="E25A5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1" name="文本框 240">
            <a:extLst>
              <a:ext uri="{FF2B5EF4-FFF2-40B4-BE49-F238E27FC236}">
                <a16:creationId xmlns:a16="http://schemas.microsoft.com/office/drawing/2014/main" id="{5D384171-F3EE-2EA4-0CA8-0BBD5205FF23}"/>
              </a:ext>
            </a:extLst>
          </p:cNvPr>
          <p:cNvSpPr txBox="1"/>
          <p:nvPr/>
        </p:nvSpPr>
        <p:spPr>
          <a:xfrm>
            <a:off x="3296718" y="2975512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996DA8B8-626A-98C1-6860-68AE4CED1928}"/>
              </a:ext>
            </a:extLst>
          </p:cNvPr>
          <p:cNvSpPr txBox="1"/>
          <p:nvPr/>
        </p:nvSpPr>
        <p:spPr>
          <a:xfrm>
            <a:off x="9043698" y="4351497"/>
            <a:ext cx="3148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Pellentesque Habitant Morbi Tristique Senectus Et Netus 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40DA9101-B6C1-C758-F9AE-6E71D70BABBB}"/>
              </a:ext>
            </a:extLst>
          </p:cNvPr>
          <p:cNvSpPr txBox="1"/>
          <p:nvPr/>
        </p:nvSpPr>
        <p:spPr>
          <a:xfrm>
            <a:off x="3895370" y="2234399"/>
            <a:ext cx="440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Vivamus a tellus. Pellentesque habitant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1179902B-8EA0-0413-6A90-91230FB17321}"/>
              </a:ext>
            </a:extLst>
          </p:cNvPr>
          <p:cNvSpPr txBox="1"/>
          <p:nvPr/>
        </p:nvSpPr>
        <p:spPr>
          <a:xfrm>
            <a:off x="-399148" y="5508438"/>
            <a:ext cx="5598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turpis egestas. Proin pharetra nonummy pede.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223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E3D310E9-E7E0-0C2A-29B1-280E1C1C67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BAA1207-DBED-06E1-CD11-18F0881930F9}"/>
              </a:ext>
            </a:extLst>
          </p:cNvPr>
          <p:cNvSpPr/>
          <p:nvPr/>
        </p:nvSpPr>
        <p:spPr>
          <a:xfrm flipV="1">
            <a:off x="-2719571" y="0"/>
            <a:ext cx="14911571" cy="7631873"/>
          </a:xfrm>
          <a:custGeom>
            <a:avLst/>
            <a:gdLst>
              <a:gd name="connsiteX0" fmla="*/ 0 w 14911571"/>
              <a:gd name="connsiteY0" fmla="*/ 0 h 7631873"/>
              <a:gd name="connsiteX1" fmla="*/ 3540868 w 14911571"/>
              <a:gd name="connsiteY1" fmla="*/ 1614792 h 7631873"/>
              <a:gd name="connsiteX2" fmla="*/ 11517548 w 14911571"/>
              <a:gd name="connsiteY2" fmla="*/ 1322962 h 7631873"/>
              <a:gd name="connsiteX3" fmla="*/ 14046740 w 14911571"/>
              <a:gd name="connsiteY3" fmla="*/ 758758 h 7631873"/>
              <a:gd name="connsiteX4" fmla="*/ 13949463 w 14911571"/>
              <a:gd name="connsiteY4" fmla="*/ 4105073 h 7631873"/>
              <a:gd name="connsiteX5" fmla="*/ 10486417 w 14911571"/>
              <a:gd name="connsiteY5" fmla="*/ 3891064 h 7631873"/>
              <a:gd name="connsiteX6" fmla="*/ 7179012 w 14911571"/>
              <a:gd name="connsiteY6" fmla="*/ 3832698 h 7631873"/>
              <a:gd name="connsiteX7" fmla="*/ 4649821 w 14911571"/>
              <a:gd name="connsiteY7" fmla="*/ 4066162 h 7631873"/>
              <a:gd name="connsiteX8" fmla="*/ 5252936 w 14911571"/>
              <a:gd name="connsiteY8" fmla="*/ 7315200 h 7631873"/>
              <a:gd name="connsiteX9" fmla="*/ 7782127 w 14911571"/>
              <a:gd name="connsiteY9" fmla="*/ 7490298 h 7631873"/>
              <a:gd name="connsiteX10" fmla="*/ 14377480 w 14911571"/>
              <a:gd name="connsiteY10" fmla="*/ 7159558 h 7631873"/>
              <a:gd name="connsiteX11" fmla="*/ 14163472 w 14911571"/>
              <a:gd name="connsiteY11" fmla="*/ 5856051 h 7631873"/>
              <a:gd name="connsiteX12" fmla="*/ 11322995 w 14911571"/>
              <a:gd name="connsiteY12" fmla="*/ 5603132 h 7631873"/>
              <a:gd name="connsiteX13" fmla="*/ 7354110 w 14911571"/>
              <a:gd name="connsiteY13" fmla="*/ 6361890 h 7631873"/>
              <a:gd name="connsiteX14" fmla="*/ 4805463 w 14911571"/>
              <a:gd name="connsiteY14" fmla="*/ 6575898 h 7631873"/>
              <a:gd name="connsiteX15" fmla="*/ 2548646 w 14911571"/>
              <a:gd name="connsiteY15" fmla="*/ 5505856 h 7631873"/>
              <a:gd name="connsiteX16" fmla="*/ 1381327 w 14911571"/>
              <a:gd name="connsiteY16" fmla="*/ 5583677 h 7631873"/>
              <a:gd name="connsiteX17" fmla="*/ 1536970 w 14911571"/>
              <a:gd name="connsiteY17" fmla="*/ 7237379 h 76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911571" h="7631873">
                <a:moveTo>
                  <a:pt x="0" y="0"/>
                </a:moveTo>
                <a:cubicBezTo>
                  <a:pt x="810638" y="697149"/>
                  <a:pt x="1621277" y="1394298"/>
                  <a:pt x="3540868" y="1614792"/>
                </a:cubicBezTo>
                <a:cubicBezTo>
                  <a:pt x="5460459" y="1835286"/>
                  <a:pt x="9766569" y="1465634"/>
                  <a:pt x="11517548" y="1322962"/>
                </a:cubicBezTo>
                <a:cubicBezTo>
                  <a:pt x="13268527" y="1180290"/>
                  <a:pt x="13641421" y="295073"/>
                  <a:pt x="14046740" y="758758"/>
                </a:cubicBezTo>
                <a:cubicBezTo>
                  <a:pt x="14452059" y="1222443"/>
                  <a:pt x="14542850" y="3583022"/>
                  <a:pt x="13949463" y="4105073"/>
                </a:cubicBezTo>
                <a:cubicBezTo>
                  <a:pt x="13356076" y="4627124"/>
                  <a:pt x="11614825" y="3936460"/>
                  <a:pt x="10486417" y="3891064"/>
                </a:cubicBezTo>
                <a:cubicBezTo>
                  <a:pt x="9358009" y="3845668"/>
                  <a:pt x="8151778" y="3803515"/>
                  <a:pt x="7179012" y="3832698"/>
                </a:cubicBezTo>
                <a:cubicBezTo>
                  <a:pt x="6206246" y="3861881"/>
                  <a:pt x="4970834" y="3485745"/>
                  <a:pt x="4649821" y="4066162"/>
                </a:cubicBezTo>
                <a:cubicBezTo>
                  <a:pt x="4328808" y="4646579"/>
                  <a:pt x="4730885" y="6744511"/>
                  <a:pt x="5252936" y="7315200"/>
                </a:cubicBezTo>
                <a:cubicBezTo>
                  <a:pt x="5774987" y="7885889"/>
                  <a:pt x="6261370" y="7516238"/>
                  <a:pt x="7782127" y="7490298"/>
                </a:cubicBezTo>
                <a:cubicBezTo>
                  <a:pt x="9302884" y="7464358"/>
                  <a:pt x="13313923" y="7431932"/>
                  <a:pt x="14377480" y="7159558"/>
                </a:cubicBezTo>
                <a:cubicBezTo>
                  <a:pt x="15441037" y="6887184"/>
                  <a:pt x="14672553" y="6115455"/>
                  <a:pt x="14163472" y="5856051"/>
                </a:cubicBezTo>
                <a:cubicBezTo>
                  <a:pt x="13654391" y="5596647"/>
                  <a:pt x="12457889" y="5518826"/>
                  <a:pt x="11322995" y="5603132"/>
                </a:cubicBezTo>
                <a:cubicBezTo>
                  <a:pt x="10188101" y="5687439"/>
                  <a:pt x="8440365" y="6199762"/>
                  <a:pt x="7354110" y="6361890"/>
                </a:cubicBezTo>
                <a:cubicBezTo>
                  <a:pt x="6267855" y="6524018"/>
                  <a:pt x="5606374" y="6718570"/>
                  <a:pt x="4805463" y="6575898"/>
                </a:cubicBezTo>
                <a:cubicBezTo>
                  <a:pt x="4004552" y="6433226"/>
                  <a:pt x="3119335" y="5671226"/>
                  <a:pt x="2548646" y="5505856"/>
                </a:cubicBezTo>
                <a:cubicBezTo>
                  <a:pt x="1977957" y="5340486"/>
                  <a:pt x="1549940" y="5295090"/>
                  <a:pt x="1381327" y="5583677"/>
                </a:cubicBezTo>
                <a:cubicBezTo>
                  <a:pt x="1212714" y="5872264"/>
                  <a:pt x="1374842" y="6554821"/>
                  <a:pt x="1536970" y="7237379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C02DFFA-0241-6756-B60B-87939FADFF73}"/>
              </a:ext>
            </a:extLst>
          </p:cNvPr>
          <p:cNvSpPr/>
          <p:nvPr/>
        </p:nvSpPr>
        <p:spPr>
          <a:xfrm rot="1072735" flipH="1">
            <a:off x="-812635" y="301870"/>
            <a:ext cx="2644606" cy="4310611"/>
          </a:xfrm>
          <a:custGeom>
            <a:avLst/>
            <a:gdLst>
              <a:gd name="connsiteX0" fmla="*/ 3053167 w 5521005"/>
              <a:gd name="connsiteY0" fmla="*/ 49349 h 8999037"/>
              <a:gd name="connsiteX1" fmla="*/ 2547329 w 5521005"/>
              <a:gd name="connsiteY1" fmla="*/ 730285 h 8999037"/>
              <a:gd name="connsiteX2" fmla="*/ 2022035 w 5521005"/>
              <a:gd name="connsiteY2" fmla="*/ 2578540 h 8999037"/>
              <a:gd name="connsiteX3" fmla="*/ 990904 w 5521005"/>
              <a:gd name="connsiteY3" fmla="*/ 3726404 h 8999037"/>
              <a:gd name="connsiteX4" fmla="*/ 37593 w 5521005"/>
              <a:gd name="connsiteY4" fmla="*/ 4212787 h 8999037"/>
              <a:gd name="connsiteX5" fmla="*/ 329423 w 5521005"/>
              <a:gd name="connsiteY5" fmla="*/ 6138864 h 8999037"/>
              <a:gd name="connsiteX6" fmla="*/ 1594018 w 5521005"/>
              <a:gd name="connsiteY6" fmla="*/ 7559102 h 8999037"/>
              <a:gd name="connsiteX7" fmla="*/ 4025933 w 5521005"/>
              <a:gd name="connsiteY7" fmla="*/ 8648600 h 8999037"/>
              <a:gd name="connsiteX8" fmla="*/ 5504538 w 5521005"/>
              <a:gd name="connsiteY8" fmla="*/ 1022115 h 8999037"/>
              <a:gd name="connsiteX9" fmla="*/ 3053167 w 5521005"/>
              <a:gd name="connsiteY9" fmla="*/ 49349 h 899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1005" h="8999037">
                <a:moveTo>
                  <a:pt x="3053167" y="49349"/>
                </a:moveTo>
                <a:cubicBezTo>
                  <a:pt x="2560299" y="711"/>
                  <a:pt x="2719184" y="308753"/>
                  <a:pt x="2547329" y="730285"/>
                </a:cubicBezTo>
                <a:cubicBezTo>
                  <a:pt x="2375474" y="1151817"/>
                  <a:pt x="2281439" y="2079187"/>
                  <a:pt x="2022035" y="2578540"/>
                </a:cubicBezTo>
                <a:cubicBezTo>
                  <a:pt x="1762631" y="3077893"/>
                  <a:pt x="1321644" y="3454030"/>
                  <a:pt x="990904" y="3726404"/>
                </a:cubicBezTo>
                <a:cubicBezTo>
                  <a:pt x="660164" y="3998778"/>
                  <a:pt x="147840" y="3810710"/>
                  <a:pt x="37593" y="4212787"/>
                </a:cubicBezTo>
                <a:cubicBezTo>
                  <a:pt x="-72654" y="4614864"/>
                  <a:pt x="70019" y="5581145"/>
                  <a:pt x="329423" y="6138864"/>
                </a:cubicBezTo>
                <a:cubicBezTo>
                  <a:pt x="588827" y="6696583"/>
                  <a:pt x="977933" y="7140813"/>
                  <a:pt x="1594018" y="7559102"/>
                </a:cubicBezTo>
                <a:cubicBezTo>
                  <a:pt x="2210103" y="7977391"/>
                  <a:pt x="3374180" y="9738098"/>
                  <a:pt x="4025933" y="8648600"/>
                </a:cubicBezTo>
                <a:cubicBezTo>
                  <a:pt x="4677686" y="7559102"/>
                  <a:pt x="5660181" y="2455324"/>
                  <a:pt x="5504538" y="1022115"/>
                </a:cubicBezTo>
                <a:cubicBezTo>
                  <a:pt x="5348896" y="-411094"/>
                  <a:pt x="3546035" y="97987"/>
                  <a:pt x="3053167" y="49349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577C10-36A2-661B-F3CA-16FCF18642CA}"/>
              </a:ext>
            </a:extLst>
          </p:cNvPr>
          <p:cNvGrpSpPr/>
          <p:nvPr/>
        </p:nvGrpSpPr>
        <p:grpSpPr>
          <a:xfrm rot="3141841" flipH="1">
            <a:off x="-151061" y="1045210"/>
            <a:ext cx="3148939" cy="1604727"/>
            <a:chOff x="3898509" y="2119149"/>
            <a:chExt cx="4216792" cy="270999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6BB111C-47FB-5F06-F683-10EC0248C998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1F78F71-5536-B9E8-089D-FDD18F9BB85E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3326D7-B534-B80F-4A83-FB2FA5AEF995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48588A-F2D4-FE38-1075-BAB661089ED8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64DADD8-2E72-53DD-15F6-E084E8EA1CFF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111DDF-4685-F879-E70A-2BA5BA630EC2}"/>
              </a:ext>
            </a:extLst>
          </p:cNvPr>
          <p:cNvGrpSpPr/>
          <p:nvPr/>
        </p:nvGrpSpPr>
        <p:grpSpPr>
          <a:xfrm flipH="1">
            <a:off x="-1508813" y="2683254"/>
            <a:ext cx="4267608" cy="1267361"/>
            <a:chOff x="6797000" y="5434448"/>
            <a:chExt cx="4267608" cy="126736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3CD900B-9682-8DAF-8A4A-688A37F38BEB}"/>
                </a:ext>
              </a:extLst>
            </p:cNvPr>
            <p:cNvSpPr/>
            <p:nvPr/>
          </p:nvSpPr>
          <p:spPr>
            <a:xfrm flipV="1">
              <a:off x="6797000" y="5434448"/>
              <a:ext cx="4267608" cy="1071310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CEA3A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4E103C9-EB42-EA67-59F9-EABE4D2963D8}"/>
                </a:ext>
              </a:extLst>
            </p:cNvPr>
            <p:cNvGrpSpPr/>
            <p:nvPr/>
          </p:nvGrpSpPr>
          <p:grpSpPr>
            <a:xfrm>
              <a:off x="6902130" y="6309706"/>
              <a:ext cx="358513" cy="392103"/>
              <a:chOff x="7045587" y="6161566"/>
              <a:chExt cx="524957" cy="574141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E586B66-12F2-E084-D6DA-975D4F0FAEC9}"/>
                  </a:ext>
                </a:extLst>
              </p:cNvPr>
              <p:cNvSpPr/>
              <p:nvPr/>
            </p:nvSpPr>
            <p:spPr>
              <a:xfrm>
                <a:off x="7107784" y="6273860"/>
                <a:ext cx="454042" cy="446048"/>
              </a:xfrm>
              <a:custGeom>
                <a:avLst/>
                <a:gdLst>
                  <a:gd name="connsiteX0" fmla="*/ 379830 w 455006"/>
                  <a:gd name="connsiteY0" fmla="*/ 320 h 425789"/>
                  <a:gd name="connsiteX1" fmla="*/ 397293 w 455006"/>
                  <a:gd name="connsiteY1" fmla="*/ 60645 h 425789"/>
                  <a:gd name="connsiteX2" fmla="*/ 408405 w 455006"/>
                  <a:gd name="connsiteY2" fmla="*/ 103507 h 425789"/>
                  <a:gd name="connsiteX3" fmla="*/ 416343 w 455006"/>
                  <a:gd name="connsiteY3" fmla="*/ 193995 h 425789"/>
                  <a:gd name="connsiteX4" fmla="*/ 454443 w 455006"/>
                  <a:gd name="connsiteY4" fmla="*/ 274957 h 425789"/>
                  <a:gd name="connsiteX5" fmla="*/ 438568 w 455006"/>
                  <a:gd name="connsiteY5" fmla="*/ 343220 h 425789"/>
                  <a:gd name="connsiteX6" fmla="*/ 430630 w 455006"/>
                  <a:gd name="connsiteY6" fmla="*/ 389257 h 425789"/>
                  <a:gd name="connsiteX7" fmla="*/ 381418 w 455006"/>
                  <a:gd name="connsiteY7" fmla="*/ 422595 h 425789"/>
                  <a:gd name="connsiteX8" fmla="*/ 321093 w 455006"/>
                  <a:gd name="connsiteY8" fmla="*/ 419420 h 425789"/>
                  <a:gd name="connsiteX9" fmla="*/ 222668 w 455006"/>
                  <a:gd name="connsiteY9" fmla="*/ 378145 h 425789"/>
                  <a:gd name="connsiteX10" fmla="*/ 132180 w 455006"/>
                  <a:gd name="connsiteY10" fmla="*/ 340045 h 425789"/>
                  <a:gd name="connsiteX11" fmla="*/ 81380 w 455006"/>
                  <a:gd name="connsiteY11" fmla="*/ 324170 h 425789"/>
                  <a:gd name="connsiteX12" fmla="*/ 46455 w 455006"/>
                  <a:gd name="connsiteY12" fmla="*/ 297182 h 425789"/>
                  <a:gd name="connsiteX13" fmla="*/ 2005 w 455006"/>
                  <a:gd name="connsiteY13" fmla="*/ 240032 h 425789"/>
                  <a:gd name="connsiteX14" fmla="*/ 9943 w 455006"/>
                  <a:gd name="connsiteY14" fmla="*/ 228920 h 425789"/>
                  <a:gd name="connsiteX15" fmla="*/ 30580 w 455006"/>
                  <a:gd name="connsiteY15" fmla="*/ 265432 h 425789"/>
                  <a:gd name="connsiteX16" fmla="*/ 63918 w 455006"/>
                  <a:gd name="connsiteY16" fmla="*/ 294007 h 425789"/>
                  <a:gd name="connsiteX17" fmla="*/ 76618 w 455006"/>
                  <a:gd name="connsiteY17" fmla="*/ 254320 h 425789"/>
                  <a:gd name="connsiteX18" fmla="*/ 100430 w 455006"/>
                  <a:gd name="connsiteY18" fmla="*/ 168595 h 425789"/>
                  <a:gd name="connsiteX19" fmla="*/ 127418 w 455006"/>
                  <a:gd name="connsiteY19" fmla="*/ 174945 h 425789"/>
                  <a:gd name="connsiteX20" fmla="*/ 184568 w 455006"/>
                  <a:gd name="connsiteY20" fmla="*/ 252732 h 425789"/>
                  <a:gd name="connsiteX21" fmla="*/ 229018 w 455006"/>
                  <a:gd name="connsiteY21" fmla="*/ 219395 h 425789"/>
                  <a:gd name="connsiteX22" fmla="*/ 222668 w 455006"/>
                  <a:gd name="connsiteY22" fmla="*/ 170182 h 425789"/>
                  <a:gd name="connsiteX23" fmla="*/ 202030 w 455006"/>
                  <a:gd name="connsiteY23" fmla="*/ 81282 h 425789"/>
                  <a:gd name="connsiteX24" fmla="*/ 208380 w 455006"/>
                  <a:gd name="connsiteY24" fmla="*/ 44770 h 425789"/>
                  <a:gd name="connsiteX25" fmla="*/ 257593 w 455006"/>
                  <a:gd name="connsiteY25" fmla="*/ 36832 h 425789"/>
                  <a:gd name="connsiteX26" fmla="*/ 305218 w 455006"/>
                  <a:gd name="connsiteY26" fmla="*/ 36832 h 425789"/>
                  <a:gd name="connsiteX27" fmla="*/ 379830 w 455006"/>
                  <a:gd name="connsiteY27" fmla="*/ 320 h 425789"/>
                  <a:gd name="connsiteX0" fmla="*/ 379830 w 455006"/>
                  <a:gd name="connsiteY0" fmla="*/ 2976 h 428445"/>
                  <a:gd name="connsiteX1" fmla="*/ 397293 w 455006"/>
                  <a:gd name="connsiteY1" fmla="*/ 63301 h 428445"/>
                  <a:gd name="connsiteX2" fmla="*/ 408405 w 455006"/>
                  <a:gd name="connsiteY2" fmla="*/ 106163 h 428445"/>
                  <a:gd name="connsiteX3" fmla="*/ 416343 w 455006"/>
                  <a:gd name="connsiteY3" fmla="*/ 196651 h 428445"/>
                  <a:gd name="connsiteX4" fmla="*/ 454443 w 455006"/>
                  <a:gd name="connsiteY4" fmla="*/ 277613 h 428445"/>
                  <a:gd name="connsiteX5" fmla="*/ 438568 w 455006"/>
                  <a:gd name="connsiteY5" fmla="*/ 345876 h 428445"/>
                  <a:gd name="connsiteX6" fmla="*/ 430630 w 455006"/>
                  <a:gd name="connsiteY6" fmla="*/ 391913 h 428445"/>
                  <a:gd name="connsiteX7" fmla="*/ 381418 w 455006"/>
                  <a:gd name="connsiteY7" fmla="*/ 425251 h 428445"/>
                  <a:gd name="connsiteX8" fmla="*/ 321093 w 455006"/>
                  <a:gd name="connsiteY8" fmla="*/ 422076 h 428445"/>
                  <a:gd name="connsiteX9" fmla="*/ 222668 w 455006"/>
                  <a:gd name="connsiteY9" fmla="*/ 380801 h 428445"/>
                  <a:gd name="connsiteX10" fmla="*/ 132180 w 455006"/>
                  <a:gd name="connsiteY10" fmla="*/ 342701 h 428445"/>
                  <a:gd name="connsiteX11" fmla="*/ 81380 w 455006"/>
                  <a:gd name="connsiteY11" fmla="*/ 326826 h 428445"/>
                  <a:gd name="connsiteX12" fmla="*/ 46455 w 455006"/>
                  <a:gd name="connsiteY12" fmla="*/ 299838 h 428445"/>
                  <a:gd name="connsiteX13" fmla="*/ 2005 w 455006"/>
                  <a:gd name="connsiteY13" fmla="*/ 242688 h 428445"/>
                  <a:gd name="connsiteX14" fmla="*/ 9943 w 455006"/>
                  <a:gd name="connsiteY14" fmla="*/ 231576 h 428445"/>
                  <a:gd name="connsiteX15" fmla="*/ 30580 w 455006"/>
                  <a:gd name="connsiteY15" fmla="*/ 268088 h 428445"/>
                  <a:gd name="connsiteX16" fmla="*/ 63918 w 455006"/>
                  <a:gd name="connsiteY16" fmla="*/ 296663 h 428445"/>
                  <a:gd name="connsiteX17" fmla="*/ 76618 w 455006"/>
                  <a:gd name="connsiteY17" fmla="*/ 256976 h 428445"/>
                  <a:gd name="connsiteX18" fmla="*/ 100430 w 455006"/>
                  <a:gd name="connsiteY18" fmla="*/ 171251 h 428445"/>
                  <a:gd name="connsiteX19" fmla="*/ 127418 w 455006"/>
                  <a:gd name="connsiteY19" fmla="*/ 177601 h 428445"/>
                  <a:gd name="connsiteX20" fmla="*/ 184568 w 455006"/>
                  <a:gd name="connsiteY20" fmla="*/ 255388 h 428445"/>
                  <a:gd name="connsiteX21" fmla="*/ 229018 w 455006"/>
                  <a:gd name="connsiteY21" fmla="*/ 222051 h 428445"/>
                  <a:gd name="connsiteX22" fmla="*/ 222668 w 455006"/>
                  <a:gd name="connsiteY22" fmla="*/ 172838 h 428445"/>
                  <a:gd name="connsiteX23" fmla="*/ 202030 w 455006"/>
                  <a:gd name="connsiteY23" fmla="*/ 83938 h 428445"/>
                  <a:gd name="connsiteX24" fmla="*/ 208380 w 455006"/>
                  <a:gd name="connsiteY24" fmla="*/ 47426 h 428445"/>
                  <a:gd name="connsiteX25" fmla="*/ 257593 w 455006"/>
                  <a:gd name="connsiteY25" fmla="*/ 39488 h 428445"/>
                  <a:gd name="connsiteX26" fmla="*/ 316331 w 455006"/>
                  <a:gd name="connsiteY26" fmla="*/ 12500 h 428445"/>
                  <a:gd name="connsiteX27" fmla="*/ 379830 w 455006"/>
                  <a:gd name="connsiteY27" fmla="*/ 2976 h 428445"/>
                  <a:gd name="connsiteX0" fmla="*/ 379830 w 455006"/>
                  <a:gd name="connsiteY0" fmla="*/ 1584 h 446103"/>
                  <a:gd name="connsiteX1" fmla="*/ 397293 w 455006"/>
                  <a:gd name="connsiteY1" fmla="*/ 80959 h 446103"/>
                  <a:gd name="connsiteX2" fmla="*/ 408405 w 455006"/>
                  <a:gd name="connsiteY2" fmla="*/ 123821 h 446103"/>
                  <a:gd name="connsiteX3" fmla="*/ 416343 w 455006"/>
                  <a:gd name="connsiteY3" fmla="*/ 214309 h 446103"/>
                  <a:gd name="connsiteX4" fmla="*/ 454443 w 455006"/>
                  <a:gd name="connsiteY4" fmla="*/ 295271 h 446103"/>
                  <a:gd name="connsiteX5" fmla="*/ 438568 w 455006"/>
                  <a:gd name="connsiteY5" fmla="*/ 363534 h 446103"/>
                  <a:gd name="connsiteX6" fmla="*/ 430630 w 455006"/>
                  <a:gd name="connsiteY6" fmla="*/ 409571 h 446103"/>
                  <a:gd name="connsiteX7" fmla="*/ 381418 w 455006"/>
                  <a:gd name="connsiteY7" fmla="*/ 442909 h 446103"/>
                  <a:gd name="connsiteX8" fmla="*/ 321093 w 455006"/>
                  <a:gd name="connsiteY8" fmla="*/ 439734 h 446103"/>
                  <a:gd name="connsiteX9" fmla="*/ 222668 w 455006"/>
                  <a:gd name="connsiteY9" fmla="*/ 398459 h 446103"/>
                  <a:gd name="connsiteX10" fmla="*/ 132180 w 455006"/>
                  <a:gd name="connsiteY10" fmla="*/ 360359 h 446103"/>
                  <a:gd name="connsiteX11" fmla="*/ 81380 w 455006"/>
                  <a:gd name="connsiteY11" fmla="*/ 344484 h 446103"/>
                  <a:gd name="connsiteX12" fmla="*/ 46455 w 455006"/>
                  <a:gd name="connsiteY12" fmla="*/ 317496 h 446103"/>
                  <a:gd name="connsiteX13" fmla="*/ 2005 w 455006"/>
                  <a:gd name="connsiteY13" fmla="*/ 260346 h 446103"/>
                  <a:gd name="connsiteX14" fmla="*/ 9943 w 455006"/>
                  <a:gd name="connsiteY14" fmla="*/ 249234 h 446103"/>
                  <a:gd name="connsiteX15" fmla="*/ 30580 w 455006"/>
                  <a:gd name="connsiteY15" fmla="*/ 285746 h 446103"/>
                  <a:gd name="connsiteX16" fmla="*/ 63918 w 455006"/>
                  <a:gd name="connsiteY16" fmla="*/ 314321 h 446103"/>
                  <a:gd name="connsiteX17" fmla="*/ 76618 w 455006"/>
                  <a:gd name="connsiteY17" fmla="*/ 274634 h 446103"/>
                  <a:gd name="connsiteX18" fmla="*/ 100430 w 455006"/>
                  <a:gd name="connsiteY18" fmla="*/ 188909 h 446103"/>
                  <a:gd name="connsiteX19" fmla="*/ 127418 w 455006"/>
                  <a:gd name="connsiteY19" fmla="*/ 195259 h 446103"/>
                  <a:gd name="connsiteX20" fmla="*/ 184568 w 455006"/>
                  <a:gd name="connsiteY20" fmla="*/ 273046 h 446103"/>
                  <a:gd name="connsiteX21" fmla="*/ 229018 w 455006"/>
                  <a:gd name="connsiteY21" fmla="*/ 239709 h 446103"/>
                  <a:gd name="connsiteX22" fmla="*/ 222668 w 455006"/>
                  <a:gd name="connsiteY22" fmla="*/ 190496 h 446103"/>
                  <a:gd name="connsiteX23" fmla="*/ 202030 w 455006"/>
                  <a:gd name="connsiteY23" fmla="*/ 101596 h 446103"/>
                  <a:gd name="connsiteX24" fmla="*/ 208380 w 455006"/>
                  <a:gd name="connsiteY24" fmla="*/ 65084 h 446103"/>
                  <a:gd name="connsiteX25" fmla="*/ 257593 w 455006"/>
                  <a:gd name="connsiteY25" fmla="*/ 57146 h 446103"/>
                  <a:gd name="connsiteX26" fmla="*/ 316331 w 455006"/>
                  <a:gd name="connsiteY26" fmla="*/ 30158 h 446103"/>
                  <a:gd name="connsiteX27" fmla="*/ 379830 w 455006"/>
                  <a:gd name="connsiteY27" fmla="*/ 1584 h 446103"/>
                  <a:gd name="connsiteX0" fmla="*/ 378347 w 453523"/>
                  <a:gd name="connsiteY0" fmla="*/ 1584 h 446103"/>
                  <a:gd name="connsiteX1" fmla="*/ 395810 w 453523"/>
                  <a:gd name="connsiteY1" fmla="*/ 80959 h 446103"/>
                  <a:gd name="connsiteX2" fmla="*/ 406922 w 453523"/>
                  <a:gd name="connsiteY2" fmla="*/ 123821 h 446103"/>
                  <a:gd name="connsiteX3" fmla="*/ 414860 w 453523"/>
                  <a:gd name="connsiteY3" fmla="*/ 214309 h 446103"/>
                  <a:gd name="connsiteX4" fmla="*/ 452960 w 453523"/>
                  <a:gd name="connsiteY4" fmla="*/ 295271 h 446103"/>
                  <a:gd name="connsiteX5" fmla="*/ 437085 w 453523"/>
                  <a:gd name="connsiteY5" fmla="*/ 363534 h 446103"/>
                  <a:gd name="connsiteX6" fmla="*/ 429147 w 453523"/>
                  <a:gd name="connsiteY6" fmla="*/ 409571 h 446103"/>
                  <a:gd name="connsiteX7" fmla="*/ 379935 w 453523"/>
                  <a:gd name="connsiteY7" fmla="*/ 442909 h 446103"/>
                  <a:gd name="connsiteX8" fmla="*/ 319610 w 453523"/>
                  <a:gd name="connsiteY8" fmla="*/ 439734 h 446103"/>
                  <a:gd name="connsiteX9" fmla="*/ 221185 w 453523"/>
                  <a:gd name="connsiteY9" fmla="*/ 398459 h 446103"/>
                  <a:gd name="connsiteX10" fmla="*/ 130697 w 453523"/>
                  <a:gd name="connsiteY10" fmla="*/ 360359 h 446103"/>
                  <a:gd name="connsiteX11" fmla="*/ 79897 w 453523"/>
                  <a:gd name="connsiteY11" fmla="*/ 344484 h 446103"/>
                  <a:gd name="connsiteX12" fmla="*/ 44972 w 453523"/>
                  <a:gd name="connsiteY12" fmla="*/ 317496 h 446103"/>
                  <a:gd name="connsiteX13" fmla="*/ 522 w 453523"/>
                  <a:gd name="connsiteY13" fmla="*/ 260346 h 446103"/>
                  <a:gd name="connsiteX14" fmla="*/ 21160 w 453523"/>
                  <a:gd name="connsiteY14" fmla="*/ 230184 h 446103"/>
                  <a:gd name="connsiteX15" fmla="*/ 29097 w 453523"/>
                  <a:gd name="connsiteY15" fmla="*/ 285746 h 446103"/>
                  <a:gd name="connsiteX16" fmla="*/ 62435 w 453523"/>
                  <a:gd name="connsiteY16" fmla="*/ 314321 h 446103"/>
                  <a:gd name="connsiteX17" fmla="*/ 75135 w 453523"/>
                  <a:gd name="connsiteY17" fmla="*/ 274634 h 446103"/>
                  <a:gd name="connsiteX18" fmla="*/ 98947 w 453523"/>
                  <a:gd name="connsiteY18" fmla="*/ 188909 h 446103"/>
                  <a:gd name="connsiteX19" fmla="*/ 125935 w 453523"/>
                  <a:gd name="connsiteY19" fmla="*/ 195259 h 446103"/>
                  <a:gd name="connsiteX20" fmla="*/ 183085 w 453523"/>
                  <a:gd name="connsiteY20" fmla="*/ 273046 h 446103"/>
                  <a:gd name="connsiteX21" fmla="*/ 227535 w 453523"/>
                  <a:gd name="connsiteY21" fmla="*/ 239709 h 446103"/>
                  <a:gd name="connsiteX22" fmla="*/ 221185 w 453523"/>
                  <a:gd name="connsiteY22" fmla="*/ 190496 h 446103"/>
                  <a:gd name="connsiteX23" fmla="*/ 200547 w 453523"/>
                  <a:gd name="connsiteY23" fmla="*/ 101596 h 446103"/>
                  <a:gd name="connsiteX24" fmla="*/ 206897 w 453523"/>
                  <a:gd name="connsiteY24" fmla="*/ 65084 h 446103"/>
                  <a:gd name="connsiteX25" fmla="*/ 256110 w 453523"/>
                  <a:gd name="connsiteY25" fmla="*/ 57146 h 446103"/>
                  <a:gd name="connsiteX26" fmla="*/ 314848 w 453523"/>
                  <a:gd name="connsiteY26" fmla="*/ 30158 h 446103"/>
                  <a:gd name="connsiteX27" fmla="*/ 378347 w 453523"/>
                  <a:gd name="connsiteY27" fmla="*/ 1584 h 446103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75135 w 453523"/>
                  <a:gd name="connsiteY17" fmla="*/ 274579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62435 w 453523"/>
                  <a:gd name="connsiteY17" fmla="*/ 263466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866 w 454042"/>
                  <a:gd name="connsiteY0" fmla="*/ 1529 h 446048"/>
                  <a:gd name="connsiteX1" fmla="*/ 396329 w 454042"/>
                  <a:gd name="connsiteY1" fmla="*/ 80904 h 446048"/>
                  <a:gd name="connsiteX2" fmla="*/ 407441 w 454042"/>
                  <a:gd name="connsiteY2" fmla="*/ 123766 h 446048"/>
                  <a:gd name="connsiteX3" fmla="*/ 415379 w 454042"/>
                  <a:gd name="connsiteY3" fmla="*/ 214254 h 446048"/>
                  <a:gd name="connsiteX4" fmla="*/ 453479 w 454042"/>
                  <a:gd name="connsiteY4" fmla="*/ 295216 h 446048"/>
                  <a:gd name="connsiteX5" fmla="*/ 437604 w 454042"/>
                  <a:gd name="connsiteY5" fmla="*/ 363479 h 446048"/>
                  <a:gd name="connsiteX6" fmla="*/ 429666 w 454042"/>
                  <a:gd name="connsiteY6" fmla="*/ 409516 h 446048"/>
                  <a:gd name="connsiteX7" fmla="*/ 380454 w 454042"/>
                  <a:gd name="connsiteY7" fmla="*/ 442854 h 446048"/>
                  <a:gd name="connsiteX8" fmla="*/ 320129 w 454042"/>
                  <a:gd name="connsiteY8" fmla="*/ 439679 h 446048"/>
                  <a:gd name="connsiteX9" fmla="*/ 221704 w 454042"/>
                  <a:gd name="connsiteY9" fmla="*/ 398404 h 446048"/>
                  <a:gd name="connsiteX10" fmla="*/ 131216 w 454042"/>
                  <a:gd name="connsiteY10" fmla="*/ 360304 h 446048"/>
                  <a:gd name="connsiteX11" fmla="*/ 80416 w 454042"/>
                  <a:gd name="connsiteY11" fmla="*/ 344429 h 446048"/>
                  <a:gd name="connsiteX12" fmla="*/ 45491 w 454042"/>
                  <a:gd name="connsiteY12" fmla="*/ 317441 h 446048"/>
                  <a:gd name="connsiteX13" fmla="*/ 1041 w 454042"/>
                  <a:gd name="connsiteY13" fmla="*/ 260291 h 446048"/>
                  <a:gd name="connsiteX14" fmla="*/ 15329 w 454042"/>
                  <a:gd name="connsiteY14" fmla="*/ 230129 h 446048"/>
                  <a:gd name="connsiteX15" fmla="*/ 29616 w 454042"/>
                  <a:gd name="connsiteY15" fmla="*/ 285691 h 446048"/>
                  <a:gd name="connsiteX16" fmla="*/ 62954 w 454042"/>
                  <a:gd name="connsiteY16" fmla="*/ 314266 h 446048"/>
                  <a:gd name="connsiteX17" fmla="*/ 62954 w 454042"/>
                  <a:gd name="connsiteY17" fmla="*/ 263466 h 446048"/>
                  <a:gd name="connsiteX18" fmla="*/ 99466 w 454042"/>
                  <a:gd name="connsiteY18" fmla="*/ 188854 h 446048"/>
                  <a:gd name="connsiteX19" fmla="*/ 126454 w 454042"/>
                  <a:gd name="connsiteY19" fmla="*/ 195204 h 446048"/>
                  <a:gd name="connsiteX20" fmla="*/ 183604 w 454042"/>
                  <a:gd name="connsiteY20" fmla="*/ 272991 h 446048"/>
                  <a:gd name="connsiteX21" fmla="*/ 228054 w 454042"/>
                  <a:gd name="connsiteY21" fmla="*/ 239654 h 446048"/>
                  <a:gd name="connsiteX22" fmla="*/ 221704 w 454042"/>
                  <a:gd name="connsiteY22" fmla="*/ 190441 h 446048"/>
                  <a:gd name="connsiteX23" fmla="*/ 201066 w 454042"/>
                  <a:gd name="connsiteY23" fmla="*/ 101541 h 446048"/>
                  <a:gd name="connsiteX24" fmla="*/ 207416 w 454042"/>
                  <a:gd name="connsiteY24" fmla="*/ 65029 h 446048"/>
                  <a:gd name="connsiteX25" fmla="*/ 248692 w 454042"/>
                  <a:gd name="connsiteY25" fmla="*/ 49153 h 446048"/>
                  <a:gd name="connsiteX26" fmla="*/ 315367 w 454042"/>
                  <a:gd name="connsiteY26" fmla="*/ 30103 h 446048"/>
                  <a:gd name="connsiteX27" fmla="*/ 378866 w 454042"/>
                  <a:gd name="connsiteY27" fmla="*/ 1529 h 44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042" h="446048">
                    <a:moveTo>
                      <a:pt x="378866" y="1529"/>
                    </a:moveTo>
                    <a:cubicBezTo>
                      <a:pt x="392360" y="9996"/>
                      <a:pt x="391567" y="60531"/>
                      <a:pt x="396329" y="80904"/>
                    </a:cubicBezTo>
                    <a:cubicBezTo>
                      <a:pt x="401091" y="101277"/>
                      <a:pt x="404266" y="101541"/>
                      <a:pt x="407441" y="123766"/>
                    </a:cubicBezTo>
                    <a:cubicBezTo>
                      <a:pt x="410616" y="145991"/>
                      <a:pt x="407706" y="185679"/>
                      <a:pt x="415379" y="214254"/>
                    </a:cubicBezTo>
                    <a:cubicBezTo>
                      <a:pt x="423052" y="242829"/>
                      <a:pt x="449775" y="270345"/>
                      <a:pt x="453479" y="295216"/>
                    </a:cubicBezTo>
                    <a:cubicBezTo>
                      <a:pt x="457183" y="320087"/>
                      <a:pt x="441573" y="344429"/>
                      <a:pt x="437604" y="363479"/>
                    </a:cubicBezTo>
                    <a:cubicBezTo>
                      <a:pt x="433635" y="382529"/>
                      <a:pt x="439191" y="396287"/>
                      <a:pt x="429666" y="409516"/>
                    </a:cubicBezTo>
                    <a:cubicBezTo>
                      <a:pt x="420141" y="422745"/>
                      <a:pt x="398710" y="437827"/>
                      <a:pt x="380454" y="442854"/>
                    </a:cubicBezTo>
                    <a:cubicBezTo>
                      <a:pt x="362198" y="447881"/>
                      <a:pt x="346587" y="447087"/>
                      <a:pt x="320129" y="439679"/>
                    </a:cubicBezTo>
                    <a:cubicBezTo>
                      <a:pt x="293671" y="432271"/>
                      <a:pt x="221704" y="398404"/>
                      <a:pt x="221704" y="398404"/>
                    </a:cubicBezTo>
                    <a:cubicBezTo>
                      <a:pt x="190219" y="385175"/>
                      <a:pt x="154764" y="369300"/>
                      <a:pt x="131216" y="360304"/>
                    </a:cubicBezTo>
                    <a:cubicBezTo>
                      <a:pt x="107668" y="351308"/>
                      <a:pt x="94703" y="351573"/>
                      <a:pt x="80416" y="344429"/>
                    </a:cubicBezTo>
                    <a:cubicBezTo>
                      <a:pt x="66128" y="337285"/>
                      <a:pt x="58720" y="331464"/>
                      <a:pt x="45491" y="317441"/>
                    </a:cubicBezTo>
                    <a:cubicBezTo>
                      <a:pt x="32262" y="303418"/>
                      <a:pt x="6068" y="274843"/>
                      <a:pt x="1041" y="260291"/>
                    </a:cubicBezTo>
                    <a:cubicBezTo>
                      <a:pt x="-3986" y="245739"/>
                      <a:pt x="10567" y="225896"/>
                      <a:pt x="15329" y="230129"/>
                    </a:cubicBezTo>
                    <a:cubicBezTo>
                      <a:pt x="20091" y="234362"/>
                      <a:pt x="21678" y="271668"/>
                      <a:pt x="29616" y="285691"/>
                    </a:cubicBezTo>
                    <a:cubicBezTo>
                      <a:pt x="37554" y="299714"/>
                      <a:pt x="57398" y="317970"/>
                      <a:pt x="62954" y="314266"/>
                    </a:cubicBezTo>
                    <a:cubicBezTo>
                      <a:pt x="68510" y="310562"/>
                      <a:pt x="56869" y="284368"/>
                      <a:pt x="62954" y="263466"/>
                    </a:cubicBezTo>
                    <a:cubicBezTo>
                      <a:pt x="69039" y="242564"/>
                      <a:pt x="88883" y="200231"/>
                      <a:pt x="99466" y="188854"/>
                    </a:cubicBezTo>
                    <a:cubicBezTo>
                      <a:pt x="110049" y="177477"/>
                      <a:pt x="112431" y="181181"/>
                      <a:pt x="126454" y="195204"/>
                    </a:cubicBezTo>
                    <a:cubicBezTo>
                      <a:pt x="140477" y="209227"/>
                      <a:pt x="166671" y="265583"/>
                      <a:pt x="183604" y="272991"/>
                    </a:cubicBezTo>
                    <a:cubicBezTo>
                      <a:pt x="200537" y="280399"/>
                      <a:pt x="221704" y="253412"/>
                      <a:pt x="228054" y="239654"/>
                    </a:cubicBezTo>
                    <a:cubicBezTo>
                      <a:pt x="234404" y="225896"/>
                      <a:pt x="226202" y="213460"/>
                      <a:pt x="221704" y="190441"/>
                    </a:cubicBezTo>
                    <a:cubicBezTo>
                      <a:pt x="217206" y="167422"/>
                      <a:pt x="203447" y="122443"/>
                      <a:pt x="201066" y="101541"/>
                    </a:cubicBezTo>
                    <a:cubicBezTo>
                      <a:pt x="198685" y="80639"/>
                      <a:pt x="199478" y="73760"/>
                      <a:pt x="207416" y="65029"/>
                    </a:cubicBezTo>
                    <a:cubicBezTo>
                      <a:pt x="215354" y="56298"/>
                      <a:pt x="232552" y="50476"/>
                      <a:pt x="248692" y="49153"/>
                    </a:cubicBezTo>
                    <a:cubicBezTo>
                      <a:pt x="264832" y="47830"/>
                      <a:pt x="293671" y="38040"/>
                      <a:pt x="315367" y="30103"/>
                    </a:cubicBezTo>
                    <a:cubicBezTo>
                      <a:pt x="337063" y="22166"/>
                      <a:pt x="365372" y="-6938"/>
                      <a:pt x="378866" y="1529"/>
                    </a:cubicBezTo>
                    <a:close/>
                  </a:path>
                </a:pathLst>
              </a:custGeom>
              <a:solidFill>
                <a:srgbClr val="F9F4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CFB7E15-86C6-1852-6FFD-3CD6A0E89D64}"/>
                  </a:ext>
                </a:extLst>
              </p:cNvPr>
              <p:cNvSpPr/>
              <p:nvPr/>
            </p:nvSpPr>
            <p:spPr>
              <a:xfrm>
                <a:off x="7307354" y="6222031"/>
                <a:ext cx="150018" cy="37513"/>
              </a:xfrm>
              <a:custGeom>
                <a:avLst/>
                <a:gdLst>
                  <a:gd name="connsiteX0" fmla="*/ 475250 w 841021"/>
                  <a:gd name="connsiteY0" fmla="*/ 46 h 210301"/>
                  <a:gd name="connsiteX1" fmla="*/ 373830 w 841021"/>
                  <a:gd name="connsiteY1" fmla="*/ 20023 h 210301"/>
                  <a:gd name="connsiteX2" fmla="*/ 201381 w 841021"/>
                  <a:gd name="connsiteY2" fmla="*/ 114626 h 210301"/>
                  <a:gd name="connsiteX3" fmla="*/ 0 w 841021"/>
                  <a:gd name="connsiteY3" fmla="*/ 210302 h 210301"/>
                  <a:gd name="connsiteX4" fmla="*/ 250366 w 841021"/>
                  <a:gd name="connsiteY4" fmla="*/ 178231 h 210301"/>
                  <a:gd name="connsiteX5" fmla="*/ 383235 w 841021"/>
                  <a:gd name="connsiteY5" fmla="*/ 186306 h 210301"/>
                  <a:gd name="connsiteX6" fmla="*/ 625714 w 841021"/>
                  <a:gd name="connsiteY6" fmla="*/ 206054 h 210301"/>
                  <a:gd name="connsiteX7" fmla="*/ 737539 w 841021"/>
                  <a:gd name="connsiteY7" fmla="*/ 179150 h 210301"/>
                  <a:gd name="connsiteX8" fmla="*/ 754837 w 841021"/>
                  <a:gd name="connsiteY8" fmla="*/ 168817 h 210301"/>
                  <a:gd name="connsiteX9" fmla="*/ 841021 w 841021"/>
                  <a:gd name="connsiteY9" fmla="*/ 114282 h 210301"/>
                  <a:gd name="connsiteX10" fmla="*/ 475235 w 841021"/>
                  <a:gd name="connsiteY10" fmla="*/ 47 h 21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1021" h="210301">
                    <a:moveTo>
                      <a:pt x="475250" y="46"/>
                    </a:moveTo>
                    <a:lnTo>
                      <a:pt x="373830" y="20023"/>
                    </a:lnTo>
                    <a:cubicBezTo>
                      <a:pt x="325916" y="60360"/>
                      <a:pt x="268667" y="94191"/>
                      <a:pt x="201381" y="114626"/>
                    </a:cubicBezTo>
                    <a:cubicBezTo>
                      <a:pt x="98589" y="145931"/>
                      <a:pt x="38121" y="178002"/>
                      <a:pt x="0" y="210302"/>
                    </a:cubicBezTo>
                    <a:cubicBezTo>
                      <a:pt x="66552" y="192353"/>
                      <a:pt x="150514" y="178231"/>
                      <a:pt x="250366" y="178231"/>
                    </a:cubicBezTo>
                    <a:cubicBezTo>
                      <a:pt x="293841" y="178231"/>
                      <a:pt x="338579" y="180987"/>
                      <a:pt x="383235" y="186306"/>
                    </a:cubicBezTo>
                    <a:cubicBezTo>
                      <a:pt x="496206" y="199778"/>
                      <a:pt x="573280" y="206054"/>
                      <a:pt x="625714" y="206054"/>
                    </a:cubicBezTo>
                    <a:cubicBezTo>
                      <a:pt x="692725" y="206054"/>
                      <a:pt x="707651" y="197099"/>
                      <a:pt x="737539" y="179150"/>
                    </a:cubicBezTo>
                    <a:lnTo>
                      <a:pt x="754837" y="168817"/>
                    </a:lnTo>
                    <a:lnTo>
                      <a:pt x="841021" y="114282"/>
                    </a:lnTo>
                    <a:cubicBezTo>
                      <a:pt x="654532" y="-5851"/>
                      <a:pt x="475235" y="47"/>
                      <a:pt x="475235" y="47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FB52C43-E2F3-FA8B-A388-28F5C2E0058D}"/>
                  </a:ext>
                </a:extLst>
              </p:cNvPr>
              <p:cNvSpPr/>
              <p:nvPr/>
            </p:nvSpPr>
            <p:spPr>
              <a:xfrm>
                <a:off x="7045587" y="6161566"/>
                <a:ext cx="401746" cy="368240"/>
              </a:xfrm>
              <a:custGeom>
                <a:avLst/>
                <a:gdLst>
                  <a:gd name="connsiteX0" fmla="*/ 747498 w 2252235"/>
                  <a:gd name="connsiteY0" fmla="*/ 1097808 h 2064393"/>
                  <a:gd name="connsiteX1" fmla="*/ 453584 w 2252235"/>
                  <a:gd name="connsiteY1" fmla="*/ 1601058 h 2064393"/>
                  <a:gd name="connsiteX2" fmla="*/ 583093 w 2252235"/>
                  <a:gd name="connsiteY2" fmla="*/ 2064394 h 2064393"/>
                  <a:gd name="connsiteX3" fmla="*/ 747498 w 2252235"/>
                  <a:gd name="connsiteY3" fmla="*/ 1551151 h 2064393"/>
                  <a:gd name="connsiteX4" fmla="*/ 991967 w 2252235"/>
                  <a:gd name="connsiteY4" fmla="*/ 1135497 h 2064393"/>
                  <a:gd name="connsiteX5" fmla="*/ 1011637 w 2252235"/>
                  <a:gd name="connsiteY5" fmla="*/ 1451573 h 2064393"/>
                  <a:gd name="connsiteX6" fmla="*/ 1385310 w 2252235"/>
                  <a:gd name="connsiteY6" fmla="*/ 1840167 h 2064393"/>
                  <a:gd name="connsiteX7" fmla="*/ 1320519 w 2252235"/>
                  <a:gd name="connsiteY7" fmla="*/ 1217362 h 2064393"/>
                  <a:gd name="connsiteX8" fmla="*/ 1275666 w 2252235"/>
                  <a:gd name="connsiteY8" fmla="*/ 928425 h 2064393"/>
                  <a:gd name="connsiteX9" fmla="*/ 1778838 w 2252235"/>
                  <a:gd name="connsiteY9" fmla="*/ 788855 h 2064393"/>
                  <a:gd name="connsiteX10" fmla="*/ 2252236 w 2252235"/>
                  <a:gd name="connsiteY10" fmla="*/ 559690 h 2064393"/>
                  <a:gd name="connsiteX11" fmla="*/ 1843626 w 2252235"/>
                  <a:gd name="connsiteY11" fmla="*/ 584642 h 2064393"/>
                  <a:gd name="connsiteX12" fmla="*/ 1320479 w 2252235"/>
                  <a:gd name="connsiteY12" fmla="*/ 674309 h 2064393"/>
                  <a:gd name="connsiteX13" fmla="*/ 1651514 w 2252235"/>
                  <a:gd name="connsiteY13" fmla="*/ 396393 h 2064393"/>
                  <a:gd name="connsiteX14" fmla="*/ 1958135 w 2252235"/>
                  <a:gd name="connsiteY14" fmla="*/ 6653 h 2064393"/>
                  <a:gd name="connsiteX15" fmla="*/ 1610219 w 2252235"/>
                  <a:gd name="connsiteY15" fmla="*/ 171059 h 2064393"/>
                  <a:gd name="connsiteX16" fmla="*/ 1205891 w 2252235"/>
                  <a:gd name="connsiteY16" fmla="*/ 385293 h 2064393"/>
                  <a:gd name="connsiteX17" fmla="*/ 1365291 w 2252235"/>
                  <a:gd name="connsiteY17" fmla="*/ 36573 h 2064393"/>
                  <a:gd name="connsiteX18" fmla="*/ 1036440 w 2252235"/>
                  <a:gd name="connsiteY18" fmla="*/ 290652 h 2064393"/>
                  <a:gd name="connsiteX19" fmla="*/ 864911 w 2252235"/>
                  <a:gd name="connsiteY19" fmla="*/ 624216 h 2064393"/>
                  <a:gd name="connsiteX20" fmla="*/ 1052203 w 2252235"/>
                  <a:gd name="connsiteY20" fmla="*/ 903738 h 2064393"/>
                  <a:gd name="connsiteX21" fmla="*/ 1080217 w 2252235"/>
                  <a:gd name="connsiteY21" fmla="*/ 973045 h 2064393"/>
                  <a:gd name="connsiteX22" fmla="*/ 1025797 w 2252235"/>
                  <a:gd name="connsiteY22" fmla="*/ 1041204 h 2064393"/>
                  <a:gd name="connsiteX23" fmla="*/ 951170 w 2252235"/>
                  <a:gd name="connsiteY23" fmla="*/ 1055785 h 2064393"/>
                  <a:gd name="connsiteX24" fmla="*/ 865216 w 2252235"/>
                  <a:gd name="connsiteY24" fmla="*/ 1046102 h 2064393"/>
                  <a:gd name="connsiteX25" fmla="*/ 843785 w 2252235"/>
                  <a:gd name="connsiteY25" fmla="*/ 1041319 h 2064393"/>
                  <a:gd name="connsiteX26" fmla="*/ 830543 w 2252235"/>
                  <a:gd name="connsiteY26" fmla="*/ 1023829 h 2064393"/>
                  <a:gd name="connsiteX27" fmla="*/ 596332 w 2252235"/>
                  <a:gd name="connsiteY27" fmla="*/ 575874 h 2064393"/>
                  <a:gd name="connsiteX28" fmla="*/ 433494 w 2252235"/>
                  <a:gd name="connsiteY28" fmla="*/ 564738 h 2064393"/>
                  <a:gd name="connsiteX29" fmla="*/ 597900 w 2252235"/>
                  <a:gd name="connsiteY29" fmla="*/ 858691 h 2064393"/>
                  <a:gd name="connsiteX30" fmla="*/ 219290 w 2252235"/>
                  <a:gd name="connsiteY30" fmla="*/ 1008137 h 2064393"/>
                  <a:gd name="connsiteX31" fmla="*/ 0 w 2252235"/>
                  <a:gd name="connsiteY31" fmla="*/ 1473197 h 2064393"/>
                  <a:gd name="connsiteX32" fmla="*/ 328851 w 2252235"/>
                  <a:gd name="connsiteY32" fmla="*/ 1252301 h 2064393"/>
                  <a:gd name="connsiteX33" fmla="*/ 747483 w 2252235"/>
                  <a:gd name="connsiteY33" fmla="*/ 1097800 h 206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52235" h="2064393">
                    <a:moveTo>
                      <a:pt x="747498" y="1097808"/>
                    </a:moveTo>
                    <a:cubicBezTo>
                      <a:pt x="612945" y="1157586"/>
                      <a:pt x="478459" y="1436652"/>
                      <a:pt x="453584" y="1601058"/>
                    </a:cubicBezTo>
                    <a:cubicBezTo>
                      <a:pt x="428632" y="1765424"/>
                      <a:pt x="583093" y="2064394"/>
                      <a:pt x="583093" y="2064394"/>
                    </a:cubicBezTo>
                    <a:cubicBezTo>
                      <a:pt x="593119" y="1974689"/>
                      <a:pt x="637972" y="1640863"/>
                      <a:pt x="747498" y="1551151"/>
                    </a:cubicBezTo>
                    <a:cubicBezTo>
                      <a:pt x="840495" y="1475147"/>
                      <a:pt x="958216" y="1213532"/>
                      <a:pt x="991967" y="1135497"/>
                    </a:cubicBezTo>
                    <a:cubicBezTo>
                      <a:pt x="972756" y="1202700"/>
                      <a:pt x="964336" y="1382718"/>
                      <a:pt x="1011637" y="1451573"/>
                    </a:cubicBezTo>
                    <a:cubicBezTo>
                      <a:pt x="1066401" y="1531251"/>
                      <a:pt x="1385310" y="1840167"/>
                      <a:pt x="1385310" y="1840167"/>
                    </a:cubicBezTo>
                    <a:cubicBezTo>
                      <a:pt x="1385310" y="1840167"/>
                      <a:pt x="1290630" y="1346939"/>
                      <a:pt x="1320519" y="1217362"/>
                    </a:cubicBezTo>
                    <a:cubicBezTo>
                      <a:pt x="1350408" y="1087854"/>
                      <a:pt x="1275666" y="928425"/>
                      <a:pt x="1275666" y="928425"/>
                    </a:cubicBezTo>
                    <a:cubicBezTo>
                      <a:pt x="1315467" y="903473"/>
                      <a:pt x="1469963" y="793871"/>
                      <a:pt x="1778838" y="788855"/>
                    </a:cubicBezTo>
                    <a:cubicBezTo>
                      <a:pt x="2087830" y="783880"/>
                      <a:pt x="2252236" y="559690"/>
                      <a:pt x="2252236" y="559690"/>
                    </a:cubicBezTo>
                    <a:cubicBezTo>
                      <a:pt x="2182431" y="599567"/>
                      <a:pt x="2177495" y="624405"/>
                      <a:pt x="1843626" y="584642"/>
                    </a:cubicBezTo>
                    <a:cubicBezTo>
                      <a:pt x="1509759" y="544727"/>
                      <a:pt x="1320479" y="674309"/>
                      <a:pt x="1320479" y="674309"/>
                    </a:cubicBezTo>
                    <a:cubicBezTo>
                      <a:pt x="1365331" y="594554"/>
                      <a:pt x="1360279" y="484988"/>
                      <a:pt x="1651514" y="396393"/>
                    </a:cubicBezTo>
                    <a:cubicBezTo>
                      <a:pt x="1942636" y="307759"/>
                      <a:pt x="2013048" y="-53169"/>
                      <a:pt x="1958135" y="6653"/>
                    </a:cubicBezTo>
                    <a:cubicBezTo>
                      <a:pt x="1955150" y="10021"/>
                      <a:pt x="1806887" y="109983"/>
                      <a:pt x="1610219" y="171059"/>
                    </a:cubicBezTo>
                    <a:cubicBezTo>
                      <a:pt x="1401765" y="235850"/>
                      <a:pt x="1205891" y="385293"/>
                      <a:pt x="1205891" y="385293"/>
                    </a:cubicBezTo>
                    <a:cubicBezTo>
                      <a:pt x="1195865" y="270676"/>
                      <a:pt x="1365291" y="36573"/>
                      <a:pt x="1365291" y="36573"/>
                    </a:cubicBezTo>
                    <a:cubicBezTo>
                      <a:pt x="1365291" y="36573"/>
                      <a:pt x="1156033" y="200979"/>
                      <a:pt x="1036440" y="290652"/>
                    </a:cubicBezTo>
                    <a:cubicBezTo>
                      <a:pt x="947615" y="357243"/>
                      <a:pt x="889140" y="536384"/>
                      <a:pt x="864911" y="624216"/>
                    </a:cubicBezTo>
                    <a:cubicBezTo>
                      <a:pt x="903066" y="729653"/>
                      <a:pt x="961620" y="831719"/>
                      <a:pt x="1052203" y="903738"/>
                    </a:cubicBezTo>
                    <a:cubicBezTo>
                      <a:pt x="1069387" y="918701"/>
                      <a:pt x="1084044" y="943310"/>
                      <a:pt x="1080217" y="973045"/>
                    </a:cubicBezTo>
                    <a:cubicBezTo>
                      <a:pt x="1077653" y="993022"/>
                      <a:pt x="1066134" y="1020997"/>
                      <a:pt x="1025797" y="1041204"/>
                    </a:cubicBezTo>
                    <a:cubicBezTo>
                      <a:pt x="1006165" y="1051001"/>
                      <a:pt x="981786" y="1055785"/>
                      <a:pt x="951170" y="1055785"/>
                    </a:cubicBezTo>
                    <a:cubicBezTo>
                      <a:pt x="910030" y="1055785"/>
                      <a:pt x="869693" y="1047097"/>
                      <a:pt x="865216" y="1046102"/>
                    </a:cubicBezTo>
                    <a:lnTo>
                      <a:pt x="843785" y="1041319"/>
                    </a:lnTo>
                    <a:lnTo>
                      <a:pt x="830543" y="1023829"/>
                    </a:lnTo>
                    <a:cubicBezTo>
                      <a:pt x="821626" y="1012042"/>
                      <a:pt x="677806" y="819117"/>
                      <a:pt x="596332" y="575874"/>
                    </a:cubicBezTo>
                    <a:cubicBezTo>
                      <a:pt x="507813" y="563628"/>
                      <a:pt x="433494" y="564738"/>
                      <a:pt x="433494" y="564738"/>
                    </a:cubicBezTo>
                    <a:cubicBezTo>
                      <a:pt x="498286" y="769028"/>
                      <a:pt x="597900" y="858691"/>
                      <a:pt x="597900" y="858691"/>
                    </a:cubicBezTo>
                    <a:cubicBezTo>
                      <a:pt x="597900" y="858691"/>
                      <a:pt x="378689" y="868679"/>
                      <a:pt x="219290" y="1008137"/>
                    </a:cubicBezTo>
                    <a:cubicBezTo>
                      <a:pt x="59782" y="1147668"/>
                      <a:pt x="0" y="1473197"/>
                      <a:pt x="0" y="1473197"/>
                    </a:cubicBezTo>
                    <a:cubicBezTo>
                      <a:pt x="0" y="1473197"/>
                      <a:pt x="209257" y="1317051"/>
                      <a:pt x="328851" y="1252301"/>
                    </a:cubicBezTo>
                    <a:cubicBezTo>
                      <a:pt x="448562" y="1187471"/>
                      <a:pt x="747483" y="1097800"/>
                      <a:pt x="747483" y="1097800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C814B09-22DB-F1A3-589E-4986625D54C1}"/>
                  </a:ext>
                </a:extLst>
              </p:cNvPr>
              <p:cNvSpPr/>
              <p:nvPr/>
            </p:nvSpPr>
            <p:spPr>
              <a:xfrm>
                <a:off x="7152777" y="6187331"/>
                <a:ext cx="74942" cy="151910"/>
              </a:xfrm>
              <a:custGeom>
                <a:avLst/>
                <a:gdLst>
                  <a:gd name="connsiteX0" fmla="*/ 398172 w 420136"/>
                  <a:gd name="connsiteY0" fmla="*/ 843345 h 851624"/>
                  <a:gd name="connsiteX1" fmla="*/ 414130 w 420136"/>
                  <a:gd name="connsiteY1" fmla="*/ 806223 h 851624"/>
                  <a:gd name="connsiteX2" fmla="*/ 135411 w 420136"/>
                  <a:gd name="connsiteY2" fmla="*/ 15143 h 851624"/>
                  <a:gd name="connsiteX3" fmla="*/ 2689 w 420136"/>
                  <a:gd name="connsiteY3" fmla="*/ 65582 h 851624"/>
                  <a:gd name="connsiteX4" fmla="*/ 277352 w 420136"/>
                  <a:gd name="connsiteY4" fmla="*/ 843387 h 851624"/>
                  <a:gd name="connsiteX5" fmla="*/ 398170 w 420136"/>
                  <a:gd name="connsiteY5" fmla="*/ 843349 h 85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136" h="851624">
                    <a:moveTo>
                      <a:pt x="398172" y="843345"/>
                    </a:moveTo>
                    <a:cubicBezTo>
                      <a:pt x="435294" y="824784"/>
                      <a:pt x="414130" y="806223"/>
                      <a:pt x="414130" y="806223"/>
                    </a:cubicBezTo>
                    <a:cubicBezTo>
                      <a:pt x="104795" y="560530"/>
                      <a:pt x="135411" y="15143"/>
                      <a:pt x="135411" y="15143"/>
                    </a:cubicBezTo>
                    <a:cubicBezTo>
                      <a:pt x="82254" y="-37938"/>
                      <a:pt x="2689" y="65582"/>
                      <a:pt x="2689" y="65582"/>
                    </a:cubicBezTo>
                    <a:cubicBezTo>
                      <a:pt x="-31830" y="434582"/>
                      <a:pt x="277352" y="843387"/>
                      <a:pt x="277352" y="843387"/>
                    </a:cubicBezTo>
                    <a:cubicBezTo>
                      <a:pt x="277352" y="843387"/>
                      <a:pt x="360895" y="861948"/>
                      <a:pt x="398170" y="843349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F52EAEA-D034-FCB6-E364-F594589311BE}"/>
                  </a:ext>
                </a:extLst>
              </p:cNvPr>
              <p:cNvSpPr/>
              <p:nvPr/>
            </p:nvSpPr>
            <p:spPr>
              <a:xfrm>
                <a:off x="7095097" y="6247854"/>
                <a:ext cx="475447" cy="487853"/>
              </a:xfrm>
              <a:custGeom>
                <a:avLst/>
                <a:gdLst>
                  <a:gd name="connsiteX0" fmla="*/ 2571429 w 2665416"/>
                  <a:gd name="connsiteY0" fmla="*/ 1552926 h 2734957"/>
                  <a:gd name="connsiteX1" fmla="*/ 2444566 w 2665416"/>
                  <a:gd name="connsiteY1" fmla="*/ 989511 h 2734957"/>
                  <a:gd name="connsiteX2" fmla="*/ 2074381 w 2665416"/>
                  <a:gd name="connsiteY2" fmla="*/ 0 h 2734957"/>
                  <a:gd name="connsiteX3" fmla="*/ 2022908 w 2665416"/>
                  <a:gd name="connsiteY3" fmla="*/ 111521 h 2734957"/>
                  <a:gd name="connsiteX4" fmla="*/ 1502278 w 2665416"/>
                  <a:gd name="connsiteY4" fmla="*/ 365100 h 2734957"/>
                  <a:gd name="connsiteX5" fmla="*/ 1072164 w 2665416"/>
                  <a:gd name="connsiteY5" fmla="*/ 469420 h 2734957"/>
                  <a:gd name="connsiteX6" fmla="*/ 1101172 w 2665416"/>
                  <a:gd name="connsiteY6" fmla="*/ 747297 h 2734957"/>
                  <a:gd name="connsiteX7" fmla="*/ 1166384 w 2665416"/>
                  <a:gd name="connsiteY7" fmla="*/ 1345344 h 2734957"/>
                  <a:gd name="connsiteX8" fmla="*/ 1202089 w 2665416"/>
                  <a:gd name="connsiteY8" fmla="*/ 1531294 h 2734957"/>
                  <a:gd name="connsiteX9" fmla="*/ 1066037 w 2665416"/>
                  <a:gd name="connsiteY9" fmla="*/ 1399571 h 2734957"/>
                  <a:gd name="connsiteX10" fmla="*/ 684712 w 2665416"/>
                  <a:gd name="connsiteY10" fmla="*/ 1001866 h 2734957"/>
                  <a:gd name="connsiteX11" fmla="*/ 651149 w 2665416"/>
                  <a:gd name="connsiteY11" fmla="*/ 918245 h 2734957"/>
                  <a:gd name="connsiteX12" fmla="*/ 507827 w 2665416"/>
                  <a:gd name="connsiteY12" fmla="*/ 1113924 h 2734957"/>
                  <a:gd name="connsiteX13" fmla="*/ 364965 w 2665416"/>
                  <a:gd name="connsiteY13" fmla="*/ 1587478 h 2734957"/>
                  <a:gd name="connsiteX14" fmla="*/ 343112 w 2665416"/>
                  <a:gd name="connsiteY14" fmla="*/ 1783725 h 2734957"/>
                  <a:gd name="connsiteX15" fmla="*/ 252450 w 2665416"/>
                  <a:gd name="connsiteY15" fmla="*/ 1608219 h 2734957"/>
                  <a:gd name="connsiteX16" fmla="*/ 116858 w 2665416"/>
                  <a:gd name="connsiteY16" fmla="*/ 1108447 h 2734957"/>
                  <a:gd name="connsiteX17" fmla="*/ 259455 w 2665416"/>
                  <a:gd name="connsiteY17" fmla="*/ 746560 h 2734957"/>
                  <a:gd name="connsiteX18" fmla="*/ 125509 w 2665416"/>
                  <a:gd name="connsiteY18" fmla="*/ 799296 h 2734957"/>
                  <a:gd name="connsiteX19" fmla="*/ 10050 w 2665416"/>
                  <a:gd name="connsiteY19" fmla="*/ 1244802 h 2734957"/>
                  <a:gd name="connsiteX20" fmla="*/ 674570 w 2665416"/>
                  <a:gd name="connsiteY20" fmla="*/ 2223448 h 2734957"/>
                  <a:gd name="connsiteX21" fmla="*/ 1616899 w 2665416"/>
                  <a:gd name="connsiteY21" fmla="*/ 2616059 h 2734957"/>
                  <a:gd name="connsiteX22" fmla="*/ 2571434 w 2665416"/>
                  <a:gd name="connsiteY22" fmla="*/ 2453024 h 2734957"/>
                  <a:gd name="connsiteX23" fmla="*/ 2571434 w 2665416"/>
                  <a:gd name="connsiteY23" fmla="*/ 1552951 h 2734957"/>
                  <a:gd name="connsiteX24" fmla="*/ 167406 w 2665416"/>
                  <a:gd name="connsiteY24" fmla="*/ 1698041 h 2734957"/>
                  <a:gd name="connsiteX25" fmla="*/ 93851 w 2665416"/>
                  <a:gd name="connsiteY25" fmla="*/ 1619013 h 2734957"/>
                  <a:gd name="connsiteX26" fmla="*/ 116278 w 2665416"/>
                  <a:gd name="connsiteY26" fmla="*/ 1510941 h 2734957"/>
                  <a:gd name="connsiteX27" fmla="*/ 189909 w 2665416"/>
                  <a:gd name="connsiteY27" fmla="*/ 1590007 h 2734957"/>
                  <a:gd name="connsiteX28" fmla="*/ 167406 w 2665416"/>
                  <a:gd name="connsiteY28" fmla="*/ 1698040 h 2734957"/>
                  <a:gd name="connsiteX29" fmla="*/ 464838 w 2665416"/>
                  <a:gd name="connsiteY29" fmla="*/ 1715569 h 2734957"/>
                  <a:gd name="connsiteX30" fmla="*/ 569128 w 2665416"/>
                  <a:gd name="connsiteY30" fmla="*/ 1748481 h 2734957"/>
                  <a:gd name="connsiteX31" fmla="*/ 601926 w 2665416"/>
                  <a:gd name="connsiteY31" fmla="*/ 1852880 h 2734957"/>
                  <a:gd name="connsiteX32" fmla="*/ 497636 w 2665416"/>
                  <a:gd name="connsiteY32" fmla="*/ 1819967 h 2734957"/>
                  <a:gd name="connsiteX33" fmla="*/ 464838 w 2665416"/>
                  <a:gd name="connsiteY33" fmla="*/ 1715569 h 2734957"/>
                  <a:gd name="connsiteX34" fmla="*/ 693003 w 2665416"/>
                  <a:gd name="connsiteY34" fmla="*/ 2120465 h 2734957"/>
                  <a:gd name="connsiteX35" fmla="*/ 588713 w 2665416"/>
                  <a:gd name="connsiteY35" fmla="*/ 2087515 h 2734957"/>
                  <a:gd name="connsiteX36" fmla="*/ 555877 w 2665416"/>
                  <a:gd name="connsiteY36" fmla="*/ 1983116 h 2734957"/>
                  <a:gd name="connsiteX37" fmla="*/ 660167 w 2665416"/>
                  <a:gd name="connsiteY37" fmla="*/ 2016067 h 2734957"/>
                  <a:gd name="connsiteX38" fmla="*/ 693003 w 2665416"/>
                  <a:gd name="connsiteY38" fmla="*/ 2120465 h 2734957"/>
                  <a:gd name="connsiteX39" fmla="*/ 720865 w 2665416"/>
                  <a:gd name="connsiteY39" fmla="*/ 1365360 h 2734957"/>
                  <a:gd name="connsiteX40" fmla="*/ 637244 w 2665416"/>
                  <a:gd name="connsiteY40" fmla="*/ 1294790 h 2734957"/>
                  <a:gd name="connsiteX41" fmla="*/ 647003 w 2665416"/>
                  <a:gd name="connsiteY41" fmla="*/ 1185758 h 2734957"/>
                  <a:gd name="connsiteX42" fmla="*/ 730623 w 2665416"/>
                  <a:gd name="connsiteY42" fmla="*/ 1256366 h 2734957"/>
                  <a:gd name="connsiteX43" fmla="*/ 720865 w 2665416"/>
                  <a:gd name="connsiteY43" fmla="*/ 1365359 h 2734957"/>
                  <a:gd name="connsiteX44" fmla="*/ 801882 w 2665416"/>
                  <a:gd name="connsiteY44" fmla="*/ 1622957 h 2734957"/>
                  <a:gd name="connsiteX45" fmla="*/ 811641 w 2665416"/>
                  <a:gd name="connsiteY45" fmla="*/ 1514042 h 2734957"/>
                  <a:gd name="connsiteX46" fmla="*/ 895261 w 2665416"/>
                  <a:gd name="connsiteY46" fmla="*/ 1584612 h 2734957"/>
                  <a:gd name="connsiteX47" fmla="*/ 885503 w 2665416"/>
                  <a:gd name="connsiteY47" fmla="*/ 1693644 h 2734957"/>
                  <a:gd name="connsiteX48" fmla="*/ 801882 w 2665416"/>
                  <a:gd name="connsiteY48" fmla="*/ 1622959 h 2734957"/>
                  <a:gd name="connsiteX49" fmla="*/ 976663 w 2665416"/>
                  <a:gd name="connsiteY49" fmla="*/ 2120465 h 2734957"/>
                  <a:gd name="connsiteX50" fmla="*/ 872373 w 2665416"/>
                  <a:gd name="connsiteY50" fmla="*/ 2087515 h 2734957"/>
                  <a:gd name="connsiteX51" fmla="*/ 839536 w 2665416"/>
                  <a:gd name="connsiteY51" fmla="*/ 1983116 h 2734957"/>
                  <a:gd name="connsiteX52" fmla="*/ 943827 w 2665416"/>
                  <a:gd name="connsiteY52" fmla="*/ 2016067 h 2734957"/>
                  <a:gd name="connsiteX53" fmla="*/ 976663 w 2665416"/>
                  <a:gd name="connsiteY53" fmla="*/ 2120465 h 2734957"/>
                  <a:gd name="connsiteX54" fmla="*/ 2043082 w 2665416"/>
                  <a:gd name="connsiteY54" fmla="*/ 174459 h 2734957"/>
                  <a:gd name="connsiteX55" fmla="*/ 2116178 w 2665416"/>
                  <a:gd name="connsiteY55" fmla="*/ 249353 h 2734957"/>
                  <a:gd name="connsiteX56" fmla="*/ 2116981 w 2665416"/>
                  <a:gd name="connsiteY56" fmla="*/ 354026 h 2734957"/>
                  <a:gd name="connsiteX57" fmla="*/ 2043848 w 2665416"/>
                  <a:gd name="connsiteY57" fmla="*/ 279093 h 2734957"/>
                  <a:gd name="connsiteX58" fmla="*/ 2043082 w 2665416"/>
                  <a:gd name="connsiteY58" fmla="*/ 174460 h 2734957"/>
                  <a:gd name="connsiteX59" fmla="*/ 1883075 w 2665416"/>
                  <a:gd name="connsiteY59" fmla="*/ 562053 h 2734957"/>
                  <a:gd name="connsiteX60" fmla="*/ 1966696 w 2665416"/>
                  <a:gd name="connsiteY60" fmla="*/ 632623 h 2734957"/>
                  <a:gd name="connsiteX61" fmla="*/ 1956899 w 2665416"/>
                  <a:gd name="connsiteY61" fmla="*/ 741616 h 2734957"/>
                  <a:gd name="connsiteX62" fmla="*/ 1873317 w 2665416"/>
                  <a:gd name="connsiteY62" fmla="*/ 671008 h 2734957"/>
                  <a:gd name="connsiteX63" fmla="*/ 1883076 w 2665416"/>
                  <a:gd name="connsiteY63" fmla="*/ 562054 h 2734957"/>
                  <a:gd name="connsiteX64" fmla="*/ 1282354 w 2665416"/>
                  <a:gd name="connsiteY64" fmla="*/ 1928853 h 2734957"/>
                  <a:gd name="connsiteX65" fmla="*/ 1198733 w 2665416"/>
                  <a:gd name="connsiteY65" fmla="*/ 1858206 h 2734957"/>
                  <a:gd name="connsiteX66" fmla="*/ 1208530 w 2665416"/>
                  <a:gd name="connsiteY66" fmla="*/ 1749252 h 2734957"/>
                  <a:gd name="connsiteX67" fmla="*/ 1292111 w 2665416"/>
                  <a:gd name="connsiteY67" fmla="*/ 1819822 h 2734957"/>
                  <a:gd name="connsiteX68" fmla="*/ 1282353 w 2665416"/>
                  <a:gd name="connsiteY68" fmla="*/ 1928855 h 2734957"/>
                  <a:gd name="connsiteX69" fmla="*/ 1282354 w 2665416"/>
                  <a:gd name="connsiteY69" fmla="*/ 773182 h 2734957"/>
                  <a:gd name="connsiteX70" fmla="*/ 1198733 w 2665416"/>
                  <a:gd name="connsiteY70" fmla="*/ 702612 h 2734957"/>
                  <a:gd name="connsiteX71" fmla="*/ 1208530 w 2665416"/>
                  <a:gd name="connsiteY71" fmla="*/ 593658 h 2734957"/>
                  <a:gd name="connsiteX72" fmla="*/ 1292111 w 2665416"/>
                  <a:gd name="connsiteY72" fmla="*/ 664228 h 2734957"/>
                  <a:gd name="connsiteX73" fmla="*/ 1282353 w 2665416"/>
                  <a:gd name="connsiteY73" fmla="*/ 773182 h 2734957"/>
                  <a:gd name="connsiteX74" fmla="*/ 1345461 w 2665416"/>
                  <a:gd name="connsiteY74" fmla="*/ 1294919 h 2734957"/>
                  <a:gd name="connsiteX75" fmla="*/ 1355258 w 2665416"/>
                  <a:gd name="connsiteY75" fmla="*/ 1185887 h 2734957"/>
                  <a:gd name="connsiteX76" fmla="*/ 1438878 w 2665416"/>
                  <a:gd name="connsiteY76" fmla="*/ 1256495 h 2734957"/>
                  <a:gd name="connsiteX77" fmla="*/ 1429081 w 2665416"/>
                  <a:gd name="connsiteY77" fmla="*/ 1365448 h 2734957"/>
                  <a:gd name="connsiteX78" fmla="*/ 1345461 w 2665416"/>
                  <a:gd name="connsiteY78" fmla="*/ 1294917 h 2734957"/>
                  <a:gd name="connsiteX79" fmla="*/ 1520242 w 2665416"/>
                  <a:gd name="connsiteY79" fmla="*/ 2355264 h 2734957"/>
                  <a:gd name="connsiteX80" fmla="*/ 1415991 w 2665416"/>
                  <a:gd name="connsiteY80" fmla="*/ 2322313 h 2734957"/>
                  <a:gd name="connsiteX81" fmla="*/ 1383154 w 2665416"/>
                  <a:gd name="connsiteY81" fmla="*/ 2217915 h 2734957"/>
                  <a:gd name="connsiteX82" fmla="*/ 1487406 w 2665416"/>
                  <a:gd name="connsiteY82" fmla="*/ 2250865 h 2734957"/>
                  <a:gd name="connsiteX83" fmla="*/ 1520242 w 2665416"/>
                  <a:gd name="connsiteY83" fmla="*/ 2355264 h 2734957"/>
                  <a:gd name="connsiteX84" fmla="*/ 1573476 w 2665416"/>
                  <a:gd name="connsiteY84" fmla="*/ 422483 h 2734957"/>
                  <a:gd name="connsiteX85" fmla="*/ 1657134 w 2665416"/>
                  <a:gd name="connsiteY85" fmla="*/ 493091 h 2734957"/>
                  <a:gd name="connsiteX86" fmla="*/ 1647376 w 2665416"/>
                  <a:gd name="connsiteY86" fmla="*/ 602084 h 2734957"/>
                  <a:gd name="connsiteX87" fmla="*/ 1563755 w 2665416"/>
                  <a:gd name="connsiteY87" fmla="*/ 531476 h 2734957"/>
                  <a:gd name="connsiteX88" fmla="*/ 1573476 w 2665416"/>
                  <a:gd name="connsiteY88" fmla="*/ 422483 h 2734957"/>
                  <a:gd name="connsiteX89" fmla="*/ 1685457 w 2665416"/>
                  <a:gd name="connsiteY89" fmla="*/ 1836897 h 2734957"/>
                  <a:gd name="connsiteX90" fmla="*/ 1601876 w 2665416"/>
                  <a:gd name="connsiteY90" fmla="*/ 1766327 h 2734957"/>
                  <a:gd name="connsiteX91" fmla="*/ 1611634 w 2665416"/>
                  <a:gd name="connsiteY91" fmla="*/ 1657295 h 2734957"/>
                  <a:gd name="connsiteX92" fmla="*/ 1695216 w 2665416"/>
                  <a:gd name="connsiteY92" fmla="*/ 1727903 h 2734957"/>
                  <a:gd name="connsiteX93" fmla="*/ 1685457 w 2665416"/>
                  <a:gd name="connsiteY93" fmla="*/ 1836896 h 2734957"/>
                  <a:gd name="connsiteX94" fmla="*/ 1685457 w 2665416"/>
                  <a:gd name="connsiteY94" fmla="*/ 987494 h 2734957"/>
                  <a:gd name="connsiteX95" fmla="*/ 1601876 w 2665416"/>
                  <a:gd name="connsiteY95" fmla="*/ 916886 h 2734957"/>
                  <a:gd name="connsiteX96" fmla="*/ 1611634 w 2665416"/>
                  <a:gd name="connsiteY96" fmla="*/ 807932 h 2734957"/>
                  <a:gd name="connsiteX97" fmla="*/ 1695216 w 2665416"/>
                  <a:gd name="connsiteY97" fmla="*/ 878502 h 2734957"/>
                  <a:gd name="connsiteX98" fmla="*/ 1685457 w 2665416"/>
                  <a:gd name="connsiteY98" fmla="*/ 987495 h 2734957"/>
                  <a:gd name="connsiteX99" fmla="*/ 1763336 w 2665416"/>
                  <a:gd name="connsiteY99" fmla="*/ 1386610 h 2734957"/>
                  <a:gd name="connsiteX100" fmla="*/ 1773134 w 2665416"/>
                  <a:gd name="connsiteY100" fmla="*/ 1277656 h 2734957"/>
                  <a:gd name="connsiteX101" fmla="*/ 1856754 w 2665416"/>
                  <a:gd name="connsiteY101" fmla="*/ 1348226 h 2734957"/>
                  <a:gd name="connsiteX102" fmla="*/ 1846957 w 2665416"/>
                  <a:gd name="connsiteY102" fmla="*/ 1457298 h 2734957"/>
                  <a:gd name="connsiteX103" fmla="*/ 1763336 w 2665416"/>
                  <a:gd name="connsiteY103" fmla="*/ 1386613 h 2734957"/>
                  <a:gd name="connsiteX104" fmla="*/ 1827592 w 2665416"/>
                  <a:gd name="connsiteY104" fmla="*/ 2105250 h 2734957"/>
                  <a:gd name="connsiteX105" fmla="*/ 1815920 w 2665416"/>
                  <a:gd name="connsiteY105" fmla="*/ 1996561 h 2734957"/>
                  <a:gd name="connsiteX106" fmla="*/ 1911633 w 2665416"/>
                  <a:gd name="connsiteY106" fmla="*/ 2049335 h 2734957"/>
                  <a:gd name="connsiteX107" fmla="*/ 1923305 w 2665416"/>
                  <a:gd name="connsiteY107" fmla="*/ 2158172 h 2734957"/>
                  <a:gd name="connsiteX108" fmla="*/ 1827592 w 2665416"/>
                  <a:gd name="connsiteY108" fmla="*/ 2105244 h 2734957"/>
                  <a:gd name="connsiteX109" fmla="*/ 2006272 w 2665416"/>
                  <a:gd name="connsiteY109" fmla="*/ 2560318 h 2734957"/>
                  <a:gd name="connsiteX110" fmla="*/ 1901982 w 2665416"/>
                  <a:gd name="connsiteY110" fmla="*/ 2527367 h 2734957"/>
                  <a:gd name="connsiteX111" fmla="*/ 1869146 w 2665416"/>
                  <a:gd name="connsiteY111" fmla="*/ 2422969 h 2734957"/>
                  <a:gd name="connsiteX112" fmla="*/ 1973436 w 2665416"/>
                  <a:gd name="connsiteY112" fmla="*/ 2455920 h 2734957"/>
                  <a:gd name="connsiteX113" fmla="*/ 2006272 w 2665416"/>
                  <a:gd name="connsiteY113" fmla="*/ 2560318 h 2734957"/>
                  <a:gd name="connsiteX114" fmla="*/ 1984267 w 2665416"/>
                  <a:gd name="connsiteY114" fmla="*/ 1100543 h 2734957"/>
                  <a:gd name="connsiteX115" fmla="*/ 1994026 w 2665416"/>
                  <a:gd name="connsiteY115" fmla="*/ 991590 h 2734957"/>
                  <a:gd name="connsiteX116" fmla="*/ 2077646 w 2665416"/>
                  <a:gd name="connsiteY116" fmla="*/ 1062159 h 2734957"/>
                  <a:gd name="connsiteX117" fmla="*/ 2067887 w 2665416"/>
                  <a:gd name="connsiteY117" fmla="*/ 1171153 h 2734957"/>
                  <a:gd name="connsiteX118" fmla="*/ 1984267 w 2665416"/>
                  <a:gd name="connsiteY118" fmla="*/ 1100545 h 2734957"/>
                  <a:gd name="connsiteX119" fmla="*/ 2157480 w 2665416"/>
                  <a:gd name="connsiteY119" fmla="*/ 1877310 h 2734957"/>
                  <a:gd name="connsiteX120" fmla="*/ 2073860 w 2665416"/>
                  <a:gd name="connsiteY120" fmla="*/ 1806664 h 2734957"/>
                  <a:gd name="connsiteX121" fmla="*/ 2083657 w 2665416"/>
                  <a:gd name="connsiteY121" fmla="*/ 1697710 h 2734957"/>
                  <a:gd name="connsiteX122" fmla="*/ 2167278 w 2665416"/>
                  <a:gd name="connsiteY122" fmla="*/ 1768280 h 2734957"/>
                  <a:gd name="connsiteX123" fmla="*/ 2157480 w 2665416"/>
                  <a:gd name="connsiteY123" fmla="*/ 1877312 h 2734957"/>
                  <a:gd name="connsiteX124" fmla="*/ 2157480 w 2665416"/>
                  <a:gd name="connsiteY124" fmla="*/ 619063 h 2734957"/>
                  <a:gd name="connsiteX125" fmla="*/ 2073860 w 2665416"/>
                  <a:gd name="connsiteY125" fmla="*/ 548455 h 2734957"/>
                  <a:gd name="connsiteX126" fmla="*/ 2083657 w 2665416"/>
                  <a:gd name="connsiteY126" fmla="*/ 439501 h 2734957"/>
                  <a:gd name="connsiteX127" fmla="*/ 2167278 w 2665416"/>
                  <a:gd name="connsiteY127" fmla="*/ 510071 h 2734957"/>
                  <a:gd name="connsiteX128" fmla="*/ 2157480 w 2665416"/>
                  <a:gd name="connsiteY128" fmla="*/ 619064 h 2734957"/>
                  <a:gd name="connsiteX129" fmla="*/ 2234709 w 2665416"/>
                  <a:gd name="connsiteY129" fmla="*/ 751824 h 2734957"/>
                  <a:gd name="connsiteX130" fmla="*/ 2324874 w 2665416"/>
                  <a:gd name="connsiteY130" fmla="*/ 819639 h 2734957"/>
                  <a:gd name="connsiteX131" fmla="*/ 2308417 w 2665416"/>
                  <a:gd name="connsiteY131" fmla="*/ 931385 h 2734957"/>
                  <a:gd name="connsiteX132" fmla="*/ 2218253 w 2665416"/>
                  <a:gd name="connsiteY132" fmla="*/ 863532 h 2734957"/>
                  <a:gd name="connsiteX133" fmla="*/ 2234709 w 2665416"/>
                  <a:gd name="connsiteY133" fmla="*/ 751825 h 2734957"/>
                  <a:gd name="connsiteX134" fmla="*/ 2230117 w 2665416"/>
                  <a:gd name="connsiteY134" fmla="*/ 1239271 h 2734957"/>
                  <a:gd name="connsiteX135" fmla="*/ 2313698 w 2665416"/>
                  <a:gd name="connsiteY135" fmla="*/ 1309841 h 2734957"/>
                  <a:gd name="connsiteX136" fmla="*/ 2303901 w 2665416"/>
                  <a:gd name="connsiteY136" fmla="*/ 1418913 h 2734957"/>
                  <a:gd name="connsiteX137" fmla="*/ 2220281 w 2665416"/>
                  <a:gd name="connsiteY137" fmla="*/ 1348266 h 2734957"/>
                  <a:gd name="connsiteX138" fmla="*/ 2230116 w 2665416"/>
                  <a:gd name="connsiteY138" fmla="*/ 1239273 h 2734957"/>
                  <a:gd name="connsiteX139" fmla="*/ 2336044 w 2665416"/>
                  <a:gd name="connsiteY139" fmla="*/ 2572564 h 2734957"/>
                  <a:gd name="connsiteX140" fmla="*/ 2240254 w 2665416"/>
                  <a:gd name="connsiteY140" fmla="*/ 2519675 h 2734957"/>
                  <a:gd name="connsiteX141" fmla="*/ 2228582 w 2665416"/>
                  <a:gd name="connsiteY141" fmla="*/ 2410839 h 2734957"/>
                  <a:gd name="connsiteX142" fmla="*/ 2324371 w 2665416"/>
                  <a:gd name="connsiteY142" fmla="*/ 2463728 h 2734957"/>
                  <a:gd name="connsiteX143" fmla="*/ 2336044 w 2665416"/>
                  <a:gd name="connsiteY143" fmla="*/ 2572564 h 2734957"/>
                  <a:gd name="connsiteX144" fmla="*/ 2363445 w 2665416"/>
                  <a:gd name="connsiteY144" fmla="*/ 2207160 h 2734957"/>
                  <a:gd name="connsiteX145" fmla="*/ 2279825 w 2665416"/>
                  <a:gd name="connsiteY145" fmla="*/ 2136590 h 2734957"/>
                  <a:gd name="connsiteX146" fmla="*/ 2289583 w 2665416"/>
                  <a:gd name="connsiteY146" fmla="*/ 2027519 h 2734957"/>
                  <a:gd name="connsiteX147" fmla="*/ 2373127 w 2665416"/>
                  <a:gd name="connsiteY147" fmla="*/ 2098165 h 2734957"/>
                  <a:gd name="connsiteX148" fmla="*/ 2363444 w 2665416"/>
                  <a:gd name="connsiteY148" fmla="*/ 2207158 h 2734957"/>
                  <a:gd name="connsiteX149" fmla="*/ 2520964 w 2665416"/>
                  <a:gd name="connsiteY149" fmla="*/ 1973596 h 2734957"/>
                  <a:gd name="connsiteX150" fmla="*/ 2448557 w 2665416"/>
                  <a:gd name="connsiteY150" fmla="*/ 1891507 h 2734957"/>
                  <a:gd name="connsiteX151" fmla="*/ 2474772 w 2665416"/>
                  <a:gd name="connsiteY151" fmla="*/ 1785042 h 2734957"/>
                  <a:gd name="connsiteX152" fmla="*/ 2547141 w 2665416"/>
                  <a:gd name="connsiteY152" fmla="*/ 1867131 h 2734957"/>
                  <a:gd name="connsiteX153" fmla="*/ 2520964 w 2665416"/>
                  <a:gd name="connsiteY153" fmla="*/ 1973596 h 273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2665416" h="2734957">
                    <a:moveTo>
                      <a:pt x="2571429" y="1552926"/>
                    </a:moveTo>
                    <a:cubicBezTo>
                      <a:pt x="2402233" y="1275010"/>
                      <a:pt x="2444566" y="989511"/>
                      <a:pt x="2444566" y="989511"/>
                    </a:cubicBezTo>
                    <a:cubicBezTo>
                      <a:pt x="2447513" y="425872"/>
                      <a:pt x="2264044" y="142637"/>
                      <a:pt x="2074381" y="0"/>
                    </a:cubicBezTo>
                    <a:lnTo>
                      <a:pt x="2022908" y="111521"/>
                    </a:lnTo>
                    <a:cubicBezTo>
                      <a:pt x="2015407" y="121624"/>
                      <a:pt x="1837066" y="359702"/>
                      <a:pt x="1502278" y="365100"/>
                    </a:cubicBezTo>
                    <a:cubicBezTo>
                      <a:pt x="1276062" y="368774"/>
                      <a:pt x="1139666" y="430810"/>
                      <a:pt x="1072164" y="469420"/>
                    </a:cubicBezTo>
                    <a:cubicBezTo>
                      <a:pt x="1094513" y="532796"/>
                      <a:pt x="1124632" y="645808"/>
                      <a:pt x="1101172" y="747297"/>
                    </a:cubicBezTo>
                    <a:cubicBezTo>
                      <a:pt x="1081463" y="832639"/>
                      <a:pt x="1130716" y="1159463"/>
                      <a:pt x="1166384" y="1345344"/>
                    </a:cubicBezTo>
                    <a:lnTo>
                      <a:pt x="1202089" y="1531294"/>
                    </a:lnTo>
                    <a:lnTo>
                      <a:pt x="1066037" y="1399571"/>
                    </a:lnTo>
                    <a:cubicBezTo>
                      <a:pt x="1032933" y="1367463"/>
                      <a:pt x="741242" y="1084152"/>
                      <a:pt x="684712" y="1001866"/>
                    </a:cubicBezTo>
                    <a:cubicBezTo>
                      <a:pt x="669097" y="979133"/>
                      <a:pt x="658306" y="950163"/>
                      <a:pt x="651149" y="918245"/>
                    </a:cubicBezTo>
                    <a:cubicBezTo>
                      <a:pt x="605570" y="999990"/>
                      <a:pt x="555206" y="1075078"/>
                      <a:pt x="507827" y="1113924"/>
                    </a:cubicBezTo>
                    <a:cubicBezTo>
                      <a:pt x="439285" y="1169989"/>
                      <a:pt x="386705" y="1392113"/>
                      <a:pt x="364965" y="1587478"/>
                    </a:cubicBezTo>
                    <a:lnTo>
                      <a:pt x="343112" y="1783725"/>
                    </a:lnTo>
                    <a:lnTo>
                      <a:pt x="252450" y="1608219"/>
                    </a:lnTo>
                    <a:cubicBezTo>
                      <a:pt x="235688" y="1575842"/>
                      <a:pt x="89798" y="1286862"/>
                      <a:pt x="116858" y="1108447"/>
                    </a:cubicBezTo>
                    <a:cubicBezTo>
                      <a:pt x="132281" y="1006762"/>
                      <a:pt x="185859" y="863401"/>
                      <a:pt x="259455" y="746560"/>
                    </a:cubicBezTo>
                    <a:cubicBezTo>
                      <a:pt x="211618" y="763743"/>
                      <a:pt x="164469" y="781960"/>
                      <a:pt x="125509" y="799296"/>
                    </a:cubicBezTo>
                    <a:cubicBezTo>
                      <a:pt x="36722" y="945450"/>
                      <a:pt x="10050" y="1244802"/>
                      <a:pt x="10050" y="1244802"/>
                    </a:cubicBezTo>
                    <a:cubicBezTo>
                      <a:pt x="-86544" y="1903277"/>
                      <a:pt x="541701" y="2181193"/>
                      <a:pt x="674570" y="2223448"/>
                    </a:cubicBezTo>
                    <a:cubicBezTo>
                      <a:pt x="807478" y="2265698"/>
                      <a:pt x="1018891" y="2301940"/>
                      <a:pt x="1616899" y="2616059"/>
                    </a:cubicBezTo>
                    <a:cubicBezTo>
                      <a:pt x="2214946" y="2930145"/>
                      <a:pt x="2498867" y="2531482"/>
                      <a:pt x="2571434" y="2453024"/>
                    </a:cubicBezTo>
                    <a:cubicBezTo>
                      <a:pt x="2643879" y="2374456"/>
                      <a:pt x="2740592" y="1830749"/>
                      <a:pt x="2571434" y="1552951"/>
                    </a:cubicBezTo>
                    <a:close/>
                    <a:moveTo>
                      <a:pt x="167406" y="1698041"/>
                    </a:moveTo>
                    <a:cubicBezTo>
                      <a:pt x="140885" y="1706001"/>
                      <a:pt x="107973" y="1670601"/>
                      <a:pt x="93851" y="1619013"/>
                    </a:cubicBezTo>
                    <a:cubicBezTo>
                      <a:pt x="79692" y="1567272"/>
                      <a:pt x="89795" y="1518935"/>
                      <a:pt x="116278" y="1510941"/>
                    </a:cubicBezTo>
                    <a:cubicBezTo>
                      <a:pt x="142837" y="1502866"/>
                      <a:pt x="175864" y="1538419"/>
                      <a:pt x="189909" y="1590007"/>
                    </a:cubicBezTo>
                    <a:cubicBezTo>
                      <a:pt x="204031" y="1641709"/>
                      <a:pt x="194004" y="1690045"/>
                      <a:pt x="167406" y="1698040"/>
                    </a:cubicBezTo>
                    <a:close/>
                    <a:moveTo>
                      <a:pt x="464838" y="1715569"/>
                    </a:moveTo>
                    <a:cubicBezTo>
                      <a:pt x="484547" y="1695822"/>
                      <a:pt x="531274" y="1710555"/>
                      <a:pt x="569128" y="1748481"/>
                    </a:cubicBezTo>
                    <a:cubicBezTo>
                      <a:pt x="606939" y="1786331"/>
                      <a:pt x="621673" y="1833173"/>
                      <a:pt x="601926" y="1852880"/>
                    </a:cubicBezTo>
                    <a:cubicBezTo>
                      <a:pt x="582217" y="1872512"/>
                      <a:pt x="535490" y="1857893"/>
                      <a:pt x="497636" y="1819967"/>
                    </a:cubicBezTo>
                    <a:cubicBezTo>
                      <a:pt x="459825" y="1782003"/>
                      <a:pt x="445129" y="1735314"/>
                      <a:pt x="464838" y="1715569"/>
                    </a:cubicBezTo>
                    <a:close/>
                    <a:moveTo>
                      <a:pt x="693003" y="2120465"/>
                    </a:moveTo>
                    <a:cubicBezTo>
                      <a:pt x="673295" y="2140174"/>
                      <a:pt x="626567" y="2125479"/>
                      <a:pt x="588713" y="2087515"/>
                    </a:cubicBezTo>
                    <a:cubicBezTo>
                      <a:pt x="550863" y="2049551"/>
                      <a:pt x="536168" y="2002823"/>
                      <a:pt x="555877" y="1983116"/>
                    </a:cubicBezTo>
                    <a:cubicBezTo>
                      <a:pt x="575586" y="1963409"/>
                      <a:pt x="622313" y="1978103"/>
                      <a:pt x="660167" y="2016067"/>
                    </a:cubicBezTo>
                    <a:cubicBezTo>
                      <a:pt x="698017" y="2053993"/>
                      <a:pt x="712712" y="2100720"/>
                      <a:pt x="693003" y="2120465"/>
                    </a:cubicBezTo>
                    <a:close/>
                    <a:moveTo>
                      <a:pt x="720865" y="1365360"/>
                    </a:moveTo>
                    <a:cubicBezTo>
                      <a:pt x="695071" y="1375999"/>
                      <a:pt x="657643" y="1344350"/>
                      <a:pt x="637244" y="1294790"/>
                    </a:cubicBezTo>
                    <a:cubicBezTo>
                      <a:pt x="616808" y="1245192"/>
                      <a:pt x="621171" y="1196358"/>
                      <a:pt x="647003" y="1185758"/>
                    </a:cubicBezTo>
                    <a:cubicBezTo>
                      <a:pt x="672797" y="1175119"/>
                      <a:pt x="710225" y="1206768"/>
                      <a:pt x="730623" y="1256366"/>
                    </a:cubicBezTo>
                    <a:cubicBezTo>
                      <a:pt x="751021" y="1305964"/>
                      <a:pt x="746658" y="1354720"/>
                      <a:pt x="720865" y="1365359"/>
                    </a:cubicBezTo>
                    <a:close/>
                    <a:moveTo>
                      <a:pt x="801882" y="1622957"/>
                    </a:moveTo>
                    <a:cubicBezTo>
                      <a:pt x="781408" y="1573511"/>
                      <a:pt x="785809" y="1524642"/>
                      <a:pt x="811641" y="1514042"/>
                    </a:cubicBezTo>
                    <a:cubicBezTo>
                      <a:pt x="837435" y="1503403"/>
                      <a:pt x="874863" y="1535052"/>
                      <a:pt x="895261" y="1584612"/>
                    </a:cubicBezTo>
                    <a:cubicBezTo>
                      <a:pt x="915659" y="1634210"/>
                      <a:pt x="911335" y="1683043"/>
                      <a:pt x="885503" y="1693644"/>
                    </a:cubicBezTo>
                    <a:cubicBezTo>
                      <a:pt x="859671" y="1704283"/>
                      <a:pt x="822319" y="1672596"/>
                      <a:pt x="801882" y="1622959"/>
                    </a:cubicBezTo>
                    <a:close/>
                    <a:moveTo>
                      <a:pt x="976663" y="2120465"/>
                    </a:moveTo>
                    <a:cubicBezTo>
                      <a:pt x="956954" y="2140174"/>
                      <a:pt x="910227" y="2125479"/>
                      <a:pt x="872373" y="2087515"/>
                    </a:cubicBezTo>
                    <a:cubicBezTo>
                      <a:pt x="834523" y="2049551"/>
                      <a:pt x="819827" y="2002823"/>
                      <a:pt x="839536" y="1983116"/>
                    </a:cubicBezTo>
                    <a:cubicBezTo>
                      <a:pt x="859245" y="1963409"/>
                      <a:pt x="905973" y="1978103"/>
                      <a:pt x="943827" y="2016067"/>
                    </a:cubicBezTo>
                    <a:cubicBezTo>
                      <a:pt x="981676" y="2053993"/>
                      <a:pt x="996410" y="2100720"/>
                      <a:pt x="976663" y="2120465"/>
                    </a:cubicBezTo>
                    <a:close/>
                    <a:moveTo>
                      <a:pt x="2043082" y="174459"/>
                    </a:moveTo>
                    <a:cubicBezTo>
                      <a:pt x="2063059" y="166231"/>
                      <a:pt x="2095818" y="199755"/>
                      <a:pt x="2116178" y="249353"/>
                    </a:cubicBezTo>
                    <a:cubicBezTo>
                      <a:pt x="2136575" y="298989"/>
                      <a:pt x="2136920" y="345794"/>
                      <a:pt x="2116981" y="354026"/>
                    </a:cubicBezTo>
                    <a:cubicBezTo>
                      <a:pt x="2096966" y="362254"/>
                      <a:pt x="2064245" y="328729"/>
                      <a:pt x="2043848" y="279093"/>
                    </a:cubicBezTo>
                    <a:cubicBezTo>
                      <a:pt x="2023412" y="229533"/>
                      <a:pt x="2023143" y="182730"/>
                      <a:pt x="2043082" y="174460"/>
                    </a:cubicBezTo>
                    <a:close/>
                    <a:moveTo>
                      <a:pt x="1883075" y="562053"/>
                    </a:moveTo>
                    <a:cubicBezTo>
                      <a:pt x="1908831" y="551415"/>
                      <a:pt x="1946335" y="583025"/>
                      <a:pt x="1966696" y="632623"/>
                    </a:cubicBezTo>
                    <a:cubicBezTo>
                      <a:pt x="1987055" y="682259"/>
                      <a:pt x="1982693" y="730977"/>
                      <a:pt x="1956899" y="741616"/>
                    </a:cubicBezTo>
                    <a:cubicBezTo>
                      <a:pt x="1931143" y="752255"/>
                      <a:pt x="1893677" y="720644"/>
                      <a:pt x="1873317" y="671008"/>
                    </a:cubicBezTo>
                    <a:cubicBezTo>
                      <a:pt x="1852920" y="621410"/>
                      <a:pt x="1857282" y="572655"/>
                      <a:pt x="1883076" y="562054"/>
                    </a:cubicBezTo>
                    <a:close/>
                    <a:moveTo>
                      <a:pt x="1282354" y="1928853"/>
                    </a:moveTo>
                    <a:cubicBezTo>
                      <a:pt x="1256598" y="1939338"/>
                      <a:pt x="1219093" y="1907843"/>
                      <a:pt x="1198733" y="1858206"/>
                    </a:cubicBezTo>
                    <a:cubicBezTo>
                      <a:pt x="1178335" y="1808685"/>
                      <a:pt x="1182698" y="1759892"/>
                      <a:pt x="1208530" y="1749252"/>
                    </a:cubicBezTo>
                    <a:cubicBezTo>
                      <a:pt x="1234286" y="1738614"/>
                      <a:pt x="1271752" y="1770262"/>
                      <a:pt x="1292111" y="1819822"/>
                    </a:cubicBezTo>
                    <a:cubicBezTo>
                      <a:pt x="1312509" y="1869420"/>
                      <a:pt x="1308108" y="1918254"/>
                      <a:pt x="1282353" y="1928855"/>
                    </a:cubicBezTo>
                    <a:close/>
                    <a:moveTo>
                      <a:pt x="1282354" y="773182"/>
                    </a:moveTo>
                    <a:cubicBezTo>
                      <a:pt x="1256598" y="783820"/>
                      <a:pt x="1219093" y="752210"/>
                      <a:pt x="1198733" y="702612"/>
                    </a:cubicBezTo>
                    <a:cubicBezTo>
                      <a:pt x="1178335" y="653014"/>
                      <a:pt x="1182698" y="604298"/>
                      <a:pt x="1208530" y="593658"/>
                    </a:cubicBezTo>
                    <a:cubicBezTo>
                      <a:pt x="1234286" y="583019"/>
                      <a:pt x="1271752" y="614630"/>
                      <a:pt x="1292111" y="664228"/>
                    </a:cubicBezTo>
                    <a:cubicBezTo>
                      <a:pt x="1312509" y="713826"/>
                      <a:pt x="1308108" y="762542"/>
                      <a:pt x="1282353" y="773182"/>
                    </a:cubicBezTo>
                    <a:close/>
                    <a:moveTo>
                      <a:pt x="1345461" y="1294919"/>
                    </a:moveTo>
                    <a:cubicBezTo>
                      <a:pt x="1325063" y="1245321"/>
                      <a:pt x="1329388" y="1196487"/>
                      <a:pt x="1355258" y="1185887"/>
                    </a:cubicBezTo>
                    <a:cubicBezTo>
                      <a:pt x="1381014" y="1175248"/>
                      <a:pt x="1418518" y="1206897"/>
                      <a:pt x="1438878" y="1256495"/>
                    </a:cubicBezTo>
                    <a:cubicBezTo>
                      <a:pt x="1459276" y="1306016"/>
                      <a:pt x="1454875" y="1354809"/>
                      <a:pt x="1429081" y="1365448"/>
                    </a:cubicBezTo>
                    <a:cubicBezTo>
                      <a:pt x="1403326" y="1376049"/>
                      <a:pt x="1365859" y="1344400"/>
                      <a:pt x="1345461" y="1294917"/>
                    </a:cubicBezTo>
                    <a:close/>
                    <a:moveTo>
                      <a:pt x="1520242" y="2355264"/>
                    </a:moveTo>
                    <a:cubicBezTo>
                      <a:pt x="1500495" y="2374896"/>
                      <a:pt x="1453844" y="2360277"/>
                      <a:pt x="1415991" y="2322313"/>
                    </a:cubicBezTo>
                    <a:cubicBezTo>
                      <a:pt x="1378103" y="2284387"/>
                      <a:pt x="1363445" y="2237660"/>
                      <a:pt x="1383154" y="2217915"/>
                    </a:cubicBezTo>
                    <a:cubicBezTo>
                      <a:pt x="1402825" y="2198206"/>
                      <a:pt x="1449553" y="2212901"/>
                      <a:pt x="1487406" y="2250865"/>
                    </a:cubicBezTo>
                    <a:cubicBezTo>
                      <a:pt x="1525255" y="2288715"/>
                      <a:pt x="1539951" y="2335557"/>
                      <a:pt x="1520242" y="2355264"/>
                    </a:cubicBezTo>
                    <a:close/>
                    <a:moveTo>
                      <a:pt x="1573476" y="422483"/>
                    </a:moveTo>
                    <a:cubicBezTo>
                      <a:pt x="1599346" y="411844"/>
                      <a:pt x="1636774" y="443493"/>
                      <a:pt x="1657134" y="493091"/>
                    </a:cubicBezTo>
                    <a:cubicBezTo>
                      <a:pt x="1677532" y="542651"/>
                      <a:pt x="1673169" y="591445"/>
                      <a:pt x="1647376" y="602084"/>
                    </a:cubicBezTo>
                    <a:cubicBezTo>
                      <a:pt x="1621543" y="612685"/>
                      <a:pt x="1584116" y="581074"/>
                      <a:pt x="1563755" y="531476"/>
                    </a:cubicBezTo>
                    <a:cubicBezTo>
                      <a:pt x="1543319" y="481955"/>
                      <a:pt x="1547758" y="433123"/>
                      <a:pt x="1573476" y="422483"/>
                    </a:cubicBezTo>
                    <a:close/>
                    <a:moveTo>
                      <a:pt x="1685457" y="1836897"/>
                    </a:moveTo>
                    <a:cubicBezTo>
                      <a:pt x="1659663" y="1847535"/>
                      <a:pt x="1622235" y="1815887"/>
                      <a:pt x="1601876" y="1766327"/>
                    </a:cubicBezTo>
                    <a:cubicBezTo>
                      <a:pt x="1581440" y="1716729"/>
                      <a:pt x="1585802" y="1667856"/>
                      <a:pt x="1611634" y="1657295"/>
                    </a:cubicBezTo>
                    <a:cubicBezTo>
                      <a:pt x="1637428" y="1646656"/>
                      <a:pt x="1674895" y="1678304"/>
                      <a:pt x="1695216" y="1727903"/>
                    </a:cubicBezTo>
                    <a:cubicBezTo>
                      <a:pt x="1715613" y="1777501"/>
                      <a:pt x="1711251" y="1826256"/>
                      <a:pt x="1685457" y="1836896"/>
                    </a:cubicBezTo>
                    <a:close/>
                    <a:moveTo>
                      <a:pt x="1685457" y="987494"/>
                    </a:moveTo>
                    <a:cubicBezTo>
                      <a:pt x="1659663" y="998133"/>
                      <a:pt x="1622235" y="966522"/>
                      <a:pt x="1601876" y="916886"/>
                    </a:cubicBezTo>
                    <a:cubicBezTo>
                      <a:pt x="1581440" y="867288"/>
                      <a:pt x="1585802" y="818572"/>
                      <a:pt x="1611634" y="807932"/>
                    </a:cubicBezTo>
                    <a:cubicBezTo>
                      <a:pt x="1637428" y="797294"/>
                      <a:pt x="1674895" y="828904"/>
                      <a:pt x="1695216" y="878502"/>
                    </a:cubicBezTo>
                    <a:cubicBezTo>
                      <a:pt x="1715613" y="928100"/>
                      <a:pt x="1711251" y="976856"/>
                      <a:pt x="1685457" y="987495"/>
                    </a:cubicBezTo>
                    <a:close/>
                    <a:moveTo>
                      <a:pt x="1763336" y="1386610"/>
                    </a:moveTo>
                    <a:cubicBezTo>
                      <a:pt x="1742939" y="1337089"/>
                      <a:pt x="1747340" y="1288296"/>
                      <a:pt x="1773134" y="1277656"/>
                    </a:cubicBezTo>
                    <a:cubicBezTo>
                      <a:pt x="1798927" y="1267018"/>
                      <a:pt x="1836394" y="1298666"/>
                      <a:pt x="1856754" y="1348226"/>
                    </a:cubicBezTo>
                    <a:cubicBezTo>
                      <a:pt x="1877152" y="1397862"/>
                      <a:pt x="1872751" y="1446697"/>
                      <a:pt x="1846957" y="1457298"/>
                    </a:cubicBezTo>
                    <a:cubicBezTo>
                      <a:pt x="1821201" y="1467822"/>
                      <a:pt x="1783735" y="1436326"/>
                      <a:pt x="1763336" y="1386613"/>
                    </a:cubicBezTo>
                    <a:close/>
                    <a:moveTo>
                      <a:pt x="1827592" y="2105250"/>
                    </a:moveTo>
                    <a:cubicBezTo>
                      <a:pt x="1797818" y="2060627"/>
                      <a:pt x="1792651" y="2011948"/>
                      <a:pt x="1815920" y="1996561"/>
                    </a:cubicBezTo>
                    <a:cubicBezTo>
                      <a:pt x="1839073" y="1981062"/>
                      <a:pt x="1882012" y="2004712"/>
                      <a:pt x="1911633" y="2049335"/>
                    </a:cubicBezTo>
                    <a:cubicBezTo>
                      <a:pt x="1941292" y="2094035"/>
                      <a:pt x="1946535" y="2142791"/>
                      <a:pt x="1923305" y="2158172"/>
                    </a:cubicBezTo>
                    <a:cubicBezTo>
                      <a:pt x="1900151" y="2173594"/>
                      <a:pt x="1857251" y="2150020"/>
                      <a:pt x="1827592" y="2105244"/>
                    </a:cubicBezTo>
                    <a:close/>
                    <a:moveTo>
                      <a:pt x="2006272" y="2560318"/>
                    </a:moveTo>
                    <a:cubicBezTo>
                      <a:pt x="1986563" y="2580027"/>
                      <a:pt x="1939759" y="2565331"/>
                      <a:pt x="1901982" y="2527367"/>
                    </a:cubicBezTo>
                    <a:cubicBezTo>
                      <a:pt x="1864132" y="2489403"/>
                      <a:pt x="1849437" y="2442714"/>
                      <a:pt x="1869146" y="2422969"/>
                    </a:cubicBezTo>
                    <a:cubicBezTo>
                      <a:pt x="1888893" y="2403260"/>
                      <a:pt x="1935582" y="2417955"/>
                      <a:pt x="1973436" y="2455920"/>
                    </a:cubicBezTo>
                    <a:cubicBezTo>
                      <a:pt x="2011290" y="2493883"/>
                      <a:pt x="2026058" y="2540573"/>
                      <a:pt x="2006272" y="2560318"/>
                    </a:cubicBezTo>
                    <a:close/>
                    <a:moveTo>
                      <a:pt x="1984267" y="1100543"/>
                    </a:moveTo>
                    <a:cubicBezTo>
                      <a:pt x="1963831" y="1050984"/>
                      <a:pt x="1968232" y="1002229"/>
                      <a:pt x="1994026" y="991590"/>
                    </a:cubicBezTo>
                    <a:cubicBezTo>
                      <a:pt x="2019858" y="980951"/>
                      <a:pt x="2057286" y="1012561"/>
                      <a:pt x="2077646" y="1062159"/>
                    </a:cubicBezTo>
                    <a:cubicBezTo>
                      <a:pt x="2098044" y="1111796"/>
                      <a:pt x="2093681" y="1160513"/>
                      <a:pt x="2067887" y="1171153"/>
                    </a:cubicBezTo>
                    <a:cubicBezTo>
                      <a:pt x="2042093" y="1181753"/>
                      <a:pt x="2004627" y="1150181"/>
                      <a:pt x="1984267" y="1100545"/>
                    </a:cubicBezTo>
                    <a:close/>
                    <a:moveTo>
                      <a:pt x="2157480" y="1877310"/>
                    </a:moveTo>
                    <a:cubicBezTo>
                      <a:pt x="2131648" y="1887796"/>
                      <a:pt x="2094182" y="1856262"/>
                      <a:pt x="2073860" y="1806664"/>
                    </a:cubicBezTo>
                    <a:cubicBezTo>
                      <a:pt x="2053462" y="1757142"/>
                      <a:pt x="2057863" y="1708349"/>
                      <a:pt x="2083657" y="1697710"/>
                    </a:cubicBezTo>
                    <a:cubicBezTo>
                      <a:pt x="2109451" y="1687071"/>
                      <a:pt x="2146917" y="1718720"/>
                      <a:pt x="2167278" y="1768280"/>
                    </a:cubicBezTo>
                    <a:cubicBezTo>
                      <a:pt x="2187675" y="1817878"/>
                      <a:pt x="2183274" y="1866711"/>
                      <a:pt x="2157480" y="1877312"/>
                    </a:cubicBezTo>
                    <a:close/>
                    <a:moveTo>
                      <a:pt x="2157480" y="619063"/>
                    </a:moveTo>
                    <a:cubicBezTo>
                      <a:pt x="2131648" y="629702"/>
                      <a:pt x="2094182" y="598091"/>
                      <a:pt x="2073860" y="548455"/>
                    </a:cubicBezTo>
                    <a:cubicBezTo>
                      <a:pt x="2053462" y="498895"/>
                      <a:pt x="2057863" y="450180"/>
                      <a:pt x="2083657" y="439501"/>
                    </a:cubicBezTo>
                    <a:cubicBezTo>
                      <a:pt x="2109451" y="428824"/>
                      <a:pt x="2146917" y="460473"/>
                      <a:pt x="2167278" y="510071"/>
                    </a:cubicBezTo>
                    <a:cubicBezTo>
                      <a:pt x="2187675" y="559669"/>
                      <a:pt x="2183274" y="608463"/>
                      <a:pt x="2157480" y="619064"/>
                    </a:cubicBezTo>
                    <a:close/>
                    <a:moveTo>
                      <a:pt x="2234709" y="751824"/>
                    </a:moveTo>
                    <a:cubicBezTo>
                      <a:pt x="2264215" y="739692"/>
                      <a:pt x="2304629" y="770041"/>
                      <a:pt x="2324874" y="819639"/>
                    </a:cubicBezTo>
                    <a:cubicBezTo>
                      <a:pt x="2345271" y="869275"/>
                      <a:pt x="2338000" y="919295"/>
                      <a:pt x="2308417" y="931385"/>
                    </a:cubicBezTo>
                    <a:cubicBezTo>
                      <a:pt x="2279026" y="943479"/>
                      <a:pt x="2238536" y="913130"/>
                      <a:pt x="2218253" y="863532"/>
                    </a:cubicBezTo>
                    <a:cubicBezTo>
                      <a:pt x="2197894" y="813972"/>
                      <a:pt x="2205242" y="763875"/>
                      <a:pt x="2234709" y="751825"/>
                    </a:cubicBezTo>
                    <a:close/>
                    <a:moveTo>
                      <a:pt x="2230117" y="1239271"/>
                    </a:moveTo>
                    <a:cubicBezTo>
                      <a:pt x="2255873" y="1228632"/>
                      <a:pt x="2293339" y="1260281"/>
                      <a:pt x="2313698" y="1309841"/>
                    </a:cubicBezTo>
                    <a:cubicBezTo>
                      <a:pt x="2334096" y="1359477"/>
                      <a:pt x="2329695" y="1408312"/>
                      <a:pt x="2303901" y="1418913"/>
                    </a:cubicBezTo>
                    <a:cubicBezTo>
                      <a:pt x="2278145" y="1429398"/>
                      <a:pt x="2240641" y="1397903"/>
                      <a:pt x="2220281" y="1348266"/>
                    </a:cubicBezTo>
                    <a:cubicBezTo>
                      <a:pt x="2199959" y="1298706"/>
                      <a:pt x="2204284" y="1249913"/>
                      <a:pt x="2230116" y="1239273"/>
                    </a:cubicBezTo>
                    <a:close/>
                    <a:moveTo>
                      <a:pt x="2336044" y="2572564"/>
                    </a:moveTo>
                    <a:cubicBezTo>
                      <a:pt x="2312814" y="2587949"/>
                      <a:pt x="2269913" y="2564413"/>
                      <a:pt x="2240254" y="2519675"/>
                    </a:cubicBezTo>
                    <a:cubicBezTo>
                      <a:pt x="2210633" y="2475090"/>
                      <a:pt x="2205352" y="2426373"/>
                      <a:pt x="2228582" y="2410839"/>
                    </a:cubicBezTo>
                    <a:cubicBezTo>
                      <a:pt x="2251812" y="2395454"/>
                      <a:pt x="2294751" y="2419105"/>
                      <a:pt x="2324371" y="2463728"/>
                    </a:cubicBezTo>
                    <a:cubicBezTo>
                      <a:pt x="2353992" y="2508389"/>
                      <a:pt x="2359274" y="2557106"/>
                      <a:pt x="2336044" y="2572564"/>
                    </a:cubicBezTo>
                    <a:close/>
                    <a:moveTo>
                      <a:pt x="2363445" y="2207160"/>
                    </a:moveTo>
                    <a:cubicBezTo>
                      <a:pt x="2337613" y="2217799"/>
                      <a:pt x="2300185" y="2186150"/>
                      <a:pt x="2279825" y="2136590"/>
                    </a:cubicBezTo>
                    <a:cubicBezTo>
                      <a:pt x="2259389" y="2086954"/>
                      <a:pt x="2263790" y="2038119"/>
                      <a:pt x="2289583" y="2027519"/>
                    </a:cubicBezTo>
                    <a:cubicBezTo>
                      <a:pt x="2315416" y="2016880"/>
                      <a:pt x="2352844" y="2048529"/>
                      <a:pt x="2373127" y="2098165"/>
                    </a:cubicBezTo>
                    <a:cubicBezTo>
                      <a:pt x="2393563" y="2147687"/>
                      <a:pt x="2389276" y="2196519"/>
                      <a:pt x="2363444" y="2207158"/>
                    </a:cubicBezTo>
                    <a:close/>
                    <a:moveTo>
                      <a:pt x="2520964" y="1973596"/>
                    </a:moveTo>
                    <a:cubicBezTo>
                      <a:pt x="2493754" y="1980370"/>
                      <a:pt x="2461339" y="1943592"/>
                      <a:pt x="2448557" y="1891507"/>
                    </a:cubicBezTo>
                    <a:cubicBezTo>
                      <a:pt x="2435775" y="1839422"/>
                      <a:pt x="2447524" y="1791811"/>
                      <a:pt x="2474772" y="1785042"/>
                    </a:cubicBezTo>
                    <a:cubicBezTo>
                      <a:pt x="2501982" y="1778383"/>
                      <a:pt x="2534435" y="1815160"/>
                      <a:pt x="2547141" y="1867131"/>
                    </a:cubicBezTo>
                    <a:cubicBezTo>
                      <a:pt x="2560000" y="1919293"/>
                      <a:pt x="2548289" y="1966944"/>
                      <a:pt x="2520964" y="1973596"/>
                    </a:cubicBezTo>
                    <a:close/>
                  </a:path>
                </a:pathLst>
              </a:custGeom>
              <a:solidFill>
                <a:srgbClr val="E25A5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C53D1E-2509-C561-2B96-93016126760D}"/>
              </a:ext>
            </a:extLst>
          </p:cNvPr>
          <p:cNvGrpSpPr/>
          <p:nvPr/>
        </p:nvGrpSpPr>
        <p:grpSpPr>
          <a:xfrm rot="1796554" flipH="1">
            <a:off x="7691675" y="2898781"/>
            <a:ext cx="6965662" cy="2212863"/>
            <a:chOff x="-2186988" y="2655278"/>
            <a:chExt cx="8489326" cy="269690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3610BDC-76FE-9CD9-7721-FF00AA3B53BB}"/>
                </a:ext>
              </a:extLst>
            </p:cNvPr>
            <p:cNvSpPr/>
            <p:nvPr/>
          </p:nvSpPr>
          <p:spPr>
            <a:xfrm flipH="1" flipV="1">
              <a:off x="-2186988" y="2655278"/>
              <a:ext cx="8489326" cy="2131099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E321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271DD56-2084-41E1-DF02-A3B8BE79F4EB}"/>
                </a:ext>
              </a:extLst>
            </p:cNvPr>
            <p:cNvGrpSpPr/>
            <p:nvPr/>
          </p:nvGrpSpPr>
          <p:grpSpPr>
            <a:xfrm>
              <a:off x="5455859" y="4511914"/>
              <a:ext cx="640141" cy="840267"/>
              <a:chOff x="-12761749" y="3734257"/>
              <a:chExt cx="4056566" cy="5324760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1097323-0A46-7A2D-95C2-9786C520FB8E}"/>
                  </a:ext>
                </a:extLst>
              </p:cNvPr>
              <p:cNvSpPr/>
              <p:nvPr/>
            </p:nvSpPr>
            <p:spPr>
              <a:xfrm>
                <a:off x="-12761749" y="6947537"/>
                <a:ext cx="2111480" cy="2111480"/>
              </a:xfrm>
              <a:custGeom>
                <a:avLst/>
                <a:gdLst>
                  <a:gd name="connsiteX0" fmla="*/ 1055740 w 2111480"/>
                  <a:gd name="connsiteY0" fmla="*/ 0 h 2111480"/>
                  <a:gd name="connsiteX1" fmla="*/ 0 w 2111480"/>
                  <a:gd name="connsiteY1" fmla="*/ 1055740 h 2111480"/>
                  <a:gd name="connsiteX2" fmla="*/ 1055740 w 2111480"/>
                  <a:gd name="connsiteY2" fmla="*/ 2111481 h 2111480"/>
                  <a:gd name="connsiteX3" fmla="*/ 2111480 w 2111480"/>
                  <a:gd name="connsiteY3" fmla="*/ 1055740 h 2111480"/>
                  <a:gd name="connsiteX4" fmla="*/ 1055740 w 2111480"/>
                  <a:gd name="connsiteY4" fmla="*/ 0 h 2111480"/>
                  <a:gd name="connsiteX5" fmla="*/ 1055740 w 2111480"/>
                  <a:gd name="connsiteY5" fmla="*/ 623461 h 2111480"/>
                  <a:gd name="connsiteX6" fmla="*/ 623480 w 2111480"/>
                  <a:gd name="connsiteY6" fmla="*/ 1055721 h 2111480"/>
                  <a:gd name="connsiteX7" fmla="*/ 540358 w 2111480"/>
                  <a:gd name="connsiteY7" fmla="*/ 1138843 h 2111480"/>
                  <a:gd name="connsiteX8" fmla="*/ 457235 w 2111480"/>
                  <a:gd name="connsiteY8" fmla="*/ 1055721 h 2111480"/>
                  <a:gd name="connsiteX9" fmla="*/ 1055742 w 2111480"/>
                  <a:gd name="connsiteY9" fmla="*/ 457213 h 2111480"/>
                  <a:gd name="connsiteX10" fmla="*/ 1138865 w 2111480"/>
                  <a:gd name="connsiteY10" fmla="*/ 540336 h 2111480"/>
                  <a:gd name="connsiteX11" fmla="*/ 1055742 w 2111480"/>
                  <a:gd name="connsiteY11" fmla="*/ 623459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1480" h="2111480">
                    <a:moveTo>
                      <a:pt x="1055740" y="0"/>
                    </a:moveTo>
                    <a:cubicBezTo>
                      <a:pt x="473839" y="0"/>
                      <a:pt x="0" y="473819"/>
                      <a:pt x="0" y="1055740"/>
                    </a:cubicBezTo>
                    <a:cubicBezTo>
                      <a:pt x="0" y="1637641"/>
                      <a:pt x="473819" y="2111481"/>
                      <a:pt x="1055740" y="2111481"/>
                    </a:cubicBezTo>
                    <a:cubicBezTo>
                      <a:pt x="1637641" y="2111481"/>
                      <a:pt x="2111480" y="1637661"/>
                      <a:pt x="2111480" y="1055740"/>
                    </a:cubicBezTo>
                    <a:cubicBezTo>
                      <a:pt x="2111480" y="473839"/>
                      <a:pt x="1637661" y="0"/>
                      <a:pt x="1055740" y="0"/>
                    </a:cubicBezTo>
                    <a:close/>
                    <a:moveTo>
                      <a:pt x="1055740" y="623461"/>
                    </a:moveTo>
                    <a:cubicBezTo>
                      <a:pt x="814681" y="623461"/>
                      <a:pt x="623480" y="814662"/>
                      <a:pt x="623480" y="1055721"/>
                    </a:cubicBezTo>
                    <a:cubicBezTo>
                      <a:pt x="623480" y="1105586"/>
                      <a:pt x="590224" y="1138843"/>
                      <a:pt x="540358" y="1138843"/>
                    </a:cubicBezTo>
                    <a:cubicBezTo>
                      <a:pt x="490491" y="1138843"/>
                      <a:pt x="457235" y="1105587"/>
                      <a:pt x="457235" y="1055721"/>
                    </a:cubicBezTo>
                    <a:cubicBezTo>
                      <a:pt x="457235" y="723225"/>
                      <a:pt x="723247" y="457213"/>
                      <a:pt x="1055742" y="457213"/>
                    </a:cubicBezTo>
                    <a:cubicBezTo>
                      <a:pt x="1105608" y="457213"/>
                      <a:pt x="1138865" y="490469"/>
                      <a:pt x="1138865" y="540336"/>
                    </a:cubicBezTo>
                    <a:cubicBezTo>
                      <a:pt x="1138865" y="581897"/>
                      <a:pt x="1097304" y="623459"/>
                      <a:pt x="1055742" y="623459"/>
                    </a:cubicBezTo>
                    <a:close/>
                  </a:path>
                </a:pathLst>
              </a:custGeom>
              <a:solidFill>
                <a:srgbClr val="EA7662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F7DA8F-7231-9AA2-8706-B1C0777CAB9D}"/>
                  </a:ext>
                </a:extLst>
              </p:cNvPr>
              <p:cNvSpPr/>
              <p:nvPr/>
            </p:nvSpPr>
            <p:spPr>
              <a:xfrm>
                <a:off x="-10691916" y="6772912"/>
                <a:ext cx="1986733" cy="2111480"/>
              </a:xfrm>
              <a:custGeom>
                <a:avLst/>
                <a:gdLst>
                  <a:gd name="connsiteX0" fmla="*/ 931032 w 1986733"/>
                  <a:gd name="connsiteY0" fmla="*/ 39 h 2111480"/>
                  <a:gd name="connsiteX1" fmla="*/ 0 w 1986733"/>
                  <a:gd name="connsiteY1" fmla="*/ 548679 h 2111480"/>
                  <a:gd name="connsiteX2" fmla="*/ 199499 w 1986733"/>
                  <a:gd name="connsiteY2" fmla="*/ 1222008 h 2111480"/>
                  <a:gd name="connsiteX3" fmla="*/ 99725 w 1986733"/>
                  <a:gd name="connsiteY3" fmla="*/ 1712472 h 2111480"/>
                  <a:gd name="connsiteX4" fmla="*/ 930993 w 1986733"/>
                  <a:gd name="connsiteY4" fmla="*/ 2111480 h 2111480"/>
                  <a:gd name="connsiteX5" fmla="*/ 1986733 w 1986733"/>
                  <a:gd name="connsiteY5" fmla="*/ 1055740 h 2111480"/>
                  <a:gd name="connsiteX6" fmla="*/ 931091 w 1986733"/>
                  <a:gd name="connsiteY6" fmla="*/ 0 h 2111480"/>
                  <a:gd name="connsiteX7" fmla="*/ 1446411 w 1986733"/>
                  <a:gd name="connsiteY7" fmla="*/ 1138859 h 2111480"/>
                  <a:gd name="connsiteX8" fmla="*/ 1363288 w 1986733"/>
                  <a:gd name="connsiteY8" fmla="*/ 1055736 h 2111480"/>
                  <a:gd name="connsiteX9" fmla="*/ 931028 w 1986733"/>
                  <a:gd name="connsiteY9" fmla="*/ 623477 h 2111480"/>
                  <a:gd name="connsiteX10" fmla="*/ 847905 w 1986733"/>
                  <a:gd name="connsiteY10" fmla="*/ 540354 h 2111480"/>
                  <a:gd name="connsiteX11" fmla="*/ 931028 w 1986733"/>
                  <a:gd name="connsiteY11" fmla="*/ 457231 h 2111480"/>
                  <a:gd name="connsiteX12" fmla="*/ 1529536 w 1986733"/>
                  <a:gd name="connsiteY12" fmla="*/ 1055738 h 2111480"/>
                  <a:gd name="connsiteX13" fmla="*/ 1446413 w 1986733"/>
                  <a:gd name="connsiteY13" fmla="*/ 1138861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6733" h="2111480">
                    <a:moveTo>
                      <a:pt x="931032" y="39"/>
                    </a:moveTo>
                    <a:cubicBezTo>
                      <a:pt x="532024" y="39"/>
                      <a:pt x="182893" y="224492"/>
                      <a:pt x="0" y="548679"/>
                    </a:cubicBezTo>
                    <a:cubicBezTo>
                      <a:pt x="124688" y="739880"/>
                      <a:pt x="199499" y="972631"/>
                      <a:pt x="199499" y="1222008"/>
                    </a:cubicBezTo>
                    <a:cubicBezTo>
                      <a:pt x="199499" y="1396553"/>
                      <a:pt x="166243" y="1562840"/>
                      <a:pt x="99725" y="1712472"/>
                    </a:cubicBezTo>
                    <a:cubicBezTo>
                      <a:pt x="290926" y="1953531"/>
                      <a:pt x="590190" y="2111480"/>
                      <a:pt x="930993" y="2111480"/>
                    </a:cubicBezTo>
                    <a:cubicBezTo>
                      <a:pt x="1512894" y="2111480"/>
                      <a:pt x="1986733" y="1637661"/>
                      <a:pt x="1986733" y="1055740"/>
                    </a:cubicBezTo>
                    <a:cubicBezTo>
                      <a:pt x="1986771" y="473839"/>
                      <a:pt x="1512953" y="0"/>
                      <a:pt x="931091" y="0"/>
                    </a:cubicBezTo>
                    <a:close/>
                    <a:moveTo>
                      <a:pt x="1446411" y="1138859"/>
                    </a:moveTo>
                    <a:cubicBezTo>
                      <a:pt x="1404850" y="1138859"/>
                      <a:pt x="1363288" y="1097298"/>
                      <a:pt x="1363288" y="1055736"/>
                    </a:cubicBezTo>
                    <a:cubicBezTo>
                      <a:pt x="1363288" y="814678"/>
                      <a:pt x="1172087" y="623477"/>
                      <a:pt x="931028" y="623477"/>
                    </a:cubicBezTo>
                    <a:cubicBezTo>
                      <a:pt x="889467" y="623477"/>
                      <a:pt x="847905" y="581915"/>
                      <a:pt x="847905" y="540354"/>
                    </a:cubicBezTo>
                    <a:cubicBezTo>
                      <a:pt x="847905" y="490488"/>
                      <a:pt x="889467" y="457231"/>
                      <a:pt x="931028" y="457231"/>
                    </a:cubicBezTo>
                    <a:cubicBezTo>
                      <a:pt x="1263524" y="457231"/>
                      <a:pt x="1529536" y="723243"/>
                      <a:pt x="1529536" y="1055738"/>
                    </a:cubicBezTo>
                    <a:cubicBezTo>
                      <a:pt x="1529536" y="1105604"/>
                      <a:pt x="1496279" y="1138861"/>
                      <a:pt x="1446413" y="1138861"/>
                    </a:cubicBezTo>
                    <a:close/>
                  </a:path>
                </a:pathLst>
              </a:custGeom>
              <a:solidFill>
                <a:srgbClr val="EA7662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E406817-AB1F-4C9E-442B-D0303EF2D029}"/>
                  </a:ext>
                </a:extLst>
              </p:cNvPr>
              <p:cNvSpPr/>
              <p:nvPr/>
            </p:nvSpPr>
            <p:spPr>
              <a:xfrm>
                <a:off x="-11976699" y="3734257"/>
                <a:ext cx="2916087" cy="3055303"/>
              </a:xfrm>
              <a:custGeom>
                <a:avLst/>
                <a:gdLst>
                  <a:gd name="connsiteX0" fmla="*/ 844214 w 2916087"/>
                  <a:gd name="connsiteY0" fmla="*/ 1874892 h 3055303"/>
                  <a:gd name="connsiteX1" fmla="*/ 320528 w 2916087"/>
                  <a:gd name="connsiteY1" fmla="*/ 3038695 h 3055303"/>
                  <a:gd name="connsiteX2" fmla="*/ 503421 w 2916087"/>
                  <a:gd name="connsiteY2" fmla="*/ 3055304 h 3055303"/>
                  <a:gd name="connsiteX3" fmla="*/ 943989 w 2916087"/>
                  <a:gd name="connsiteY3" fmla="*/ 2157523 h 3055303"/>
                  <a:gd name="connsiteX4" fmla="*/ 1584056 w 2916087"/>
                  <a:gd name="connsiteY4" fmla="*/ 3046996 h 3055303"/>
                  <a:gd name="connsiteX5" fmla="*/ 1750303 w 2916087"/>
                  <a:gd name="connsiteY5" fmla="*/ 2963873 h 3055303"/>
                  <a:gd name="connsiteX6" fmla="*/ 977211 w 2916087"/>
                  <a:gd name="connsiteY6" fmla="*/ 1716990 h 3055303"/>
                  <a:gd name="connsiteX7" fmla="*/ 894088 w 2916087"/>
                  <a:gd name="connsiteY7" fmla="*/ 1359551 h 3055303"/>
                  <a:gd name="connsiteX8" fmla="*/ 910697 w 2916087"/>
                  <a:gd name="connsiteY8" fmla="*/ 1367856 h 3055303"/>
                  <a:gd name="connsiteX9" fmla="*/ 1999649 w 2916087"/>
                  <a:gd name="connsiteY9" fmla="*/ 1426027 h 3055303"/>
                  <a:gd name="connsiteX10" fmla="*/ 2914036 w 2916087"/>
                  <a:gd name="connsiteY10" fmla="*/ 378614 h 3055303"/>
                  <a:gd name="connsiteX11" fmla="*/ 1534109 w 2916087"/>
                  <a:gd name="connsiteY11" fmla="*/ 237280 h 3055303"/>
                  <a:gd name="connsiteX12" fmla="*/ 785969 w 2916087"/>
                  <a:gd name="connsiteY12" fmla="*/ 1002065 h 3055303"/>
                  <a:gd name="connsiteX13" fmla="*/ 137555 w 2916087"/>
                  <a:gd name="connsiteY13" fmla="*/ 21175 h 3055303"/>
                  <a:gd name="connsiteX14" fmla="*/ 21175 w 2916087"/>
                  <a:gd name="connsiteY14" fmla="*/ 29480 h 3055303"/>
                  <a:gd name="connsiteX15" fmla="*/ 29480 w 2916087"/>
                  <a:gd name="connsiteY15" fmla="*/ 145860 h 3055303"/>
                  <a:gd name="connsiteX16" fmla="*/ 844171 w 2916087"/>
                  <a:gd name="connsiteY16" fmla="*/ 1874958 h 305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6087" h="3055303">
                    <a:moveTo>
                      <a:pt x="844214" y="1874892"/>
                    </a:moveTo>
                    <a:cubicBezTo>
                      <a:pt x="869167" y="1991272"/>
                      <a:pt x="611454" y="2531604"/>
                      <a:pt x="320528" y="3038695"/>
                    </a:cubicBezTo>
                    <a:cubicBezTo>
                      <a:pt x="378698" y="3038695"/>
                      <a:pt x="445216" y="3046999"/>
                      <a:pt x="503421" y="3055304"/>
                    </a:cubicBezTo>
                    <a:cubicBezTo>
                      <a:pt x="644755" y="2797590"/>
                      <a:pt x="844254" y="2431843"/>
                      <a:pt x="943989" y="2157523"/>
                    </a:cubicBezTo>
                    <a:cubicBezTo>
                      <a:pt x="1060369" y="2456796"/>
                      <a:pt x="1301427" y="2830851"/>
                      <a:pt x="1584056" y="3046996"/>
                    </a:cubicBezTo>
                    <a:cubicBezTo>
                      <a:pt x="1633921" y="3013739"/>
                      <a:pt x="1692128" y="2988825"/>
                      <a:pt x="1750303" y="2963873"/>
                    </a:cubicBezTo>
                    <a:cubicBezTo>
                      <a:pt x="1426116" y="2764374"/>
                      <a:pt x="1085283" y="2248985"/>
                      <a:pt x="977211" y="1716990"/>
                    </a:cubicBezTo>
                    <a:cubicBezTo>
                      <a:pt x="952258" y="1600610"/>
                      <a:pt x="927345" y="1484230"/>
                      <a:pt x="894088" y="1359551"/>
                    </a:cubicBezTo>
                    <a:lnTo>
                      <a:pt x="910697" y="1367856"/>
                    </a:lnTo>
                    <a:cubicBezTo>
                      <a:pt x="1259838" y="1525796"/>
                      <a:pt x="1633883" y="1567355"/>
                      <a:pt x="1999649" y="1426027"/>
                    </a:cubicBezTo>
                    <a:cubicBezTo>
                      <a:pt x="2573243" y="1201574"/>
                      <a:pt x="2947298" y="461733"/>
                      <a:pt x="2914036" y="378614"/>
                    </a:cubicBezTo>
                    <a:cubicBezTo>
                      <a:pt x="2872475" y="278840"/>
                      <a:pt x="2107683" y="12867"/>
                      <a:pt x="1534109" y="237280"/>
                    </a:cubicBezTo>
                    <a:cubicBezTo>
                      <a:pt x="1209921" y="361969"/>
                      <a:pt x="960515" y="619673"/>
                      <a:pt x="785969" y="1002065"/>
                    </a:cubicBezTo>
                    <a:cubicBezTo>
                      <a:pt x="644636" y="644626"/>
                      <a:pt x="445137" y="287177"/>
                      <a:pt x="137555" y="21175"/>
                    </a:cubicBezTo>
                    <a:cubicBezTo>
                      <a:pt x="104299" y="-12081"/>
                      <a:pt x="46128" y="-3777"/>
                      <a:pt x="21175" y="29480"/>
                    </a:cubicBezTo>
                    <a:cubicBezTo>
                      <a:pt x="-12081" y="62736"/>
                      <a:pt x="-3777" y="112603"/>
                      <a:pt x="29480" y="145860"/>
                    </a:cubicBezTo>
                    <a:cubicBezTo>
                      <a:pt x="528291" y="586467"/>
                      <a:pt x="719492" y="1259795"/>
                      <a:pt x="844171" y="1874958"/>
                    </a:cubicBezTo>
                    <a:close/>
                  </a:path>
                </a:pathLst>
              </a:custGeom>
              <a:solidFill>
                <a:srgbClr val="4BA23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550DCC3-B333-C6BD-0AA7-2C1C4547DF91}"/>
              </a:ext>
            </a:extLst>
          </p:cNvPr>
          <p:cNvSpPr txBox="1"/>
          <p:nvPr/>
        </p:nvSpPr>
        <p:spPr>
          <a:xfrm>
            <a:off x="2135598" y="2658813"/>
            <a:ext cx="7920804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consectetuer adipiscing elit. Maecenas porttitor congue massa. </a:t>
            </a: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posuere, magna sed pulvinar ultricies, purus lectus malesuada libero, sit amet 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est. Vivamus a tellus. Pellentesque habitant morbi tristique senectus et netus et malesuada fames ac turpis egestas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A46D553-1E8A-B5E2-1F16-3077A2E89B21}"/>
              </a:ext>
            </a:extLst>
          </p:cNvPr>
          <p:cNvSpPr txBox="1"/>
          <p:nvPr/>
        </p:nvSpPr>
        <p:spPr>
          <a:xfrm>
            <a:off x="3296718" y="1514807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5B4A190-BE14-DC96-B51F-0961CC7E4C6C}"/>
              </a:ext>
            </a:extLst>
          </p:cNvPr>
          <p:cNvGrpSpPr/>
          <p:nvPr/>
        </p:nvGrpSpPr>
        <p:grpSpPr>
          <a:xfrm rot="17651738">
            <a:off x="1307672" y="5996588"/>
            <a:ext cx="2941512" cy="4159593"/>
            <a:chOff x="664263" y="4965275"/>
            <a:chExt cx="2941512" cy="415959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ABB9975-1C6E-AD7C-9747-FCD8C49AC5C9}"/>
                </a:ext>
              </a:extLst>
            </p:cNvPr>
            <p:cNvSpPr/>
            <p:nvPr/>
          </p:nvSpPr>
          <p:spPr>
            <a:xfrm>
              <a:off x="1220827" y="4965275"/>
              <a:ext cx="2293022" cy="4159593"/>
            </a:xfrm>
            <a:custGeom>
              <a:avLst/>
              <a:gdLst>
                <a:gd name="connsiteX0" fmla="*/ 1913400 w 2293022"/>
                <a:gd name="connsiteY0" fmla="*/ 251853 h 4159593"/>
                <a:gd name="connsiteX1" fmla="*/ 2283051 w 2293022"/>
                <a:gd name="connsiteY1" fmla="*/ 1127342 h 4159593"/>
                <a:gd name="connsiteX2" fmla="*/ 2185774 w 2293022"/>
                <a:gd name="connsiteY2" fmla="*/ 2100108 h 4159593"/>
                <a:gd name="connsiteX3" fmla="*/ 2166319 w 2293022"/>
                <a:gd name="connsiteY3" fmla="*/ 3033963 h 4159593"/>
                <a:gd name="connsiteX4" fmla="*/ 1602115 w 2293022"/>
                <a:gd name="connsiteY4" fmla="*/ 3987274 h 4159593"/>
                <a:gd name="connsiteX5" fmla="*/ 376430 w 2293022"/>
                <a:gd name="connsiteY5" fmla="*/ 3812176 h 4159593"/>
                <a:gd name="connsiteX6" fmla="*/ 45689 w 2293022"/>
                <a:gd name="connsiteY6" fmla="*/ 621504 h 4159593"/>
                <a:gd name="connsiteX7" fmla="*/ 1232464 w 2293022"/>
                <a:gd name="connsiteY7" fmla="*/ 18389 h 4159593"/>
                <a:gd name="connsiteX8" fmla="*/ 1913400 w 2293022"/>
                <a:gd name="connsiteY8" fmla="*/ 251853 h 4159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3022" h="4159593">
                  <a:moveTo>
                    <a:pt x="1913400" y="251853"/>
                  </a:moveTo>
                  <a:cubicBezTo>
                    <a:pt x="2088498" y="436679"/>
                    <a:pt x="2237655" y="819300"/>
                    <a:pt x="2283051" y="1127342"/>
                  </a:cubicBezTo>
                  <a:cubicBezTo>
                    <a:pt x="2328447" y="1435384"/>
                    <a:pt x="2205229" y="1782338"/>
                    <a:pt x="2185774" y="2100108"/>
                  </a:cubicBezTo>
                  <a:cubicBezTo>
                    <a:pt x="2166319" y="2417878"/>
                    <a:pt x="2263596" y="2719435"/>
                    <a:pt x="2166319" y="3033963"/>
                  </a:cubicBezTo>
                  <a:cubicBezTo>
                    <a:pt x="2069042" y="3348491"/>
                    <a:pt x="1900430" y="3857572"/>
                    <a:pt x="1602115" y="3987274"/>
                  </a:cubicBezTo>
                  <a:cubicBezTo>
                    <a:pt x="1303800" y="4116976"/>
                    <a:pt x="635834" y="4373138"/>
                    <a:pt x="376430" y="3812176"/>
                  </a:cubicBezTo>
                  <a:cubicBezTo>
                    <a:pt x="117026" y="3251214"/>
                    <a:pt x="-96983" y="1253802"/>
                    <a:pt x="45689" y="621504"/>
                  </a:cubicBezTo>
                  <a:cubicBezTo>
                    <a:pt x="188361" y="-10794"/>
                    <a:pt x="917936" y="83240"/>
                    <a:pt x="1232464" y="18389"/>
                  </a:cubicBezTo>
                  <a:cubicBezTo>
                    <a:pt x="1546992" y="-46462"/>
                    <a:pt x="1738302" y="67027"/>
                    <a:pt x="1913400" y="251853"/>
                  </a:cubicBezTo>
                  <a:close/>
                </a:path>
              </a:pathLst>
            </a:cu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026001D-BAB7-ED6B-45AC-8FFBDC278374}"/>
                </a:ext>
              </a:extLst>
            </p:cNvPr>
            <p:cNvSpPr/>
            <p:nvPr/>
          </p:nvSpPr>
          <p:spPr>
            <a:xfrm>
              <a:off x="664263" y="5359538"/>
              <a:ext cx="2941512" cy="2880888"/>
            </a:xfrm>
            <a:custGeom>
              <a:avLst/>
              <a:gdLst>
                <a:gd name="connsiteX0" fmla="*/ 1254400 w 3185975"/>
                <a:gd name="connsiteY0" fmla="*/ 155642 h 2901806"/>
                <a:gd name="connsiteX1" fmla="*/ 2402264 w 3185975"/>
                <a:gd name="connsiteY1" fmla="*/ 233464 h 2901806"/>
                <a:gd name="connsiteX2" fmla="*/ 3180477 w 3185975"/>
                <a:gd name="connsiteY2" fmla="*/ 1439693 h 2901806"/>
                <a:gd name="connsiteX3" fmla="*/ 2713549 w 3185975"/>
                <a:gd name="connsiteY3" fmla="*/ 2509736 h 2901806"/>
                <a:gd name="connsiteX4" fmla="*/ 2032613 w 3185975"/>
                <a:gd name="connsiteY4" fmla="*/ 2879387 h 2901806"/>
                <a:gd name="connsiteX5" fmla="*/ 962570 w 3185975"/>
                <a:gd name="connsiteY5" fmla="*/ 2684834 h 2901806"/>
                <a:gd name="connsiteX6" fmla="*/ 9260 w 3185975"/>
                <a:gd name="connsiteY6" fmla="*/ 1264596 h 2901806"/>
                <a:gd name="connsiteX7" fmla="*/ 534553 w 3185975"/>
                <a:gd name="connsiteY7" fmla="*/ 233464 h 2901806"/>
                <a:gd name="connsiteX8" fmla="*/ 1448953 w 3185975"/>
                <a:gd name="connsiteY8" fmla="*/ 0 h 2901806"/>
                <a:gd name="connsiteX0" fmla="*/ 1254400 w 3185975"/>
                <a:gd name="connsiteY0" fmla="*/ 66910 h 2813074"/>
                <a:gd name="connsiteX1" fmla="*/ 2402264 w 3185975"/>
                <a:gd name="connsiteY1" fmla="*/ 144732 h 2813074"/>
                <a:gd name="connsiteX2" fmla="*/ 3180477 w 3185975"/>
                <a:gd name="connsiteY2" fmla="*/ 1350961 h 2813074"/>
                <a:gd name="connsiteX3" fmla="*/ 2713549 w 3185975"/>
                <a:gd name="connsiteY3" fmla="*/ 2421004 h 2813074"/>
                <a:gd name="connsiteX4" fmla="*/ 2032613 w 3185975"/>
                <a:gd name="connsiteY4" fmla="*/ 2790655 h 2813074"/>
                <a:gd name="connsiteX5" fmla="*/ 962570 w 3185975"/>
                <a:gd name="connsiteY5" fmla="*/ 2596102 h 2813074"/>
                <a:gd name="connsiteX6" fmla="*/ 9260 w 3185975"/>
                <a:gd name="connsiteY6" fmla="*/ 1175864 h 2813074"/>
                <a:gd name="connsiteX7" fmla="*/ 534553 w 3185975"/>
                <a:gd name="connsiteY7" fmla="*/ 144732 h 2813074"/>
                <a:gd name="connsiteX0" fmla="*/ 1254400 w 3185975"/>
                <a:gd name="connsiteY0" fmla="*/ 66910 h 2813074"/>
                <a:gd name="connsiteX1" fmla="*/ 2402264 w 3185975"/>
                <a:gd name="connsiteY1" fmla="*/ 144732 h 2813074"/>
                <a:gd name="connsiteX2" fmla="*/ 3180477 w 3185975"/>
                <a:gd name="connsiteY2" fmla="*/ 1350961 h 2813074"/>
                <a:gd name="connsiteX3" fmla="*/ 2713549 w 3185975"/>
                <a:gd name="connsiteY3" fmla="*/ 2421004 h 2813074"/>
                <a:gd name="connsiteX4" fmla="*/ 2032613 w 3185975"/>
                <a:gd name="connsiteY4" fmla="*/ 2790655 h 2813074"/>
                <a:gd name="connsiteX5" fmla="*/ 962570 w 3185975"/>
                <a:gd name="connsiteY5" fmla="*/ 2596102 h 2813074"/>
                <a:gd name="connsiteX6" fmla="*/ 9260 w 3185975"/>
                <a:gd name="connsiteY6" fmla="*/ 1175864 h 2813074"/>
                <a:gd name="connsiteX7" fmla="*/ 534553 w 3185975"/>
                <a:gd name="connsiteY7" fmla="*/ 144732 h 2813074"/>
                <a:gd name="connsiteX8" fmla="*/ 1254400 w 3185975"/>
                <a:gd name="connsiteY8" fmla="*/ 66910 h 2813074"/>
                <a:gd name="connsiteX0" fmla="*/ 1254400 w 3185975"/>
                <a:gd name="connsiteY0" fmla="*/ 66910 h 2813074"/>
                <a:gd name="connsiteX1" fmla="*/ 2402264 w 3185975"/>
                <a:gd name="connsiteY1" fmla="*/ 144732 h 2813074"/>
                <a:gd name="connsiteX2" fmla="*/ 3180477 w 3185975"/>
                <a:gd name="connsiteY2" fmla="*/ 1350961 h 2813074"/>
                <a:gd name="connsiteX3" fmla="*/ 2713549 w 3185975"/>
                <a:gd name="connsiteY3" fmla="*/ 2421004 h 2813074"/>
                <a:gd name="connsiteX4" fmla="*/ 2032613 w 3185975"/>
                <a:gd name="connsiteY4" fmla="*/ 2790655 h 2813074"/>
                <a:gd name="connsiteX5" fmla="*/ 962570 w 3185975"/>
                <a:gd name="connsiteY5" fmla="*/ 2596102 h 2813074"/>
                <a:gd name="connsiteX6" fmla="*/ 9260 w 3185975"/>
                <a:gd name="connsiteY6" fmla="*/ 1175864 h 2813074"/>
                <a:gd name="connsiteX7" fmla="*/ 534553 w 3185975"/>
                <a:gd name="connsiteY7" fmla="*/ 288665 h 2813074"/>
                <a:gd name="connsiteX8" fmla="*/ 1254400 w 3185975"/>
                <a:gd name="connsiteY8" fmla="*/ 66910 h 2813074"/>
                <a:gd name="connsiteX0" fmla="*/ 1245140 w 3176715"/>
                <a:gd name="connsiteY0" fmla="*/ 108905 h 2855069"/>
                <a:gd name="connsiteX1" fmla="*/ 2393004 w 3176715"/>
                <a:gd name="connsiteY1" fmla="*/ 186727 h 2855069"/>
                <a:gd name="connsiteX2" fmla="*/ 3171217 w 3176715"/>
                <a:gd name="connsiteY2" fmla="*/ 1392956 h 2855069"/>
                <a:gd name="connsiteX3" fmla="*/ 2704289 w 3176715"/>
                <a:gd name="connsiteY3" fmla="*/ 2462999 h 2855069"/>
                <a:gd name="connsiteX4" fmla="*/ 2023353 w 3176715"/>
                <a:gd name="connsiteY4" fmla="*/ 2832650 h 2855069"/>
                <a:gd name="connsiteX5" fmla="*/ 953310 w 3176715"/>
                <a:gd name="connsiteY5" fmla="*/ 2638097 h 2855069"/>
                <a:gd name="connsiteX6" fmla="*/ 0 w 3176715"/>
                <a:gd name="connsiteY6" fmla="*/ 1217859 h 2855069"/>
                <a:gd name="connsiteX7" fmla="*/ 1245140 w 3176715"/>
                <a:gd name="connsiteY7" fmla="*/ 108905 h 2855069"/>
                <a:gd name="connsiteX0" fmla="*/ 1247670 w 3179245"/>
                <a:gd name="connsiteY0" fmla="*/ 108905 h 2855069"/>
                <a:gd name="connsiteX1" fmla="*/ 2395534 w 3179245"/>
                <a:gd name="connsiteY1" fmla="*/ 186727 h 2855069"/>
                <a:gd name="connsiteX2" fmla="*/ 3173747 w 3179245"/>
                <a:gd name="connsiteY2" fmla="*/ 1392956 h 2855069"/>
                <a:gd name="connsiteX3" fmla="*/ 2706819 w 3179245"/>
                <a:gd name="connsiteY3" fmla="*/ 2462999 h 2855069"/>
                <a:gd name="connsiteX4" fmla="*/ 2025883 w 3179245"/>
                <a:gd name="connsiteY4" fmla="*/ 2832650 h 2855069"/>
                <a:gd name="connsiteX5" fmla="*/ 955840 w 3179245"/>
                <a:gd name="connsiteY5" fmla="*/ 2638097 h 2855069"/>
                <a:gd name="connsiteX6" fmla="*/ 2530 w 3179245"/>
                <a:gd name="connsiteY6" fmla="*/ 1217859 h 2855069"/>
                <a:gd name="connsiteX7" fmla="*/ 1247670 w 3179245"/>
                <a:gd name="connsiteY7" fmla="*/ 108905 h 2855069"/>
                <a:gd name="connsiteX0" fmla="*/ 1011589 w 2943164"/>
                <a:gd name="connsiteY0" fmla="*/ 108905 h 2863632"/>
                <a:gd name="connsiteX1" fmla="*/ 2159453 w 2943164"/>
                <a:gd name="connsiteY1" fmla="*/ 186727 h 2863632"/>
                <a:gd name="connsiteX2" fmla="*/ 2937666 w 2943164"/>
                <a:gd name="connsiteY2" fmla="*/ 1392956 h 2863632"/>
                <a:gd name="connsiteX3" fmla="*/ 2470738 w 2943164"/>
                <a:gd name="connsiteY3" fmla="*/ 2462999 h 2863632"/>
                <a:gd name="connsiteX4" fmla="*/ 1789802 w 2943164"/>
                <a:gd name="connsiteY4" fmla="*/ 2832650 h 2863632"/>
                <a:gd name="connsiteX5" fmla="*/ 719759 w 2943164"/>
                <a:gd name="connsiteY5" fmla="*/ 2638097 h 2863632"/>
                <a:gd name="connsiteX6" fmla="*/ 3516 w 2943164"/>
                <a:gd name="connsiteY6" fmla="*/ 1023125 h 2863632"/>
                <a:gd name="connsiteX7" fmla="*/ 1011589 w 2943164"/>
                <a:gd name="connsiteY7" fmla="*/ 108905 h 2863632"/>
                <a:gd name="connsiteX0" fmla="*/ 925270 w 2941512"/>
                <a:gd name="connsiteY0" fmla="*/ 100761 h 2880888"/>
                <a:gd name="connsiteX1" fmla="*/ 2157801 w 2941512"/>
                <a:gd name="connsiteY1" fmla="*/ 203983 h 2880888"/>
                <a:gd name="connsiteX2" fmla="*/ 2936014 w 2941512"/>
                <a:gd name="connsiteY2" fmla="*/ 1410212 h 2880888"/>
                <a:gd name="connsiteX3" fmla="*/ 2469086 w 2941512"/>
                <a:gd name="connsiteY3" fmla="*/ 2480255 h 2880888"/>
                <a:gd name="connsiteX4" fmla="*/ 1788150 w 2941512"/>
                <a:gd name="connsiteY4" fmla="*/ 2849906 h 2880888"/>
                <a:gd name="connsiteX5" fmla="*/ 718107 w 2941512"/>
                <a:gd name="connsiteY5" fmla="*/ 2655353 h 2880888"/>
                <a:gd name="connsiteX6" fmla="*/ 1864 w 2941512"/>
                <a:gd name="connsiteY6" fmla="*/ 1040381 h 2880888"/>
                <a:gd name="connsiteX7" fmla="*/ 925270 w 2941512"/>
                <a:gd name="connsiteY7" fmla="*/ 100761 h 288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1512" h="2880888">
                  <a:moveTo>
                    <a:pt x="925270" y="100761"/>
                  </a:moveTo>
                  <a:cubicBezTo>
                    <a:pt x="1324104" y="-71094"/>
                    <a:pt x="1822677" y="-14259"/>
                    <a:pt x="2157801" y="203983"/>
                  </a:cubicBezTo>
                  <a:cubicBezTo>
                    <a:pt x="2492925" y="422225"/>
                    <a:pt x="2884133" y="1030833"/>
                    <a:pt x="2936014" y="1410212"/>
                  </a:cubicBezTo>
                  <a:cubicBezTo>
                    <a:pt x="2987895" y="1789591"/>
                    <a:pt x="2660397" y="2240306"/>
                    <a:pt x="2469086" y="2480255"/>
                  </a:cubicBezTo>
                  <a:cubicBezTo>
                    <a:pt x="2277775" y="2720204"/>
                    <a:pt x="2079980" y="2820723"/>
                    <a:pt x="1788150" y="2849906"/>
                  </a:cubicBezTo>
                  <a:cubicBezTo>
                    <a:pt x="1496320" y="2879089"/>
                    <a:pt x="1015821" y="2956940"/>
                    <a:pt x="718107" y="2655353"/>
                  </a:cubicBezTo>
                  <a:cubicBezTo>
                    <a:pt x="420393" y="2353766"/>
                    <a:pt x="-32663" y="1466146"/>
                    <a:pt x="1864" y="1040381"/>
                  </a:cubicBezTo>
                  <a:cubicBezTo>
                    <a:pt x="36391" y="614616"/>
                    <a:pt x="526436" y="272616"/>
                    <a:pt x="925270" y="100761"/>
                  </a:cubicBezTo>
                  <a:close/>
                </a:path>
              </a:pathLst>
            </a:custGeom>
            <a:noFill/>
            <a:ln w="190500">
              <a:solidFill>
                <a:srgbClr val="116C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6B5A40A-34B2-5D05-5D9D-F8579F8C7AC0}"/>
              </a:ext>
            </a:extLst>
          </p:cNvPr>
          <p:cNvGrpSpPr/>
          <p:nvPr/>
        </p:nvGrpSpPr>
        <p:grpSpPr>
          <a:xfrm>
            <a:off x="10464191" y="5966271"/>
            <a:ext cx="1801540" cy="3049684"/>
            <a:chOff x="120220" y="1288870"/>
            <a:chExt cx="1801540" cy="30496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30AB0705-2EB3-6618-7814-B9DA820C2F95}"/>
                    </a:ext>
                  </a:extLst>
                </p14:cNvPr>
                <p14:cNvContentPartPr/>
                <p14:nvPr/>
              </p14:nvContentPartPr>
              <p14:xfrm>
                <a:off x="266380" y="1288870"/>
                <a:ext cx="248400" cy="14976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30AB0705-2EB3-6618-7814-B9DA820C2F95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060" y="1257190"/>
                  <a:ext cx="311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0E7E7B56-B088-76DC-1DEA-30828751EC1C}"/>
                    </a:ext>
                  </a:extLst>
                </p14:cNvPr>
                <p14:cNvContentPartPr/>
                <p14:nvPr/>
              </p14:nvContentPartPr>
              <p14:xfrm>
                <a:off x="679300" y="1371310"/>
                <a:ext cx="104400" cy="8316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0E7E7B56-B088-76DC-1DEA-30828751EC1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47980" y="1339630"/>
                  <a:ext cx="1677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DC6B183F-E6F1-5B63-B3F7-A25C9FBFD95F}"/>
                    </a:ext>
                  </a:extLst>
                </p14:cNvPr>
                <p14:cNvContentPartPr/>
                <p14:nvPr/>
              </p14:nvContentPartPr>
              <p14:xfrm>
                <a:off x="907900" y="1631590"/>
                <a:ext cx="147240" cy="17064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DC6B183F-E6F1-5B63-B3F7-A25C9FBFD95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580" y="1599910"/>
                  <a:ext cx="2102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35BDFD76-CFAC-1A87-19D8-B0801C145F35}"/>
                    </a:ext>
                  </a:extLst>
                </p14:cNvPr>
                <p14:cNvContentPartPr/>
                <p14:nvPr/>
              </p14:nvContentPartPr>
              <p14:xfrm>
                <a:off x="196540" y="1726990"/>
                <a:ext cx="176040" cy="9612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35BDFD76-CFAC-1A87-19D8-B0801C145F3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220" y="1695310"/>
                  <a:ext cx="239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9" name="墨迹 38">
                  <a:extLst>
                    <a:ext uri="{FF2B5EF4-FFF2-40B4-BE49-F238E27FC236}">
                      <a16:creationId xmlns:a16="http://schemas.microsoft.com/office/drawing/2014/main" id="{3A466360-7A45-CF2B-28E7-CCE1CCEDFD64}"/>
                    </a:ext>
                  </a:extLst>
                </p14:cNvPr>
                <p14:cNvContentPartPr/>
                <p14:nvPr/>
              </p14:nvContentPartPr>
              <p14:xfrm>
                <a:off x="691900" y="1682710"/>
                <a:ext cx="100080" cy="132480"/>
              </p14:xfrm>
            </p:contentPart>
          </mc:Choice>
          <mc:Fallback xmlns="">
            <p:pic>
              <p:nvPicPr>
                <p:cNvPr id="39" name="墨迹 38">
                  <a:extLst>
                    <a:ext uri="{FF2B5EF4-FFF2-40B4-BE49-F238E27FC236}">
                      <a16:creationId xmlns:a16="http://schemas.microsoft.com/office/drawing/2014/main" id="{3A466360-7A45-CF2B-28E7-CCE1CCEDFD6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60580" y="1651030"/>
                  <a:ext cx="163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0" name="墨迹 39">
                  <a:extLst>
                    <a:ext uri="{FF2B5EF4-FFF2-40B4-BE49-F238E27FC236}">
                      <a16:creationId xmlns:a16="http://schemas.microsoft.com/office/drawing/2014/main" id="{97DC4FE9-91DA-FA98-A44E-622311FBAD54}"/>
                    </a:ext>
                  </a:extLst>
                </p14:cNvPr>
                <p14:cNvContentPartPr/>
                <p14:nvPr/>
              </p14:nvContentPartPr>
              <p14:xfrm>
                <a:off x="1085380" y="2088790"/>
                <a:ext cx="87480" cy="90360"/>
              </p14:xfrm>
            </p:contentPart>
          </mc:Choice>
          <mc:Fallback xmlns="">
            <p:pic>
              <p:nvPicPr>
                <p:cNvPr id="40" name="墨迹 39">
                  <a:extLst>
                    <a:ext uri="{FF2B5EF4-FFF2-40B4-BE49-F238E27FC236}">
                      <a16:creationId xmlns:a16="http://schemas.microsoft.com/office/drawing/2014/main" id="{97DC4FE9-91DA-FA98-A44E-622311FBAD5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4060" y="2057110"/>
                  <a:ext cx="1504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1" name="墨迹 40">
                  <a:extLst>
                    <a:ext uri="{FF2B5EF4-FFF2-40B4-BE49-F238E27FC236}">
                      <a16:creationId xmlns:a16="http://schemas.microsoft.com/office/drawing/2014/main" id="{27867DA8-A240-CDFA-9747-EA18574E8B09}"/>
                    </a:ext>
                  </a:extLst>
                </p14:cNvPr>
                <p14:cNvContentPartPr/>
                <p14:nvPr/>
              </p14:nvContentPartPr>
              <p14:xfrm>
                <a:off x="1701605" y="3672790"/>
                <a:ext cx="64800" cy="134640"/>
              </p14:xfrm>
            </p:contentPart>
          </mc:Choice>
          <mc:Fallback xmlns="">
            <p:pic>
              <p:nvPicPr>
                <p:cNvPr id="41" name="墨迹 40">
                  <a:extLst>
                    <a:ext uri="{FF2B5EF4-FFF2-40B4-BE49-F238E27FC236}">
                      <a16:creationId xmlns:a16="http://schemas.microsoft.com/office/drawing/2014/main" id="{27867DA8-A240-CDFA-9747-EA18574E8B0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70285" y="3641110"/>
                  <a:ext cx="127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2" name="墨迹 41">
                  <a:extLst>
                    <a:ext uri="{FF2B5EF4-FFF2-40B4-BE49-F238E27FC236}">
                      <a16:creationId xmlns:a16="http://schemas.microsoft.com/office/drawing/2014/main" id="{82D7E672-9623-5DD0-7D1D-C3CEEF963537}"/>
                    </a:ext>
                  </a:extLst>
                </p14:cNvPr>
                <p14:cNvContentPartPr/>
                <p14:nvPr/>
              </p14:nvContentPartPr>
              <p14:xfrm>
                <a:off x="1329219" y="3690213"/>
                <a:ext cx="112320" cy="161640"/>
              </p14:xfrm>
            </p:contentPart>
          </mc:Choice>
          <mc:Fallback xmlns="">
            <p:pic>
              <p:nvPicPr>
                <p:cNvPr id="42" name="墨迹 41">
                  <a:extLst>
                    <a:ext uri="{FF2B5EF4-FFF2-40B4-BE49-F238E27FC236}">
                      <a16:creationId xmlns:a16="http://schemas.microsoft.com/office/drawing/2014/main" id="{82D7E672-9623-5DD0-7D1D-C3CEEF96353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7899" y="3658893"/>
                  <a:ext cx="1753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90D137F6-3E70-BCF9-7EC5-04EAF523A9A0}"/>
                    </a:ext>
                  </a:extLst>
                </p14:cNvPr>
                <p14:cNvContentPartPr/>
                <p14:nvPr/>
              </p14:nvContentPartPr>
              <p14:xfrm>
                <a:off x="1517677" y="4224434"/>
                <a:ext cx="116640" cy="114120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90D137F6-3E70-BCF9-7EC5-04EAF523A9A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486357" y="4192754"/>
                  <a:ext cx="180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8BDFDE0D-E45F-67D9-02C4-503FCD4C8AF9}"/>
                    </a:ext>
                  </a:extLst>
                </p14:cNvPr>
                <p14:cNvContentPartPr/>
                <p14:nvPr/>
              </p14:nvContentPartPr>
              <p14:xfrm>
                <a:off x="1747520" y="3037801"/>
                <a:ext cx="174240" cy="132120"/>
              </p14:xfrm>
            </p:contentPart>
          </mc:Choice>
          <mc:Fallback xmlns="">
            <p:pic>
              <p:nvPicPr>
                <p:cNvPr id="44" name="墨迹 43">
                  <a:extLst>
                    <a:ext uri="{FF2B5EF4-FFF2-40B4-BE49-F238E27FC236}">
                      <a16:creationId xmlns:a16="http://schemas.microsoft.com/office/drawing/2014/main" id="{8BDFDE0D-E45F-67D9-02C4-503FCD4C8AF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16200" y="3006121"/>
                  <a:ext cx="237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7E3DE53A-C862-7D2A-E954-1F81391E5CDF}"/>
                    </a:ext>
                  </a:extLst>
                </p14:cNvPr>
                <p14:cNvContentPartPr/>
                <p14:nvPr/>
              </p14:nvContentPartPr>
              <p14:xfrm>
                <a:off x="1193380" y="2438350"/>
                <a:ext cx="51120" cy="14832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7E3DE53A-C862-7D2A-E954-1F81391E5CD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2060" y="2406670"/>
                  <a:ext cx="1141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A084FBA1-6CCD-2F23-70C1-9A2509C53BE1}"/>
                    </a:ext>
                  </a:extLst>
                </p14:cNvPr>
                <p14:cNvContentPartPr/>
                <p14:nvPr/>
              </p14:nvContentPartPr>
              <p14:xfrm>
                <a:off x="1532797" y="2692258"/>
                <a:ext cx="43200" cy="16704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A084FBA1-6CCD-2F23-70C1-9A2509C53BE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501477" y="2660578"/>
                  <a:ext cx="106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73F69CA1-7795-1AA0-C4A9-6D3864A8B649}"/>
                    </a:ext>
                  </a:extLst>
                </p14:cNvPr>
                <p14:cNvContentPartPr/>
                <p14:nvPr/>
              </p14:nvContentPartPr>
              <p14:xfrm>
                <a:off x="1390300" y="3263830"/>
                <a:ext cx="96120" cy="10764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73F69CA1-7795-1AA0-C4A9-6D3864A8B649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58980" y="3232150"/>
                  <a:ext cx="1594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48" name="墨迹 47">
                  <a:extLst>
                    <a:ext uri="{FF2B5EF4-FFF2-40B4-BE49-F238E27FC236}">
                      <a16:creationId xmlns:a16="http://schemas.microsoft.com/office/drawing/2014/main" id="{24C0AE00-0B9F-1A12-48DC-2E7F1D30606E}"/>
                    </a:ext>
                  </a:extLst>
                </p14:cNvPr>
                <p14:cNvContentPartPr/>
                <p14:nvPr/>
              </p14:nvContentPartPr>
              <p14:xfrm>
                <a:off x="1288780" y="2889070"/>
                <a:ext cx="146160" cy="108360"/>
              </p14:xfrm>
            </p:contentPart>
          </mc:Choice>
          <mc:Fallback xmlns="">
            <p:pic>
              <p:nvPicPr>
                <p:cNvPr id="48" name="墨迹 47">
                  <a:extLst>
                    <a:ext uri="{FF2B5EF4-FFF2-40B4-BE49-F238E27FC236}">
                      <a16:creationId xmlns:a16="http://schemas.microsoft.com/office/drawing/2014/main" id="{24C0AE00-0B9F-1A12-48DC-2E7F1D30606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257460" y="2857390"/>
                  <a:ext cx="2091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49" name="墨迹 48">
                  <a:extLst>
                    <a:ext uri="{FF2B5EF4-FFF2-40B4-BE49-F238E27FC236}">
                      <a16:creationId xmlns:a16="http://schemas.microsoft.com/office/drawing/2014/main" id="{C15FCECD-4219-1A24-F21F-F26D60AB407A}"/>
                    </a:ext>
                  </a:extLst>
                </p14:cNvPr>
                <p14:cNvContentPartPr/>
                <p14:nvPr/>
              </p14:nvContentPartPr>
              <p14:xfrm>
                <a:off x="844180" y="2368510"/>
                <a:ext cx="128880" cy="154080"/>
              </p14:xfrm>
            </p:contentPart>
          </mc:Choice>
          <mc:Fallback xmlns="">
            <p:pic>
              <p:nvPicPr>
                <p:cNvPr id="49" name="墨迹 48">
                  <a:extLst>
                    <a:ext uri="{FF2B5EF4-FFF2-40B4-BE49-F238E27FC236}">
                      <a16:creationId xmlns:a16="http://schemas.microsoft.com/office/drawing/2014/main" id="{C15FCECD-4219-1A24-F21F-F26D60AB407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2860" y="2336830"/>
                  <a:ext cx="1922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50" name="墨迹 49">
                  <a:extLst>
                    <a:ext uri="{FF2B5EF4-FFF2-40B4-BE49-F238E27FC236}">
                      <a16:creationId xmlns:a16="http://schemas.microsoft.com/office/drawing/2014/main" id="{6CC30DA6-EF95-6765-728B-E6EEC59337A3}"/>
                    </a:ext>
                  </a:extLst>
                </p14:cNvPr>
                <p14:cNvContentPartPr/>
                <p14:nvPr/>
              </p14:nvContentPartPr>
              <p14:xfrm>
                <a:off x="641500" y="1968190"/>
                <a:ext cx="12960" cy="115200"/>
              </p14:xfrm>
            </p:contentPart>
          </mc:Choice>
          <mc:Fallback xmlns="">
            <p:pic>
              <p:nvPicPr>
                <p:cNvPr id="50" name="墨迹 49">
                  <a:extLst>
                    <a:ext uri="{FF2B5EF4-FFF2-40B4-BE49-F238E27FC236}">
                      <a16:creationId xmlns:a16="http://schemas.microsoft.com/office/drawing/2014/main" id="{6CC30DA6-EF95-6765-728B-E6EEC59337A3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09820" y="1936510"/>
                  <a:ext cx="759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1" name="墨迹 50">
                  <a:extLst>
                    <a:ext uri="{FF2B5EF4-FFF2-40B4-BE49-F238E27FC236}">
                      <a16:creationId xmlns:a16="http://schemas.microsoft.com/office/drawing/2014/main" id="{6F821D95-B0BD-515C-47F0-84892A50E354}"/>
                    </a:ext>
                  </a:extLst>
                </p14:cNvPr>
                <p14:cNvContentPartPr/>
                <p14:nvPr/>
              </p14:nvContentPartPr>
              <p14:xfrm>
                <a:off x="507580" y="2228830"/>
                <a:ext cx="133920" cy="153720"/>
              </p14:xfrm>
            </p:contentPart>
          </mc:Choice>
          <mc:Fallback xmlns="">
            <p:pic>
              <p:nvPicPr>
                <p:cNvPr id="51" name="墨迹 50">
                  <a:extLst>
                    <a:ext uri="{FF2B5EF4-FFF2-40B4-BE49-F238E27FC236}">
                      <a16:creationId xmlns:a16="http://schemas.microsoft.com/office/drawing/2014/main" id="{6F821D95-B0BD-515C-47F0-84892A50E35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6260" y="2197150"/>
                  <a:ext cx="1972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52" name="墨迹 51">
                  <a:extLst>
                    <a:ext uri="{FF2B5EF4-FFF2-40B4-BE49-F238E27FC236}">
                      <a16:creationId xmlns:a16="http://schemas.microsoft.com/office/drawing/2014/main" id="{8394A423-FEF8-6157-99D3-237A782AAD70}"/>
                    </a:ext>
                  </a:extLst>
                </p14:cNvPr>
                <p14:cNvContentPartPr/>
                <p14:nvPr/>
              </p14:nvContentPartPr>
              <p14:xfrm>
                <a:off x="177460" y="2006350"/>
                <a:ext cx="162360" cy="96480"/>
              </p14:xfrm>
            </p:contentPart>
          </mc:Choice>
          <mc:Fallback xmlns="">
            <p:pic>
              <p:nvPicPr>
                <p:cNvPr id="52" name="墨迹 51">
                  <a:extLst>
                    <a:ext uri="{FF2B5EF4-FFF2-40B4-BE49-F238E27FC236}">
                      <a16:creationId xmlns:a16="http://schemas.microsoft.com/office/drawing/2014/main" id="{8394A423-FEF8-6157-99D3-237A782AAD7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6140" y="1974670"/>
                  <a:ext cx="2257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53" name="墨迹 52">
                  <a:extLst>
                    <a:ext uri="{FF2B5EF4-FFF2-40B4-BE49-F238E27FC236}">
                      <a16:creationId xmlns:a16="http://schemas.microsoft.com/office/drawing/2014/main" id="{A8E539BB-0865-3A02-50F3-1318992A6492}"/>
                    </a:ext>
                  </a:extLst>
                </p14:cNvPr>
                <p14:cNvContentPartPr/>
                <p14:nvPr/>
              </p14:nvContentPartPr>
              <p14:xfrm>
                <a:off x="215620" y="2419270"/>
                <a:ext cx="200160" cy="101160"/>
              </p14:xfrm>
            </p:contentPart>
          </mc:Choice>
          <mc:Fallback xmlns="">
            <p:pic>
              <p:nvPicPr>
                <p:cNvPr id="53" name="墨迹 52">
                  <a:extLst>
                    <a:ext uri="{FF2B5EF4-FFF2-40B4-BE49-F238E27FC236}">
                      <a16:creationId xmlns:a16="http://schemas.microsoft.com/office/drawing/2014/main" id="{A8E539BB-0865-3A02-50F3-1318992A6492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84300" y="2387590"/>
                  <a:ext cx="2631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54" name="墨迹 53">
                  <a:extLst>
                    <a:ext uri="{FF2B5EF4-FFF2-40B4-BE49-F238E27FC236}">
                      <a16:creationId xmlns:a16="http://schemas.microsoft.com/office/drawing/2014/main" id="{4349560B-C536-77C1-E392-5B7040DD5A03}"/>
                    </a:ext>
                  </a:extLst>
                </p14:cNvPr>
                <p14:cNvContentPartPr/>
                <p14:nvPr/>
              </p14:nvContentPartPr>
              <p14:xfrm>
                <a:off x="1406500" y="2237391"/>
                <a:ext cx="79920" cy="92520"/>
              </p14:xfrm>
            </p:contentPart>
          </mc:Choice>
          <mc:Fallback xmlns="">
            <p:pic>
              <p:nvPicPr>
                <p:cNvPr id="54" name="墨迹 53">
                  <a:extLst>
                    <a:ext uri="{FF2B5EF4-FFF2-40B4-BE49-F238E27FC236}">
                      <a16:creationId xmlns:a16="http://schemas.microsoft.com/office/drawing/2014/main" id="{4349560B-C536-77C1-E392-5B7040DD5A0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375180" y="2205711"/>
                  <a:ext cx="1429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55" name="墨迹 54">
                  <a:extLst>
                    <a:ext uri="{FF2B5EF4-FFF2-40B4-BE49-F238E27FC236}">
                      <a16:creationId xmlns:a16="http://schemas.microsoft.com/office/drawing/2014/main" id="{6409F0C5-C404-339D-5367-E7F9F1EAE284}"/>
                    </a:ext>
                  </a:extLst>
                </p14:cNvPr>
                <p14:cNvContentPartPr/>
                <p14:nvPr/>
              </p14:nvContentPartPr>
              <p14:xfrm>
                <a:off x="914020" y="2711230"/>
                <a:ext cx="73800" cy="90360"/>
              </p14:xfrm>
            </p:contentPart>
          </mc:Choice>
          <mc:Fallback xmlns="">
            <p:pic>
              <p:nvPicPr>
                <p:cNvPr id="55" name="墨迹 54">
                  <a:extLst>
                    <a:ext uri="{FF2B5EF4-FFF2-40B4-BE49-F238E27FC236}">
                      <a16:creationId xmlns:a16="http://schemas.microsoft.com/office/drawing/2014/main" id="{6409F0C5-C404-339D-5367-E7F9F1EAE28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2700" y="2679550"/>
                  <a:ext cx="137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6" name="墨迹 55">
                  <a:extLst>
                    <a:ext uri="{FF2B5EF4-FFF2-40B4-BE49-F238E27FC236}">
                      <a16:creationId xmlns:a16="http://schemas.microsoft.com/office/drawing/2014/main" id="{42B22922-A84A-F87E-A958-272744A725A3}"/>
                    </a:ext>
                  </a:extLst>
                </p14:cNvPr>
                <p14:cNvContentPartPr/>
                <p14:nvPr/>
              </p14:nvContentPartPr>
              <p14:xfrm>
                <a:off x="1085380" y="3012190"/>
                <a:ext cx="108000" cy="72360"/>
              </p14:xfrm>
            </p:contentPart>
          </mc:Choice>
          <mc:Fallback xmlns="">
            <p:pic>
              <p:nvPicPr>
                <p:cNvPr id="56" name="墨迹 55">
                  <a:extLst>
                    <a:ext uri="{FF2B5EF4-FFF2-40B4-BE49-F238E27FC236}">
                      <a16:creationId xmlns:a16="http://schemas.microsoft.com/office/drawing/2014/main" id="{42B22922-A84A-F87E-A958-272744A725A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4060" y="2980510"/>
                  <a:ext cx="171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57" name="墨迹 56">
                  <a:extLst>
                    <a:ext uri="{FF2B5EF4-FFF2-40B4-BE49-F238E27FC236}">
                      <a16:creationId xmlns:a16="http://schemas.microsoft.com/office/drawing/2014/main" id="{81845F35-BE83-675B-516A-29FC0EED0840}"/>
                    </a:ext>
                  </a:extLst>
                </p14:cNvPr>
                <p14:cNvContentPartPr/>
                <p14:nvPr/>
              </p14:nvContentPartPr>
              <p14:xfrm>
                <a:off x="1007980" y="3518350"/>
                <a:ext cx="94320" cy="164520"/>
              </p14:xfrm>
            </p:contentPart>
          </mc:Choice>
          <mc:Fallback xmlns="">
            <p:pic>
              <p:nvPicPr>
                <p:cNvPr id="57" name="墨迹 56">
                  <a:extLst>
                    <a:ext uri="{FF2B5EF4-FFF2-40B4-BE49-F238E27FC236}">
                      <a16:creationId xmlns:a16="http://schemas.microsoft.com/office/drawing/2014/main" id="{81845F35-BE83-675B-516A-29FC0EED0840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6660" y="3486670"/>
                  <a:ext cx="1573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58" name="墨迹 57">
                  <a:extLst>
                    <a:ext uri="{FF2B5EF4-FFF2-40B4-BE49-F238E27FC236}">
                      <a16:creationId xmlns:a16="http://schemas.microsoft.com/office/drawing/2014/main" id="{02706E64-8811-A7B1-2B3A-4AA8CF68757D}"/>
                    </a:ext>
                  </a:extLst>
                </p14:cNvPr>
                <p14:cNvContentPartPr/>
                <p14:nvPr/>
              </p14:nvContentPartPr>
              <p14:xfrm>
                <a:off x="1197904" y="4026777"/>
                <a:ext cx="76680" cy="194400"/>
              </p14:xfrm>
            </p:contentPart>
          </mc:Choice>
          <mc:Fallback xmlns="">
            <p:pic>
              <p:nvPicPr>
                <p:cNvPr id="58" name="墨迹 57">
                  <a:extLst>
                    <a:ext uri="{FF2B5EF4-FFF2-40B4-BE49-F238E27FC236}">
                      <a16:creationId xmlns:a16="http://schemas.microsoft.com/office/drawing/2014/main" id="{02706E64-8811-A7B1-2B3A-4AA8CF68757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66584" y="3995097"/>
                  <a:ext cx="1396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59" name="墨迹 58">
                  <a:extLst>
                    <a:ext uri="{FF2B5EF4-FFF2-40B4-BE49-F238E27FC236}">
                      <a16:creationId xmlns:a16="http://schemas.microsoft.com/office/drawing/2014/main" id="{4CB3EC52-5FDC-B25D-66A1-127E1A12F561}"/>
                    </a:ext>
                  </a:extLst>
                </p14:cNvPr>
                <p14:cNvContentPartPr/>
                <p14:nvPr/>
              </p14:nvContentPartPr>
              <p14:xfrm>
                <a:off x="845116" y="3966297"/>
                <a:ext cx="84960" cy="157680"/>
              </p14:xfrm>
            </p:contentPart>
          </mc:Choice>
          <mc:Fallback xmlns="">
            <p:pic>
              <p:nvPicPr>
                <p:cNvPr id="59" name="墨迹 58">
                  <a:extLst>
                    <a:ext uri="{FF2B5EF4-FFF2-40B4-BE49-F238E27FC236}">
                      <a16:creationId xmlns:a16="http://schemas.microsoft.com/office/drawing/2014/main" id="{4CB3EC52-5FDC-B25D-66A1-127E1A12F56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3796" y="3934617"/>
                  <a:ext cx="1483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0" name="墨迹 59">
                  <a:extLst>
                    <a:ext uri="{FF2B5EF4-FFF2-40B4-BE49-F238E27FC236}">
                      <a16:creationId xmlns:a16="http://schemas.microsoft.com/office/drawing/2014/main" id="{98E06AF1-00CD-BD3A-28BB-4EBFEB75449F}"/>
                    </a:ext>
                  </a:extLst>
                </p14:cNvPr>
                <p14:cNvContentPartPr/>
                <p14:nvPr/>
              </p14:nvContentPartPr>
              <p14:xfrm>
                <a:off x="596500" y="4108390"/>
                <a:ext cx="6120" cy="95760"/>
              </p14:xfrm>
            </p:contentPart>
          </mc:Choice>
          <mc:Fallback xmlns="">
            <p:pic>
              <p:nvPicPr>
                <p:cNvPr id="60" name="墨迹 59">
                  <a:extLst>
                    <a:ext uri="{FF2B5EF4-FFF2-40B4-BE49-F238E27FC236}">
                      <a16:creationId xmlns:a16="http://schemas.microsoft.com/office/drawing/2014/main" id="{98E06AF1-00CD-BD3A-28BB-4EBFEB75449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65180" y="4076710"/>
                  <a:ext cx="69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61" name="墨迹 60">
                  <a:extLst>
                    <a:ext uri="{FF2B5EF4-FFF2-40B4-BE49-F238E27FC236}">
                      <a16:creationId xmlns:a16="http://schemas.microsoft.com/office/drawing/2014/main" id="{CAC2133A-13D4-99D5-D8AD-3216CD481C43}"/>
                    </a:ext>
                  </a:extLst>
                </p14:cNvPr>
                <p14:cNvContentPartPr/>
                <p14:nvPr/>
              </p14:nvContentPartPr>
              <p14:xfrm>
                <a:off x="164500" y="3968710"/>
                <a:ext cx="18720" cy="186840"/>
              </p14:xfrm>
            </p:contentPart>
          </mc:Choice>
          <mc:Fallback xmlns="">
            <p:pic>
              <p:nvPicPr>
                <p:cNvPr id="61" name="墨迹 60">
                  <a:extLst>
                    <a:ext uri="{FF2B5EF4-FFF2-40B4-BE49-F238E27FC236}">
                      <a16:creationId xmlns:a16="http://schemas.microsoft.com/office/drawing/2014/main" id="{CAC2133A-13D4-99D5-D8AD-3216CD481C43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33180" y="3937030"/>
                  <a:ext cx="820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62" name="墨迹 61">
                  <a:extLst>
                    <a:ext uri="{FF2B5EF4-FFF2-40B4-BE49-F238E27FC236}">
                      <a16:creationId xmlns:a16="http://schemas.microsoft.com/office/drawing/2014/main" id="{684D2FBB-E6E1-889E-21E1-277F204292A0}"/>
                    </a:ext>
                  </a:extLst>
                </p14:cNvPr>
                <p14:cNvContentPartPr/>
                <p14:nvPr/>
              </p14:nvContentPartPr>
              <p14:xfrm>
                <a:off x="533140" y="3740110"/>
                <a:ext cx="56880" cy="171360"/>
              </p14:xfrm>
            </p:contentPart>
          </mc:Choice>
          <mc:Fallback xmlns="">
            <p:pic>
              <p:nvPicPr>
                <p:cNvPr id="62" name="墨迹 61">
                  <a:extLst>
                    <a:ext uri="{FF2B5EF4-FFF2-40B4-BE49-F238E27FC236}">
                      <a16:creationId xmlns:a16="http://schemas.microsoft.com/office/drawing/2014/main" id="{684D2FBB-E6E1-889E-21E1-277F204292A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01820" y="3708430"/>
                  <a:ext cx="1198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63" name="墨迹 62">
                  <a:extLst>
                    <a:ext uri="{FF2B5EF4-FFF2-40B4-BE49-F238E27FC236}">
                      <a16:creationId xmlns:a16="http://schemas.microsoft.com/office/drawing/2014/main" id="{5386CAC6-E7E9-B007-DBA8-CD5758AFF7A2}"/>
                    </a:ext>
                  </a:extLst>
                </p14:cNvPr>
                <p14:cNvContentPartPr/>
                <p14:nvPr/>
              </p14:nvContentPartPr>
              <p14:xfrm>
                <a:off x="177460" y="3682870"/>
                <a:ext cx="45720" cy="131760"/>
              </p14:xfrm>
            </p:contentPart>
          </mc:Choice>
          <mc:Fallback xmlns="">
            <p:pic>
              <p:nvPicPr>
                <p:cNvPr id="63" name="墨迹 62">
                  <a:extLst>
                    <a:ext uri="{FF2B5EF4-FFF2-40B4-BE49-F238E27FC236}">
                      <a16:creationId xmlns:a16="http://schemas.microsoft.com/office/drawing/2014/main" id="{5386CAC6-E7E9-B007-DBA8-CD5758AFF7A2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46140" y="3651190"/>
                  <a:ext cx="109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64" name="墨迹 63">
                  <a:extLst>
                    <a:ext uri="{FF2B5EF4-FFF2-40B4-BE49-F238E27FC236}">
                      <a16:creationId xmlns:a16="http://schemas.microsoft.com/office/drawing/2014/main" id="{B23B5055-B082-49AB-773A-190DB410244B}"/>
                    </a:ext>
                  </a:extLst>
                </p14:cNvPr>
                <p14:cNvContentPartPr/>
                <p14:nvPr/>
              </p14:nvContentPartPr>
              <p14:xfrm>
                <a:off x="604060" y="3308110"/>
                <a:ext cx="164880" cy="239400"/>
              </p14:xfrm>
            </p:contentPart>
          </mc:Choice>
          <mc:Fallback xmlns="">
            <p:pic>
              <p:nvPicPr>
                <p:cNvPr id="64" name="墨迹 63">
                  <a:extLst>
                    <a:ext uri="{FF2B5EF4-FFF2-40B4-BE49-F238E27FC236}">
                      <a16:creationId xmlns:a16="http://schemas.microsoft.com/office/drawing/2014/main" id="{B23B5055-B082-49AB-773A-190DB410244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72380" y="3276430"/>
                  <a:ext cx="2282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65" name="墨迹 64">
                  <a:extLst>
                    <a:ext uri="{FF2B5EF4-FFF2-40B4-BE49-F238E27FC236}">
                      <a16:creationId xmlns:a16="http://schemas.microsoft.com/office/drawing/2014/main" id="{769BEE32-9C4A-8B4C-8DDD-2856E00214D1}"/>
                    </a:ext>
                  </a:extLst>
                </p14:cNvPr>
                <p14:cNvContentPartPr/>
                <p14:nvPr/>
              </p14:nvContentPartPr>
              <p14:xfrm>
                <a:off x="793420" y="2977990"/>
                <a:ext cx="51480" cy="133200"/>
              </p14:xfrm>
            </p:contentPart>
          </mc:Choice>
          <mc:Fallback xmlns="">
            <p:pic>
              <p:nvPicPr>
                <p:cNvPr id="65" name="墨迹 64">
                  <a:extLst>
                    <a:ext uri="{FF2B5EF4-FFF2-40B4-BE49-F238E27FC236}">
                      <a16:creationId xmlns:a16="http://schemas.microsoft.com/office/drawing/2014/main" id="{769BEE32-9C4A-8B4C-8DDD-2856E00214D1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2100" y="2946310"/>
                  <a:ext cx="1148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66" name="墨迹 65">
                  <a:extLst>
                    <a:ext uri="{FF2B5EF4-FFF2-40B4-BE49-F238E27FC236}">
                      <a16:creationId xmlns:a16="http://schemas.microsoft.com/office/drawing/2014/main" id="{B3B173CA-ECAA-EEAC-E890-22EBC8A1A701}"/>
                    </a:ext>
                  </a:extLst>
                </p14:cNvPr>
                <p14:cNvContentPartPr/>
                <p14:nvPr/>
              </p14:nvContentPartPr>
              <p14:xfrm>
                <a:off x="202660" y="2673070"/>
                <a:ext cx="54360" cy="171360"/>
              </p14:xfrm>
            </p:contentPart>
          </mc:Choice>
          <mc:Fallback xmlns="">
            <p:pic>
              <p:nvPicPr>
                <p:cNvPr id="66" name="墨迹 65">
                  <a:extLst>
                    <a:ext uri="{FF2B5EF4-FFF2-40B4-BE49-F238E27FC236}">
                      <a16:creationId xmlns:a16="http://schemas.microsoft.com/office/drawing/2014/main" id="{B3B173CA-ECAA-EEAC-E890-22EBC8A1A701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71340" y="2641390"/>
                  <a:ext cx="1173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67" name="墨迹 66">
                  <a:extLst>
                    <a:ext uri="{FF2B5EF4-FFF2-40B4-BE49-F238E27FC236}">
                      <a16:creationId xmlns:a16="http://schemas.microsoft.com/office/drawing/2014/main" id="{968B220A-2434-D6FE-AC66-3ADFC714EC23}"/>
                    </a:ext>
                  </a:extLst>
                </p14:cNvPr>
                <p14:cNvContentPartPr/>
                <p14:nvPr/>
              </p14:nvContentPartPr>
              <p14:xfrm>
                <a:off x="431620" y="3066910"/>
                <a:ext cx="38880" cy="218160"/>
              </p14:xfrm>
            </p:contentPart>
          </mc:Choice>
          <mc:Fallback xmlns="">
            <p:pic>
              <p:nvPicPr>
                <p:cNvPr id="67" name="墨迹 66">
                  <a:extLst>
                    <a:ext uri="{FF2B5EF4-FFF2-40B4-BE49-F238E27FC236}">
                      <a16:creationId xmlns:a16="http://schemas.microsoft.com/office/drawing/2014/main" id="{968B220A-2434-D6FE-AC66-3ADFC714EC23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0300" y="3035230"/>
                  <a:ext cx="1018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68" name="墨迹 67">
                  <a:extLst>
                    <a:ext uri="{FF2B5EF4-FFF2-40B4-BE49-F238E27FC236}">
                      <a16:creationId xmlns:a16="http://schemas.microsoft.com/office/drawing/2014/main" id="{56523223-D851-140B-BCB7-D0965BA3476D}"/>
                    </a:ext>
                  </a:extLst>
                </p14:cNvPr>
                <p14:cNvContentPartPr/>
                <p14:nvPr/>
              </p14:nvContentPartPr>
              <p14:xfrm>
                <a:off x="120220" y="2990590"/>
                <a:ext cx="92880" cy="187200"/>
              </p14:xfrm>
            </p:contentPart>
          </mc:Choice>
          <mc:Fallback xmlns="">
            <p:pic>
              <p:nvPicPr>
                <p:cNvPr id="68" name="墨迹 67">
                  <a:extLst>
                    <a:ext uri="{FF2B5EF4-FFF2-40B4-BE49-F238E27FC236}">
                      <a16:creationId xmlns:a16="http://schemas.microsoft.com/office/drawing/2014/main" id="{56523223-D851-140B-BCB7-D0965BA3476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00" y="2958910"/>
                  <a:ext cx="156240" cy="250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759769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id="{32F68167-B68E-24F6-A30B-9E50C0DBF3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5C0332D-79B8-B052-9F9A-3D5CB017946C}"/>
              </a:ext>
            </a:extLst>
          </p:cNvPr>
          <p:cNvSpPr/>
          <p:nvPr/>
        </p:nvSpPr>
        <p:spPr>
          <a:xfrm flipH="1" flipV="1">
            <a:off x="-1359785" y="-386936"/>
            <a:ext cx="14911571" cy="7631873"/>
          </a:xfrm>
          <a:custGeom>
            <a:avLst/>
            <a:gdLst>
              <a:gd name="connsiteX0" fmla="*/ 0 w 14911571"/>
              <a:gd name="connsiteY0" fmla="*/ 0 h 7631873"/>
              <a:gd name="connsiteX1" fmla="*/ 3540868 w 14911571"/>
              <a:gd name="connsiteY1" fmla="*/ 1614792 h 7631873"/>
              <a:gd name="connsiteX2" fmla="*/ 11517548 w 14911571"/>
              <a:gd name="connsiteY2" fmla="*/ 1322962 h 7631873"/>
              <a:gd name="connsiteX3" fmla="*/ 14046740 w 14911571"/>
              <a:gd name="connsiteY3" fmla="*/ 758758 h 7631873"/>
              <a:gd name="connsiteX4" fmla="*/ 13949463 w 14911571"/>
              <a:gd name="connsiteY4" fmla="*/ 4105073 h 7631873"/>
              <a:gd name="connsiteX5" fmla="*/ 10486417 w 14911571"/>
              <a:gd name="connsiteY5" fmla="*/ 3891064 h 7631873"/>
              <a:gd name="connsiteX6" fmla="*/ 7179012 w 14911571"/>
              <a:gd name="connsiteY6" fmla="*/ 3832698 h 7631873"/>
              <a:gd name="connsiteX7" fmla="*/ 4649821 w 14911571"/>
              <a:gd name="connsiteY7" fmla="*/ 4066162 h 7631873"/>
              <a:gd name="connsiteX8" fmla="*/ 5252936 w 14911571"/>
              <a:gd name="connsiteY8" fmla="*/ 7315200 h 7631873"/>
              <a:gd name="connsiteX9" fmla="*/ 7782127 w 14911571"/>
              <a:gd name="connsiteY9" fmla="*/ 7490298 h 7631873"/>
              <a:gd name="connsiteX10" fmla="*/ 14377480 w 14911571"/>
              <a:gd name="connsiteY10" fmla="*/ 7159558 h 7631873"/>
              <a:gd name="connsiteX11" fmla="*/ 14163472 w 14911571"/>
              <a:gd name="connsiteY11" fmla="*/ 5856051 h 7631873"/>
              <a:gd name="connsiteX12" fmla="*/ 11322995 w 14911571"/>
              <a:gd name="connsiteY12" fmla="*/ 5603132 h 7631873"/>
              <a:gd name="connsiteX13" fmla="*/ 7354110 w 14911571"/>
              <a:gd name="connsiteY13" fmla="*/ 6361890 h 7631873"/>
              <a:gd name="connsiteX14" fmla="*/ 4805463 w 14911571"/>
              <a:gd name="connsiteY14" fmla="*/ 6575898 h 7631873"/>
              <a:gd name="connsiteX15" fmla="*/ 2548646 w 14911571"/>
              <a:gd name="connsiteY15" fmla="*/ 5505856 h 7631873"/>
              <a:gd name="connsiteX16" fmla="*/ 1381327 w 14911571"/>
              <a:gd name="connsiteY16" fmla="*/ 5583677 h 7631873"/>
              <a:gd name="connsiteX17" fmla="*/ 1536970 w 14911571"/>
              <a:gd name="connsiteY17" fmla="*/ 7237379 h 76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911571" h="7631873">
                <a:moveTo>
                  <a:pt x="0" y="0"/>
                </a:moveTo>
                <a:cubicBezTo>
                  <a:pt x="810638" y="697149"/>
                  <a:pt x="1621277" y="1394298"/>
                  <a:pt x="3540868" y="1614792"/>
                </a:cubicBezTo>
                <a:cubicBezTo>
                  <a:pt x="5460459" y="1835286"/>
                  <a:pt x="9766569" y="1465634"/>
                  <a:pt x="11517548" y="1322962"/>
                </a:cubicBezTo>
                <a:cubicBezTo>
                  <a:pt x="13268527" y="1180290"/>
                  <a:pt x="13641421" y="295073"/>
                  <a:pt x="14046740" y="758758"/>
                </a:cubicBezTo>
                <a:cubicBezTo>
                  <a:pt x="14452059" y="1222443"/>
                  <a:pt x="14542850" y="3583022"/>
                  <a:pt x="13949463" y="4105073"/>
                </a:cubicBezTo>
                <a:cubicBezTo>
                  <a:pt x="13356076" y="4627124"/>
                  <a:pt x="11614825" y="3936460"/>
                  <a:pt x="10486417" y="3891064"/>
                </a:cubicBezTo>
                <a:cubicBezTo>
                  <a:pt x="9358009" y="3845668"/>
                  <a:pt x="8151778" y="3803515"/>
                  <a:pt x="7179012" y="3832698"/>
                </a:cubicBezTo>
                <a:cubicBezTo>
                  <a:pt x="6206246" y="3861881"/>
                  <a:pt x="4970834" y="3485745"/>
                  <a:pt x="4649821" y="4066162"/>
                </a:cubicBezTo>
                <a:cubicBezTo>
                  <a:pt x="4328808" y="4646579"/>
                  <a:pt x="4730885" y="6744511"/>
                  <a:pt x="5252936" y="7315200"/>
                </a:cubicBezTo>
                <a:cubicBezTo>
                  <a:pt x="5774987" y="7885889"/>
                  <a:pt x="6261370" y="7516238"/>
                  <a:pt x="7782127" y="7490298"/>
                </a:cubicBezTo>
                <a:cubicBezTo>
                  <a:pt x="9302884" y="7464358"/>
                  <a:pt x="13313923" y="7431932"/>
                  <a:pt x="14377480" y="7159558"/>
                </a:cubicBezTo>
                <a:cubicBezTo>
                  <a:pt x="15441037" y="6887184"/>
                  <a:pt x="14672553" y="6115455"/>
                  <a:pt x="14163472" y="5856051"/>
                </a:cubicBezTo>
                <a:cubicBezTo>
                  <a:pt x="13654391" y="5596647"/>
                  <a:pt x="12457889" y="5518826"/>
                  <a:pt x="11322995" y="5603132"/>
                </a:cubicBezTo>
                <a:cubicBezTo>
                  <a:pt x="10188101" y="5687439"/>
                  <a:pt x="8440365" y="6199762"/>
                  <a:pt x="7354110" y="6361890"/>
                </a:cubicBezTo>
                <a:cubicBezTo>
                  <a:pt x="6267855" y="6524018"/>
                  <a:pt x="5606374" y="6718570"/>
                  <a:pt x="4805463" y="6575898"/>
                </a:cubicBezTo>
                <a:cubicBezTo>
                  <a:pt x="4004552" y="6433226"/>
                  <a:pt x="3119335" y="5671226"/>
                  <a:pt x="2548646" y="5505856"/>
                </a:cubicBezTo>
                <a:cubicBezTo>
                  <a:pt x="1977957" y="5340486"/>
                  <a:pt x="1549940" y="5295090"/>
                  <a:pt x="1381327" y="5583677"/>
                </a:cubicBezTo>
                <a:cubicBezTo>
                  <a:pt x="1212714" y="5872264"/>
                  <a:pt x="1374842" y="6554821"/>
                  <a:pt x="1536970" y="7237379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95D2A12-9B8B-B5A4-E304-B44A7088C095}"/>
              </a:ext>
            </a:extLst>
          </p:cNvPr>
          <p:cNvSpPr/>
          <p:nvPr/>
        </p:nvSpPr>
        <p:spPr>
          <a:xfrm>
            <a:off x="-2089939" y="-813343"/>
            <a:ext cx="2873193" cy="3806016"/>
          </a:xfrm>
          <a:custGeom>
            <a:avLst/>
            <a:gdLst>
              <a:gd name="connsiteX0" fmla="*/ 237480 w 2873193"/>
              <a:gd name="connsiteY0" fmla="*/ 28366 h 3806016"/>
              <a:gd name="connsiteX1" fmla="*/ 1646150 w 2873193"/>
              <a:gd name="connsiteY1" fmla="*/ 621490 h 3806016"/>
              <a:gd name="connsiteX2" fmla="*/ 2807686 w 2873193"/>
              <a:gd name="connsiteY2" fmla="*/ 2351436 h 3806016"/>
              <a:gd name="connsiteX3" fmla="*/ 2634691 w 2873193"/>
              <a:gd name="connsiteY3" fmla="*/ 3624182 h 3806016"/>
              <a:gd name="connsiteX4" fmla="*/ 1856215 w 2873193"/>
              <a:gd name="connsiteY4" fmla="*/ 3797176 h 3806016"/>
              <a:gd name="connsiteX5" fmla="*/ 1114810 w 2873193"/>
              <a:gd name="connsiteY5" fmla="*/ 3624182 h 3806016"/>
              <a:gd name="connsiteX6" fmla="*/ 64486 w 2873193"/>
              <a:gd name="connsiteY6" fmla="*/ 3611825 h 3806016"/>
              <a:gd name="connsiteX7" fmla="*/ 126269 w 2873193"/>
              <a:gd name="connsiteY7" fmla="*/ 1399966 h 3806016"/>
              <a:gd name="connsiteX8" fmla="*/ 237480 w 2873193"/>
              <a:gd name="connsiteY8" fmla="*/ 28366 h 38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3193" h="3806016">
                <a:moveTo>
                  <a:pt x="237480" y="28366"/>
                </a:moveTo>
                <a:cubicBezTo>
                  <a:pt x="490794" y="-101380"/>
                  <a:pt x="1217782" y="234312"/>
                  <a:pt x="1646150" y="621490"/>
                </a:cubicBezTo>
                <a:cubicBezTo>
                  <a:pt x="2074518" y="1008668"/>
                  <a:pt x="2642929" y="1850987"/>
                  <a:pt x="2807686" y="2351436"/>
                </a:cubicBezTo>
                <a:cubicBezTo>
                  <a:pt x="2972443" y="2851885"/>
                  <a:pt x="2793269" y="3383225"/>
                  <a:pt x="2634691" y="3624182"/>
                </a:cubicBezTo>
                <a:cubicBezTo>
                  <a:pt x="2476113" y="3865139"/>
                  <a:pt x="2109528" y="3797176"/>
                  <a:pt x="1856215" y="3797176"/>
                </a:cubicBezTo>
                <a:cubicBezTo>
                  <a:pt x="1602902" y="3797176"/>
                  <a:pt x="1413431" y="3655074"/>
                  <a:pt x="1114810" y="3624182"/>
                </a:cubicBezTo>
                <a:cubicBezTo>
                  <a:pt x="816189" y="3593290"/>
                  <a:pt x="229243" y="3982528"/>
                  <a:pt x="64486" y="3611825"/>
                </a:cubicBezTo>
                <a:cubicBezTo>
                  <a:pt x="-100271" y="3241122"/>
                  <a:pt x="99496" y="1991031"/>
                  <a:pt x="126269" y="1399966"/>
                </a:cubicBezTo>
                <a:cubicBezTo>
                  <a:pt x="153042" y="808901"/>
                  <a:pt x="-15834" y="158112"/>
                  <a:pt x="237480" y="28366"/>
                </a:cubicBezTo>
                <a:close/>
              </a:path>
            </a:pathLst>
          </a:custGeom>
          <a:solidFill>
            <a:srgbClr val="FF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D3C6354-9E22-3BB0-1D77-54F15565CE9B}"/>
              </a:ext>
            </a:extLst>
          </p:cNvPr>
          <p:cNvSpPr/>
          <p:nvPr/>
        </p:nvSpPr>
        <p:spPr>
          <a:xfrm>
            <a:off x="-1403177" y="2238898"/>
            <a:ext cx="14687011" cy="3529437"/>
          </a:xfrm>
          <a:custGeom>
            <a:avLst/>
            <a:gdLst>
              <a:gd name="connsiteX0" fmla="*/ 793577 w 14687011"/>
              <a:gd name="connsiteY0" fmla="*/ 174102 h 3529437"/>
              <a:gd name="connsiteX1" fmla="*/ 3244677 w 14687011"/>
              <a:gd name="connsiteY1" fmla="*/ 161402 h 3529437"/>
              <a:gd name="connsiteX2" fmla="*/ 8121477 w 14687011"/>
              <a:gd name="connsiteY2" fmla="*/ 1545702 h 3529437"/>
              <a:gd name="connsiteX3" fmla="*/ 13849177 w 14687011"/>
              <a:gd name="connsiteY3" fmla="*/ 2168002 h 3529437"/>
              <a:gd name="connsiteX4" fmla="*/ 14293677 w 14687011"/>
              <a:gd name="connsiteY4" fmla="*/ 3514202 h 3529437"/>
              <a:gd name="connsiteX5" fmla="*/ 10356677 w 14687011"/>
              <a:gd name="connsiteY5" fmla="*/ 2879202 h 3529437"/>
              <a:gd name="connsiteX6" fmla="*/ 5962477 w 14687011"/>
              <a:gd name="connsiteY6" fmla="*/ 2637902 h 3529437"/>
              <a:gd name="connsiteX7" fmla="*/ 2457277 w 14687011"/>
              <a:gd name="connsiteY7" fmla="*/ 1088502 h 3529437"/>
              <a:gd name="connsiteX8" fmla="*/ 82377 w 14687011"/>
              <a:gd name="connsiteY8" fmla="*/ 1469502 h 3529437"/>
              <a:gd name="connsiteX9" fmla="*/ 793577 w 14687011"/>
              <a:gd name="connsiteY9" fmla="*/ 174102 h 35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87011" h="3529437">
                <a:moveTo>
                  <a:pt x="793577" y="174102"/>
                </a:moveTo>
                <a:cubicBezTo>
                  <a:pt x="1320627" y="-43915"/>
                  <a:pt x="2023360" y="-67198"/>
                  <a:pt x="3244677" y="161402"/>
                </a:cubicBezTo>
                <a:cubicBezTo>
                  <a:pt x="4465994" y="390002"/>
                  <a:pt x="6354060" y="1211269"/>
                  <a:pt x="8121477" y="1545702"/>
                </a:cubicBezTo>
                <a:cubicBezTo>
                  <a:pt x="9888894" y="1880135"/>
                  <a:pt x="12820477" y="1839919"/>
                  <a:pt x="13849177" y="2168002"/>
                </a:cubicBezTo>
                <a:cubicBezTo>
                  <a:pt x="14877877" y="2496085"/>
                  <a:pt x="14875760" y="3395669"/>
                  <a:pt x="14293677" y="3514202"/>
                </a:cubicBezTo>
                <a:cubicBezTo>
                  <a:pt x="13711594" y="3632735"/>
                  <a:pt x="11745210" y="3025252"/>
                  <a:pt x="10356677" y="2879202"/>
                </a:cubicBezTo>
                <a:cubicBezTo>
                  <a:pt x="8968144" y="2733152"/>
                  <a:pt x="7279044" y="2936352"/>
                  <a:pt x="5962477" y="2637902"/>
                </a:cubicBezTo>
                <a:cubicBezTo>
                  <a:pt x="4645910" y="2339452"/>
                  <a:pt x="3437294" y="1283235"/>
                  <a:pt x="2457277" y="1088502"/>
                </a:cubicBezTo>
                <a:cubicBezTo>
                  <a:pt x="1477260" y="893769"/>
                  <a:pt x="357544" y="1619785"/>
                  <a:pt x="82377" y="1469502"/>
                </a:cubicBezTo>
                <a:cubicBezTo>
                  <a:pt x="-192790" y="1319219"/>
                  <a:pt x="266527" y="392119"/>
                  <a:pt x="793577" y="174102"/>
                </a:cubicBezTo>
                <a:close/>
              </a:path>
            </a:pathLst>
          </a:custGeom>
          <a:solidFill>
            <a:srgbClr val="EE8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2037683-7CEE-36AF-B98B-FCE055A4E85A}"/>
              </a:ext>
            </a:extLst>
          </p:cNvPr>
          <p:cNvGrpSpPr/>
          <p:nvPr/>
        </p:nvGrpSpPr>
        <p:grpSpPr>
          <a:xfrm rot="16200000">
            <a:off x="-1061750" y="5521521"/>
            <a:ext cx="4138891" cy="1314850"/>
            <a:chOff x="-2186988" y="2655278"/>
            <a:chExt cx="8489326" cy="269690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7A68EA-A77F-85FB-9B82-5FE7B19AE8B7}"/>
                </a:ext>
              </a:extLst>
            </p:cNvPr>
            <p:cNvSpPr/>
            <p:nvPr/>
          </p:nvSpPr>
          <p:spPr>
            <a:xfrm flipH="1" flipV="1">
              <a:off x="-2186988" y="2655278"/>
              <a:ext cx="8489326" cy="2131099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E321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7274388-4941-BBDB-AE6C-591AD08CBD9B}"/>
                </a:ext>
              </a:extLst>
            </p:cNvPr>
            <p:cNvGrpSpPr/>
            <p:nvPr/>
          </p:nvGrpSpPr>
          <p:grpSpPr>
            <a:xfrm>
              <a:off x="5455859" y="4511914"/>
              <a:ext cx="640141" cy="840267"/>
              <a:chOff x="-12761749" y="3734257"/>
              <a:chExt cx="4056566" cy="5324760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FE20B1D-8B23-59DB-D85E-6EA373A54209}"/>
                  </a:ext>
                </a:extLst>
              </p:cNvPr>
              <p:cNvSpPr/>
              <p:nvPr/>
            </p:nvSpPr>
            <p:spPr>
              <a:xfrm>
                <a:off x="-12761749" y="6947537"/>
                <a:ext cx="2111480" cy="2111480"/>
              </a:xfrm>
              <a:custGeom>
                <a:avLst/>
                <a:gdLst>
                  <a:gd name="connsiteX0" fmla="*/ 1055740 w 2111480"/>
                  <a:gd name="connsiteY0" fmla="*/ 0 h 2111480"/>
                  <a:gd name="connsiteX1" fmla="*/ 0 w 2111480"/>
                  <a:gd name="connsiteY1" fmla="*/ 1055740 h 2111480"/>
                  <a:gd name="connsiteX2" fmla="*/ 1055740 w 2111480"/>
                  <a:gd name="connsiteY2" fmla="*/ 2111481 h 2111480"/>
                  <a:gd name="connsiteX3" fmla="*/ 2111480 w 2111480"/>
                  <a:gd name="connsiteY3" fmla="*/ 1055740 h 2111480"/>
                  <a:gd name="connsiteX4" fmla="*/ 1055740 w 2111480"/>
                  <a:gd name="connsiteY4" fmla="*/ 0 h 2111480"/>
                  <a:gd name="connsiteX5" fmla="*/ 1055740 w 2111480"/>
                  <a:gd name="connsiteY5" fmla="*/ 623461 h 2111480"/>
                  <a:gd name="connsiteX6" fmla="*/ 623480 w 2111480"/>
                  <a:gd name="connsiteY6" fmla="*/ 1055721 h 2111480"/>
                  <a:gd name="connsiteX7" fmla="*/ 540358 w 2111480"/>
                  <a:gd name="connsiteY7" fmla="*/ 1138843 h 2111480"/>
                  <a:gd name="connsiteX8" fmla="*/ 457235 w 2111480"/>
                  <a:gd name="connsiteY8" fmla="*/ 1055721 h 2111480"/>
                  <a:gd name="connsiteX9" fmla="*/ 1055742 w 2111480"/>
                  <a:gd name="connsiteY9" fmla="*/ 457213 h 2111480"/>
                  <a:gd name="connsiteX10" fmla="*/ 1138865 w 2111480"/>
                  <a:gd name="connsiteY10" fmla="*/ 540336 h 2111480"/>
                  <a:gd name="connsiteX11" fmla="*/ 1055742 w 2111480"/>
                  <a:gd name="connsiteY11" fmla="*/ 623459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1480" h="2111480">
                    <a:moveTo>
                      <a:pt x="1055740" y="0"/>
                    </a:moveTo>
                    <a:cubicBezTo>
                      <a:pt x="473839" y="0"/>
                      <a:pt x="0" y="473819"/>
                      <a:pt x="0" y="1055740"/>
                    </a:cubicBezTo>
                    <a:cubicBezTo>
                      <a:pt x="0" y="1637641"/>
                      <a:pt x="473819" y="2111481"/>
                      <a:pt x="1055740" y="2111481"/>
                    </a:cubicBezTo>
                    <a:cubicBezTo>
                      <a:pt x="1637641" y="2111481"/>
                      <a:pt x="2111480" y="1637661"/>
                      <a:pt x="2111480" y="1055740"/>
                    </a:cubicBezTo>
                    <a:cubicBezTo>
                      <a:pt x="2111480" y="473839"/>
                      <a:pt x="1637661" y="0"/>
                      <a:pt x="1055740" y="0"/>
                    </a:cubicBezTo>
                    <a:close/>
                    <a:moveTo>
                      <a:pt x="1055740" y="623461"/>
                    </a:moveTo>
                    <a:cubicBezTo>
                      <a:pt x="814681" y="623461"/>
                      <a:pt x="623480" y="814662"/>
                      <a:pt x="623480" y="1055721"/>
                    </a:cubicBezTo>
                    <a:cubicBezTo>
                      <a:pt x="623480" y="1105586"/>
                      <a:pt x="590224" y="1138843"/>
                      <a:pt x="540358" y="1138843"/>
                    </a:cubicBezTo>
                    <a:cubicBezTo>
                      <a:pt x="490491" y="1138843"/>
                      <a:pt x="457235" y="1105587"/>
                      <a:pt x="457235" y="1055721"/>
                    </a:cubicBezTo>
                    <a:cubicBezTo>
                      <a:pt x="457235" y="723225"/>
                      <a:pt x="723247" y="457213"/>
                      <a:pt x="1055742" y="457213"/>
                    </a:cubicBezTo>
                    <a:cubicBezTo>
                      <a:pt x="1105608" y="457213"/>
                      <a:pt x="1138865" y="490469"/>
                      <a:pt x="1138865" y="540336"/>
                    </a:cubicBezTo>
                    <a:cubicBezTo>
                      <a:pt x="1138865" y="581897"/>
                      <a:pt x="1097304" y="623459"/>
                      <a:pt x="1055742" y="623459"/>
                    </a:cubicBezTo>
                    <a:close/>
                  </a:path>
                </a:pathLst>
              </a:custGeom>
              <a:solidFill>
                <a:srgbClr val="EA7662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F048C6D-F27B-CF6C-A86C-ED5E68A5933A}"/>
                  </a:ext>
                </a:extLst>
              </p:cNvPr>
              <p:cNvSpPr/>
              <p:nvPr/>
            </p:nvSpPr>
            <p:spPr>
              <a:xfrm>
                <a:off x="-10691916" y="6772912"/>
                <a:ext cx="1986733" cy="2111480"/>
              </a:xfrm>
              <a:custGeom>
                <a:avLst/>
                <a:gdLst>
                  <a:gd name="connsiteX0" fmla="*/ 931032 w 1986733"/>
                  <a:gd name="connsiteY0" fmla="*/ 39 h 2111480"/>
                  <a:gd name="connsiteX1" fmla="*/ 0 w 1986733"/>
                  <a:gd name="connsiteY1" fmla="*/ 548679 h 2111480"/>
                  <a:gd name="connsiteX2" fmla="*/ 199499 w 1986733"/>
                  <a:gd name="connsiteY2" fmla="*/ 1222008 h 2111480"/>
                  <a:gd name="connsiteX3" fmla="*/ 99725 w 1986733"/>
                  <a:gd name="connsiteY3" fmla="*/ 1712472 h 2111480"/>
                  <a:gd name="connsiteX4" fmla="*/ 930993 w 1986733"/>
                  <a:gd name="connsiteY4" fmla="*/ 2111480 h 2111480"/>
                  <a:gd name="connsiteX5" fmla="*/ 1986733 w 1986733"/>
                  <a:gd name="connsiteY5" fmla="*/ 1055740 h 2111480"/>
                  <a:gd name="connsiteX6" fmla="*/ 931091 w 1986733"/>
                  <a:gd name="connsiteY6" fmla="*/ 0 h 2111480"/>
                  <a:gd name="connsiteX7" fmla="*/ 1446411 w 1986733"/>
                  <a:gd name="connsiteY7" fmla="*/ 1138859 h 2111480"/>
                  <a:gd name="connsiteX8" fmla="*/ 1363288 w 1986733"/>
                  <a:gd name="connsiteY8" fmla="*/ 1055736 h 2111480"/>
                  <a:gd name="connsiteX9" fmla="*/ 931028 w 1986733"/>
                  <a:gd name="connsiteY9" fmla="*/ 623477 h 2111480"/>
                  <a:gd name="connsiteX10" fmla="*/ 847905 w 1986733"/>
                  <a:gd name="connsiteY10" fmla="*/ 540354 h 2111480"/>
                  <a:gd name="connsiteX11" fmla="*/ 931028 w 1986733"/>
                  <a:gd name="connsiteY11" fmla="*/ 457231 h 2111480"/>
                  <a:gd name="connsiteX12" fmla="*/ 1529536 w 1986733"/>
                  <a:gd name="connsiteY12" fmla="*/ 1055738 h 2111480"/>
                  <a:gd name="connsiteX13" fmla="*/ 1446413 w 1986733"/>
                  <a:gd name="connsiteY13" fmla="*/ 1138861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6733" h="2111480">
                    <a:moveTo>
                      <a:pt x="931032" y="39"/>
                    </a:moveTo>
                    <a:cubicBezTo>
                      <a:pt x="532024" y="39"/>
                      <a:pt x="182893" y="224492"/>
                      <a:pt x="0" y="548679"/>
                    </a:cubicBezTo>
                    <a:cubicBezTo>
                      <a:pt x="124688" y="739880"/>
                      <a:pt x="199499" y="972631"/>
                      <a:pt x="199499" y="1222008"/>
                    </a:cubicBezTo>
                    <a:cubicBezTo>
                      <a:pt x="199499" y="1396553"/>
                      <a:pt x="166243" y="1562840"/>
                      <a:pt x="99725" y="1712472"/>
                    </a:cubicBezTo>
                    <a:cubicBezTo>
                      <a:pt x="290926" y="1953531"/>
                      <a:pt x="590190" y="2111480"/>
                      <a:pt x="930993" y="2111480"/>
                    </a:cubicBezTo>
                    <a:cubicBezTo>
                      <a:pt x="1512894" y="2111480"/>
                      <a:pt x="1986733" y="1637661"/>
                      <a:pt x="1986733" y="1055740"/>
                    </a:cubicBezTo>
                    <a:cubicBezTo>
                      <a:pt x="1986771" y="473839"/>
                      <a:pt x="1512953" y="0"/>
                      <a:pt x="931091" y="0"/>
                    </a:cubicBezTo>
                    <a:close/>
                    <a:moveTo>
                      <a:pt x="1446411" y="1138859"/>
                    </a:moveTo>
                    <a:cubicBezTo>
                      <a:pt x="1404850" y="1138859"/>
                      <a:pt x="1363288" y="1097298"/>
                      <a:pt x="1363288" y="1055736"/>
                    </a:cubicBezTo>
                    <a:cubicBezTo>
                      <a:pt x="1363288" y="814678"/>
                      <a:pt x="1172087" y="623477"/>
                      <a:pt x="931028" y="623477"/>
                    </a:cubicBezTo>
                    <a:cubicBezTo>
                      <a:pt x="889467" y="623477"/>
                      <a:pt x="847905" y="581915"/>
                      <a:pt x="847905" y="540354"/>
                    </a:cubicBezTo>
                    <a:cubicBezTo>
                      <a:pt x="847905" y="490488"/>
                      <a:pt x="889467" y="457231"/>
                      <a:pt x="931028" y="457231"/>
                    </a:cubicBezTo>
                    <a:cubicBezTo>
                      <a:pt x="1263524" y="457231"/>
                      <a:pt x="1529536" y="723243"/>
                      <a:pt x="1529536" y="1055738"/>
                    </a:cubicBezTo>
                    <a:cubicBezTo>
                      <a:pt x="1529536" y="1105604"/>
                      <a:pt x="1496279" y="1138861"/>
                      <a:pt x="1446413" y="1138861"/>
                    </a:cubicBezTo>
                    <a:close/>
                  </a:path>
                </a:pathLst>
              </a:custGeom>
              <a:solidFill>
                <a:srgbClr val="EA7662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41E2105-A9A2-B149-E222-8A4D1EFCCD28}"/>
                  </a:ext>
                </a:extLst>
              </p:cNvPr>
              <p:cNvSpPr/>
              <p:nvPr/>
            </p:nvSpPr>
            <p:spPr>
              <a:xfrm>
                <a:off x="-11976699" y="3734257"/>
                <a:ext cx="2916087" cy="3055303"/>
              </a:xfrm>
              <a:custGeom>
                <a:avLst/>
                <a:gdLst>
                  <a:gd name="connsiteX0" fmla="*/ 844214 w 2916087"/>
                  <a:gd name="connsiteY0" fmla="*/ 1874892 h 3055303"/>
                  <a:gd name="connsiteX1" fmla="*/ 320528 w 2916087"/>
                  <a:gd name="connsiteY1" fmla="*/ 3038695 h 3055303"/>
                  <a:gd name="connsiteX2" fmla="*/ 503421 w 2916087"/>
                  <a:gd name="connsiteY2" fmla="*/ 3055304 h 3055303"/>
                  <a:gd name="connsiteX3" fmla="*/ 943989 w 2916087"/>
                  <a:gd name="connsiteY3" fmla="*/ 2157523 h 3055303"/>
                  <a:gd name="connsiteX4" fmla="*/ 1584056 w 2916087"/>
                  <a:gd name="connsiteY4" fmla="*/ 3046996 h 3055303"/>
                  <a:gd name="connsiteX5" fmla="*/ 1750303 w 2916087"/>
                  <a:gd name="connsiteY5" fmla="*/ 2963873 h 3055303"/>
                  <a:gd name="connsiteX6" fmla="*/ 977211 w 2916087"/>
                  <a:gd name="connsiteY6" fmla="*/ 1716990 h 3055303"/>
                  <a:gd name="connsiteX7" fmla="*/ 894088 w 2916087"/>
                  <a:gd name="connsiteY7" fmla="*/ 1359551 h 3055303"/>
                  <a:gd name="connsiteX8" fmla="*/ 910697 w 2916087"/>
                  <a:gd name="connsiteY8" fmla="*/ 1367856 h 3055303"/>
                  <a:gd name="connsiteX9" fmla="*/ 1999649 w 2916087"/>
                  <a:gd name="connsiteY9" fmla="*/ 1426027 h 3055303"/>
                  <a:gd name="connsiteX10" fmla="*/ 2914036 w 2916087"/>
                  <a:gd name="connsiteY10" fmla="*/ 378614 h 3055303"/>
                  <a:gd name="connsiteX11" fmla="*/ 1534109 w 2916087"/>
                  <a:gd name="connsiteY11" fmla="*/ 237280 h 3055303"/>
                  <a:gd name="connsiteX12" fmla="*/ 785969 w 2916087"/>
                  <a:gd name="connsiteY12" fmla="*/ 1002065 h 3055303"/>
                  <a:gd name="connsiteX13" fmla="*/ 137555 w 2916087"/>
                  <a:gd name="connsiteY13" fmla="*/ 21175 h 3055303"/>
                  <a:gd name="connsiteX14" fmla="*/ 21175 w 2916087"/>
                  <a:gd name="connsiteY14" fmla="*/ 29480 h 3055303"/>
                  <a:gd name="connsiteX15" fmla="*/ 29480 w 2916087"/>
                  <a:gd name="connsiteY15" fmla="*/ 145860 h 3055303"/>
                  <a:gd name="connsiteX16" fmla="*/ 844171 w 2916087"/>
                  <a:gd name="connsiteY16" fmla="*/ 1874958 h 305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6087" h="3055303">
                    <a:moveTo>
                      <a:pt x="844214" y="1874892"/>
                    </a:moveTo>
                    <a:cubicBezTo>
                      <a:pt x="869167" y="1991272"/>
                      <a:pt x="611454" y="2531604"/>
                      <a:pt x="320528" y="3038695"/>
                    </a:cubicBezTo>
                    <a:cubicBezTo>
                      <a:pt x="378698" y="3038695"/>
                      <a:pt x="445216" y="3046999"/>
                      <a:pt x="503421" y="3055304"/>
                    </a:cubicBezTo>
                    <a:cubicBezTo>
                      <a:pt x="644755" y="2797590"/>
                      <a:pt x="844254" y="2431843"/>
                      <a:pt x="943989" y="2157523"/>
                    </a:cubicBezTo>
                    <a:cubicBezTo>
                      <a:pt x="1060369" y="2456796"/>
                      <a:pt x="1301427" y="2830851"/>
                      <a:pt x="1584056" y="3046996"/>
                    </a:cubicBezTo>
                    <a:cubicBezTo>
                      <a:pt x="1633921" y="3013739"/>
                      <a:pt x="1692128" y="2988825"/>
                      <a:pt x="1750303" y="2963873"/>
                    </a:cubicBezTo>
                    <a:cubicBezTo>
                      <a:pt x="1426116" y="2764374"/>
                      <a:pt x="1085283" y="2248985"/>
                      <a:pt x="977211" y="1716990"/>
                    </a:cubicBezTo>
                    <a:cubicBezTo>
                      <a:pt x="952258" y="1600610"/>
                      <a:pt x="927345" y="1484230"/>
                      <a:pt x="894088" y="1359551"/>
                    </a:cubicBezTo>
                    <a:lnTo>
                      <a:pt x="910697" y="1367856"/>
                    </a:lnTo>
                    <a:cubicBezTo>
                      <a:pt x="1259838" y="1525796"/>
                      <a:pt x="1633883" y="1567355"/>
                      <a:pt x="1999649" y="1426027"/>
                    </a:cubicBezTo>
                    <a:cubicBezTo>
                      <a:pt x="2573243" y="1201574"/>
                      <a:pt x="2947298" y="461733"/>
                      <a:pt x="2914036" y="378614"/>
                    </a:cubicBezTo>
                    <a:cubicBezTo>
                      <a:pt x="2872475" y="278840"/>
                      <a:pt x="2107683" y="12867"/>
                      <a:pt x="1534109" y="237280"/>
                    </a:cubicBezTo>
                    <a:cubicBezTo>
                      <a:pt x="1209921" y="361969"/>
                      <a:pt x="960515" y="619673"/>
                      <a:pt x="785969" y="1002065"/>
                    </a:cubicBezTo>
                    <a:cubicBezTo>
                      <a:pt x="644636" y="644626"/>
                      <a:pt x="445137" y="287177"/>
                      <a:pt x="137555" y="21175"/>
                    </a:cubicBezTo>
                    <a:cubicBezTo>
                      <a:pt x="104299" y="-12081"/>
                      <a:pt x="46128" y="-3777"/>
                      <a:pt x="21175" y="29480"/>
                    </a:cubicBezTo>
                    <a:cubicBezTo>
                      <a:pt x="-12081" y="62736"/>
                      <a:pt x="-3777" y="112603"/>
                      <a:pt x="29480" y="145860"/>
                    </a:cubicBezTo>
                    <a:cubicBezTo>
                      <a:pt x="528291" y="586467"/>
                      <a:pt x="719492" y="1259795"/>
                      <a:pt x="844171" y="1874958"/>
                    </a:cubicBezTo>
                    <a:close/>
                  </a:path>
                </a:pathLst>
              </a:custGeom>
              <a:solidFill>
                <a:srgbClr val="4BA23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54F73873-34BB-EA0F-3BB2-68FB713D05C5}"/>
              </a:ext>
            </a:extLst>
          </p:cNvPr>
          <p:cNvSpPr/>
          <p:nvPr/>
        </p:nvSpPr>
        <p:spPr>
          <a:xfrm>
            <a:off x="11716313" y="-514463"/>
            <a:ext cx="2941512" cy="2880888"/>
          </a:xfrm>
          <a:custGeom>
            <a:avLst/>
            <a:gdLst>
              <a:gd name="connsiteX0" fmla="*/ 1254400 w 3185975"/>
              <a:gd name="connsiteY0" fmla="*/ 155642 h 2901806"/>
              <a:gd name="connsiteX1" fmla="*/ 2402264 w 3185975"/>
              <a:gd name="connsiteY1" fmla="*/ 233464 h 2901806"/>
              <a:gd name="connsiteX2" fmla="*/ 3180477 w 3185975"/>
              <a:gd name="connsiteY2" fmla="*/ 1439693 h 2901806"/>
              <a:gd name="connsiteX3" fmla="*/ 2713549 w 3185975"/>
              <a:gd name="connsiteY3" fmla="*/ 2509736 h 2901806"/>
              <a:gd name="connsiteX4" fmla="*/ 2032613 w 3185975"/>
              <a:gd name="connsiteY4" fmla="*/ 2879387 h 2901806"/>
              <a:gd name="connsiteX5" fmla="*/ 962570 w 3185975"/>
              <a:gd name="connsiteY5" fmla="*/ 2684834 h 2901806"/>
              <a:gd name="connsiteX6" fmla="*/ 9260 w 3185975"/>
              <a:gd name="connsiteY6" fmla="*/ 1264596 h 2901806"/>
              <a:gd name="connsiteX7" fmla="*/ 534553 w 3185975"/>
              <a:gd name="connsiteY7" fmla="*/ 233464 h 2901806"/>
              <a:gd name="connsiteX8" fmla="*/ 1448953 w 3185975"/>
              <a:gd name="connsiteY8" fmla="*/ 0 h 2901806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144732 h 2813074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144732 h 2813074"/>
              <a:gd name="connsiteX8" fmla="*/ 1254400 w 3185975"/>
              <a:gd name="connsiteY8" fmla="*/ 66910 h 2813074"/>
              <a:gd name="connsiteX0" fmla="*/ 1254400 w 3185975"/>
              <a:gd name="connsiteY0" fmla="*/ 66910 h 2813074"/>
              <a:gd name="connsiteX1" fmla="*/ 2402264 w 3185975"/>
              <a:gd name="connsiteY1" fmla="*/ 144732 h 2813074"/>
              <a:gd name="connsiteX2" fmla="*/ 3180477 w 3185975"/>
              <a:gd name="connsiteY2" fmla="*/ 1350961 h 2813074"/>
              <a:gd name="connsiteX3" fmla="*/ 2713549 w 3185975"/>
              <a:gd name="connsiteY3" fmla="*/ 2421004 h 2813074"/>
              <a:gd name="connsiteX4" fmla="*/ 2032613 w 3185975"/>
              <a:gd name="connsiteY4" fmla="*/ 2790655 h 2813074"/>
              <a:gd name="connsiteX5" fmla="*/ 962570 w 3185975"/>
              <a:gd name="connsiteY5" fmla="*/ 2596102 h 2813074"/>
              <a:gd name="connsiteX6" fmla="*/ 9260 w 3185975"/>
              <a:gd name="connsiteY6" fmla="*/ 1175864 h 2813074"/>
              <a:gd name="connsiteX7" fmla="*/ 534553 w 3185975"/>
              <a:gd name="connsiteY7" fmla="*/ 288665 h 2813074"/>
              <a:gd name="connsiteX8" fmla="*/ 1254400 w 3185975"/>
              <a:gd name="connsiteY8" fmla="*/ 66910 h 2813074"/>
              <a:gd name="connsiteX0" fmla="*/ 1245140 w 3176715"/>
              <a:gd name="connsiteY0" fmla="*/ 108905 h 2855069"/>
              <a:gd name="connsiteX1" fmla="*/ 2393004 w 3176715"/>
              <a:gd name="connsiteY1" fmla="*/ 186727 h 2855069"/>
              <a:gd name="connsiteX2" fmla="*/ 3171217 w 3176715"/>
              <a:gd name="connsiteY2" fmla="*/ 1392956 h 2855069"/>
              <a:gd name="connsiteX3" fmla="*/ 2704289 w 3176715"/>
              <a:gd name="connsiteY3" fmla="*/ 2462999 h 2855069"/>
              <a:gd name="connsiteX4" fmla="*/ 2023353 w 3176715"/>
              <a:gd name="connsiteY4" fmla="*/ 2832650 h 2855069"/>
              <a:gd name="connsiteX5" fmla="*/ 953310 w 3176715"/>
              <a:gd name="connsiteY5" fmla="*/ 2638097 h 2855069"/>
              <a:gd name="connsiteX6" fmla="*/ 0 w 3176715"/>
              <a:gd name="connsiteY6" fmla="*/ 1217859 h 2855069"/>
              <a:gd name="connsiteX7" fmla="*/ 1245140 w 3176715"/>
              <a:gd name="connsiteY7" fmla="*/ 108905 h 2855069"/>
              <a:gd name="connsiteX0" fmla="*/ 1247670 w 3179245"/>
              <a:gd name="connsiteY0" fmla="*/ 108905 h 2855069"/>
              <a:gd name="connsiteX1" fmla="*/ 2395534 w 3179245"/>
              <a:gd name="connsiteY1" fmla="*/ 186727 h 2855069"/>
              <a:gd name="connsiteX2" fmla="*/ 3173747 w 3179245"/>
              <a:gd name="connsiteY2" fmla="*/ 1392956 h 2855069"/>
              <a:gd name="connsiteX3" fmla="*/ 2706819 w 3179245"/>
              <a:gd name="connsiteY3" fmla="*/ 2462999 h 2855069"/>
              <a:gd name="connsiteX4" fmla="*/ 2025883 w 3179245"/>
              <a:gd name="connsiteY4" fmla="*/ 2832650 h 2855069"/>
              <a:gd name="connsiteX5" fmla="*/ 955840 w 3179245"/>
              <a:gd name="connsiteY5" fmla="*/ 2638097 h 2855069"/>
              <a:gd name="connsiteX6" fmla="*/ 2530 w 3179245"/>
              <a:gd name="connsiteY6" fmla="*/ 1217859 h 2855069"/>
              <a:gd name="connsiteX7" fmla="*/ 1247670 w 3179245"/>
              <a:gd name="connsiteY7" fmla="*/ 108905 h 2855069"/>
              <a:gd name="connsiteX0" fmla="*/ 1011589 w 2943164"/>
              <a:gd name="connsiteY0" fmla="*/ 108905 h 2863632"/>
              <a:gd name="connsiteX1" fmla="*/ 2159453 w 2943164"/>
              <a:gd name="connsiteY1" fmla="*/ 186727 h 2863632"/>
              <a:gd name="connsiteX2" fmla="*/ 2937666 w 2943164"/>
              <a:gd name="connsiteY2" fmla="*/ 1392956 h 2863632"/>
              <a:gd name="connsiteX3" fmla="*/ 2470738 w 2943164"/>
              <a:gd name="connsiteY3" fmla="*/ 2462999 h 2863632"/>
              <a:gd name="connsiteX4" fmla="*/ 1789802 w 2943164"/>
              <a:gd name="connsiteY4" fmla="*/ 2832650 h 2863632"/>
              <a:gd name="connsiteX5" fmla="*/ 719759 w 2943164"/>
              <a:gd name="connsiteY5" fmla="*/ 2638097 h 2863632"/>
              <a:gd name="connsiteX6" fmla="*/ 3516 w 2943164"/>
              <a:gd name="connsiteY6" fmla="*/ 1023125 h 2863632"/>
              <a:gd name="connsiteX7" fmla="*/ 1011589 w 2943164"/>
              <a:gd name="connsiteY7" fmla="*/ 108905 h 2863632"/>
              <a:gd name="connsiteX0" fmla="*/ 925270 w 2941512"/>
              <a:gd name="connsiteY0" fmla="*/ 100761 h 2880888"/>
              <a:gd name="connsiteX1" fmla="*/ 2157801 w 2941512"/>
              <a:gd name="connsiteY1" fmla="*/ 203983 h 2880888"/>
              <a:gd name="connsiteX2" fmla="*/ 2936014 w 2941512"/>
              <a:gd name="connsiteY2" fmla="*/ 1410212 h 2880888"/>
              <a:gd name="connsiteX3" fmla="*/ 2469086 w 2941512"/>
              <a:gd name="connsiteY3" fmla="*/ 2480255 h 2880888"/>
              <a:gd name="connsiteX4" fmla="*/ 1788150 w 2941512"/>
              <a:gd name="connsiteY4" fmla="*/ 2849906 h 2880888"/>
              <a:gd name="connsiteX5" fmla="*/ 718107 w 2941512"/>
              <a:gd name="connsiteY5" fmla="*/ 2655353 h 2880888"/>
              <a:gd name="connsiteX6" fmla="*/ 1864 w 2941512"/>
              <a:gd name="connsiteY6" fmla="*/ 1040381 h 2880888"/>
              <a:gd name="connsiteX7" fmla="*/ 925270 w 2941512"/>
              <a:gd name="connsiteY7" fmla="*/ 100761 h 288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1512" h="2880888">
                <a:moveTo>
                  <a:pt x="925270" y="100761"/>
                </a:moveTo>
                <a:cubicBezTo>
                  <a:pt x="1324104" y="-71094"/>
                  <a:pt x="1822677" y="-14259"/>
                  <a:pt x="2157801" y="203983"/>
                </a:cubicBezTo>
                <a:cubicBezTo>
                  <a:pt x="2492925" y="422225"/>
                  <a:pt x="2884133" y="1030833"/>
                  <a:pt x="2936014" y="1410212"/>
                </a:cubicBezTo>
                <a:cubicBezTo>
                  <a:pt x="2987895" y="1789591"/>
                  <a:pt x="2660397" y="2240306"/>
                  <a:pt x="2469086" y="2480255"/>
                </a:cubicBezTo>
                <a:cubicBezTo>
                  <a:pt x="2277775" y="2720204"/>
                  <a:pt x="2079980" y="2820723"/>
                  <a:pt x="1788150" y="2849906"/>
                </a:cubicBezTo>
                <a:cubicBezTo>
                  <a:pt x="1496320" y="2879089"/>
                  <a:pt x="1015821" y="2956940"/>
                  <a:pt x="718107" y="2655353"/>
                </a:cubicBezTo>
                <a:cubicBezTo>
                  <a:pt x="420393" y="2353766"/>
                  <a:pt x="-32663" y="1466146"/>
                  <a:pt x="1864" y="1040381"/>
                </a:cubicBezTo>
                <a:cubicBezTo>
                  <a:pt x="36391" y="614616"/>
                  <a:pt x="526436" y="272616"/>
                  <a:pt x="925270" y="100761"/>
                </a:cubicBezTo>
                <a:close/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7005643-B518-CE8E-2D65-631589C4B9B3}"/>
              </a:ext>
            </a:extLst>
          </p:cNvPr>
          <p:cNvGrpSpPr/>
          <p:nvPr/>
        </p:nvGrpSpPr>
        <p:grpSpPr>
          <a:xfrm>
            <a:off x="10956853" y="337631"/>
            <a:ext cx="4267608" cy="1267361"/>
            <a:chOff x="6797000" y="5434448"/>
            <a:chExt cx="4267608" cy="126736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FDFB7E1-E1DC-0F35-6848-C5C9925A514E}"/>
                </a:ext>
              </a:extLst>
            </p:cNvPr>
            <p:cNvSpPr/>
            <p:nvPr/>
          </p:nvSpPr>
          <p:spPr>
            <a:xfrm flipV="1">
              <a:off x="6797000" y="5434448"/>
              <a:ext cx="4267608" cy="1071310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CEA3A1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E7417305-8C3E-73B8-67D1-3F1289E7B2F4}"/>
                </a:ext>
              </a:extLst>
            </p:cNvPr>
            <p:cNvGrpSpPr/>
            <p:nvPr/>
          </p:nvGrpSpPr>
          <p:grpSpPr>
            <a:xfrm>
              <a:off x="6902130" y="6309706"/>
              <a:ext cx="358513" cy="392103"/>
              <a:chOff x="7045587" y="6161566"/>
              <a:chExt cx="524957" cy="574141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A6E3E11-577A-AFC4-6CD6-243E1A61219C}"/>
                  </a:ext>
                </a:extLst>
              </p:cNvPr>
              <p:cNvSpPr/>
              <p:nvPr/>
            </p:nvSpPr>
            <p:spPr>
              <a:xfrm>
                <a:off x="7107784" y="6273860"/>
                <a:ext cx="454042" cy="446048"/>
              </a:xfrm>
              <a:custGeom>
                <a:avLst/>
                <a:gdLst>
                  <a:gd name="connsiteX0" fmla="*/ 379830 w 455006"/>
                  <a:gd name="connsiteY0" fmla="*/ 320 h 425789"/>
                  <a:gd name="connsiteX1" fmla="*/ 397293 w 455006"/>
                  <a:gd name="connsiteY1" fmla="*/ 60645 h 425789"/>
                  <a:gd name="connsiteX2" fmla="*/ 408405 w 455006"/>
                  <a:gd name="connsiteY2" fmla="*/ 103507 h 425789"/>
                  <a:gd name="connsiteX3" fmla="*/ 416343 w 455006"/>
                  <a:gd name="connsiteY3" fmla="*/ 193995 h 425789"/>
                  <a:gd name="connsiteX4" fmla="*/ 454443 w 455006"/>
                  <a:gd name="connsiteY4" fmla="*/ 274957 h 425789"/>
                  <a:gd name="connsiteX5" fmla="*/ 438568 w 455006"/>
                  <a:gd name="connsiteY5" fmla="*/ 343220 h 425789"/>
                  <a:gd name="connsiteX6" fmla="*/ 430630 w 455006"/>
                  <a:gd name="connsiteY6" fmla="*/ 389257 h 425789"/>
                  <a:gd name="connsiteX7" fmla="*/ 381418 w 455006"/>
                  <a:gd name="connsiteY7" fmla="*/ 422595 h 425789"/>
                  <a:gd name="connsiteX8" fmla="*/ 321093 w 455006"/>
                  <a:gd name="connsiteY8" fmla="*/ 419420 h 425789"/>
                  <a:gd name="connsiteX9" fmla="*/ 222668 w 455006"/>
                  <a:gd name="connsiteY9" fmla="*/ 378145 h 425789"/>
                  <a:gd name="connsiteX10" fmla="*/ 132180 w 455006"/>
                  <a:gd name="connsiteY10" fmla="*/ 340045 h 425789"/>
                  <a:gd name="connsiteX11" fmla="*/ 81380 w 455006"/>
                  <a:gd name="connsiteY11" fmla="*/ 324170 h 425789"/>
                  <a:gd name="connsiteX12" fmla="*/ 46455 w 455006"/>
                  <a:gd name="connsiteY12" fmla="*/ 297182 h 425789"/>
                  <a:gd name="connsiteX13" fmla="*/ 2005 w 455006"/>
                  <a:gd name="connsiteY13" fmla="*/ 240032 h 425789"/>
                  <a:gd name="connsiteX14" fmla="*/ 9943 w 455006"/>
                  <a:gd name="connsiteY14" fmla="*/ 228920 h 425789"/>
                  <a:gd name="connsiteX15" fmla="*/ 30580 w 455006"/>
                  <a:gd name="connsiteY15" fmla="*/ 265432 h 425789"/>
                  <a:gd name="connsiteX16" fmla="*/ 63918 w 455006"/>
                  <a:gd name="connsiteY16" fmla="*/ 294007 h 425789"/>
                  <a:gd name="connsiteX17" fmla="*/ 76618 w 455006"/>
                  <a:gd name="connsiteY17" fmla="*/ 254320 h 425789"/>
                  <a:gd name="connsiteX18" fmla="*/ 100430 w 455006"/>
                  <a:gd name="connsiteY18" fmla="*/ 168595 h 425789"/>
                  <a:gd name="connsiteX19" fmla="*/ 127418 w 455006"/>
                  <a:gd name="connsiteY19" fmla="*/ 174945 h 425789"/>
                  <a:gd name="connsiteX20" fmla="*/ 184568 w 455006"/>
                  <a:gd name="connsiteY20" fmla="*/ 252732 h 425789"/>
                  <a:gd name="connsiteX21" fmla="*/ 229018 w 455006"/>
                  <a:gd name="connsiteY21" fmla="*/ 219395 h 425789"/>
                  <a:gd name="connsiteX22" fmla="*/ 222668 w 455006"/>
                  <a:gd name="connsiteY22" fmla="*/ 170182 h 425789"/>
                  <a:gd name="connsiteX23" fmla="*/ 202030 w 455006"/>
                  <a:gd name="connsiteY23" fmla="*/ 81282 h 425789"/>
                  <a:gd name="connsiteX24" fmla="*/ 208380 w 455006"/>
                  <a:gd name="connsiteY24" fmla="*/ 44770 h 425789"/>
                  <a:gd name="connsiteX25" fmla="*/ 257593 w 455006"/>
                  <a:gd name="connsiteY25" fmla="*/ 36832 h 425789"/>
                  <a:gd name="connsiteX26" fmla="*/ 305218 w 455006"/>
                  <a:gd name="connsiteY26" fmla="*/ 36832 h 425789"/>
                  <a:gd name="connsiteX27" fmla="*/ 379830 w 455006"/>
                  <a:gd name="connsiteY27" fmla="*/ 320 h 425789"/>
                  <a:gd name="connsiteX0" fmla="*/ 379830 w 455006"/>
                  <a:gd name="connsiteY0" fmla="*/ 2976 h 428445"/>
                  <a:gd name="connsiteX1" fmla="*/ 397293 w 455006"/>
                  <a:gd name="connsiteY1" fmla="*/ 63301 h 428445"/>
                  <a:gd name="connsiteX2" fmla="*/ 408405 w 455006"/>
                  <a:gd name="connsiteY2" fmla="*/ 106163 h 428445"/>
                  <a:gd name="connsiteX3" fmla="*/ 416343 w 455006"/>
                  <a:gd name="connsiteY3" fmla="*/ 196651 h 428445"/>
                  <a:gd name="connsiteX4" fmla="*/ 454443 w 455006"/>
                  <a:gd name="connsiteY4" fmla="*/ 277613 h 428445"/>
                  <a:gd name="connsiteX5" fmla="*/ 438568 w 455006"/>
                  <a:gd name="connsiteY5" fmla="*/ 345876 h 428445"/>
                  <a:gd name="connsiteX6" fmla="*/ 430630 w 455006"/>
                  <a:gd name="connsiteY6" fmla="*/ 391913 h 428445"/>
                  <a:gd name="connsiteX7" fmla="*/ 381418 w 455006"/>
                  <a:gd name="connsiteY7" fmla="*/ 425251 h 428445"/>
                  <a:gd name="connsiteX8" fmla="*/ 321093 w 455006"/>
                  <a:gd name="connsiteY8" fmla="*/ 422076 h 428445"/>
                  <a:gd name="connsiteX9" fmla="*/ 222668 w 455006"/>
                  <a:gd name="connsiteY9" fmla="*/ 380801 h 428445"/>
                  <a:gd name="connsiteX10" fmla="*/ 132180 w 455006"/>
                  <a:gd name="connsiteY10" fmla="*/ 342701 h 428445"/>
                  <a:gd name="connsiteX11" fmla="*/ 81380 w 455006"/>
                  <a:gd name="connsiteY11" fmla="*/ 326826 h 428445"/>
                  <a:gd name="connsiteX12" fmla="*/ 46455 w 455006"/>
                  <a:gd name="connsiteY12" fmla="*/ 299838 h 428445"/>
                  <a:gd name="connsiteX13" fmla="*/ 2005 w 455006"/>
                  <a:gd name="connsiteY13" fmla="*/ 242688 h 428445"/>
                  <a:gd name="connsiteX14" fmla="*/ 9943 w 455006"/>
                  <a:gd name="connsiteY14" fmla="*/ 231576 h 428445"/>
                  <a:gd name="connsiteX15" fmla="*/ 30580 w 455006"/>
                  <a:gd name="connsiteY15" fmla="*/ 268088 h 428445"/>
                  <a:gd name="connsiteX16" fmla="*/ 63918 w 455006"/>
                  <a:gd name="connsiteY16" fmla="*/ 296663 h 428445"/>
                  <a:gd name="connsiteX17" fmla="*/ 76618 w 455006"/>
                  <a:gd name="connsiteY17" fmla="*/ 256976 h 428445"/>
                  <a:gd name="connsiteX18" fmla="*/ 100430 w 455006"/>
                  <a:gd name="connsiteY18" fmla="*/ 171251 h 428445"/>
                  <a:gd name="connsiteX19" fmla="*/ 127418 w 455006"/>
                  <a:gd name="connsiteY19" fmla="*/ 177601 h 428445"/>
                  <a:gd name="connsiteX20" fmla="*/ 184568 w 455006"/>
                  <a:gd name="connsiteY20" fmla="*/ 255388 h 428445"/>
                  <a:gd name="connsiteX21" fmla="*/ 229018 w 455006"/>
                  <a:gd name="connsiteY21" fmla="*/ 222051 h 428445"/>
                  <a:gd name="connsiteX22" fmla="*/ 222668 w 455006"/>
                  <a:gd name="connsiteY22" fmla="*/ 172838 h 428445"/>
                  <a:gd name="connsiteX23" fmla="*/ 202030 w 455006"/>
                  <a:gd name="connsiteY23" fmla="*/ 83938 h 428445"/>
                  <a:gd name="connsiteX24" fmla="*/ 208380 w 455006"/>
                  <a:gd name="connsiteY24" fmla="*/ 47426 h 428445"/>
                  <a:gd name="connsiteX25" fmla="*/ 257593 w 455006"/>
                  <a:gd name="connsiteY25" fmla="*/ 39488 h 428445"/>
                  <a:gd name="connsiteX26" fmla="*/ 316331 w 455006"/>
                  <a:gd name="connsiteY26" fmla="*/ 12500 h 428445"/>
                  <a:gd name="connsiteX27" fmla="*/ 379830 w 455006"/>
                  <a:gd name="connsiteY27" fmla="*/ 2976 h 428445"/>
                  <a:gd name="connsiteX0" fmla="*/ 379830 w 455006"/>
                  <a:gd name="connsiteY0" fmla="*/ 1584 h 446103"/>
                  <a:gd name="connsiteX1" fmla="*/ 397293 w 455006"/>
                  <a:gd name="connsiteY1" fmla="*/ 80959 h 446103"/>
                  <a:gd name="connsiteX2" fmla="*/ 408405 w 455006"/>
                  <a:gd name="connsiteY2" fmla="*/ 123821 h 446103"/>
                  <a:gd name="connsiteX3" fmla="*/ 416343 w 455006"/>
                  <a:gd name="connsiteY3" fmla="*/ 214309 h 446103"/>
                  <a:gd name="connsiteX4" fmla="*/ 454443 w 455006"/>
                  <a:gd name="connsiteY4" fmla="*/ 295271 h 446103"/>
                  <a:gd name="connsiteX5" fmla="*/ 438568 w 455006"/>
                  <a:gd name="connsiteY5" fmla="*/ 363534 h 446103"/>
                  <a:gd name="connsiteX6" fmla="*/ 430630 w 455006"/>
                  <a:gd name="connsiteY6" fmla="*/ 409571 h 446103"/>
                  <a:gd name="connsiteX7" fmla="*/ 381418 w 455006"/>
                  <a:gd name="connsiteY7" fmla="*/ 442909 h 446103"/>
                  <a:gd name="connsiteX8" fmla="*/ 321093 w 455006"/>
                  <a:gd name="connsiteY8" fmla="*/ 439734 h 446103"/>
                  <a:gd name="connsiteX9" fmla="*/ 222668 w 455006"/>
                  <a:gd name="connsiteY9" fmla="*/ 398459 h 446103"/>
                  <a:gd name="connsiteX10" fmla="*/ 132180 w 455006"/>
                  <a:gd name="connsiteY10" fmla="*/ 360359 h 446103"/>
                  <a:gd name="connsiteX11" fmla="*/ 81380 w 455006"/>
                  <a:gd name="connsiteY11" fmla="*/ 344484 h 446103"/>
                  <a:gd name="connsiteX12" fmla="*/ 46455 w 455006"/>
                  <a:gd name="connsiteY12" fmla="*/ 317496 h 446103"/>
                  <a:gd name="connsiteX13" fmla="*/ 2005 w 455006"/>
                  <a:gd name="connsiteY13" fmla="*/ 260346 h 446103"/>
                  <a:gd name="connsiteX14" fmla="*/ 9943 w 455006"/>
                  <a:gd name="connsiteY14" fmla="*/ 249234 h 446103"/>
                  <a:gd name="connsiteX15" fmla="*/ 30580 w 455006"/>
                  <a:gd name="connsiteY15" fmla="*/ 285746 h 446103"/>
                  <a:gd name="connsiteX16" fmla="*/ 63918 w 455006"/>
                  <a:gd name="connsiteY16" fmla="*/ 314321 h 446103"/>
                  <a:gd name="connsiteX17" fmla="*/ 76618 w 455006"/>
                  <a:gd name="connsiteY17" fmla="*/ 274634 h 446103"/>
                  <a:gd name="connsiteX18" fmla="*/ 100430 w 455006"/>
                  <a:gd name="connsiteY18" fmla="*/ 188909 h 446103"/>
                  <a:gd name="connsiteX19" fmla="*/ 127418 w 455006"/>
                  <a:gd name="connsiteY19" fmla="*/ 195259 h 446103"/>
                  <a:gd name="connsiteX20" fmla="*/ 184568 w 455006"/>
                  <a:gd name="connsiteY20" fmla="*/ 273046 h 446103"/>
                  <a:gd name="connsiteX21" fmla="*/ 229018 w 455006"/>
                  <a:gd name="connsiteY21" fmla="*/ 239709 h 446103"/>
                  <a:gd name="connsiteX22" fmla="*/ 222668 w 455006"/>
                  <a:gd name="connsiteY22" fmla="*/ 190496 h 446103"/>
                  <a:gd name="connsiteX23" fmla="*/ 202030 w 455006"/>
                  <a:gd name="connsiteY23" fmla="*/ 101596 h 446103"/>
                  <a:gd name="connsiteX24" fmla="*/ 208380 w 455006"/>
                  <a:gd name="connsiteY24" fmla="*/ 65084 h 446103"/>
                  <a:gd name="connsiteX25" fmla="*/ 257593 w 455006"/>
                  <a:gd name="connsiteY25" fmla="*/ 57146 h 446103"/>
                  <a:gd name="connsiteX26" fmla="*/ 316331 w 455006"/>
                  <a:gd name="connsiteY26" fmla="*/ 30158 h 446103"/>
                  <a:gd name="connsiteX27" fmla="*/ 379830 w 455006"/>
                  <a:gd name="connsiteY27" fmla="*/ 1584 h 446103"/>
                  <a:gd name="connsiteX0" fmla="*/ 378347 w 453523"/>
                  <a:gd name="connsiteY0" fmla="*/ 1584 h 446103"/>
                  <a:gd name="connsiteX1" fmla="*/ 395810 w 453523"/>
                  <a:gd name="connsiteY1" fmla="*/ 80959 h 446103"/>
                  <a:gd name="connsiteX2" fmla="*/ 406922 w 453523"/>
                  <a:gd name="connsiteY2" fmla="*/ 123821 h 446103"/>
                  <a:gd name="connsiteX3" fmla="*/ 414860 w 453523"/>
                  <a:gd name="connsiteY3" fmla="*/ 214309 h 446103"/>
                  <a:gd name="connsiteX4" fmla="*/ 452960 w 453523"/>
                  <a:gd name="connsiteY4" fmla="*/ 295271 h 446103"/>
                  <a:gd name="connsiteX5" fmla="*/ 437085 w 453523"/>
                  <a:gd name="connsiteY5" fmla="*/ 363534 h 446103"/>
                  <a:gd name="connsiteX6" fmla="*/ 429147 w 453523"/>
                  <a:gd name="connsiteY6" fmla="*/ 409571 h 446103"/>
                  <a:gd name="connsiteX7" fmla="*/ 379935 w 453523"/>
                  <a:gd name="connsiteY7" fmla="*/ 442909 h 446103"/>
                  <a:gd name="connsiteX8" fmla="*/ 319610 w 453523"/>
                  <a:gd name="connsiteY8" fmla="*/ 439734 h 446103"/>
                  <a:gd name="connsiteX9" fmla="*/ 221185 w 453523"/>
                  <a:gd name="connsiteY9" fmla="*/ 398459 h 446103"/>
                  <a:gd name="connsiteX10" fmla="*/ 130697 w 453523"/>
                  <a:gd name="connsiteY10" fmla="*/ 360359 h 446103"/>
                  <a:gd name="connsiteX11" fmla="*/ 79897 w 453523"/>
                  <a:gd name="connsiteY11" fmla="*/ 344484 h 446103"/>
                  <a:gd name="connsiteX12" fmla="*/ 44972 w 453523"/>
                  <a:gd name="connsiteY12" fmla="*/ 317496 h 446103"/>
                  <a:gd name="connsiteX13" fmla="*/ 522 w 453523"/>
                  <a:gd name="connsiteY13" fmla="*/ 260346 h 446103"/>
                  <a:gd name="connsiteX14" fmla="*/ 21160 w 453523"/>
                  <a:gd name="connsiteY14" fmla="*/ 230184 h 446103"/>
                  <a:gd name="connsiteX15" fmla="*/ 29097 w 453523"/>
                  <a:gd name="connsiteY15" fmla="*/ 285746 h 446103"/>
                  <a:gd name="connsiteX16" fmla="*/ 62435 w 453523"/>
                  <a:gd name="connsiteY16" fmla="*/ 314321 h 446103"/>
                  <a:gd name="connsiteX17" fmla="*/ 75135 w 453523"/>
                  <a:gd name="connsiteY17" fmla="*/ 274634 h 446103"/>
                  <a:gd name="connsiteX18" fmla="*/ 98947 w 453523"/>
                  <a:gd name="connsiteY18" fmla="*/ 188909 h 446103"/>
                  <a:gd name="connsiteX19" fmla="*/ 125935 w 453523"/>
                  <a:gd name="connsiteY19" fmla="*/ 195259 h 446103"/>
                  <a:gd name="connsiteX20" fmla="*/ 183085 w 453523"/>
                  <a:gd name="connsiteY20" fmla="*/ 273046 h 446103"/>
                  <a:gd name="connsiteX21" fmla="*/ 227535 w 453523"/>
                  <a:gd name="connsiteY21" fmla="*/ 239709 h 446103"/>
                  <a:gd name="connsiteX22" fmla="*/ 221185 w 453523"/>
                  <a:gd name="connsiteY22" fmla="*/ 190496 h 446103"/>
                  <a:gd name="connsiteX23" fmla="*/ 200547 w 453523"/>
                  <a:gd name="connsiteY23" fmla="*/ 101596 h 446103"/>
                  <a:gd name="connsiteX24" fmla="*/ 206897 w 453523"/>
                  <a:gd name="connsiteY24" fmla="*/ 65084 h 446103"/>
                  <a:gd name="connsiteX25" fmla="*/ 256110 w 453523"/>
                  <a:gd name="connsiteY25" fmla="*/ 57146 h 446103"/>
                  <a:gd name="connsiteX26" fmla="*/ 314848 w 453523"/>
                  <a:gd name="connsiteY26" fmla="*/ 30158 h 446103"/>
                  <a:gd name="connsiteX27" fmla="*/ 378347 w 453523"/>
                  <a:gd name="connsiteY27" fmla="*/ 1584 h 446103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75135 w 453523"/>
                  <a:gd name="connsiteY17" fmla="*/ 274579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347 w 453523"/>
                  <a:gd name="connsiteY0" fmla="*/ 1529 h 446048"/>
                  <a:gd name="connsiteX1" fmla="*/ 395810 w 453523"/>
                  <a:gd name="connsiteY1" fmla="*/ 80904 h 446048"/>
                  <a:gd name="connsiteX2" fmla="*/ 406922 w 453523"/>
                  <a:gd name="connsiteY2" fmla="*/ 123766 h 446048"/>
                  <a:gd name="connsiteX3" fmla="*/ 414860 w 453523"/>
                  <a:gd name="connsiteY3" fmla="*/ 214254 h 446048"/>
                  <a:gd name="connsiteX4" fmla="*/ 452960 w 453523"/>
                  <a:gd name="connsiteY4" fmla="*/ 295216 h 446048"/>
                  <a:gd name="connsiteX5" fmla="*/ 437085 w 453523"/>
                  <a:gd name="connsiteY5" fmla="*/ 363479 h 446048"/>
                  <a:gd name="connsiteX6" fmla="*/ 429147 w 453523"/>
                  <a:gd name="connsiteY6" fmla="*/ 409516 h 446048"/>
                  <a:gd name="connsiteX7" fmla="*/ 379935 w 453523"/>
                  <a:gd name="connsiteY7" fmla="*/ 442854 h 446048"/>
                  <a:gd name="connsiteX8" fmla="*/ 319610 w 453523"/>
                  <a:gd name="connsiteY8" fmla="*/ 439679 h 446048"/>
                  <a:gd name="connsiteX9" fmla="*/ 221185 w 453523"/>
                  <a:gd name="connsiteY9" fmla="*/ 398404 h 446048"/>
                  <a:gd name="connsiteX10" fmla="*/ 130697 w 453523"/>
                  <a:gd name="connsiteY10" fmla="*/ 360304 h 446048"/>
                  <a:gd name="connsiteX11" fmla="*/ 79897 w 453523"/>
                  <a:gd name="connsiteY11" fmla="*/ 344429 h 446048"/>
                  <a:gd name="connsiteX12" fmla="*/ 44972 w 453523"/>
                  <a:gd name="connsiteY12" fmla="*/ 317441 h 446048"/>
                  <a:gd name="connsiteX13" fmla="*/ 522 w 453523"/>
                  <a:gd name="connsiteY13" fmla="*/ 260291 h 446048"/>
                  <a:gd name="connsiteX14" fmla="*/ 21160 w 453523"/>
                  <a:gd name="connsiteY14" fmla="*/ 230129 h 446048"/>
                  <a:gd name="connsiteX15" fmla="*/ 29097 w 453523"/>
                  <a:gd name="connsiteY15" fmla="*/ 285691 h 446048"/>
                  <a:gd name="connsiteX16" fmla="*/ 62435 w 453523"/>
                  <a:gd name="connsiteY16" fmla="*/ 314266 h 446048"/>
                  <a:gd name="connsiteX17" fmla="*/ 62435 w 453523"/>
                  <a:gd name="connsiteY17" fmla="*/ 263466 h 446048"/>
                  <a:gd name="connsiteX18" fmla="*/ 98947 w 453523"/>
                  <a:gd name="connsiteY18" fmla="*/ 188854 h 446048"/>
                  <a:gd name="connsiteX19" fmla="*/ 125935 w 453523"/>
                  <a:gd name="connsiteY19" fmla="*/ 195204 h 446048"/>
                  <a:gd name="connsiteX20" fmla="*/ 183085 w 453523"/>
                  <a:gd name="connsiteY20" fmla="*/ 272991 h 446048"/>
                  <a:gd name="connsiteX21" fmla="*/ 227535 w 453523"/>
                  <a:gd name="connsiteY21" fmla="*/ 239654 h 446048"/>
                  <a:gd name="connsiteX22" fmla="*/ 221185 w 453523"/>
                  <a:gd name="connsiteY22" fmla="*/ 190441 h 446048"/>
                  <a:gd name="connsiteX23" fmla="*/ 200547 w 453523"/>
                  <a:gd name="connsiteY23" fmla="*/ 101541 h 446048"/>
                  <a:gd name="connsiteX24" fmla="*/ 206897 w 453523"/>
                  <a:gd name="connsiteY24" fmla="*/ 65029 h 446048"/>
                  <a:gd name="connsiteX25" fmla="*/ 248173 w 453523"/>
                  <a:gd name="connsiteY25" fmla="*/ 49153 h 446048"/>
                  <a:gd name="connsiteX26" fmla="*/ 314848 w 453523"/>
                  <a:gd name="connsiteY26" fmla="*/ 30103 h 446048"/>
                  <a:gd name="connsiteX27" fmla="*/ 378347 w 453523"/>
                  <a:gd name="connsiteY27" fmla="*/ 1529 h 446048"/>
                  <a:gd name="connsiteX0" fmla="*/ 378866 w 454042"/>
                  <a:gd name="connsiteY0" fmla="*/ 1529 h 446048"/>
                  <a:gd name="connsiteX1" fmla="*/ 396329 w 454042"/>
                  <a:gd name="connsiteY1" fmla="*/ 80904 h 446048"/>
                  <a:gd name="connsiteX2" fmla="*/ 407441 w 454042"/>
                  <a:gd name="connsiteY2" fmla="*/ 123766 h 446048"/>
                  <a:gd name="connsiteX3" fmla="*/ 415379 w 454042"/>
                  <a:gd name="connsiteY3" fmla="*/ 214254 h 446048"/>
                  <a:gd name="connsiteX4" fmla="*/ 453479 w 454042"/>
                  <a:gd name="connsiteY4" fmla="*/ 295216 h 446048"/>
                  <a:gd name="connsiteX5" fmla="*/ 437604 w 454042"/>
                  <a:gd name="connsiteY5" fmla="*/ 363479 h 446048"/>
                  <a:gd name="connsiteX6" fmla="*/ 429666 w 454042"/>
                  <a:gd name="connsiteY6" fmla="*/ 409516 h 446048"/>
                  <a:gd name="connsiteX7" fmla="*/ 380454 w 454042"/>
                  <a:gd name="connsiteY7" fmla="*/ 442854 h 446048"/>
                  <a:gd name="connsiteX8" fmla="*/ 320129 w 454042"/>
                  <a:gd name="connsiteY8" fmla="*/ 439679 h 446048"/>
                  <a:gd name="connsiteX9" fmla="*/ 221704 w 454042"/>
                  <a:gd name="connsiteY9" fmla="*/ 398404 h 446048"/>
                  <a:gd name="connsiteX10" fmla="*/ 131216 w 454042"/>
                  <a:gd name="connsiteY10" fmla="*/ 360304 h 446048"/>
                  <a:gd name="connsiteX11" fmla="*/ 80416 w 454042"/>
                  <a:gd name="connsiteY11" fmla="*/ 344429 h 446048"/>
                  <a:gd name="connsiteX12" fmla="*/ 45491 w 454042"/>
                  <a:gd name="connsiteY12" fmla="*/ 317441 h 446048"/>
                  <a:gd name="connsiteX13" fmla="*/ 1041 w 454042"/>
                  <a:gd name="connsiteY13" fmla="*/ 260291 h 446048"/>
                  <a:gd name="connsiteX14" fmla="*/ 15329 w 454042"/>
                  <a:gd name="connsiteY14" fmla="*/ 230129 h 446048"/>
                  <a:gd name="connsiteX15" fmla="*/ 29616 w 454042"/>
                  <a:gd name="connsiteY15" fmla="*/ 285691 h 446048"/>
                  <a:gd name="connsiteX16" fmla="*/ 62954 w 454042"/>
                  <a:gd name="connsiteY16" fmla="*/ 314266 h 446048"/>
                  <a:gd name="connsiteX17" fmla="*/ 62954 w 454042"/>
                  <a:gd name="connsiteY17" fmla="*/ 263466 h 446048"/>
                  <a:gd name="connsiteX18" fmla="*/ 99466 w 454042"/>
                  <a:gd name="connsiteY18" fmla="*/ 188854 h 446048"/>
                  <a:gd name="connsiteX19" fmla="*/ 126454 w 454042"/>
                  <a:gd name="connsiteY19" fmla="*/ 195204 h 446048"/>
                  <a:gd name="connsiteX20" fmla="*/ 183604 w 454042"/>
                  <a:gd name="connsiteY20" fmla="*/ 272991 h 446048"/>
                  <a:gd name="connsiteX21" fmla="*/ 228054 w 454042"/>
                  <a:gd name="connsiteY21" fmla="*/ 239654 h 446048"/>
                  <a:gd name="connsiteX22" fmla="*/ 221704 w 454042"/>
                  <a:gd name="connsiteY22" fmla="*/ 190441 h 446048"/>
                  <a:gd name="connsiteX23" fmla="*/ 201066 w 454042"/>
                  <a:gd name="connsiteY23" fmla="*/ 101541 h 446048"/>
                  <a:gd name="connsiteX24" fmla="*/ 207416 w 454042"/>
                  <a:gd name="connsiteY24" fmla="*/ 65029 h 446048"/>
                  <a:gd name="connsiteX25" fmla="*/ 248692 w 454042"/>
                  <a:gd name="connsiteY25" fmla="*/ 49153 h 446048"/>
                  <a:gd name="connsiteX26" fmla="*/ 315367 w 454042"/>
                  <a:gd name="connsiteY26" fmla="*/ 30103 h 446048"/>
                  <a:gd name="connsiteX27" fmla="*/ 378866 w 454042"/>
                  <a:gd name="connsiteY27" fmla="*/ 1529 h 44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042" h="446048">
                    <a:moveTo>
                      <a:pt x="378866" y="1529"/>
                    </a:moveTo>
                    <a:cubicBezTo>
                      <a:pt x="392360" y="9996"/>
                      <a:pt x="391567" y="60531"/>
                      <a:pt x="396329" y="80904"/>
                    </a:cubicBezTo>
                    <a:cubicBezTo>
                      <a:pt x="401091" y="101277"/>
                      <a:pt x="404266" y="101541"/>
                      <a:pt x="407441" y="123766"/>
                    </a:cubicBezTo>
                    <a:cubicBezTo>
                      <a:pt x="410616" y="145991"/>
                      <a:pt x="407706" y="185679"/>
                      <a:pt x="415379" y="214254"/>
                    </a:cubicBezTo>
                    <a:cubicBezTo>
                      <a:pt x="423052" y="242829"/>
                      <a:pt x="449775" y="270345"/>
                      <a:pt x="453479" y="295216"/>
                    </a:cubicBezTo>
                    <a:cubicBezTo>
                      <a:pt x="457183" y="320087"/>
                      <a:pt x="441573" y="344429"/>
                      <a:pt x="437604" y="363479"/>
                    </a:cubicBezTo>
                    <a:cubicBezTo>
                      <a:pt x="433635" y="382529"/>
                      <a:pt x="439191" y="396287"/>
                      <a:pt x="429666" y="409516"/>
                    </a:cubicBezTo>
                    <a:cubicBezTo>
                      <a:pt x="420141" y="422745"/>
                      <a:pt x="398710" y="437827"/>
                      <a:pt x="380454" y="442854"/>
                    </a:cubicBezTo>
                    <a:cubicBezTo>
                      <a:pt x="362198" y="447881"/>
                      <a:pt x="346587" y="447087"/>
                      <a:pt x="320129" y="439679"/>
                    </a:cubicBezTo>
                    <a:cubicBezTo>
                      <a:pt x="293671" y="432271"/>
                      <a:pt x="221704" y="398404"/>
                      <a:pt x="221704" y="398404"/>
                    </a:cubicBezTo>
                    <a:cubicBezTo>
                      <a:pt x="190219" y="385175"/>
                      <a:pt x="154764" y="369300"/>
                      <a:pt x="131216" y="360304"/>
                    </a:cubicBezTo>
                    <a:cubicBezTo>
                      <a:pt x="107668" y="351308"/>
                      <a:pt x="94703" y="351573"/>
                      <a:pt x="80416" y="344429"/>
                    </a:cubicBezTo>
                    <a:cubicBezTo>
                      <a:pt x="66128" y="337285"/>
                      <a:pt x="58720" y="331464"/>
                      <a:pt x="45491" y="317441"/>
                    </a:cubicBezTo>
                    <a:cubicBezTo>
                      <a:pt x="32262" y="303418"/>
                      <a:pt x="6068" y="274843"/>
                      <a:pt x="1041" y="260291"/>
                    </a:cubicBezTo>
                    <a:cubicBezTo>
                      <a:pt x="-3986" y="245739"/>
                      <a:pt x="10567" y="225896"/>
                      <a:pt x="15329" y="230129"/>
                    </a:cubicBezTo>
                    <a:cubicBezTo>
                      <a:pt x="20091" y="234362"/>
                      <a:pt x="21678" y="271668"/>
                      <a:pt x="29616" y="285691"/>
                    </a:cubicBezTo>
                    <a:cubicBezTo>
                      <a:pt x="37554" y="299714"/>
                      <a:pt x="57398" y="317970"/>
                      <a:pt x="62954" y="314266"/>
                    </a:cubicBezTo>
                    <a:cubicBezTo>
                      <a:pt x="68510" y="310562"/>
                      <a:pt x="56869" y="284368"/>
                      <a:pt x="62954" y="263466"/>
                    </a:cubicBezTo>
                    <a:cubicBezTo>
                      <a:pt x="69039" y="242564"/>
                      <a:pt x="88883" y="200231"/>
                      <a:pt x="99466" y="188854"/>
                    </a:cubicBezTo>
                    <a:cubicBezTo>
                      <a:pt x="110049" y="177477"/>
                      <a:pt x="112431" y="181181"/>
                      <a:pt x="126454" y="195204"/>
                    </a:cubicBezTo>
                    <a:cubicBezTo>
                      <a:pt x="140477" y="209227"/>
                      <a:pt x="166671" y="265583"/>
                      <a:pt x="183604" y="272991"/>
                    </a:cubicBezTo>
                    <a:cubicBezTo>
                      <a:pt x="200537" y="280399"/>
                      <a:pt x="221704" y="253412"/>
                      <a:pt x="228054" y="239654"/>
                    </a:cubicBezTo>
                    <a:cubicBezTo>
                      <a:pt x="234404" y="225896"/>
                      <a:pt x="226202" y="213460"/>
                      <a:pt x="221704" y="190441"/>
                    </a:cubicBezTo>
                    <a:cubicBezTo>
                      <a:pt x="217206" y="167422"/>
                      <a:pt x="203447" y="122443"/>
                      <a:pt x="201066" y="101541"/>
                    </a:cubicBezTo>
                    <a:cubicBezTo>
                      <a:pt x="198685" y="80639"/>
                      <a:pt x="199478" y="73760"/>
                      <a:pt x="207416" y="65029"/>
                    </a:cubicBezTo>
                    <a:cubicBezTo>
                      <a:pt x="215354" y="56298"/>
                      <a:pt x="232552" y="50476"/>
                      <a:pt x="248692" y="49153"/>
                    </a:cubicBezTo>
                    <a:cubicBezTo>
                      <a:pt x="264832" y="47830"/>
                      <a:pt x="293671" y="38040"/>
                      <a:pt x="315367" y="30103"/>
                    </a:cubicBezTo>
                    <a:cubicBezTo>
                      <a:pt x="337063" y="22166"/>
                      <a:pt x="365372" y="-6938"/>
                      <a:pt x="378866" y="1529"/>
                    </a:cubicBezTo>
                    <a:close/>
                  </a:path>
                </a:pathLst>
              </a:custGeom>
              <a:solidFill>
                <a:srgbClr val="F9F4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A90991F-E711-DF9E-E59E-F30574ECE8A3}"/>
                  </a:ext>
                </a:extLst>
              </p:cNvPr>
              <p:cNvSpPr/>
              <p:nvPr/>
            </p:nvSpPr>
            <p:spPr>
              <a:xfrm>
                <a:off x="7307354" y="6222031"/>
                <a:ext cx="150018" cy="37513"/>
              </a:xfrm>
              <a:custGeom>
                <a:avLst/>
                <a:gdLst>
                  <a:gd name="connsiteX0" fmla="*/ 475250 w 841021"/>
                  <a:gd name="connsiteY0" fmla="*/ 46 h 210301"/>
                  <a:gd name="connsiteX1" fmla="*/ 373830 w 841021"/>
                  <a:gd name="connsiteY1" fmla="*/ 20023 h 210301"/>
                  <a:gd name="connsiteX2" fmla="*/ 201381 w 841021"/>
                  <a:gd name="connsiteY2" fmla="*/ 114626 h 210301"/>
                  <a:gd name="connsiteX3" fmla="*/ 0 w 841021"/>
                  <a:gd name="connsiteY3" fmla="*/ 210302 h 210301"/>
                  <a:gd name="connsiteX4" fmla="*/ 250366 w 841021"/>
                  <a:gd name="connsiteY4" fmla="*/ 178231 h 210301"/>
                  <a:gd name="connsiteX5" fmla="*/ 383235 w 841021"/>
                  <a:gd name="connsiteY5" fmla="*/ 186306 h 210301"/>
                  <a:gd name="connsiteX6" fmla="*/ 625714 w 841021"/>
                  <a:gd name="connsiteY6" fmla="*/ 206054 h 210301"/>
                  <a:gd name="connsiteX7" fmla="*/ 737539 w 841021"/>
                  <a:gd name="connsiteY7" fmla="*/ 179150 h 210301"/>
                  <a:gd name="connsiteX8" fmla="*/ 754837 w 841021"/>
                  <a:gd name="connsiteY8" fmla="*/ 168817 h 210301"/>
                  <a:gd name="connsiteX9" fmla="*/ 841021 w 841021"/>
                  <a:gd name="connsiteY9" fmla="*/ 114282 h 210301"/>
                  <a:gd name="connsiteX10" fmla="*/ 475235 w 841021"/>
                  <a:gd name="connsiteY10" fmla="*/ 47 h 21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1021" h="210301">
                    <a:moveTo>
                      <a:pt x="475250" y="46"/>
                    </a:moveTo>
                    <a:lnTo>
                      <a:pt x="373830" y="20023"/>
                    </a:lnTo>
                    <a:cubicBezTo>
                      <a:pt x="325916" y="60360"/>
                      <a:pt x="268667" y="94191"/>
                      <a:pt x="201381" y="114626"/>
                    </a:cubicBezTo>
                    <a:cubicBezTo>
                      <a:pt x="98589" y="145931"/>
                      <a:pt x="38121" y="178002"/>
                      <a:pt x="0" y="210302"/>
                    </a:cubicBezTo>
                    <a:cubicBezTo>
                      <a:pt x="66552" y="192353"/>
                      <a:pt x="150514" y="178231"/>
                      <a:pt x="250366" y="178231"/>
                    </a:cubicBezTo>
                    <a:cubicBezTo>
                      <a:pt x="293841" y="178231"/>
                      <a:pt x="338579" y="180987"/>
                      <a:pt x="383235" y="186306"/>
                    </a:cubicBezTo>
                    <a:cubicBezTo>
                      <a:pt x="496206" y="199778"/>
                      <a:pt x="573280" y="206054"/>
                      <a:pt x="625714" y="206054"/>
                    </a:cubicBezTo>
                    <a:cubicBezTo>
                      <a:pt x="692725" y="206054"/>
                      <a:pt x="707651" y="197099"/>
                      <a:pt x="737539" y="179150"/>
                    </a:cubicBezTo>
                    <a:lnTo>
                      <a:pt x="754837" y="168817"/>
                    </a:lnTo>
                    <a:lnTo>
                      <a:pt x="841021" y="114282"/>
                    </a:lnTo>
                    <a:cubicBezTo>
                      <a:pt x="654532" y="-5851"/>
                      <a:pt x="475235" y="47"/>
                      <a:pt x="475235" y="47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4E78627-C9E8-B140-3DE8-89B245151339}"/>
                  </a:ext>
                </a:extLst>
              </p:cNvPr>
              <p:cNvSpPr/>
              <p:nvPr/>
            </p:nvSpPr>
            <p:spPr>
              <a:xfrm>
                <a:off x="7045587" y="6161566"/>
                <a:ext cx="401746" cy="368240"/>
              </a:xfrm>
              <a:custGeom>
                <a:avLst/>
                <a:gdLst>
                  <a:gd name="connsiteX0" fmla="*/ 747498 w 2252235"/>
                  <a:gd name="connsiteY0" fmla="*/ 1097808 h 2064393"/>
                  <a:gd name="connsiteX1" fmla="*/ 453584 w 2252235"/>
                  <a:gd name="connsiteY1" fmla="*/ 1601058 h 2064393"/>
                  <a:gd name="connsiteX2" fmla="*/ 583093 w 2252235"/>
                  <a:gd name="connsiteY2" fmla="*/ 2064394 h 2064393"/>
                  <a:gd name="connsiteX3" fmla="*/ 747498 w 2252235"/>
                  <a:gd name="connsiteY3" fmla="*/ 1551151 h 2064393"/>
                  <a:gd name="connsiteX4" fmla="*/ 991967 w 2252235"/>
                  <a:gd name="connsiteY4" fmla="*/ 1135497 h 2064393"/>
                  <a:gd name="connsiteX5" fmla="*/ 1011637 w 2252235"/>
                  <a:gd name="connsiteY5" fmla="*/ 1451573 h 2064393"/>
                  <a:gd name="connsiteX6" fmla="*/ 1385310 w 2252235"/>
                  <a:gd name="connsiteY6" fmla="*/ 1840167 h 2064393"/>
                  <a:gd name="connsiteX7" fmla="*/ 1320519 w 2252235"/>
                  <a:gd name="connsiteY7" fmla="*/ 1217362 h 2064393"/>
                  <a:gd name="connsiteX8" fmla="*/ 1275666 w 2252235"/>
                  <a:gd name="connsiteY8" fmla="*/ 928425 h 2064393"/>
                  <a:gd name="connsiteX9" fmla="*/ 1778838 w 2252235"/>
                  <a:gd name="connsiteY9" fmla="*/ 788855 h 2064393"/>
                  <a:gd name="connsiteX10" fmla="*/ 2252236 w 2252235"/>
                  <a:gd name="connsiteY10" fmla="*/ 559690 h 2064393"/>
                  <a:gd name="connsiteX11" fmla="*/ 1843626 w 2252235"/>
                  <a:gd name="connsiteY11" fmla="*/ 584642 h 2064393"/>
                  <a:gd name="connsiteX12" fmla="*/ 1320479 w 2252235"/>
                  <a:gd name="connsiteY12" fmla="*/ 674309 h 2064393"/>
                  <a:gd name="connsiteX13" fmla="*/ 1651514 w 2252235"/>
                  <a:gd name="connsiteY13" fmla="*/ 396393 h 2064393"/>
                  <a:gd name="connsiteX14" fmla="*/ 1958135 w 2252235"/>
                  <a:gd name="connsiteY14" fmla="*/ 6653 h 2064393"/>
                  <a:gd name="connsiteX15" fmla="*/ 1610219 w 2252235"/>
                  <a:gd name="connsiteY15" fmla="*/ 171059 h 2064393"/>
                  <a:gd name="connsiteX16" fmla="*/ 1205891 w 2252235"/>
                  <a:gd name="connsiteY16" fmla="*/ 385293 h 2064393"/>
                  <a:gd name="connsiteX17" fmla="*/ 1365291 w 2252235"/>
                  <a:gd name="connsiteY17" fmla="*/ 36573 h 2064393"/>
                  <a:gd name="connsiteX18" fmla="*/ 1036440 w 2252235"/>
                  <a:gd name="connsiteY18" fmla="*/ 290652 h 2064393"/>
                  <a:gd name="connsiteX19" fmla="*/ 864911 w 2252235"/>
                  <a:gd name="connsiteY19" fmla="*/ 624216 h 2064393"/>
                  <a:gd name="connsiteX20" fmla="*/ 1052203 w 2252235"/>
                  <a:gd name="connsiteY20" fmla="*/ 903738 h 2064393"/>
                  <a:gd name="connsiteX21" fmla="*/ 1080217 w 2252235"/>
                  <a:gd name="connsiteY21" fmla="*/ 973045 h 2064393"/>
                  <a:gd name="connsiteX22" fmla="*/ 1025797 w 2252235"/>
                  <a:gd name="connsiteY22" fmla="*/ 1041204 h 2064393"/>
                  <a:gd name="connsiteX23" fmla="*/ 951170 w 2252235"/>
                  <a:gd name="connsiteY23" fmla="*/ 1055785 h 2064393"/>
                  <a:gd name="connsiteX24" fmla="*/ 865216 w 2252235"/>
                  <a:gd name="connsiteY24" fmla="*/ 1046102 h 2064393"/>
                  <a:gd name="connsiteX25" fmla="*/ 843785 w 2252235"/>
                  <a:gd name="connsiteY25" fmla="*/ 1041319 h 2064393"/>
                  <a:gd name="connsiteX26" fmla="*/ 830543 w 2252235"/>
                  <a:gd name="connsiteY26" fmla="*/ 1023829 h 2064393"/>
                  <a:gd name="connsiteX27" fmla="*/ 596332 w 2252235"/>
                  <a:gd name="connsiteY27" fmla="*/ 575874 h 2064393"/>
                  <a:gd name="connsiteX28" fmla="*/ 433494 w 2252235"/>
                  <a:gd name="connsiteY28" fmla="*/ 564738 h 2064393"/>
                  <a:gd name="connsiteX29" fmla="*/ 597900 w 2252235"/>
                  <a:gd name="connsiteY29" fmla="*/ 858691 h 2064393"/>
                  <a:gd name="connsiteX30" fmla="*/ 219290 w 2252235"/>
                  <a:gd name="connsiteY30" fmla="*/ 1008137 h 2064393"/>
                  <a:gd name="connsiteX31" fmla="*/ 0 w 2252235"/>
                  <a:gd name="connsiteY31" fmla="*/ 1473197 h 2064393"/>
                  <a:gd name="connsiteX32" fmla="*/ 328851 w 2252235"/>
                  <a:gd name="connsiteY32" fmla="*/ 1252301 h 2064393"/>
                  <a:gd name="connsiteX33" fmla="*/ 747483 w 2252235"/>
                  <a:gd name="connsiteY33" fmla="*/ 1097800 h 206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52235" h="2064393">
                    <a:moveTo>
                      <a:pt x="747498" y="1097808"/>
                    </a:moveTo>
                    <a:cubicBezTo>
                      <a:pt x="612945" y="1157586"/>
                      <a:pt x="478459" y="1436652"/>
                      <a:pt x="453584" y="1601058"/>
                    </a:cubicBezTo>
                    <a:cubicBezTo>
                      <a:pt x="428632" y="1765424"/>
                      <a:pt x="583093" y="2064394"/>
                      <a:pt x="583093" y="2064394"/>
                    </a:cubicBezTo>
                    <a:cubicBezTo>
                      <a:pt x="593119" y="1974689"/>
                      <a:pt x="637972" y="1640863"/>
                      <a:pt x="747498" y="1551151"/>
                    </a:cubicBezTo>
                    <a:cubicBezTo>
                      <a:pt x="840495" y="1475147"/>
                      <a:pt x="958216" y="1213532"/>
                      <a:pt x="991967" y="1135497"/>
                    </a:cubicBezTo>
                    <a:cubicBezTo>
                      <a:pt x="972756" y="1202700"/>
                      <a:pt x="964336" y="1382718"/>
                      <a:pt x="1011637" y="1451573"/>
                    </a:cubicBezTo>
                    <a:cubicBezTo>
                      <a:pt x="1066401" y="1531251"/>
                      <a:pt x="1385310" y="1840167"/>
                      <a:pt x="1385310" y="1840167"/>
                    </a:cubicBezTo>
                    <a:cubicBezTo>
                      <a:pt x="1385310" y="1840167"/>
                      <a:pt x="1290630" y="1346939"/>
                      <a:pt x="1320519" y="1217362"/>
                    </a:cubicBezTo>
                    <a:cubicBezTo>
                      <a:pt x="1350408" y="1087854"/>
                      <a:pt x="1275666" y="928425"/>
                      <a:pt x="1275666" y="928425"/>
                    </a:cubicBezTo>
                    <a:cubicBezTo>
                      <a:pt x="1315467" y="903473"/>
                      <a:pt x="1469963" y="793871"/>
                      <a:pt x="1778838" y="788855"/>
                    </a:cubicBezTo>
                    <a:cubicBezTo>
                      <a:pt x="2087830" y="783880"/>
                      <a:pt x="2252236" y="559690"/>
                      <a:pt x="2252236" y="559690"/>
                    </a:cubicBezTo>
                    <a:cubicBezTo>
                      <a:pt x="2182431" y="599567"/>
                      <a:pt x="2177495" y="624405"/>
                      <a:pt x="1843626" y="584642"/>
                    </a:cubicBezTo>
                    <a:cubicBezTo>
                      <a:pt x="1509759" y="544727"/>
                      <a:pt x="1320479" y="674309"/>
                      <a:pt x="1320479" y="674309"/>
                    </a:cubicBezTo>
                    <a:cubicBezTo>
                      <a:pt x="1365331" y="594554"/>
                      <a:pt x="1360279" y="484988"/>
                      <a:pt x="1651514" y="396393"/>
                    </a:cubicBezTo>
                    <a:cubicBezTo>
                      <a:pt x="1942636" y="307759"/>
                      <a:pt x="2013048" y="-53169"/>
                      <a:pt x="1958135" y="6653"/>
                    </a:cubicBezTo>
                    <a:cubicBezTo>
                      <a:pt x="1955150" y="10021"/>
                      <a:pt x="1806887" y="109983"/>
                      <a:pt x="1610219" y="171059"/>
                    </a:cubicBezTo>
                    <a:cubicBezTo>
                      <a:pt x="1401765" y="235850"/>
                      <a:pt x="1205891" y="385293"/>
                      <a:pt x="1205891" y="385293"/>
                    </a:cubicBezTo>
                    <a:cubicBezTo>
                      <a:pt x="1195865" y="270676"/>
                      <a:pt x="1365291" y="36573"/>
                      <a:pt x="1365291" y="36573"/>
                    </a:cubicBezTo>
                    <a:cubicBezTo>
                      <a:pt x="1365291" y="36573"/>
                      <a:pt x="1156033" y="200979"/>
                      <a:pt x="1036440" y="290652"/>
                    </a:cubicBezTo>
                    <a:cubicBezTo>
                      <a:pt x="947615" y="357243"/>
                      <a:pt x="889140" y="536384"/>
                      <a:pt x="864911" y="624216"/>
                    </a:cubicBezTo>
                    <a:cubicBezTo>
                      <a:pt x="903066" y="729653"/>
                      <a:pt x="961620" y="831719"/>
                      <a:pt x="1052203" y="903738"/>
                    </a:cubicBezTo>
                    <a:cubicBezTo>
                      <a:pt x="1069387" y="918701"/>
                      <a:pt x="1084044" y="943310"/>
                      <a:pt x="1080217" y="973045"/>
                    </a:cubicBezTo>
                    <a:cubicBezTo>
                      <a:pt x="1077653" y="993022"/>
                      <a:pt x="1066134" y="1020997"/>
                      <a:pt x="1025797" y="1041204"/>
                    </a:cubicBezTo>
                    <a:cubicBezTo>
                      <a:pt x="1006165" y="1051001"/>
                      <a:pt x="981786" y="1055785"/>
                      <a:pt x="951170" y="1055785"/>
                    </a:cubicBezTo>
                    <a:cubicBezTo>
                      <a:pt x="910030" y="1055785"/>
                      <a:pt x="869693" y="1047097"/>
                      <a:pt x="865216" y="1046102"/>
                    </a:cubicBezTo>
                    <a:lnTo>
                      <a:pt x="843785" y="1041319"/>
                    </a:lnTo>
                    <a:lnTo>
                      <a:pt x="830543" y="1023829"/>
                    </a:lnTo>
                    <a:cubicBezTo>
                      <a:pt x="821626" y="1012042"/>
                      <a:pt x="677806" y="819117"/>
                      <a:pt x="596332" y="575874"/>
                    </a:cubicBezTo>
                    <a:cubicBezTo>
                      <a:pt x="507813" y="563628"/>
                      <a:pt x="433494" y="564738"/>
                      <a:pt x="433494" y="564738"/>
                    </a:cubicBezTo>
                    <a:cubicBezTo>
                      <a:pt x="498286" y="769028"/>
                      <a:pt x="597900" y="858691"/>
                      <a:pt x="597900" y="858691"/>
                    </a:cubicBezTo>
                    <a:cubicBezTo>
                      <a:pt x="597900" y="858691"/>
                      <a:pt x="378689" y="868679"/>
                      <a:pt x="219290" y="1008137"/>
                    </a:cubicBezTo>
                    <a:cubicBezTo>
                      <a:pt x="59782" y="1147668"/>
                      <a:pt x="0" y="1473197"/>
                      <a:pt x="0" y="1473197"/>
                    </a:cubicBezTo>
                    <a:cubicBezTo>
                      <a:pt x="0" y="1473197"/>
                      <a:pt x="209257" y="1317051"/>
                      <a:pt x="328851" y="1252301"/>
                    </a:cubicBezTo>
                    <a:cubicBezTo>
                      <a:pt x="448562" y="1187471"/>
                      <a:pt x="747483" y="1097800"/>
                      <a:pt x="747483" y="1097800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A6E8159-281F-2723-857F-8D6BB2513314}"/>
                  </a:ext>
                </a:extLst>
              </p:cNvPr>
              <p:cNvSpPr/>
              <p:nvPr/>
            </p:nvSpPr>
            <p:spPr>
              <a:xfrm>
                <a:off x="7152777" y="6187331"/>
                <a:ext cx="74942" cy="151910"/>
              </a:xfrm>
              <a:custGeom>
                <a:avLst/>
                <a:gdLst>
                  <a:gd name="connsiteX0" fmla="*/ 398172 w 420136"/>
                  <a:gd name="connsiteY0" fmla="*/ 843345 h 851624"/>
                  <a:gd name="connsiteX1" fmla="*/ 414130 w 420136"/>
                  <a:gd name="connsiteY1" fmla="*/ 806223 h 851624"/>
                  <a:gd name="connsiteX2" fmla="*/ 135411 w 420136"/>
                  <a:gd name="connsiteY2" fmla="*/ 15143 h 851624"/>
                  <a:gd name="connsiteX3" fmla="*/ 2689 w 420136"/>
                  <a:gd name="connsiteY3" fmla="*/ 65582 h 851624"/>
                  <a:gd name="connsiteX4" fmla="*/ 277352 w 420136"/>
                  <a:gd name="connsiteY4" fmla="*/ 843387 h 851624"/>
                  <a:gd name="connsiteX5" fmla="*/ 398170 w 420136"/>
                  <a:gd name="connsiteY5" fmla="*/ 843349 h 85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136" h="851624">
                    <a:moveTo>
                      <a:pt x="398172" y="843345"/>
                    </a:moveTo>
                    <a:cubicBezTo>
                      <a:pt x="435294" y="824784"/>
                      <a:pt x="414130" y="806223"/>
                      <a:pt x="414130" y="806223"/>
                    </a:cubicBezTo>
                    <a:cubicBezTo>
                      <a:pt x="104795" y="560530"/>
                      <a:pt x="135411" y="15143"/>
                      <a:pt x="135411" y="15143"/>
                    </a:cubicBezTo>
                    <a:cubicBezTo>
                      <a:pt x="82254" y="-37938"/>
                      <a:pt x="2689" y="65582"/>
                      <a:pt x="2689" y="65582"/>
                    </a:cubicBezTo>
                    <a:cubicBezTo>
                      <a:pt x="-31830" y="434582"/>
                      <a:pt x="277352" y="843387"/>
                      <a:pt x="277352" y="843387"/>
                    </a:cubicBezTo>
                    <a:cubicBezTo>
                      <a:pt x="277352" y="843387"/>
                      <a:pt x="360895" y="861948"/>
                      <a:pt x="398170" y="843349"/>
                    </a:cubicBezTo>
                    <a:close/>
                  </a:path>
                </a:pathLst>
              </a:custGeom>
              <a:solidFill>
                <a:srgbClr val="186C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D0E8B2D-F202-AE5B-F712-8EE880D10A11}"/>
                  </a:ext>
                </a:extLst>
              </p:cNvPr>
              <p:cNvSpPr/>
              <p:nvPr/>
            </p:nvSpPr>
            <p:spPr>
              <a:xfrm>
                <a:off x="7095097" y="6247854"/>
                <a:ext cx="475447" cy="487853"/>
              </a:xfrm>
              <a:custGeom>
                <a:avLst/>
                <a:gdLst>
                  <a:gd name="connsiteX0" fmla="*/ 2571429 w 2665416"/>
                  <a:gd name="connsiteY0" fmla="*/ 1552926 h 2734957"/>
                  <a:gd name="connsiteX1" fmla="*/ 2444566 w 2665416"/>
                  <a:gd name="connsiteY1" fmla="*/ 989511 h 2734957"/>
                  <a:gd name="connsiteX2" fmla="*/ 2074381 w 2665416"/>
                  <a:gd name="connsiteY2" fmla="*/ 0 h 2734957"/>
                  <a:gd name="connsiteX3" fmla="*/ 2022908 w 2665416"/>
                  <a:gd name="connsiteY3" fmla="*/ 111521 h 2734957"/>
                  <a:gd name="connsiteX4" fmla="*/ 1502278 w 2665416"/>
                  <a:gd name="connsiteY4" fmla="*/ 365100 h 2734957"/>
                  <a:gd name="connsiteX5" fmla="*/ 1072164 w 2665416"/>
                  <a:gd name="connsiteY5" fmla="*/ 469420 h 2734957"/>
                  <a:gd name="connsiteX6" fmla="*/ 1101172 w 2665416"/>
                  <a:gd name="connsiteY6" fmla="*/ 747297 h 2734957"/>
                  <a:gd name="connsiteX7" fmla="*/ 1166384 w 2665416"/>
                  <a:gd name="connsiteY7" fmla="*/ 1345344 h 2734957"/>
                  <a:gd name="connsiteX8" fmla="*/ 1202089 w 2665416"/>
                  <a:gd name="connsiteY8" fmla="*/ 1531294 h 2734957"/>
                  <a:gd name="connsiteX9" fmla="*/ 1066037 w 2665416"/>
                  <a:gd name="connsiteY9" fmla="*/ 1399571 h 2734957"/>
                  <a:gd name="connsiteX10" fmla="*/ 684712 w 2665416"/>
                  <a:gd name="connsiteY10" fmla="*/ 1001866 h 2734957"/>
                  <a:gd name="connsiteX11" fmla="*/ 651149 w 2665416"/>
                  <a:gd name="connsiteY11" fmla="*/ 918245 h 2734957"/>
                  <a:gd name="connsiteX12" fmla="*/ 507827 w 2665416"/>
                  <a:gd name="connsiteY12" fmla="*/ 1113924 h 2734957"/>
                  <a:gd name="connsiteX13" fmla="*/ 364965 w 2665416"/>
                  <a:gd name="connsiteY13" fmla="*/ 1587478 h 2734957"/>
                  <a:gd name="connsiteX14" fmla="*/ 343112 w 2665416"/>
                  <a:gd name="connsiteY14" fmla="*/ 1783725 h 2734957"/>
                  <a:gd name="connsiteX15" fmla="*/ 252450 w 2665416"/>
                  <a:gd name="connsiteY15" fmla="*/ 1608219 h 2734957"/>
                  <a:gd name="connsiteX16" fmla="*/ 116858 w 2665416"/>
                  <a:gd name="connsiteY16" fmla="*/ 1108447 h 2734957"/>
                  <a:gd name="connsiteX17" fmla="*/ 259455 w 2665416"/>
                  <a:gd name="connsiteY17" fmla="*/ 746560 h 2734957"/>
                  <a:gd name="connsiteX18" fmla="*/ 125509 w 2665416"/>
                  <a:gd name="connsiteY18" fmla="*/ 799296 h 2734957"/>
                  <a:gd name="connsiteX19" fmla="*/ 10050 w 2665416"/>
                  <a:gd name="connsiteY19" fmla="*/ 1244802 h 2734957"/>
                  <a:gd name="connsiteX20" fmla="*/ 674570 w 2665416"/>
                  <a:gd name="connsiteY20" fmla="*/ 2223448 h 2734957"/>
                  <a:gd name="connsiteX21" fmla="*/ 1616899 w 2665416"/>
                  <a:gd name="connsiteY21" fmla="*/ 2616059 h 2734957"/>
                  <a:gd name="connsiteX22" fmla="*/ 2571434 w 2665416"/>
                  <a:gd name="connsiteY22" fmla="*/ 2453024 h 2734957"/>
                  <a:gd name="connsiteX23" fmla="*/ 2571434 w 2665416"/>
                  <a:gd name="connsiteY23" fmla="*/ 1552951 h 2734957"/>
                  <a:gd name="connsiteX24" fmla="*/ 167406 w 2665416"/>
                  <a:gd name="connsiteY24" fmla="*/ 1698041 h 2734957"/>
                  <a:gd name="connsiteX25" fmla="*/ 93851 w 2665416"/>
                  <a:gd name="connsiteY25" fmla="*/ 1619013 h 2734957"/>
                  <a:gd name="connsiteX26" fmla="*/ 116278 w 2665416"/>
                  <a:gd name="connsiteY26" fmla="*/ 1510941 h 2734957"/>
                  <a:gd name="connsiteX27" fmla="*/ 189909 w 2665416"/>
                  <a:gd name="connsiteY27" fmla="*/ 1590007 h 2734957"/>
                  <a:gd name="connsiteX28" fmla="*/ 167406 w 2665416"/>
                  <a:gd name="connsiteY28" fmla="*/ 1698040 h 2734957"/>
                  <a:gd name="connsiteX29" fmla="*/ 464838 w 2665416"/>
                  <a:gd name="connsiteY29" fmla="*/ 1715569 h 2734957"/>
                  <a:gd name="connsiteX30" fmla="*/ 569128 w 2665416"/>
                  <a:gd name="connsiteY30" fmla="*/ 1748481 h 2734957"/>
                  <a:gd name="connsiteX31" fmla="*/ 601926 w 2665416"/>
                  <a:gd name="connsiteY31" fmla="*/ 1852880 h 2734957"/>
                  <a:gd name="connsiteX32" fmla="*/ 497636 w 2665416"/>
                  <a:gd name="connsiteY32" fmla="*/ 1819967 h 2734957"/>
                  <a:gd name="connsiteX33" fmla="*/ 464838 w 2665416"/>
                  <a:gd name="connsiteY33" fmla="*/ 1715569 h 2734957"/>
                  <a:gd name="connsiteX34" fmla="*/ 693003 w 2665416"/>
                  <a:gd name="connsiteY34" fmla="*/ 2120465 h 2734957"/>
                  <a:gd name="connsiteX35" fmla="*/ 588713 w 2665416"/>
                  <a:gd name="connsiteY35" fmla="*/ 2087515 h 2734957"/>
                  <a:gd name="connsiteX36" fmla="*/ 555877 w 2665416"/>
                  <a:gd name="connsiteY36" fmla="*/ 1983116 h 2734957"/>
                  <a:gd name="connsiteX37" fmla="*/ 660167 w 2665416"/>
                  <a:gd name="connsiteY37" fmla="*/ 2016067 h 2734957"/>
                  <a:gd name="connsiteX38" fmla="*/ 693003 w 2665416"/>
                  <a:gd name="connsiteY38" fmla="*/ 2120465 h 2734957"/>
                  <a:gd name="connsiteX39" fmla="*/ 720865 w 2665416"/>
                  <a:gd name="connsiteY39" fmla="*/ 1365360 h 2734957"/>
                  <a:gd name="connsiteX40" fmla="*/ 637244 w 2665416"/>
                  <a:gd name="connsiteY40" fmla="*/ 1294790 h 2734957"/>
                  <a:gd name="connsiteX41" fmla="*/ 647003 w 2665416"/>
                  <a:gd name="connsiteY41" fmla="*/ 1185758 h 2734957"/>
                  <a:gd name="connsiteX42" fmla="*/ 730623 w 2665416"/>
                  <a:gd name="connsiteY42" fmla="*/ 1256366 h 2734957"/>
                  <a:gd name="connsiteX43" fmla="*/ 720865 w 2665416"/>
                  <a:gd name="connsiteY43" fmla="*/ 1365359 h 2734957"/>
                  <a:gd name="connsiteX44" fmla="*/ 801882 w 2665416"/>
                  <a:gd name="connsiteY44" fmla="*/ 1622957 h 2734957"/>
                  <a:gd name="connsiteX45" fmla="*/ 811641 w 2665416"/>
                  <a:gd name="connsiteY45" fmla="*/ 1514042 h 2734957"/>
                  <a:gd name="connsiteX46" fmla="*/ 895261 w 2665416"/>
                  <a:gd name="connsiteY46" fmla="*/ 1584612 h 2734957"/>
                  <a:gd name="connsiteX47" fmla="*/ 885503 w 2665416"/>
                  <a:gd name="connsiteY47" fmla="*/ 1693644 h 2734957"/>
                  <a:gd name="connsiteX48" fmla="*/ 801882 w 2665416"/>
                  <a:gd name="connsiteY48" fmla="*/ 1622959 h 2734957"/>
                  <a:gd name="connsiteX49" fmla="*/ 976663 w 2665416"/>
                  <a:gd name="connsiteY49" fmla="*/ 2120465 h 2734957"/>
                  <a:gd name="connsiteX50" fmla="*/ 872373 w 2665416"/>
                  <a:gd name="connsiteY50" fmla="*/ 2087515 h 2734957"/>
                  <a:gd name="connsiteX51" fmla="*/ 839536 w 2665416"/>
                  <a:gd name="connsiteY51" fmla="*/ 1983116 h 2734957"/>
                  <a:gd name="connsiteX52" fmla="*/ 943827 w 2665416"/>
                  <a:gd name="connsiteY52" fmla="*/ 2016067 h 2734957"/>
                  <a:gd name="connsiteX53" fmla="*/ 976663 w 2665416"/>
                  <a:gd name="connsiteY53" fmla="*/ 2120465 h 2734957"/>
                  <a:gd name="connsiteX54" fmla="*/ 2043082 w 2665416"/>
                  <a:gd name="connsiteY54" fmla="*/ 174459 h 2734957"/>
                  <a:gd name="connsiteX55" fmla="*/ 2116178 w 2665416"/>
                  <a:gd name="connsiteY55" fmla="*/ 249353 h 2734957"/>
                  <a:gd name="connsiteX56" fmla="*/ 2116981 w 2665416"/>
                  <a:gd name="connsiteY56" fmla="*/ 354026 h 2734957"/>
                  <a:gd name="connsiteX57" fmla="*/ 2043848 w 2665416"/>
                  <a:gd name="connsiteY57" fmla="*/ 279093 h 2734957"/>
                  <a:gd name="connsiteX58" fmla="*/ 2043082 w 2665416"/>
                  <a:gd name="connsiteY58" fmla="*/ 174460 h 2734957"/>
                  <a:gd name="connsiteX59" fmla="*/ 1883075 w 2665416"/>
                  <a:gd name="connsiteY59" fmla="*/ 562053 h 2734957"/>
                  <a:gd name="connsiteX60" fmla="*/ 1966696 w 2665416"/>
                  <a:gd name="connsiteY60" fmla="*/ 632623 h 2734957"/>
                  <a:gd name="connsiteX61" fmla="*/ 1956899 w 2665416"/>
                  <a:gd name="connsiteY61" fmla="*/ 741616 h 2734957"/>
                  <a:gd name="connsiteX62" fmla="*/ 1873317 w 2665416"/>
                  <a:gd name="connsiteY62" fmla="*/ 671008 h 2734957"/>
                  <a:gd name="connsiteX63" fmla="*/ 1883076 w 2665416"/>
                  <a:gd name="connsiteY63" fmla="*/ 562054 h 2734957"/>
                  <a:gd name="connsiteX64" fmla="*/ 1282354 w 2665416"/>
                  <a:gd name="connsiteY64" fmla="*/ 1928853 h 2734957"/>
                  <a:gd name="connsiteX65" fmla="*/ 1198733 w 2665416"/>
                  <a:gd name="connsiteY65" fmla="*/ 1858206 h 2734957"/>
                  <a:gd name="connsiteX66" fmla="*/ 1208530 w 2665416"/>
                  <a:gd name="connsiteY66" fmla="*/ 1749252 h 2734957"/>
                  <a:gd name="connsiteX67" fmla="*/ 1292111 w 2665416"/>
                  <a:gd name="connsiteY67" fmla="*/ 1819822 h 2734957"/>
                  <a:gd name="connsiteX68" fmla="*/ 1282353 w 2665416"/>
                  <a:gd name="connsiteY68" fmla="*/ 1928855 h 2734957"/>
                  <a:gd name="connsiteX69" fmla="*/ 1282354 w 2665416"/>
                  <a:gd name="connsiteY69" fmla="*/ 773182 h 2734957"/>
                  <a:gd name="connsiteX70" fmla="*/ 1198733 w 2665416"/>
                  <a:gd name="connsiteY70" fmla="*/ 702612 h 2734957"/>
                  <a:gd name="connsiteX71" fmla="*/ 1208530 w 2665416"/>
                  <a:gd name="connsiteY71" fmla="*/ 593658 h 2734957"/>
                  <a:gd name="connsiteX72" fmla="*/ 1292111 w 2665416"/>
                  <a:gd name="connsiteY72" fmla="*/ 664228 h 2734957"/>
                  <a:gd name="connsiteX73" fmla="*/ 1282353 w 2665416"/>
                  <a:gd name="connsiteY73" fmla="*/ 773182 h 2734957"/>
                  <a:gd name="connsiteX74" fmla="*/ 1345461 w 2665416"/>
                  <a:gd name="connsiteY74" fmla="*/ 1294919 h 2734957"/>
                  <a:gd name="connsiteX75" fmla="*/ 1355258 w 2665416"/>
                  <a:gd name="connsiteY75" fmla="*/ 1185887 h 2734957"/>
                  <a:gd name="connsiteX76" fmla="*/ 1438878 w 2665416"/>
                  <a:gd name="connsiteY76" fmla="*/ 1256495 h 2734957"/>
                  <a:gd name="connsiteX77" fmla="*/ 1429081 w 2665416"/>
                  <a:gd name="connsiteY77" fmla="*/ 1365448 h 2734957"/>
                  <a:gd name="connsiteX78" fmla="*/ 1345461 w 2665416"/>
                  <a:gd name="connsiteY78" fmla="*/ 1294917 h 2734957"/>
                  <a:gd name="connsiteX79" fmla="*/ 1520242 w 2665416"/>
                  <a:gd name="connsiteY79" fmla="*/ 2355264 h 2734957"/>
                  <a:gd name="connsiteX80" fmla="*/ 1415991 w 2665416"/>
                  <a:gd name="connsiteY80" fmla="*/ 2322313 h 2734957"/>
                  <a:gd name="connsiteX81" fmla="*/ 1383154 w 2665416"/>
                  <a:gd name="connsiteY81" fmla="*/ 2217915 h 2734957"/>
                  <a:gd name="connsiteX82" fmla="*/ 1487406 w 2665416"/>
                  <a:gd name="connsiteY82" fmla="*/ 2250865 h 2734957"/>
                  <a:gd name="connsiteX83" fmla="*/ 1520242 w 2665416"/>
                  <a:gd name="connsiteY83" fmla="*/ 2355264 h 2734957"/>
                  <a:gd name="connsiteX84" fmla="*/ 1573476 w 2665416"/>
                  <a:gd name="connsiteY84" fmla="*/ 422483 h 2734957"/>
                  <a:gd name="connsiteX85" fmla="*/ 1657134 w 2665416"/>
                  <a:gd name="connsiteY85" fmla="*/ 493091 h 2734957"/>
                  <a:gd name="connsiteX86" fmla="*/ 1647376 w 2665416"/>
                  <a:gd name="connsiteY86" fmla="*/ 602084 h 2734957"/>
                  <a:gd name="connsiteX87" fmla="*/ 1563755 w 2665416"/>
                  <a:gd name="connsiteY87" fmla="*/ 531476 h 2734957"/>
                  <a:gd name="connsiteX88" fmla="*/ 1573476 w 2665416"/>
                  <a:gd name="connsiteY88" fmla="*/ 422483 h 2734957"/>
                  <a:gd name="connsiteX89" fmla="*/ 1685457 w 2665416"/>
                  <a:gd name="connsiteY89" fmla="*/ 1836897 h 2734957"/>
                  <a:gd name="connsiteX90" fmla="*/ 1601876 w 2665416"/>
                  <a:gd name="connsiteY90" fmla="*/ 1766327 h 2734957"/>
                  <a:gd name="connsiteX91" fmla="*/ 1611634 w 2665416"/>
                  <a:gd name="connsiteY91" fmla="*/ 1657295 h 2734957"/>
                  <a:gd name="connsiteX92" fmla="*/ 1695216 w 2665416"/>
                  <a:gd name="connsiteY92" fmla="*/ 1727903 h 2734957"/>
                  <a:gd name="connsiteX93" fmla="*/ 1685457 w 2665416"/>
                  <a:gd name="connsiteY93" fmla="*/ 1836896 h 2734957"/>
                  <a:gd name="connsiteX94" fmla="*/ 1685457 w 2665416"/>
                  <a:gd name="connsiteY94" fmla="*/ 987494 h 2734957"/>
                  <a:gd name="connsiteX95" fmla="*/ 1601876 w 2665416"/>
                  <a:gd name="connsiteY95" fmla="*/ 916886 h 2734957"/>
                  <a:gd name="connsiteX96" fmla="*/ 1611634 w 2665416"/>
                  <a:gd name="connsiteY96" fmla="*/ 807932 h 2734957"/>
                  <a:gd name="connsiteX97" fmla="*/ 1695216 w 2665416"/>
                  <a:gd name="connsiteY97" fmla="*/ 878502 h 2734957"/>
                  <a:gd name="connsiteX98" fmla="*/ 1685457 w 2665416"/>
                  <a:gd name="connsiteY98" fmla="*/ 987495 h 2734957"/>
                  <a:gd name="connsiteX99" fmla="*/ 1763336 w 2665416"/>
                  <a:gd name="connsiteY99" fmla="*/ 1386610 h 2734957"/>
                  <a:gd name="connsiteX100" fmla="*/ 1773134 w 2665416"/>
                  <a:gd name="connsiteY100" fmla="*/ 1277656 h 2734957"/>
                  <a:gd name="connsiteX101" fmla="*/ 1856754 w 2665416"/>
                  <a:gd name="connsiteY101" fmla="*/ 1348226 h 2734957"/>
                  <a:gd name="connsiteX102" fmla="*/ 1846957 w 2665416"/>
                  <a:gd name="connsiteY102" fmla="*/ 1457298 h 2734957"/>
                  <a:gd name="connsiteX103" fmla="*/ 1763336 w 2665416"/>
                  <a:gd name="connsiteY103" fmla="*/ 1386613 h 2734957"/>
                  <a:gd name="connsiteX104" fmla="*/ 1827592 w 2665416"/>
                  <a:gd name="connsiteY104" fmla="*/ 2105250 h 2734957"/>
                  <a:gd name="connsiteX105" fmla="*/ 1815920 w 2665416"/>
                  <a:gd name="connsiteY105" fmla="*/ 1996561 h 2734957"/>
                  <a:gd name="connsiteX106" fmla="*/ 1911633 w 2665416"/>
                  <a:gd name="connsiteY106" fmla="*/ 2049335 h 2734957"/>
                  <a:gd name="connsiteX107" fmla="*/ 1923305 w 2665416"/>
                  <a:gd name="connsiteY107" fmla="*/ 2158172 h 2734957"/>
                  <a:gd name="connsiteX108" fmla="*/ 1827592 w 2665416"/>
                  <a:gd name="connsiteY108" fmla="*/ 2105244 h 2734957"/>
                  <a:gd name="connsiteX109" fmla="*/ 2006272 w 2665416"/>
                  <a:gd name="connsiteY109" fmla="*/ 2560318 h 2734957"/>
                  <a:gd name="connsiteX110" fmla="*/ 1901982 w 2665416"/>
                  <a:gd name="connsiteY110" fmla="*/ 2527367 h 2734957"/>
                  <a:gd name="connsiteX111" fmla="*/ 1869146 w 2665416"/>
                  <a:gd name="connsiteY111" fmla="*/ 2422969 h 2734957"/>
                  <a:gd name="connsiteX112" fmla="*/ 1973436 w 2665416"/>
                  <a:gd name="connsiteY112" fmla="*/ 2455920 h 2734957"/>
                  <a:gd name="connsiteX113" fmla="*/ 2006272 w 2665416"/>
                  <a:gd name="connsiteY113" fmla="*/ 2560318 h 2734957"/>
                  <a:gd name="connsiteX114" fmla="*/ 1984267 w 2665416"/>
                  <a:gd name="connsiteY114" fmla="*/ 1100543 h 2734957"/>
                  <a:gd name="connsiteX115" fmla="*/ 1994026 w 2665416"/>
                  <a:gd name="connsiteY115" fmla="*/ 991590 h 2734957"/>
                  <a:gd name="connsiteX116" fmla="*/ 2077646 w 2665416"/>
                  <a:gd name="connsiteY116" fmla="*/ 1062159 h 2734957"/>
                  <a:gd name="connsiteX117" fmla="*/ 2067887 w 2665416"/>
                  <a:gd name="connsiteY117" fmla="*/ 1171153 h 2734957"/>
                  <a:gd name="connsiteX118" fmla="*/ 1984267 w 2665416"/>
                  <a:gd name="connsiteY118" fmla="*/ 1100545 h 2734957"/>
                  <a:gd name="connsiteX119" fmla="*/ 2157480 w 2665416"/>
                  <a:gd name="connsiteY119" fmla="*/ 1877310 h 2734957"/>
                  <a:gd name="connsiteX120" fmla="*/ 2073860 w 2665416"/>
                  <a:gd name="connsiteY120" fmla="*/ 1806664 h 2734957"/>
                  <a:gd name="connsiteX121" fmla="*/ 2083657 w 2665416"/>
                  <a:gd name="connsiteY121" fmla="*/ 1697710 h 2734957"/>
                  <a:gd name="connsiteX122" fmla="*/ 2167278 w 2665416"/>
                  <a:gd name="connsiteY122" fmla="*/ 1768280 h 2734957"/>
                  <a:gd name="connsiteX123" fmla="*/ 2157480 w 2665416"/>
                  <a:gd name="connsiteY123" fmla="*/ 1877312 h 2734957"/>
                  <a:gd name="connsiteX124" fmla="*/ 2157480 w 2665416"/>
                  <a:gd name="connsiteY124" fmla="*/ 619063 h 2734957"/>
                  <a:gd name="connsiteX125" fmla="*/ 2073860 w 2665416"/>
                  <a:gd name="connsiteY125" fmla="*/ 548455 h 2734957"/>
                  <a:gd name="connsiteX126" fmla="*/ 2083657 w 2665416"/>
                  <a:gd name="connsiteY126" fmla="*/ 439501 h 2734957"/>
                  <a:gd name="connsiteX127" fmla="*/ 2167278 w 2665416"/>
                  <a:gd name="connsiteY127" fmla="*/ 510071 h 2734957"/>
                  <a:gd name="connsiteX128" fmla="*/ 2157480 w 2665416"/>
                  <a:gd name="connsiteY128" fmla="*/ 619064 h 2734957"/>
                  <a:gd name="connsiteX129" fmla="*/ 2234709 w 2665416"/>
                  <a:gd name="connsiteY129" fmla="*/ 751824 h 2734957"/>
                  <a:gd name="connsiteX130" fmla="*/ 2324874 w 2665416"/>
                  <a:gd name="connsiteY130" fmla="*/ 819639 h 2734957"/>
                  <a:gd name="connsiteX131" fmla="*/ 2308417 w 2665416"/>
                  <a:gd name="connsiteY131" fmla="*/ 931385 h 2734957"/>
                  <a:gd name="connsiteX132" fmla="*/ 2218253 w 2665416"/>
                  <a:gd name="connsiteY132" fmla="*/ 863532 h 2734957"/>
                  <a:gd name="connsiteX133" fmla="*/ 2234709 w 2665416"/>
                  <a:gd name="connsiteY133" fmla="*/ 751825 h 2734957"/>
                  <a:gd name="connsiteX134" fmla="*/ 2230117 w 2665416"/>
                  <a:gd name="connsiteY134" fmla="*/ 1239271 h 2734957"/>
                  <a:gd name="connsiteX135" fmla="*/ 2313698 w 2665416"/>
                  <a:gd name="connsiteY135" fmla="*/ 1309841 h 2734957"/>
                  <a:gd name="connsiteX136" fmla="*/ 2303901 w 2665416"/>
                  <a:gd name="connsiteY136" fmla="*/ 1418913 h 2734957"/>
                  <a:gd name="connsiteX137" fmla="*/ 2220281 w 2665416"/>
                  <a:gd name="connsiteY137" fmla="*/ 1348266 h 2734957"/>
                  <a:gd name="connsiteX138" fmla="*/ 2230116 w 2665416"/>
                  <a:gd name="connsiteY138" fmla="*/ 1239273 h 2734957"/>
                  <a:gd name="connsiteX139" fmla="*/ 2336044 w 2665416"/>
                  <a:gd name="connsiteY139" fmla="*/ 2572564 h 2734957"/>
                  <a:gd name="connsiteX140" fmla="*/ 2240254 w 2665416"/>
                  <a:gd name="connsiteY140" fmla="*/ 2519675 h 2734957"/>
                  <a:gd name="connsiteX141" fmla="*/ 2228582 w 2665416"/>
                  <a:gd name="connsiteY141" fmla="*/ 2410839 h 2734957"/>
                  <a:gd name="connsiteX142" fmla="*/ 2324371 w 2665416"/>
                  <a:gd name="connsiteY142" fmla="*/ 2463728 h 2734957"/>
                  <a:gd name="connsiteX143" fmla="*/ 2336044 w 2665416"/>
                  <a:gd name="connsiteY143" fmla="*/ 2572564 h 2734957"/>
                  <a:gd name="connsiteX144" fmla="*/ 2363445 w 2665416"/>
                  <a:gd name="connsiteY144" fmla="*/ 2207160 h 2734957"/>
                  <a:gd name="connsiteX145" fmla="*/ 2279825 w 2665416"/>
                  <a:gd name="connsiteY145" fmla="*/ 2136590 h 2734957"/>
                  <a:gd name="connsiteX146" fmla="*/ 2289583 w 2665416"/>
                  <a:gd name="connsiteY146" fmla="*/ 2027519 h 2734957"/>
                  <a:gd name="connsiteX147" fmla="*/ 2373127 w 2665416"/>
                  <a:gd name="connsiteY147" fmla="*/ 2098165 h 2734957"/>
                  <a:gd name="connsiteX148" fmla="*/ 2363444 w 2665416"/>
                  <a:gd name="connsiteY148" fmla="*/ 2207158 h 2734957"/>
                  <a:gd name="connsiteX149" fmla="*/ 2520964 w 2665416"/>
                  <a:gd name="connsiteY149" fmla="*/ 1973596 h 2734957"/>
                  <a:gd name="connsiteX150" fmla="*/ 2448557 w 2665416"/>
                  <a:gd name="connsiteY150" fmla="*/ 1891507 h 2734957"/>
                  <a:gd name="connsiteX151" fmla="*/ 2474772 w 2665416"/>
                  <a:gd name="connsiteY151" fmla="*/ 1785042 h 2734957"/>
                  <a:gd name="connsiteX152" fmla="*/ 2547141 w 2665416"/>
                  <a:gd name="connsiteY152" fmla="*/ 1867131 h 2734957"/>
                  <a:gd name="connsiteX153" fmla="*/ 2520964 w 2665416"/>
                  <a:gd name="connsiteY153" fmla="*/ 1973596 h 273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2665416" h="2734957">
                    <a:moveTo>
                      <a:pt x="2571429" y="1552926"/>
                    </a:moveTo>
                    <a:cubicBezTo>
                      <a:pt x="2402233" y="1275010"/>
                      <a:pt x="2444566" y="989511"/>
                      <a:pt x="2444566" y="989511"/>
                    </a:cubicBezTo>
                    <a:cubicBezTo>
                      <a:pt x="2447513" y="425872"/>
                      <a:pt x="2264044" y="142637"/>
                      <a:pt x="2074381" y="0"/>
                    </a:cubicBezTo>
                    <a:lnTo>
                      <a:pt x="2022908" y="111521"/>
                    </a:lnTo>
                    <a:cubicBezTo>
                      <a:pt x="2015407" y="121624"/>
                      <a:pt x="1837066" y="359702"/>
                      <a:pt x="1502278" y="365100"/>
                    </a:cubicBezTo>
                    <a:cubicBezTo>
                      <a:pt x="1276062" y="368774"/>
                      <a:pt x="1139666" y="430810"/>
                      <a:pt x="1072164" y="469420"/>
                    </a:cubicBezTo>
                    <a:cubicBezTo>
                      <a:pt x="1094513" y="532796"/>
                      <a:pt x="1124632" y="645808"/>
                      <a:pt x="1101172" y="747297"/>
                    </a:cubicBezTo>
                    <a:cubicBezTo>
                      <a:pt x="1081463" y="832639"/>
                      <a:pt x="1130716" y="1159463"/>
                      <a:pt x="1166384" y="1345344"/>
                    </a:cubicBezTo>
                    <a:lnTo>
                      <a:pt x="1202089" y="1531294"/>
                    </a:lnTo>
                    <a:lnTo>
                      <a:pt x="1066037" y="1399571"/>
                    </a:lnTo>
                    <a:cubicBezTo>
                      <a:pt x="1032933" y="1367463"/>
                      <a:pt x="741242" y="1084152"/>
                      <a:pt x="684712" y="1001866"/>
                    </a:cubicBezTo>
                    <a:cubicBezTo>
                      <a:pt x="669097" y="979133"/>
                      <a:pt x="658306" y="950163"/>
                      <a:pt x="651149" y="918245"/>
                    </a:cubicBezTo>
                    <a:cubicBezTo>
                      <a:pt x="605570" y="999990"/>
                      <a:pt x="555206" y="1075078"/>
                      <a:pt x="507827" y="1113924"/>
                    </a:cubicBezTo>
                    <a:cubicBezTo>
                      <a:pt x="439285" y="1169989"/>
                      <a:pt x="386705" y="1392113"/>
                      <a:pt x="364965" y="1587478"/>
                    </a:cubicBezTo>
                    <a:lnTo>
                      <a:pt x="343112" y="1783725"/>
                    </a:lnTo>
                    <a:lnTo>
                      <a:pt x="252450" y="1608219"/>
                    </a:lnTo>
                    <a:cubicBezTo>
                      <a:pt x="235688" y="1575842"/>
                      <a:pt x="89798" y="1286862"/>
                      <a:pt x="116858" y="1108447"/>
                    </a:cubicBezTo>
                    <a:cubicBezTo>
                      <a:pt x="132281" y="1006762"/>
                      <a:pt x="185859" y="863401"/>
                      <a:pt x="259455" y="746560"/>
                    </a:cubicBezTo>
                    <a:cubicBezTo>
                      <a:pt x="211618" y="763743"/>
                      <a:pt x="164469" y="781960"/>
                      <a:pt x="125509" y="799296"/>
                    </a:cubicBezTo>
                    <a:cubicBezTo>
                      <a:pt x="36722" y="945450"/>
                      <a:pt x="10050" y="1244802"/>
                      <a:pt x="10050" y="1244802"/>
                    </a:cubicBezTo>
                    <a:cubicBezTo>
                      <a:pt x="-86544" y="1903277"/>
                      <a:pt x="541701" y="2181193"/>
                      <a:pt x="674570" y="2223448"/>
                    </a:cubicBezTo>
                    <a:cubicBezTo>
                      <a:pt x="807478" y="2265698"/>
                      <a:pt x="1018891" y="2301940"/>
                      <a:pt x="1616899" y="2616059"/>
                    </a:cubicBezTo>
                    <a:cubicBezTo>
                      <a:pt x="2214946" y="2930145"/>
                      <a:pt x="2498867" y="2531482"/>
                      <a:pt x="2571434" y="2453024"/>
                    </a:cubicBezTo>
                    <a:cubicBezTo>
                      <a:pt x="2643879" y="2374456"/>
                      <a:pt x="2740592" y="1830749"/>
                      <a:pt x="2571434" y="1552951"/>
                    </a:cubicBezTo>
                    <a:close/>
                    <a:moveTo>
                      <a:pt x="167406" y="1698041"/>
                    </a:moveTo>
                    <a:cubicBezTo>
                      <a:pt x="140885" y="1706001"/>
                      <a:pt x="107973" y="1670601"/>
                      <a:pt x="93851" y="1619013"/>
                    </a:cubicBezTo>
                    <a:cubicBezTo>
                      <a:pt x="79692" y="1567272"/>
                      <a:pt x="89795" y="1518935"/>
                      <a:pt x="116278" y="1510941"/>
                    </a:cubicBezTo>
                    <a:cubicBezTo>
                      <a:pt x="142837" y="1502866"/>
                      <a:pt x="175864" y="1538419"/>
                      <a:pt x="189909" y="1590007"/>
                    </a:cubicBezTo>
                    <a:cubicBezTo>
                      <a:pt x="204031" y="1641709"/>
                      <a:pt x="194004" y="1690045"/>
                      <a:pt x="167406" y="1698040"/>
                    </a:cubicBezTo>
                    <a:close/>
                    <a:moveTo>
                      <a:pt x="464838" y="1715569"/>
                    </a:moveTo>
                    <a:cubicBezTo>
                      <a:pt x="484547" y="1695822"/>
                      <a:pt x="531274" y="1710555"/>
                      <a:pt x="569128" y="1748481"/>
                    </a:cubicBezTo>
                    <a:cubicBezTo>
                      <a:pt x="606939" y="1786331"/>
                      <a:pt x="621673" y="1833173"/>
                      <a:pt x="601926" y="1852880"/>
                    </a:cubicBezTo>
                    <a:cubicBezTo>
                      <a:pt x="582217" y="1872512"/>
                      <a:pt x="535490" y="1857893"/>
                      <a:pt x="497636" y="1819967"/>
                    </a:cubicBezTo>
                    <a:cubicBezTo>
                      <a:pt x="459825" y="1782003"/>
                      <a:pt x="445129" y="1735314"/>
                      <a:pt x="464838" y="1715569"/>
                    </a:cubicBezTo>
                    <a:close/>
                    <a:moveTo>
                      <a:pt x="693003" y="2120465"/>
                    </a:moveTo>
                    <a:cubicBezTo>
                      <a:pt x="673295" y="2140174"/>
                      <a:pt x="626567" y="2125479"/>
                      <a:pt x="588713" y="2087515"/>
                    </a:cubicBezTo>
                    <a:cubicBezTo>
                      <a:pt x="550863" y="2049551"/>
                      <a:pt x="536168" y="2002823"/>
                      <a:pt x="555877" y="1983116"/>
                    </a:cubicBezTo>
                    <a:cubicBezTo>
                      <a:pt x="575586" y="1963409"/>
                      <a:pt x="622313" y="1978103"/>
                      <a:pt x="660167" y="2016067"/>
                    </a:cubicBezTo>
                    <a:cubicBezTo>
                      <a:pt x="698017" y="2053993"/>
                      <a:pt x="712712" y="2100720"/>
                      <a:pt x="693003" y="2120465"/>
                    </a:cubicBezTo>
                    <a:close/>
                    <a:moveTo>
                      <a:pt x="720865" y="1365360"/>
                    </a:moveTo>
                    <a:cubicBezTo>
                      <a:pt x="695071" y="1375999"/>
                      <a:pt x="657643" y="1344350"/>
                      <a:pt x="637244" y="1294790"/>
                    </a:cubicBezTo>
                    <a:cubicBezTo>
                      <a:pt x="616808" y="1245192"/>
                      <a:pt x="621171" y="1196358"/>
                      <a:pt x="647003" y="1185758"/>
                    </a:cubicBezTo>
                    <a:cubicBezTo>
                      <a:pt x="672797" y="1175119"/>
                      <a:pt x="710225" y="1206768"/>
                      <a:pt x="730623" y="1256366"/>
                    </a:cubicBezTo>
                    <a:cubicBezTo>
                      <a:pt x="751021" y="1305964"/>
                      <a:pt x="746658" y="1354720"/>
                      <a:pt x="720865" y="1365359"/>
                    </a:cubicBezTo>
                    <a:close/>
                    <a:moveTo>
                      <a:pt x="801882" y="1622957"/>
                    </a:moveTo>
                    <a:cubicBezTo>
                      <a:pt x="781408" y="1573511"/>
                      <a:pt x="785809" y="1524642"/>
                      <a:pt x="811641" y="1514042"/>
                    </a:cubicBezTo>
                    <a:cubicBezTo>
                      <a:pt x="837435" y="1503403"/>
                      <a:pt x="874863" y="1535052"/>
                      <a:pt x="895261" y="1584612"/>
                    </a:cubicBezTo>
                    <a:cubicBezTo>
                      <a:pt x="915659" y="1634210"/>
                      <a:pt x="911335" y="1683043"/>
                      <a:pt x="885503" y="1693644"/>
                    </a:cubicBezTo>
                    <a:cubicBezTo>
                      <a:pt x="859671" y="1704283"/>
                      <a:pt x="822319" y="1672596"/>
                      <a:pt x="801882" y="1622959"/>
                    </a:cubicBezTo>
                    <a:close/>
                    <a:moveTo>
                      <a:pt x="976663" y="2120465"/>
                    </a:moveTo>
                    <a:cubicBezTo>
                      <a:pt x="956954" y="2140174"/>
                      <a:pt x="910227" y="2125479"/>
                      <a:pt x="872373" y="2087515"/>
                    </a:cubicBezTo>
                    <a:cubicBezTo>
                      <a:pt x="834523" y="2049551"/>
                      <a:pt x="819827" y="2002823"/>
                      <a:pt x="839536" y="1983116"/>
                    </a:cubicBezTo>
                    <a:cubicBezTo>
                      <a:pt x="859245" y="1963409"/>
                      <a:pt x="905973" y="1978103"/>
                      <a:pt x="943827" y="2016067"/>
                    </a:cubicBezTo>
                    <a:cubicBezTo>
                      <a:pt x="981676" y="2053993"/>
                      <a:pt x="996410" y="2100720"/>
                      <a:pt x="976663" y="2120465"/>
                    </a:cubicBezTo>
                    <a:close/>
                    <a:moveTo>
                      <a:pt x="2043082" y="174459"/>
                    </a:moveTo>
                    <a:cubicBezTo>
                      <a:pt x="2063059" y="166231"/>
                      <a:pt x="2095818" y="199755"/>
                      <a:pt x="2116178" y="249353"/>
                    </a:cubicBezTo>
                    <a:cubicBezTo>
                      <a:pt x="2136575" y="298989"/>
                      <a:pt x="2136920" y="345794"/>
                      <a:pt x="2116981" y="354026"/>
                    </a:cubicBezTo>
                    <a:cubicBezTo>
                      <a:pt x="2096966" y="362254"/>
                      <a:pt x="2064245" y="328729"/>
                      <a:pt x="2043848" y="279093"/>
                    </a:cubicBezTo>
                    <a:cubicBezTo>
                      <a:pt x="2023412" y="229533"/>
                      <a:pt x="2023143" y="182730"/>
                      <a:pt x="2043082" y="174460"/>
                    </a:cubicBezTo>
                    <a:close/>
                    <a:moveTo>
                      <a:pt x="1883075" y="562053"/>
                    </a:moveTo>
                    <a:cubicBezTo>
                      <a:pt x="1908831" y="551415"/>
                      <a:pt x="1946335" y="583025"/>
                      <a:pt x="1966696" y="632623"/>
                    </a:cubicBezTo>
                    <a:cubicBezTo>
                      <a:pt x="1987055" y="682259"/>
                      <a:pt x="1982693" y="730977"/>
                      <a:pt x="1956899" y="741616"/>
                    </a:cubicBezTo>
                    <a:cubicBezTo>
                      <a:pt x="1931143" y="752255"/>
                      <a:pt x="1893677" y="720644"/>
                      <a:pt x="1873317" y="671008"/>
                    </a:cubicBezTo>
                    <a:cubicBezTo>
                      <a:pt x="1852920" y="621410"/>
                      <a:pt x="1857282" y="572655"/>
                      <a:pt x="1883076" y="562054"/>
                    </a:cubicBezTo>
                    <a:close/>
                    <a:moveTo>
                      <a:pt x="1282354" y="1928853"/>
                    </a:moveTo>
                    <a:cubicBezTo>
                      <a:pt x="1256598" y="1939338"/>
                      <a:pt x="1219093" y="1907843"/>
                      <a:pt x="1198733" y="1858206"/>
                    </a:cubicBezTo>
                    <a:cubicBezTo>
                      <a:pt x="1178335" y="1808685"/>
                      <a:pt x="1182698" y="1759892"/>
                      <a:pt x="1208530" y="1749252"/>
                    </a:cubicBezTo>
                    <a:cubicBezTo>
                      <a:pt x="1234286" y="1738614"/>
                      <a:pt x="1271752" y="1770262"/>
                      <a:pt x="1292111" y="1819822"/>
                    </a:cubicBezTo>
                    <a:cubicBezTo>
                      <a:pt x="1312509" y="1869420"/>
                      <a:pt x="1308108" y="1918254"/>
                      <a:pt x="1282353" y="1928855"/>
                    </a:cubicBezTo>
                    <a:close/>
                    <a:moveTo>
                      <a:pt x="1282354" y="773182"/>
                    </a:moveTo>
                    <a:cubicBezTo>
                      <a:pt x="1256598" y="783820"/>
                      <a:pt x="1219093" y="752210"/>
                      <a:pt x="1198733" y="702612"/>
                    </a:cubicBezTo>
                    <a:cubicBezTo>
                      <a:pt x="1178335" y="653014"/>
                      <a:pt x="1182698" y="604298"/>
                      <a:pt x="1208530" y="593658"/>
                    </a:cubicBezTo>
                    <a:cubicBezTo>
                      <a:pt x="1234286" y="583019"/>
                      <a:pt x="1271752" y="614630"/>
                      <a:pt x="1292111" y="664228"/>
                    </a:cubicBezTo>
                    <a:cubicBezTo>
                      <a:pt x="1312509" y="713826"/>
                      <a:pt x="1308108" y="762542"/>
                      <a:pt x="1282353" y="773182"/>
                    </a:cubicBezTo>
                    <a:close/>
                    <a:moveTo>
                      <a:pt x="1345461" y="1294919"/>
                    </a:moveTo>
                    <a:cubicBezTo>
                      <a:pt x="1325063" y="1245321"/>
                      <a:pt x="1329388" y="1196487"/>
                      <a:pt x="1355258" y="1185887"/>
                    </a:cubicBezTo>
                    <a:cubicBezTo>
                      <a:pt x="1381014" y="1175248"/>
                      <a:pt x="1418518" y="1206897"/>
                      <a:pt x="1438878" y="1256495"/>
                    </a:cubicBezTo>
                    <a:cubicBezTo>
                      <a:pt x="1459276" y="1306016"/>
                      <a:pt x="1454875" y="1354809"/>
                      <a:pt x="1429081" y="1365448"/>
                    </a:cubicBezTo>
                    <a:cubicBezTo>
                      <a:pt x="1403326" y="1376049"/>
                      <a:pt x="1365859" y="1344400"/>
                      <a:pt x="1345461" y="1294917"/>
                    </a:cubicBezTo>
                    <a:close/>
                    <a:moveTo>
                      <a:pt x="1520242" y="2355264"/>
                    </a:moveTo>
                    <a:cubicBezTo>
                      <a:pt x="1500495" y="2374896"/>
                      <a:pt x="1453844" y="2360277"/>
                      <a:pt x="1415991" y="2322313"/>
                    </a:cubicBezTo>
                    <a:cubicBezTo>
                      <a:pt x="1378103" y="2284387"/>
                      <a:pt x="1363445" y="2237660"/>
                      <a:pt x="1383154" y="2217915"/>
                    </a:cubicBezTo>
                    <a:cubicBezTo>
                      <a:pt x="1402825" y="2198206"/>
                      <a:pt x="1449553" y="2212901"/>
                      <a:pt x="1487406" y="2250865"/>
                    </a:cubicBezTo>
                    <a:cubicBezTo>
                      <a:pt x="1525255" y="2288715"/>
                      <a:pt x="1539951" y="2335557"/>
                      <a:pt x="1520242" y="2355264"/>
                    </a:cubicBezTo>
                    <a:close/>
                    <a:moveTo>
                      <a:pt x="1573476" y="422483"/>
                    </a:moveTo>
                    <a:cubicBezTo>
                      <a:pt x="1599346" y="411844"/>
                      <a:pt x="1636774" y="443493"/>
                      <a:pt x="1657134" y="493091"/>
                    </a:cubicBezTo>
                    <a:cubicBezTo>
                      <a:pt x="1677532" y="542651"/>
                      <a:pt x="1673169" y="591445"/>
                      <a:pt x="1647376" y="602084"/>
                    </a:cubicBezTo>
                    <a:cubicBezTo>
                      <a:pt x="1621543" y="612685"/>
                      <a:pt x="1584116" y="581074"/>
                      <a:pt x="1563755" y="531476"/>
                    </a:cubicBezTo>
                    <a:cubicBezTo>
                      <a:pt x="1543319" y="481955"/>
                      <a:pt x="1547758" y="433123"/>
                      <a:pt x="1573476" y="422483"/>
                    </a:cubicBezTo>
                    <a:close/>
                    <a:moveTo>
                      <a:pt x="1685457" y="1836897"/>
                    </a:moveTo>
                    <a:cubicBezTo>
                      <a:pt x="1659663" y="1847535"/>
                      <a:pt x="1622235" y="1815887"/>
                      <a:pt x="1601876" y="1766327"/>
                    </a:cubicBezTo>
                    <a:cubicBezTo>
                      <a:pt x="1581440" y="1716729"/>
                      <a:pt x="1585802" y="1667856"/>
                      <a:pt x="1611634" y="1657295"/>
                    </a:cubicBezTo>
                    <a:cubicBezTo>
                      <a:pt x="1637428" y="1646656"/>
                      <a:pt x="1674895" y="1678304"/>
                      <a:pt x="1695216" y="1727903"/>
                    </a:cubicBezTo>
                    <a:cubicBezTo>
                      <a:pt x="1715613" y="1777501"/>
                      <a:pt x="1711251" y="1826256"/>
                      <a:pt x="1685457" y="1836896"/>
                    </a:cubicBezTo>
                    <a:close/>
                    <a:moveTo>
                      <a:pt x="1685457" y="987494"/>
                    </a:moveTo>
                    <a:cubicBezTo>
                      <a:pt x="1659663" y="998133"/>
                      <a:pt x="1622235" y="966522"/>
                      <a:pt x="1601876" y="916886"/>
                    </a:cubicBezTo>
                    <a:cubicBezTo>
                      <a:pt x="1581440" y="867288"/>
                      <a:pt x="1585802" y="818572"/>
                      <a:pt x="1611634" y="807932"/>
                    </a:cubicBezTo>
                    <a:cubicBezTo>
                      <a:pt x="1637428" y="797294"/>
                      <a:pt x="1674895" y="828904"/>
                      <a:pt x="1695216" y="878502"/>
                    </a:cubicBezTo>
                    <a:cubicBezTo>
                      <a:pt x="1715613" y="928100"/>
                      <a:pt x="1711251" y="976856"/>
                      <a:pt x="1685457" y="987495"/>
                    </a:cubicBezTo>
                    <a:close/>
                    <a:moveTo>
                      <a:pt x="1763336" y="1386610"/>
                    </a:moveTo>
                    <a:cubicBezTo>
                      <a:pt x="1742939" y="1337089"/>
                      <a:pt x="1747340" y="1288296"/>
                      <a:pt x="1773134" y="1277656"/>
                    </a:cubicBezTo>
                    <a:cubicBezTo>
                      <a:pt x="1798927" y="1267018"/>
                      <a:pt x="1836394" y="1298666"/>
                      <a:pt x="1856754" y="1348226"/>
                    </a:cubicBezTo>
                    <a:cubicBezTo>
                      <a:pt x="1877152" y="1397862"/>
                      <a:pt x="1872751" y="1446697"/>
                      <a:pt x="1846957" y="1457298"/>
                    </a:cubicBezTo>
                    <a:cubicBezTo>
                      <a:pt x="1821201" y="1467822"/>
                      <a:pt x="1783735" y="1436326"/>
                      <a:pt x="1763336" y="1386613"/>
                    </a:cubicBezTo>
                    <a:close/>
                    <a:moveTo>
                      <a:pt x="1827592" y="2105250"/>
                    </a:moveTo>
                    <a:cubicBezTo>
                      <a:pt x="1797818" y="2060627"/>
                      <a:pt x="1792651" y="2011948"/>
                      <a:pt x="1815920" y="1996561"/>
                    </a:cubicBezTo>
                    <a:cubicBezTo>
                      <a:pt x="1839073" y="1981062"/>
                      <a:pt x="1882012" y="2004712"/>
                      <a:pt x="1911633" y="2049335"/>
                    </a:cubicBezTo>
                    <a:cubicBezTo>
                      <a:pt x="1941292" y="2094035"/>
                      <a:pt x="1946535" y="2142791"/>
                      <a:pt x="1923305" y="2158172"/>
                    </a:cubicBezTo>
                    <a:cubicBezTo>
                      <a:pt x="1900151" y="2173594"/>
                      <a:pt x="1857251" y="2150020"/>
                      <a:pt x="1827592" y="2105244"/>
                    </a:cubicBezTo>
                    <a:close/>
                    <a:moveTo>
                      <a:pt x="2006272" y="2560318"/>
                    </a:moveTo>
                    <a:cubicBezTo>
                      <a:pt x="1986563" y="2580027"/>
                      <a:pt x="1939759" y="2565331"/>
                      <a:pt x="1901982" y="2527367"/>
                    </a:cubicBezTo>
                    <a:cubicBezTo>
                      <a:pt x="1864132" y="2489403"/>
                      <a:pt x="1849437" y="2442714"/>
                      <a:pt x="1869146" y="2422969"/>
                    </a:cubicBezTo>
                    <a:cubicBezTo>
                      <a:pt x="1888893" y="2403260"/>
                      <a:pt x="1935582" y="2417955"/>
                      <a:pt x="1973436" y="2455920"/>
                    </a:cubicBezTo>
                    <a:cubicBezTo>
                      <a:pt x="2011290" y="2493883"/>
                      <a:pt x="2026058" y="2540573"/>
                      <a:pt x="2006272" y="2560318"/>
                    </a:cubicBezTo>
                    <a:close/>
                    <a:moveTo>
                      <a:pt x="1984267" y="1100543"/>
                    </a:moveTo>
                    <a:cubicBezTo>
                      <a:pt x="1963831" y="1050984"/>
                      <a:pt x="1968232" y="1002229"/>
                      <a:pt x="1994026" y="991590"/>
                    </a:cubicBezTo>
                    <a:cubicBezTo>
                      <a:pt x="2019858" y="980951"/>
                      <a:pt x="2057286" y="1012561"/>
                      <a:pt x="2077646" y="1062159"/>
                    </a:cubicBezTo>
                    <a:cubicBezTo>
                      <a:pt x="2098044" y="1111796"/>
                      <a:pt x="2093681" y="1160513"/>
                      <a:pt x="2067887" y="1171153"/>
                    </a:cubicBezTo>
                    <a:cubicBezTo>
                      <a:pt x="2042093" y="1181753"/>
                      <a:pt x="2004627" y="1150181"/>
                      <a:pt x="1984267" y="1100545"/>
                    </a:cubicBezTo>
                    <a:close/>
                    <a:moveTo>
                      <a:pt x="2157480" y="1877310"/>
                    </a:moveTo>
                    <a:cubicBezTo>
                      <a:pt x="2131648" y="1887796"/>
                      <a:pt x="2094182" y="1856262"/>
                      <a:pt x="2073860" y="1806664"/>
                    </a:cubicBezTo>
                    <a:cubicBezTo>
                      <a:pt x="2053462" y="1757142"/>
                      <a:pt x="2057863" y="1708349"/>
                      <a:pt x="2083657" y="1697710"/>
                    </a:cubicBezTo>
                    <a:cubicBezTo>
                      <a:pt x="2109451" y="1687071"/>
                      <a:pt x="2146917" y="1718720"/>
                      <a:pt x="2167278" y="1768280"/>
                    </a:cubicBezTo>
                    <a:cubicBezTo>
                      <a:pt x="2187675" y="1817878"/>
                      <a:pt x="2183274" y="1866711"/>
                      <a:pt x="2157480" y="1877312"/>
                    </a:cubicBezTo>
                    <a:close/>
                    <a:moveTo>
                      <a:pt x="2157480" y="619063"/>
                    </a:moveTo>
                    <a:cubicBezTo>
                      <a:pt x="2131648" y="629702"/>
                      <a:pt x="2094182" y="598091"/>
                      <a:pt x="2073860" y="548455"/>
                    </a:cubicBezTo>
                    <a:cubicBezTo>
                      <a:pt x="2053462" y="498895"/>
                      <a:pt x="2057863" y="450180"/>
                      <a:pt x="2083657" y="439501"/>
                    </a:cubicBezTo>
                    <a:cubicBezTo>
                      <a:pt x="2109451" y="428824"/>
                      <a:pt x="2146917" y="460473"/>
                      <a:pt x="2167278" y="510071"/>
                    </a:cubicBezTo>
                    <a:cubicBezTo>
                      <a:pt x="2187675" y="559669"/>
                      <a:pt x="2183274" y="608463"/>
                      <a:pt x="2157480" y="619064"/>
                    </a:cubicBezTo>
                    <a:close/>
                    <a:moveTo>
                      <a:pt x="2234709" y="751824"/>
                    </a:moveTo>
                    <a:cubicBezTo>
                      <a:pt x="2264215" y="739692"/>
                      <a:pt x="2304629" y="770041"/>
                      <a:pt x="2324874" y="819639"/>
                    </a:cubicBezTo>
                    <a:cubicBezTo>
                      <a:pt x="2345271" y="869275"/>
                      <a:pt x="2338000" y="919295"/>
                      <a:pt x="2308417" y="931385"/>
                    </a:cubicBezTo>
                    <a:cubicBezTo>
                      <a:pt x="2279026" y="943479"/>
                      <a:pt x="2238536" y="913130"/>
                      <a:pt x="2218253" y="863532"/>
                    </a:cubicBezTo>
                    <a:cubicBezTo>
                      <a:pt x="2197894" y="813972"/>
                      <a:pt x="2205242" y="763875"/>
                      <a:pt x="2234709" y="751825"/>
                    </a:cubicBezTo>
                    <a:close/>
                    <a:moveTo>
                      <a:pt x="2230117" y="1239271"/>
                    </a:moveTo>
                    <a:cubicBezTo>
                      <a:pt x="2255873" y="1228632"/>
                      <a:pt x="2293339" y="1260281"/>
                      <a:pt x="2313698" y="1309841"/>
                    </a:cubicBezTo>
                    <a:cubicBezTo>
                      <a:pt x="2334096" y="1359477"/>
                      <a:pt x="2329695" y="1408312"/>
                      <a:pt x="2303901" y="1418913"/>
                    </a:cubicBezTo>
                    <a:cubicBezTo>
                      <a:pt x="2278145" y="1429398"/>
                      <a:pt x="2240641" y="1397903"/>
                      <a:pt x="2220281" y="1348266"/>
                    </a:cubicBezTo>
                    <a:cubicBezTo>
                      <a:pt x="2199959" y="1298706"/>
                      <a:pt x="2204284" y="1249913"/>
                      <a:pt x="2230116" y="1239273"/>
                    </a:cubicBezTo>
                    <a:close/>
                    <a:moveTo>
                      <a:pt x="2336044" y="2572564"/>
                    </a:moveTo>
                    <a:cubicBezTo>
                      <a:pt x="2312814" y="2587949"/>
                      <a:pt x="2269913" y="2564413"/>
                      <a:pt x="2240254" y="2519675"/>
                    </a:cubicBezTo>
                    <a:cubicBezTo>
                      <a:pt x="2210633" y="2475090"/>
                      <a:pt x="2205352" y="2426373"/>
                      <a:pt x="2228582" y="2410839"/>
                    </a:cubicBezTo>
                    <a:cubicBezTo>
                      <a:pt x="2251812" y="2395454"/>
                      <a:pt x="2294751" y="2419105"/>
                      <a:pt x="2324371" y="2463728"/>
                    </a:cubicBezTo>
                    <a:cubicBezTo>
                      <a:pt x="2353992" y="2508389"/>
                      <a:pt x="2359274" y="2557106"/>
                      <a:pt x="2336044" y="2572564"/>
                    </a:cubicBezTo>
                    <a:close/>
                    <a:moveTo>
                      <a:pt x="2363445" y="2207160"/>
                    </a:moveTo>
                    <a:cubicBezTo>
                      <a:pt x="2337613" y="2217799"/>
                      <a:pt x="2300185" y="2186150"/>
                      <a:pt x="2279825" y="2136590"/>
                    </a:cubicBezTo>
                    <a:cubicBezTo>
                      <a:pt x="2259389" y="2086954"/>
                      <a:pt x="2263790" y="2038119"/>
                      <a:pt x="2289583" y="2027519"/>
                    </a:cubicBezTo>
                    <a:cubicBezTo>
                      <a:pt x="2315416" y="2016880"/>
                      <a:pt x="2352844" y="2048529"/>
                      <a:pt x="2373127" y="2098165"/>
                    </a:cubicBezTo>
                    <a:cubicBezTo>
                      <a:pt x="2393563" y="2147687"/>
                      <a:pt x="2389276" y="2196519"/>
                      <a:pt x="2363444" y="2207158"/>
                    </a:cubicBezTo>
                    <a:close/>
                    <a:moveTo>
                      <a:pt x="2520964" y="1973596"/>
                    </a:moveTo>
                    <a:cubicBezTo>
                      <a:pt x="2493754" y="1980370"/>
                      <a:pt x="2461339" y="1943592"/>
                      <a:pt x="2448557" y="1891507"/>
                    </a:cubicBezTo>
                    <a:cubicBezTo>
                      <a:pt x="2435775" y="1839422"/>
                      <a:pt x="2447524" y="1791811"/>
                      <a:pt x="2474772" y="1785042"/>
                    </a:cubicBezTo>
                    <a:cubicBezTo>
                      <a:pt x="2501982" y="1778383"/>
                      <a:pt x="2534435" y="1815160"/>
                      <a:pt x="2547141" y="1867131"/>
                    </a:cubicBezTo>
                    <a:cubicBezTo>
                      <a:pt x="2560000" y="1919293"/>
                      <a:pt x="2548289" y="1966944"/>
                      <a:pt x="2520964" y="1973596"/>
                    </a:cubicBezTo>
                    <a:close/>
                  </a:path>
                </a:pathLst>
              </a:custGeom>
              <a:solidFill>
                <a:srgbClr val="E25A5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3679CD2B-F748-F4F3-523E-8022BA9F3E74}"/>
              </a:ext>
            </a:extLst>
          </p:cNvPr>
          <p:cNvSpPr txBox="1"/>
          <p:nvPr/>
        </p:nvSpPr>
        <p:spPr>
          <a:xfrm>
            <a:off x="1372987" y="3363544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55ABD08-393F-3512-5BDE-7C347EF915F2}"/>
              </a:ext>
            </a:extLst>
          </p:cNvPr>
          <p:cNvSpPr txBox="1"/>
          <p:nvPr/>
        </p:nvSpPr>
        <p:spPr>
          <a:xfrm>
            <a:off x="1971639" y="4120081"/>
            <a:ext cx="440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Vivamus a tellus. Pellentesque habitant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80CBC22-D562-66D8-4584-03226B20F528}"/>
              </a:ext>
            </a:extLst>
          </p:cNvPr>
          <p:cNvSpPr txBox="1"/>
          <p:nvPr/>
        </p:nvSpPr>
        <p:spPr>
          <a:xfrm>
            <a:off x="8548759" y="4132278"/>
            <a:ext cx="3148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Pellentesque Habitant Morbi Tristique Senectus Et Netus Et Malesuada Fames Ac Turpis Egestas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D525272-1B37-5D63-7D07-BDB5FFB09058}"/>
              </a:ext>
            </a:extLst>
          </p:cNvPr>
          <p:cNvSpPr txBox="1"/>
          <p:nvPr/>
        </p:nvSpPr>
        <p:spPr>
          <a:xfrm>
            <a:off x="3296718" y="5717281"/>
            <a:ext cx="5598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turpis egestas. Proin pharetra nonummy pede.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2159C05-2A3B-4C13-DA68-062A100FDA7F}"/>
              </a:ext>
            </a:extLst>
          </p:cNvPr>
          <p:cNvSpPr txBox="1"/>
          <p:nvPr/>
        </p:nvSpPr>
        <p:spPr>
          <a:xfrm>
            <a:off x="5011709" y="1955189"/>
            <a:ext cx="5598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turpis egestas. Proin pharetra nonummy pede.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354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 140">
            <a:extLst>
              <a:ext uri="{FF2B5EF4-FFF2-40B4-BE49-F238E27FC236}">
                <a16:creationId xmlns:a16="http://schemas.microsoft.com/office/drawing/2014/main" id="{31BE0141-D6C4-919C-E63D-443C5D9F0B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84C0C75-0535-D911-2B8B-20398F8391A7}"/>
              </a:ext>
            </a:extLst>
          </p:cNvPr>
          <p:cNvSpPr/>
          <p:nvPr/>
        </p:nvSpPr>
        <p:spPr>
          <a:xfrm>
            <a:off x="-1186774" y="77821"/>
            <a:ext cx="14911571" cy="7631873"/>
          </a:xfrm>
          <a:custGeom>
            <a:avLst/>
            <a:gdLst>
              <a:gd name="connsiteX0" fmla="*/ 0 w 14911571"/>
              <a:gd name="connsiteY0" fmla="*/ 0 h 7631873"/>
              <a:gd name="connsiteX1" fmla="*/ 3540868 w 14911571"/>
              <a:gd name="connsiteY1" fmla="*/ 1614792 h 7631873"/>
              <a:gd name="connsiteX2" fmla="*/ 11517548 w 14911571"/>
              <a:gd name="connsiteY2" fmla="*/ 1322962 h 7631873"/>
              <a:gd name="connsiteX3" fmla="*/ 14046740 w 14911571"/>
              <a:gd name="connsiteY3" fmla="*/ 758758 h 7631873"/>
              <a:gd name="connsiteX4" fmla="*/ 13949463 w 14911571"/>
              <a:gd name="connsiteY4" fmla="*/ 4105073 h 7631873"/>
              <a:gd name="connsiteX5" fmla="*/ 10486417 w 14911571"/>
              <a:gd name="connsiteY5" fmla="*/ 3891064 h 7631873"/>
              <a:gd name="connsiteX6" fmla="*/ 7179012 w 14911571"/>
              <a:gd name="connsiteY6" fmla="*/ 3832698 h 7631873"/>
              <a:gd name="connsiteX7" fmla="*/ 4649821 w 14911571"/>
              <a:gd name="connsiteY7" fmla="*/ 4066162 h 7631873"/>
              <a:gd name="connsiteX8" fmla="*/ 5252936 w 14911571"/>
              <a:gd name="connsiteY8" fmla="*/ 7315200 h 7631873"/>
              <a:gd name="connsiteX9" fmla="*/ 7782127 w 14911571"/>
              <a:gd name="connsiteY9" fmla="*/ 7490298 h 7631873"/>
              <a:gd name="connsiteX10" fmla="*/ 14377480 w 14911571"/>
              <a:gd name="connsiteY10" fmla="*/ 7159558 h 7631873"/>
              <a:gd name="connsiteX11" fmla="*/ 14163472 w 14911571"/>
              <a:gd name="connsiteY11" fmla="*/ 5856051 h 7631873"/>
              <a:gd name="connsiteX12" fmla="*/ 11322995 w 14911571"/>
              <a:gd name="connsiteY12" fmla="*/ 5603132 h 7631873"/>
              <a:gd name="connsiteX13" fmla="*/ 7354110 w 14911571"/>
              <a:gd name="connsiteY13" fmla="*/ 6361890 h 7631873"/>
              <a:gd name="connsiteX14" fmla="*/ 4805463 w 14911571"/>
              <a:gd name="connsiteY14" fmla="*/ 6575898 h 7631873"/>
              <a:gd name="connsiteX15" fmla="*/ 2548646 w 14911571"/>
              <a:gd name="connsiteY15" fmla="*/ 5505856 h 7631873"/>
              <a:gd name="connsiteX16" fmla="*/ 1381327 w 14911571"/>
              <a:gd name="connsiteY16" fmla="*/ 5583677 h 7631873"/>
              <a:gd name="connsiteX17" fmla="*/ 1536970 w 14911571"/>
              <a:gd name="connsiteY17" fmla="*/ 7237379 h 76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911571" h="7631873">
                <a:moveTo>
                  <a:pt x="0" y="0"/>
                </a:moveTo>
                <a:cubicBezTo>
                  <a:pt x="810638" y="697149"/>
                  <a:pt x="1621277" y="1394298"/>
                  <a:pt x="3540868" y="1614792"/>
                </a:cubicBezTo>
                <a:cubicBezTo>
                  <a:pt x="5460459" y="1835286"/>
                  <a:pt x="9766569" y="1465634"/>
                  <a:pt x="11517548" y="1322962"/>
                </a:cubicBezTo>
                <a:cubicBezTo>
                  <a:pt x="13268527" y="1180290"/>
                  <a:pt x="13641421" y="295073"/>
                  <a:pt x="14046740" y="758758"/>
                </a:cubicBezTo>
                <a:cubicBezTo>
                  <a:pt x="14452059" y="1222443"/>
                  <a:pt x="14542850" y="3583022"/>
                  <a:pt x="13949463" y="4105073"/>
                </a:cubicBezTo>
                <a:cubicBezTo>
                  <a:pt x="13356076" y="4627124"/>
                  <a:pt x="11614825" y="3936460"/>
                  <a:pt x="10486417" y="3891064"/>
                </a:cubicBezTo>
                <a:cubicBezTo>
                  <a:pt x="9358009" y="3845668"/>
                  <a:pt x="8151778" y="3803515"/>
                  <a:pt x="7179012" y="3832698"/>
                </a:cubicBezTo>
                <a:cubicBezTo>
                  <a:pt x="6206246" y="3861881"/>
                  <a:pt x="4970834" y="3485745"/>
                  <a:pt x="4649821" y="4066162"/>
                </a:cubicBezTo>
                <a:cubicBezTo>
                  <a:pt x="4328808" y="4646579"/>
                  <a:pt x="4730885" y="6744511"/>
                  <a:pt x="5252936" y="7315200"/>
                </a:cubicBezTo>
                <a:cubicBezTo>
                  <a:pt x="5774987" y="7885889"/>
                  <a:pt x="6261370" y="7516238"/>
                  <a:pt x="7782127" y="7490298"/>
                </a:cubicBezTo>
                <a:cubicBezTo>
                  <a:pt x="9302884" y="7464358"/>
                  <a:pt x="13313923" y="7431932"/>
                  <a:pt x="14377480" y="7159558"/>
                </a:cubicBezTo>
                <a:cubicBezTo>
                  <a:pt x="15441037" y="6887184"/>
                  <a:pt x="14672553" y="6115455"/>
                  <a:pt x="14163472" y="5856051"/>
                </a:cubicBezTo>
                <a:cubicBezTo>
                  <a:pt x="13654391" y="5596647"/>
                  <a:pt x="12457889" y="5518826"/>
                  <a:pt x="11322995" y="5603132"/>
                </a:cubicBezTo>
                <a:cubicBezTo>
                  <a:pt x="10188101" y="5687439"/>
                  <a:pt x="8440365" y="6199762"/>
                  <a:pt x="7354110" y="6361890"/>
                </a:cubicBezTo>
                <a:cubicBezTo>
                  <a:pt x="6267855" y="6524018"/>
                  <a:pt x="5606374" y="6718570"/>
                  <a:pt x="4805463" y="6575898"/>
                </a:cubicBezTo>
                <a:cubicBezTo>
                  <a:pt x="4004552" y="6433226"/>
                  <a:pt x="3119335" y="5671226"/>
                  <a:pt x="2548646" y="5505856"/>
                </a:cubicBezTo>
                <a:cubicBezTo>
                  <a:pt x="1977957" y="5340486"/>
                  <a:pt x="1549940" y="5295090"/>
                  <a:pt x="1381327" y="5583677"/>
                </a:cubicBezTo>
                <a:cubicBezTo>
                  <a:pt x="1212714" y="5872264"/>
                  <a:pt x="1374842" y="6554821"/>
                  <a:pt x="1536970" y="7237379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2886CCDF-A532-BDD6-5625-46146E035154}"/>
              </a:ext>
            </a:extLst>
          </p:cNvPr>
          <p:cNvSpPr/>
          <p:nvPr/>
        </p:nvSpPr>
        <p:spPr>
          <a:xfrm>
            <a:off x="3702674" y="3528168"/>
            <a:ext cx="8489326" cy="2131099"/>
          </a:xfrm>
          <a:custGeom>
            <a:avLst/>
            <a:gdLst>
              <a:gd name="connsiteX0" fmla="*/ 4218062 w 4709511"/>
              <a:gd name="connsiteY0" fmla="*/ 53574 h 1182242"/>
              <a:gd name="connsiteX1" fmla="*/ 3484158 w 4709511"/>
              <a:gd name="connsiteY1" fmla="*/ 9295 h 1182242"/>
              <a:gd name="connsiteX2" fmla="*/ 3904632 w 4709511"/>
              <a:gd name="connsiteY2" fmla="*/ 680517 h 1182242"/>
              <a:gd name="connsiteX3" fmla="*/ 1144091 w 4709511"/>
              <a:gd name="connsiteY3" fmla="*/ 386104 h 1182242"/>
              <a:gd name="connsiteX4" fmla="*/ 694686 w 4709511"/>
              <a:gd name="connsiteY4" fmla="*/ 26979 h 1182242"/>
              <a:gd name="connsiteX5" fmla="*/ 398822 w 4709511"/>
              <a:gd name="connsiteY5" fmla="*/ 151775 h 1182242"/>
              <a:gd name="connsiteX6" fmla="*/ 323200 w 4709511"/>
              <a:gd name="connsiteY6" fmla="*/ 121504 h 1182242"/>
              <a:gd name="connsiteX7" fmla="*/ 131734 w 4709511"/>
              <a:gd name="connsiteY7" fmla="*/ 0 h 1182242"/>
              <a:gd name="connsiteX8" fmla="*/ 66790 w 4709511"/>
              <a:gd name="connsiteY8" fmla="*/ 22120 h 1182242"/>
              <a:gd name="connsiteX9" fmla="*/ 316460 w 4709511"/>
              <a:gd name="connsiteY9" fmla="*/ 237775 h 1182242"/>
              <a:gd name="connsiteX10" fmla="*/ 316460 w 4709511"/>
              <a:gd name="connsiteY10" fmla="*/ 238272 h 1182242"/>
              <a:gd name="connsiteX11" fmla="*/ 42748 w 4709511"/>
              <a:gd name="connsiteY11" fmla="*/ 22128 h 1182242"/>
              <a:gd name="connsiteX12" fmla="*/ 0 w 4709511"/>
              <a:gd name="connsiteY12" fmla="*/ 44056 h 1182242"/>
              <a:gd name="connsiteX13" fmla="*/ 320974 w 4709511"/>
              <a:gd name="connsiteY13" fmla="*/ 341419 h 1182242"/>
              <a:gd name="connsiteX14" fmla="*/ 322237 w 4709511"/>
              <a:gd name="connsiteY14" fmla="*/ 351064 h 1182242"/>
              <a:gd name="connsiteX15" fmla="*/ 93493 w 4709511"/>
              <a:gd name="connsiteY15" fmla="*/ 132156 h 1182242"/>
              <a:gd name="connsiteX16" fmla="*/ 66780 w 4709511"/>
              <a:gd name="connsiteY16" fmla="*/ 150871 h 1182242"/>
              <a:gd name="connsiteX17" fmla="*/ 351093 w 4709511"/>
              <a:gd name="connsiteY17" fmla="*/ 468171 h 1182242"/>
              <a:gd name="connsiteX18" fmla="*/ 205704 w 4709511"/>
              <a:gd name="connsiteY18" fmla="*/ 331775 h 1182242"/>
              <a:gd name="connsiteX19" fmla="*/ 160277 w 4709511"/>
              <a:gd name="connsiteY19" fmla="*/ 331775 h 1182242"/>
              <a:gd name="connsiteX20" fmla="*/ 348677 w 4709511"/>
              <a:gd name="connsiteY20" fmla="*/ 552554 h 1182242"/>
              <a:gd name="connsiteX21" fmla="*/ 371065 w 4709511"/>
              <a:gd name="connsiteY21" fmla="*/ 578845 h 1182242"/>
              <a:gd name="connsiteX22" fmla="*/ 371180 w 4709511"/>
              <a:gd name="connsiteY22" fmla="*/ 578960 h 1182242"/>
              <a:gd name="connsiteX23" fmla="*/ 371218 w 4709511"/>
              <a:gd name="connsiteY23" fmla="*/ 578922 h 1182242"/>
              <a:gd name="connsiteX24" fmla="*/ 445080 w 4709511"/>
              <a:gd name="connsiteY24" fmla="*/ 609767 h 1182242"/>
              <a:gd name="connsiteX25" fmla="*/ 1027971 w 4709511"/>
              <a:gd name="connsiteY25" fmla="*/ 819181 h 1182242"/>
              <a:gd name="connsiteX26" fmla="*/ 1044963 w 4709511"/>
              <a:gd name="connsiteY26" fmla="*/ 822051 h 1182242"/>
              <a:gd name="connsiteX27" fmla="*/ 1088897 w 4709511"/>
              <a:gd name="connsiteY27" fmla="*/ 826720 h 1182242"/>
              <a:gd name="connsiteX28" fmla="*/ 1157324 w 4709511"/>
              <a:gd name="connsiteY28" fmla="*/ 826491 h 1182242"/>
              <a:gd name="connsiteX29" fmla="*/ 4673813 w 4709511"/>
              <a:gd name="connsiteY29" fmla="*/ 1136364 h 1182242"/>
              <a:gd name="connsiteX30" fmla="*/ 4218050 w 4709511"/>
              <a:gd name="connsiteY30" fmla="*/ 53584 h 1182242"/>
              <a:gd name="connsiteX31" fmla="*/ 482411 w 4709511"/>
              <a:gd name="connsiteY31" fmla="*/ 186031 h 1182242"/>
              <a:gd name="connsiteX32" fmla="*/ 628026 w 4709511"/>
              <a:gd name="connsiteY32" fmla="*/ 164179 h 1182242"/>
              <a:gd name="connsiteX33" fmla="*/ 732317 w 4709511"/>
              <a:gd name="connsiteY33" fmla="*/ 256332 h 1182242"/>
              <a:gd name="connsiteX34" fmla="*/ 482411 w 4709511"/>
              <a:gd name="connsiteY34" fmla="*/ 186030 h 118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709511" h="1182242">
                <a:moveTo>
                  <a:pt x="4218062" y="53574"/>
                </a:moveTo>
                <a:lnTo>
                  <a:pt x="3484158" y="9295"/>
                </a:lnTo>
                <a:cubicBezTo>
                  <a:pt x="3484158" y="9295"/>
                  <a:pt x="4196440" y="709145"/>
                  <a:pt x="3904632" y="680517"/>
                </a:cubicBezTo>
                <a:cubicBezTo>
                  <a:pt x="3308152" y="394676"/>
                  <a:pt x="1979885" y="722117"/>
                  <a:pt x="1144091" y="386104"/>
                </a:cubicBezTo>
                <a:cubicBezTo>
                  <a:pt x="1035137" y="318250"/>
                  <a:pt x="837127" y="184380"/>
                  <a:pt x="694686" y="26979"/>
                </a:cubicBezTo>
                <a:cubicBezTo>
                  <a:pt x="669926" y="-384"/>
                  <a:pt x="414282" y="94564"/>
                  <a:pt x="398822" y="151775"/>
                </a:cubicBezTo>
                <a:cubicBezTo>
                  <a:pt x="370081" y="139988"/>
                  <a:pt x="343904" y="129387"/>
                  <a:pt x="323200" y="121504"/>
                </a:cubicBezTo>
                <a:lnTo>
                  <a:pt x="131734" y="0"/>
                </a:lnTo>
                <a:lnTo>
                  <a:pt x="66790" y="22120"/>
                </a:lnTo>
                <a:lnTo>
                  <a:pt x="316460" y="237775"/>
                </a:lnTo>
                <a:lnTo>
                  <a:pt x="316460" y="238272"/>
                </a:lnTo>
                <a:lnTo>
                  <a:pt x="42748" y="22128"/>
                </a:lnTo>
                <a:lnTo>
                  <a:pt x="0" y="44056"/>
                </a:lnTo>
                <a:lnTo>
                  <a:pt x="320974" y="341419"/>
                </a:lnTo>
                <a:cubicBezTo>
                  <a:pt x="321318" y="344672"/>
                  <a:pt x="321854" y="347887"/>
                  <a:pt x="322237" y="351064"/>
                </a:cubicBezTo>
                <a:lnTo>
                  <a:pt x="93493" y="132156"/>
                </a:lnTo>
                <a:lnTo>
                  <a:pt x="66780" y="150871"/>
                </a:lnTo>
                <a:lnTo>
                  <a:pt x="351093" y="468171"/>
                </a:lnTo>
                <a:lnTo>
                  <a:pt x="205704" y="331775"/>
                </a:lnTo>
                <a:lnTo>
                  <a:pt x="160277" y="331775"/>
                </a:lnTo>
                <a:lnTo>
                  <a:pt x="348677" y="552554"/>
                </a:lnTo>
                <a:cubicBezTo>
                  <a:pt x="348064" y="559863"/>
                  <a:pt x="353958" y="568512"/>
                  <a:pt x="371065" y="578845"/>
                </a:cubicBezTo>
                <a:lnTo>
                  <a:pt x="371180" y="578960"/>
                </a:lnTo>
                <a:lnTo>
                  <a:pt x="371218" y="578922"/>
                </a:lnTo>
                <a:cubicBezTo>
                  <a:pt x="386297" y="587992"/>
                  <a:pt x="409718" y="598171"/>
                  <a:pt x="445080" y="609767"/>
                </a:cubicBezTo>
                <a:cubicBezTo>
                  <a:pt x="564899" y="650754"/>
                  <a:pt x="848987" y="785998"/>
                  <a:pt x="1027971" y="819181"/>
                </a:cubicBezTo>
                <a:cubicBezTo>
                  <a:pt x="1033443" y="820559"/>
                  <a:pt x="1039107" y="821477"/>
                  <a:pt x="1044963" y="822051"/>
                </a:cubicBezTo>
                <a:cubicBezTo>
                  <a:pt x="1060500" y="824462"/>
                  <a:pt x="1075426" y="826261"/>
                  <a:pt x="1088897" y="826720"/>
                </a:cubicBezTo>
                <a:cubicBezTo>
                  <a:pt x="1109295" y="827447"/>
                  <a:pt x="1132410" y="827256"/>
                  <a:pt x="1157324" y="826491"/>
                </a:cubicBezTo>
                <a:cubicBezTo>
                  <a:pt x="2457013" y="881063"/>
                  <a:pt x="4486590" y="1323539"/>
                  <a:pt x="4673813" y="1136364"/>
                </a:cubicBezTo>
                <a:cubicBezTo>
                  <a:pt x="4866238" y="944017"/>
                  <a:pt x="4218050" y="53584"/>
                  <a:pt x="4218050" y="53584"/>
                </a:cubicBezTo>
                <a:close/>
                <a:moveTo>
                  <a:pt x="482411" y="186031"/>
                </a:moveTo>
                <a:cubicBezTo>
                  <a:pt x="524509" y="186796"/>
                  <a:pt x="577054" y="180252"/>
                  <a:pt x="628026" y="164179"/>
                </a:cubicBezTo>
                <a:cubicBezTo>
                  <a:pt x="663043" y="153157"/>
                  <a:pt x="704490" y="170378"/>
                  <a:pt x="732317" y="256332"/>
                </a:cubicBezTo>
                <a:cubicBezTo>
                  <a:pt x="743033" y="289436"/>
                  <a:pt x="608432" y="237541"/>
                  <a:pt x="482411" y="186030"/>
                </a:cubicBezTo>
                <a:close/>
              </a:path>
            </a:pathLst>
          </a:custGeom>
          <a:solidFill>
            <a:srgbClr val="E3214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7B60477-5822-7393-B97F-33775CF5B58A}"/>
              </a:ext>
            </a:extLst>
          </p:cNvPr>
          <p:cNvSpPr/>
          <p:nvPr/>
        </p:nvSpPr>
        <p:spPr>
          <a:xfrm>
            <a:off x="5978473" y="-564204"/>
            <a:ext cx="6044914" cy="2142305"/>
          </a:xfrm>
          <a:custGeom>
            <a:avLst/>
            <a:gdLst>
              <a:gd name="connsiteX0" fmla="*/ 6044914 w 6044914"/>
              <a:gd name="connsiteY0" fmla="*/ 0 h 2142305"/>
              <a:gd name="connsiteX1" fmla="*/ 5675263 w 6044914"/>
              <a:gd name="connsiteY1" fmla="*/ 1050587 h 2142305"/>
              <a:gd name="connsiteX2" fmla="*/ 4702497 w 6044914"/>
              <a:gd name="connsiteY2" fmla="*/ 2081719 h 2142305"/>
              <a:gd name="connsiteX3" fmla="*/ 3924284 w 6044914"/>
              <a:gd name="connsiteY3" fmla="*/ 1848255 h 2142305"/>
              <a:gd name="connsiteX4" fmla="*/ 2562412 w 6044914"/>
              <a:gd name="connsiteY4" fmla="*/ 2140085 h 2142305"/>
              <a:gd name="connsiteX5" fmla="*/ 558514 w 6044914"/>
              <a:gd name="connsiteY5" fmla="*/ 1906621 h 2142305"/>
              <a:gd name="connsiteX6" fmla="*/ 33221 w 6044914"/>
              <a:gd name="connsiteY6" fmla="*/ 758757 h 2142305"/>
              <a:gd name="connsiteX7" fmla="*/ 130497 w 6044914"/>
              <a:gd name="connsiteY7" fmla="*/ 116732 h 2142305"/>
              <a:gd name="connsiteX8" fmla="*/ 753067 w 6044914"/>
              <a:gd name="connsiteY8" fmla="*/ 77821 h 2142305"/>
              <a:gd name="connsiteX9" fmla="*/ 6044914 w 6044914"/>
              <a:gd name="connsiteY9" fmla="*/ 0 h 2142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44914" h="2142305">
                <a:moveTo>
                  <a:pt x="6044914" y="0"/>
                </a:moveTo>
                <a:cubicBezTo>
                  <a:pt x="5971956" y="351817"/>
                  <a:pt x="5898999" y="703634"/>
                  <a:pt x="5675263" y="1050587"/>
                </a:cubicBezTo>
                <a:cubicBezTo>
                  <a:pt x="5451527" y="1397540"/>
                  <a:pt x="4994327" y="1948774"/>
                  <a:pt x="4702497" y="2081719"/>
                </a:cubicBezTo>
                <a:cubicBezTo>
                  <a:pt x="4410667" y="2214664"/>
                  <a:pt x="4280965" y="1838527"/>
                  <a:pt x="3924284" y="1848255"/>
                </a:cubicBezTo>
                <a:cubicBezTo>
                  <a:pt x="3567603" y="1857983"/>
                  <a:pt x="3123374" y="2130357"/>
                  <a:pt x="2562412" y="2140085"/>
                </a:cubicBezTo>
                <a:cubicBezTo>
                  <a:pt x="2001450" y="2149813"/>
                  <a:pt x="980046" y="2136842"/>
                  <a:pt x="558514" y="1906621"/>
                </a:cubicBezTo>
                <a:cubicBezTo>
                  <a:pt x="136982" y="1676400"/>
                  <a:pt x="104557" y="1057072"/>
                  <a:pt x="33221" y="758757"/>
                </a:cubicBezTo>
                <a:cubicBezTo>
                  <a:pt x="-38115" y="460442"/>
                  <a:pt x="10523" y="230221"/>
                  <a:pt x="130497" y="116732"/>
                </a:cubicBezTo>
                <a:cubicBezTo>
                  <a:pt x="250471" y="3243"/>
                  <a:pt x="753067" y="77821"/>
                  <a:pt x="753067" y="77821"/>
                </a:cubicBezTo>
                <a:lnTo>
                  <a:pt x="6044914" y="0"/>
                </a:ln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0DA3A9-2BE4-1002-C0FE-E865E0C077D5}"/>
              </a:ext>
            </a:extLst>
          </p:cNvPr>
          <p:cNvGrpSpPr/>
          <p:nvPr/>
        </p:nvGrpSpPr>
        <p:grpSpPr>
          <a:xfrm rot="11439764" flipH="1">
            <a:off x="5650259" y="-185636"/>
            <a:ext cx="4296337" cy="2189451"/>
            <a:chOff x="3898509" y="2119149"/>
            <a:chExt cx="4216792" cy="270999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6F1A6DB-8AEB-BBF8-F0DB-0E730C400CD0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C364DE6-DB8C-194D-1690-A14689CFD18F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80CF080-CCFF-F1E1-B46A-D9969EE616D4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F302DE6-37BA-7FE4-0ED6-DAB65145DB48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0E1B33A-AB29-B507-362C-4E0635832309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43AD87D-D439-ABFE-7AFC-A4CD3CE8AE02}"/>
              </a:ext>
            </a:extLst>
          </p:cNvPr>
          <p:cNvSpPr/>
          <p:nvPr/>
        </p:nvSpPr>
        <p:spPr>
          <a:xfrm>
            <a:off x="3086652" y="-357457"/>
            <a:ext cx="1503599" cy="1115539"/>
          </a:xfrm>
          <a:custGeom>
            <a:avLst/>
            <a:gdLst>
              <a:gd name="connsiteX0" fmla="*/ 1472991 w 1503599"/>
              <a:gd name="connsiteY0" fmla="*/ 110322 h 1115539"/>
              <a:gd name="connsiteX1" fmla="*/ 1213499 w 1503599"/>
              <a:gd name="connsiteY1" fmla="*/ 901154 h 1115539"/>
              <a:gd name="connsiteX2" fmla="*/ 706872 w 1503599"/>
              <a:gd name="connsiteY2" fmla="*/ 1111219 h 1115539"/>
              <a:gd name="connsiteX3" fmla="*/ 2537 w 1503599"/>
              <a:gd name="connsiteY3" fmla="*/ 765230 h 1115539"/>
              <a:gd name="connsiteX4" fmla="*/ 509164 w 1503599"/>
              <a:gd name="connsiteY4" fmla="*/ 73252 h 1115539"/>
              <a:gd name="connsiteX5" fmla="*/ 1472991 w 1503599"/>
              <a:gd name="connsiteY5" fmla="*/ 110322 h 111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3599" h="1115539">
                <a:moveTo>
                  <a:pt x="1472991" y="110322"/>
                </a:moveTo>
                <a:cubicBezTo>
                  <a:pt x="1590380" y="248306"/>
                  <a:pt x="1341185" y="734338"/>
                  <a:pt x="1213499" y="901154"/>
                </a:cubicBezTo>
                <a:cubicBezTo>
                  <a:pt x="1085812" y="1067970"/>
                  <a:pt x="908699" y="1133873"/>
                  <a:pt x="706872" y="1111219"/>
                </a:cubicBezTo>
                <a:cubicBezTo>
                  <a:pt x="505045" y="1088565"/>
                  <a:pt x="35488" y="938225"/>
                  <a:pt x="2537" y="765230"/>
                </a:cubicBezTo>
                <a:cubicBezTo>
                  <a:pt x="-30414" y="592236"/>
                  <a:pt x="264088" y="178285"/>
                  <a:pt x="509164" y="73252"/>
                </a:cubicBezTo>
                <a:cubicBezTo>
                  <a:pt x="754240" y="-31781"/>
                  <a:pt x="1355602" y="-27662"/>
                  <a:pt x="1472991" y="110322"/>
                </a:cubicBezTo>
                <a:close/>
              </a:path>
            </a:pathLst>
          </a:custGeom>
          <a:solidFill>
            <a:srgbClr val="94C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3FF0CC2-78E7-6963-C2DC-D68F084FA8F9}"/>
              </a:ext>
            </a:extLst>
          </p:cNvPr>
          <p:cNvSpPr/>
          <p:nvPr/>
        </p:nvSpPr>
        <p:spPr>
          <a:xfrm>
            <a:off x="9739885" y="2723886"/>
            <a:ext cx="3710667" cy="4052669"/>
          </a:xfrm>
          <a:custGeom>
            <a:avLst/>
            <a:gdLst>
              <a:gd name="connsiteX0" fmla="*/ 2883915 w 3710667"/>
              <a:gd name="connsiteY0" fmla="*/ 362214 h 4052669"/>
              <a:gd name="connsiteX1" fmla="*/ 1944115 w 3710667"/>
              <a:gd name="connsiteY1" fmla="*/ 57414 h 4052669"/>
              <a:gd name="connsiteX2" fmla="*/ 839215 w 3710667"/>
              <a:gd name="connsiteY2" fmla="*/ 70114 h 4052669"/>
              <a:gd name="connsiteX3" fmla="*/ 191515 w 3710667"/>
              <a:gd name="connsiteY3" fmla="*/ 768614 h 4052669"/>
              <a:gd name="connsiteX4" fmla="*/ 26415 w 3710667"/>
              <a:gd name="connsiteY4" fmla="*/ 1771914 h 4052669"/>
              <a:gd name="connsiteX5" fmla="*/ 661415 w 3710667"/>
              <a:gd name="connsiteY5" fmla="*/ 2076714 h 4052669"/>
              <a:gd name="connsiteX6" fmla="*/ 1486915 w 3710667"/>
              <a:gd name="connsiteY6" fmla="*/ 2114814 h 4052669"/>
              <a:gd name="connsiteX7" fmla="*/ 1753615 w 3710667"/>
              <a:gd name="connsiteY7" fmla="*/ 2648214 h 4052669"/>
              <a:gd name="connsiteX8" fmla="*/ 1525015 w 3710667"/>
              <a:gd name="connsiteY8" fmla="*/ 3257814 h 4052669"/>
              <a:gd name="connsiteX9" fmla="*/ 1194815 w 3710667"/>
              <a:gd name="connsiteY9" fmla="*/ 3689614 h 4052669"/>
              <a:gd name="connsiteX10" fmla="*/ 2541015 w 3710667"/>
              <a:gd name="connsiteY10" fmla="*/ 4032514 h 4052669"/>
              <a:gd name="connsiteX11" fmla="*/ 3328415 w 3710667"/>
              <a:gd name="connsiteY11" fmla="*/ 3740414 h 4052669"/>
              <a:gd name="connsiteX12" fmla="*/ 3696715 w 3710667"/>
              <a:gd name="connsiteY12" fmla="*/ 1556014 h 4052669"/>
              <a:gd name="connsiteX13" fmla="*/ 2883915 w 3710667"/>
              <a:gd name="connsiteY13" fmla="*/ 362214 h 405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10667" h="4052669">
                <a:moveTo>
                  <a:pt x="2883915" y="362214"/>
                </a:moveTo>
                <a:cubicBezTo>
                  <a:pt x="2591815" y="112447"/>
                  <a:pt x="2284898" y="106097"/>
                  <a:pt x="1944115" y="57414"/>
                </a:cubicBezTo>
                <a:cubicBezTo>
                  <a:pt x="1603332" y="8731"/>
                  <a:pt x="1131315" y="-48419"/>
                  <a:pt x="839215" y="70114"/>
                </a:cubicBezTo>
                <a:cubicBezTo>
                  <a:pt x="547115" y="188647"/>
                  <a:pt x="326982" y="484981"/>
                  <a:pt x="191515" y="768614"/>
                </a:cubicBezTo>
                <a:cubicBezTo>
                  <a:pt x="56048" y="1052247"/>
                  <a:pt x="-51902" y="1553897"/>
                  <a:pt x="26415" y="1771914"/>
                </a:cubicBezTo>
                <a:cubicBezTo>
                  <a:pt x="104732" y="1989931"/>
                  <a:pt x="417998" y="2019564"/>
                  <a:pt x="661415" y="2076714"/>
                </a:cubicBezTo>
                <a:cubicBezTo>
                  <a:pt x="904832" y="2133864"/>
                  <a:pt x="1304882" y="2019564"/>
                  <a:pt x="1486915" y="2114814"/>
                </a:cubicBezTo>
                <a:cubicBezTo>
                  <a:pt x="1668948" y="2210064"/>
                  <a:pt x="1747265" y="2457714"/>
                  <a:pt x="1753615" y="2648214"/>
                </a:cubicBezTo>
                <a:cubicBezTo>
                  <a:pt x="1759965" y="2838714"/>
                  <a:pt x="1618148" y="3084247"/>
                  <a:pt x="1525015" y="3257814"/>
                </a:cubicBezTo>
                <a:cubicBezTo>
                  <a:pt x="1431882" y="3431381"/>
                  <a:pt x="1025482" y="3560497"/>
                  <a:pt x="1194815" y="3689614"/>
                </a:cubicBezTo>
                <a:cubicBezTo>
                  <a:pt x="1364148" y="3818731"/>
                  <a:pt x="2185415" y="4024047"/>
                  <a:pt x="2541015" y="4032514"/>
                </a:cubicBezTo>
                <a:cubicBezTo>
                  <a:pt x="2896615" y="4040981"/>
                  <a:pt x="3135798" y="4153164"/>
                  <a:pt x="3328415" y="3740414"/>
                </a:cubicBezTo>
                <a:cubicBezTo>
                  <a:pt x="3521032" y="3327664"/>
                  <a:pt x="3772915" y="2114814"/>
                  <a:pt x="3696715" y="1556014"/>
                </a:cubicBezTo>
                <a:cubicBezTo>
                  <a:pt x="3620515" y="997214"/>
                  <a:pt x="3176015" y="611981"/>
                  <a:pt x="2883915" y="362214"/>
                </a:cubicBezTo>
                <a:close/>
              </a:path>
            </a:pathLst>
          </a:custGeom>
          <a:solidFill>
            <a:srgbClr val="EE8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85FFF3D-9E1F-FBBB-C7A3-2B7557589D3C}"/>
              </a:ext>
            </a:extLst>
          </p:cNvPr>
          <p:cNvSpPr/>
          <p:nvPr/>
        </p:nvSpPr>
        <p:spPr>
          <a:xfrm>
            <a:off x="10922446" y="4622800"/>
            <a:ext cx="2095054" cy="2514298"/>
          </a:xfrm>
          <a:custGeom>
            <a:avLst/>
            <a:gdLst>
              <a:gd name="connsiteX0" fmla="*/ 1955354 w 2095054"/>
              <a:gd name="connsiteY0" fmla="*/ 0 h 2514298"/>
              <a:gd name="connsiteX1" fmla="*/ 926654 w 2095054"/>
              <a:gd name="connsiteY1" fmla="*/ 127000 h 2514298"/>
              <a:gd name="connsiteX2" fmla="*/ 113854 w 2095054"/>
              <a:gd name="connsiteY2" fmla="*/ 685800 h 2514298"/>
              <a:gd name="connsiteX3" fmla="*/ 50354 w 2095054"/>
              <a:gd name="connsiteY3" fmla="*/ 1358900 h 2514298"/>
              <a:gd name="connsiteX4" fmla="*/ 532954 w 2095054"/>
              <a:gd name="connsiteY4" fmla="*/ 2019300 h 2514298"/>
              <a:gd name="connsiteX5" fmla="*/ 1193354 w 2095054"/>
              <a:gd name="connsiteY5" fmla="*/ 2273300 h 2514298"/>
              <a:gd name="connsiteX6" fmla="*/ 2095054 w 2095054"/>
              <a:gd name="connsiteY6" fmla="*/ 2425700 h 251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054" h="2514298">
                <a:moveTo>
                  <a:pt x="1955354" y="0"/>
                </a:moveTo>
                <a:cubicBezTo>
                  <a:pt x="1594462" y="6350"/>
                  <a:pt x="1233571" y="12700"/>
                  <a:pt x="926654" y="127000"/>
                </a:cubicBezTo>
                <a:cubicBezTo>
                  <a:pt x="619737" y="241300"/>
                  <a:pt x="259904" y="480483"/>
                  <a:pt x="113854" y="685800"/>
                </a:cubicBezTo>
                <a:cubicBezTo>
                  <a:pt x="-32196" y="891117"/>
                  <a:pt x="-19496" y="1136650"/>
                  <a:pt x="50354" y="1358900"/>
                </a:cubicBezTo>
                <a:cubicBezTo>
                  <a:pt x="120204" y="1581150"/>
                  <a:pt x="342454" y="1866900"/>
                  <a:pt x="532954" y="2019300"/>
                </a:cubicBezTo>
                <a:cubicBezTo>
                  <a:pt x="723454" y="2171700"/>
                  <a:pt x="933004" y="2205567"/>
                  <a:pt x="1193354" y="2273300"/>
                </a:cubicBezTo>
                <a:cubicBezTo>
                  <a:pt x="1453704" y="2341033"/>
                  <a:pt x="1847404" y="2669117"/>
                  <a:pt x="2095054" y="2425700"/>
                </a:cubicBezTo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FD5A337-C838-2DDD-629F-559678E6AC95}"/>
              </a:ext>
            </a:extLst>
          </p:cNvPr>
          <p:cNvSpPr/>
          <p:nvPr/>
        </p:nvSpPr>
        <p:spPr>
          <a:xfrm>
            <a:off x="4961990" y="6547826"/>
            <a:ext cx="1946487" cy="895242"/>
          </a:xfrm>
          <a:custGeom>
            <a:avLst/>
            <a:gdLst>
              <a:gd name="connsiteX0" fmla="*/ 3710 w 1946487"/>
              <a:gd name="connsiteY0" fmla="*/ 589574 h 895242"/>
              <a:gd name="connsiteX1" fmla="*/ 384710 w 1946487"/>
              <a:gd name="connsiteY1" fmla="*/ 43474 h 895242"/>
              <a:gd name="connsiteX2" fmla="*/ 981610 w 1946487"/>
              <a:gd name="connsiteY2" fmla="*/ 56174 h 895242"/>
              <a:gd name="connsiteX3" fmla="*/ 1819810 w 1946487"/>
              <a:gd name="connsiteY3" fmla="*/ 233974 h 895242"/>
              <a:gd name="connsiteX4" fmla="*/ 1781710 w 1946487"/>
              <a:gd name="connsiteY4" fmla="*/ 526074 h 895242"/>
              <a:gd name="connsiteX5" fmla="*/ 295810 w 1946487"/>
              <a:gd name="connsiteY5" fmla="*/ 894374 h 895242"/>
              <a:gd name="connsiteX6" fmla="*/ 3710 w 1946487"/>
              <a:gd name="connsiteY6" fmla="*/ 589574 h 89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6487" h="895242">
                <a:moveTo>
                  <a:pt x="3710" y="589574"/>
                </a:moveTo>
                <a:cubicBezTo>
                  <a:pt x="18527" y="447757"/>
                  <a:pt x="221727" y="132374"/>
                  <a:pt x="384710" y="43474"/>
                </a:cubicBezTo>
                <a:cubicBezTo>
                  <a:pt x="547693" y="-45426"/>
                  <a:pt x="742427" y="24424"/>
                  <a:pt x="981610" y="56174"/>
                </a:cubicBezTo>
                <a:cubicBezTo>
                  <a:pt x="1220793" y="87924"/>
                  <a:pt x="1686460" y="155657"/>
                  <a:pt x="1819810" y="233974"/>
                </a:cubicBezTo>
                <a:cubicBezTo>
                  <a:pt x="1953160" y="312291"/>
                  <a:pt x="2035710" y="416007"/>
                  <a:pt x="1781710" y="526074"/>
                </a:cubicBezTo>
                <a:cubicBezTo>
                  <a:pt x="1527710" y="636141"/>
                  <a:pt x="585793" y="879557"/>
                  <a:pt x="295810" y="894374"/>
                </a:cubicBezTo>
                <a:cubicBezTo>
                  <a:pt x="5827" y="909191"/>
                  <a:pt x="-11107" y="731391"/>
                  <a:pt x="3710" y="589574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47B4504-DBE6-BF86-2573-9E72DD2B29F4}"/>
              </a:ext>
            </a:extLst>
          </p:cNvPr>
          <p:cNvGrpSpPr/>
          <p:nvPr/>
        </p:nvGrpSpPr>
        <p:grpSpPr>
          <a:xfrm rot="1109436" flipH="1">
            <a:off x="4998551" y="6666682"/>
            <a:ext cx="2068409" cy="1054079"/>
            <a:chOff x="3898509" y="2119149"/>
            <a:chExt cx="4216792" cy="270999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56807AD-69BC-B534-3F46-35C515C6C335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A37990E-AB0D-130E-AC67-8B32247797D8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312C72A-4311-CCCA-ECDF-DB877547921B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11F12C-A81E-8110-F756-6BC3AD0223AE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8B13927-4A3B-98CE-043E-D7B00451229D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10EA741-6809-ACA6-D0D3-2E78D5475A5F}"/>
              </a:ext>
            </a:extLst>
          </p:cNvPr>
          <p:cNvSpPr/>
          <p:nvPr/>
        </p:nvSpPr>
        <p:spPr>
          <a:xfrm>
            <a:off x="-805891" y="651256"/>
            <a:ext cx="2873193" cy="3806016"/>
          </a:xfrm>
          <a:custGeom>
            <a:avLst/>
            <a:gdLst>
              <a:gd name="connsiteX0" fmla="*/ 237480 w 2873193"/>
              <a:gd name="connsiteY0" fmla="*/ 28366 h 3806016"/>
              <a:gd name="connsiteX1" fmla="*/ 1646150 w 2873193"/>
              <a:gd name="connsiteY1" fmla="*/ 621490 h 3806016"/>
              <a:gd name="connsiteX2" fmla="*/ 2807686 w 2873193"/>
              <a:gd name="connsiteY2" fmla="*/ 2351436 h 3806016"/>
              <a:gd name="connsiteX3" fmla="*/ 2634691 w 2873193"/>
              <a:gd name="connsiteY3" fmla="*/ 3624182 h 3806016"/>
              <a:gd name="connsiteX4" fmla="*/ 1856215 w 2873193"/>
              <a:gd name="connsiteY4" fmla="*/ 3797176 h 3806016"/>
              <a:gd name="connsiteX5" fmla="*/ 1114810 w 2873193"/>
              <a:gd name="connsiteY5" fmla="*/ 3624182 h 3806016"/>
              <a:gd name="connsiteX6" fmla="*/ 64486 w 2873193"/>
              <a:gd name="connsiteY6" fmla="*/ 3611825 h 3806016"/>
              <a:gd name="connsiteX7" fmla="*/ 126269 w 2873193"/>
              <a:gd name="connsiteY7" fmla="*/ 1399966 h 3806016"/>
              <a:gd name="connsiteX8" fmla="*/ 237480 w 2873193"/>
              <a:gd name="connsiteY8" fmla="*/ 28366 h 38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3193" h="3806016">
                <a:moveTo>
                  <a:pt x="237480" y="28366"/>
                </a:moveTo>
                <a:cubicBezTo>
                  <a:pt x="490794" y="-101380"/>
                  <a:pt x="1217782" y="234312"/>
                  <a:pt x="1646150" y="621490"/>
                </a:cubicBezTo>
                <a:cubicBezTo>
                  <a:pt x="2074518" y="1008668"/>
                  <a:pt x="2642929" y="1850987"/>
                  <a:pt x="2807686" y="2351436"/>
                </a:cubicBezTo>
                <a:cubicBezTo>
                  <a:pt x="2972443" y="2851885"/>
                  <a:pt x="2793269" y="3383225"/>
                  <a:pt x="2634691" y="3624182"/>
                </a:cubicBezTo>
                <a:cubicBezTo>
                  <a:pt x="2476113" y="3865139"/>
                  <a:pt x="2109528" y="3797176"/>
                  <a:pt x="1856215" y="3797176"/>
                </a:cubicBezTo>
                <a:cubicBezTo>
                  <a:pt x="1602902" y="3797176"/>
                  <a:pt x="1413431" y="3655074"/>
                  <a:pt x="1114810" y="3624182"/>
                </a:cubicBezTo>
                <a:cubicBezTo>
                  <a:pt x="816189" y="3593290"/>
                  <a:pt x="229243" y="3982528"/>
                  <a:pt x="64486" y="3611825"/>
                </a:cubicBezTo>
                <a:cubicBezTo>
                  <a:pt x="-100271" y="3241122"/>
                  <a:pt x="99496" y="1991031"/>
                  <a:pt x="126269" y="1399966"/>
                </a:cubicBezTo>
                <a:cubicBezTo>
                  <a:pt x="153042" y="808901"/>
                  <a:pt x="-15834" y="158112"/>
                  <a:pt x="237480" y="28366"/>
                </a:cubicBezTo>
                <a:close/>
              </a:path>
            </a:pathLst>
          </a:custGeom>
          <a:solidFill>
            <a:srgbClr val="E6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4FE8516-F530-B75A-3EF9-FB607BEE5D52}"/>
              </a:ext>
            </a:extLst>
          </p:cNvPr>
          <p:cNvGrpSpPr/>
          <p:nvPr/>
        </p:nvGrpSpPr>
        <p:grpSpPr>
          <a:xfrm>
            <a:off x="120220" y="1288870"/>
            <a:ext cx="1801540" cy="3049684"/>
            <a:chOff x="120220" y="1288870"/>
            <a:chExt cx="1801540" cy="30496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F56695AD-BD8F-9EBD-A850-1F4F8FA21442}"/>
                    </a:ext>
                  </a:extLst>
                </p14:cNvPr>
                <p14:cNvContentPartPr/>
                <p14:nvPr/>
              </p14:nvContentPartPr>
              <p14:xfrm>
                <a:off x="266380" y="1288870"/>
                <a:ext cx="248400" cy="14976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F56695AD-BD8F-9EBD-A850-1F4F8FA21442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060" y="1257190"/>
                  <a:ext cx="311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30D89483-E40E-45F9-77A6-FAEFD6BD5591}"/>
                    </a:ext>
                  </a:extLst>
                </p14:cNvPr>
                <p14:cNvContentPartPr/>
                <p14:nvPr/>
              </p14:nvContentPartPr>
              <p14:xfrm>
                <a:off x="679300" y="1371310"/>
                <a:ext cx="104400" cy="8316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30D89483-E40E-45F9-77A6-FAEFD6BD559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47980" y="1339630"/>
                  <a:ext cx="1677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B97D14B8-D463-5F04-6FD0-F263C606CFEB}"/>
                    </a:ext>
                  </a:extLst>
                </p14:cNvPr>
                <p14:cNvContentPartPr/>
                <p14:nvPr/>
              </p14:nvContentPartPr>
              <p14:xfrm>
                <a:off x="907900" y="1631590"/>
                <a:ext cx="147240" cy="17064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B97D14B8-D463-5F04-6FD0-F263C606CFE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580" y="1599910"/>
                  <a:ext cx="2102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2" name="墨迹 41">
                  <a:extLst>
                    <a:ext uri="{FF2B5EF4-FFF2-40B4-BE49-F238E27FC236}">
                      <a16:creationId xmlns:a16="http://schemas.microsoft.com/office/drawing/2014/main" id="{23492E3A-00DE-09B9-F899-40417EF707B8}"/>
                    </a:ext>
                  </a:extLst>
                </p14:cNvPr>
                <p14:cNvContentPartPr/>
                <p14:nvPr/>
              </p14:nvContentPartPr>
              <p14:xfrm>
                <a:off x="196540" y="1726990"/>
                <a:ext cx="176040" cy="96120"/>
              </p14:xfrm>
            </p:contentPart>
          </mc:Choice>
          <mc:Fallback xmlns="">
            <p:pic>
              <p:nvPicPr>
                <p:cNvPr id="42" name="墨迹 41">
                  <a:extLst>
                    <a:ext uri="{FF2B5EF4-FFF2-40B4-BE49-F238E27FC236}">
                      <a16:creationId xmlns:a16="http://schemas.microsoft.com/office/drawing/2014/main" id="{23492E3A-00DE-09B9-F899-40417EF707B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220" y="1695310"/>
                  <a:ext cx="239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2E2E8EC8-5E08-052E-2243-230ADDEFFDF7}"/>
                    </a:ext>
                  </a:extLst>
                </p14:cNvPr>
                <p14:cNvContentPartPr/>
                <p14:nvPr/>
              </p14:nvContentPartPr>
              <p14:xfrm>
                <a:off x="691900" y="1682710"/>
                <a:ext cx="100080" cy="132480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2E2E8EC8-5E08-052E-2243-230ADDEFFDF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60580" y="1651030"/>
                  <a:ext cx="163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07E795FB-6388-98B6-18FB-993F686A5245}"/>
                    </a:ext>
                  </a:extLst>
                </p14:cNvPr>
                <p14:cNvContentPartPr/>
                <p14:nvPr/>
              </p14:nvContentPartPr>
              <p14:xfrm>
                <a:off x="1085380" y="2088790"/>
                <a:ext cx="87480" cy="90360"/>
              </p14:xfrm>
            </p:contentPart>
          </mc:Choice>
          <mc:Fallback xmlns="">
            <p:pic>
              <p:nvPicPr>
                <p:cNvPr id="44" name="墨迹 43">
                  <a:extLst>
                    <a:ext uri="{FF2B5EF4-FFF2-40B4-BE49-F238E27FC236}">
                      <a16:creationId xmlns:a16="http://schemas.microsoft.com/office/drawing/2014/main" id="{07E795FB-6388-98B6-18FB-993F686A524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4060" y="2057110"/>
                  <a:ext cx="1504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9" name="墨迹 48">
                  <a:extLst>
                    <a:ext uri="{FF2B5EF4-FFF2-40B4-BE49-F238E27FC236}">
                      <a16:creationId xmlns:a16="http://schemas.microsoft.com/office/drawing/2014/main" id="{B257B8BE-00AF-EBFD-1C7C-4D626517205E}"/>
                    </a:ext>
                  </a:extLst>
                </p14:cNvPr>
                <p14:cNvContentPartPr/>
                <p14:nvPr/>
              </p14:nvContentPartPr>
              <p14:xfrm>
                <a:off x="1701605" y="3672790"/>
                <a:ext cx="64800" cy="134640"/>
              </p14:xfrm>
            </p:contentPart>
          </mc:Choice>
          <mc:Fallback xmlns="">
            <p:pic>
              <p:nvPicPr>
                <p:cNvPr id="49" name="墨迹 48">
                  <a:extLst>
                    <a:ext uri="{FF2B5EF4-FFF2-40B4-BE49-F238E27FC236}">
                      <a16:creationId xmlns:a16="http://schemas.microsoft.com/office/drawing/2014/main" id="{B257B8BE-00AF-EBFD-1C7C-4D626517205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70285" y="3641110"/>
                  <a:ext cx="127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50" name="墨迹 49">
                  <a:extLst>
                    <a:ext uri="{FF2B5EF4-FFF2-40B4-BE49-F238E27FC236}">
                      <a16:creationId xmlns:a16="http://schemas.microsoft.com/office/drawing/2014/main" id="{A9DB3C1B-2ED0-F36E-4126-B27FF1308F82}"/>
                    </a:ext>
                  </a:extLst>
                </p14:cNvPr>
                <p14:cNvContentPartPr/>
                <p14:nvPr/>
              </p14:nvContentPartPr>
              <p14:xfrm>
                <a:off x="1329219" y="3690213"/>
                <a:ext cx="112320" cy="161640"/>
              </p14:xfrm>
            </p:contentPart>
          </mc:Choice>
          <mc:Fallback xmlns="">
            <p:pic>
              <p:nvPicPr>
                <p:cNvPr id="50" name="墨迹 49">
                  <a:extLst>
                    <a:ext uri="{FF2B5EF4-FFF2-40B4-BE49-F238E27FC236}">
                      <a16:creationId xmlns:a16="http://schemas.microsoft.com/office/drawing/2014/main" id="{A9DB3C1B-2ED0-F36E-4126-B27FF1308F8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7899" y="3658893"/>
                  <a:ext cx="1753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0" name="墨迹 39">
                  <a:extLst>
                    <a:ext uri="{FF2B5EF4-FFF2-40B4-BE49-F238E27FC236}">
                      <a16:creationId xmlns:a16="http://schemas.microsoft.com/office/drawing/2014/main" id="{1D234504-F1D7-7D62-D63E-8C730B9BABA5}"/>
                    </a:ext>
                  </a:extLst>
                </p14:cNvPr>
                <p14:cNvContentPartPr/>
                <p14:nvPr/>
              </p14:nvContentPartPr>
              <p14:xfrm>
                <a:off x="1517677" y="4224434"/>
                <a:ext cx="116640" cy="114120"/>
              </p14:xfrm>
            </p:contentPart>
          </mc:Choice>
          <mc:Fallback xmlns="">
            <p:pic>
              <p:nvPicPr>
                <p:cNvPr id="40" name="墨迹 39">
                  <a:extLst>
                    <a:ext uri="{FF2B5EF4-FFF2-40B4-BE49-F238E27FC236}">
                      <a16:creationId xmlns:a16="http://schemas.microsoft.com/office/drawing/2014/main" id="{1D234504-F1D7-7D62-D63E-8C730B9BABA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486357" y="4192754"/>
                  <a:ext cx="180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1" name="墨迹 40">
                  <a:extLst>
                    <a:ext uri="{FF2B5EF4-FFF2-40B4-BE49-F238E27FC236}">
                      <a16:creationId xmlns:a16="http://schemas.microsoft.com/office/drawing/2014/main" id="{551ECDD6-4808-0DD4-1A84-40CB54AAE754}"/>
                    </a:ext>
                  </a:extLst>
                </p14:cNvPr>
                <p14:cNvContentPartPr/>
                <p14:nvPr/>
              </p14:nvContentPartPr>
              <p14:xfrm>
                <a:off x="1747520" y="3037801"/>
                <a:ext cx="174240" cy="132120"/>
              </p14:xfrm>
            </p:contentPart>
          </mc:Choice>
          <mc:Fallback xmlns="">
            <p:pic>
              <p:nvPicPr>
                <p:cNvPr id="41" name="墨迹 40">
                  <a:extLst>
                    <a:ext uri="{FF2B5EF4-FFF2-40B4-BE49-F238E27FC236}">
                      <a16:creationId xmlns:a16="http://schemas.microsoft.com/office/drawing/2014/main" id="{551ECDD6-4808-0DD4-1A84-40CB54AAE75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16200" y="3006121"/>
                  <a:ext cx="237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ACA29EBD-2165-5A02-D870-A99550F85B6D}"/>
                    </a:ext>
                  </a:extLst>
                </p14:cNvPr>
                <p14:cNvContentPartPr/>
                <p14:nvPr/>
              </p14:nvContentPartPr>
              <p14:xfrm>
                <a:off x="1193380" y="2438350"/>
                <a:ext cx="51120" cy="14832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ACA29EBD-2165-5A02-D870-A99550F85B6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2060" y="2406670"/>
                  <a:ext cx="1141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D15BB1BC-7567-2213-BD97-7B8249BBED5C}"/>
                    </a:ext>
                  </a:extLst>
                </p14:cNvPr>
                <p14:cNvContentPartPr/>
                <p14:nvPr/>
              </p14:nvContentPartPr>
              <p14:xfrm>
                <a:off x="1532797" y="2692258"/>
                <a:ext cx="43200" cy="16704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D15BB1BC-7567-2213-BD97-7B8249BBED5C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501477" y="2660578"/>
                  <a:ext cx="106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53" name="墨迹 52">
                  <a:extLst>
                    <a:ext uri="{FF2B5EF4-FFF2-40B4-BE49-F238E27FC236}">
                      <a16:creationId xmlns:a16="http://schemas.microsoft.com/office/drawing/2014/main" id="{51979124-A1BB-3E91-C733-7B72130E1B84}"/>
                    </a:ext>
                  </a:extLst>
                </p14:cNvPr>
                <p14:cNvContentPartPr/>
                <p14:nvPr/>
              </p14:nvContentPartPr>
              <p14:xfrm>
                <a:off x="1390300" y="3263830"/>
                <a:ext cx="96120" cy="107640"/>
              </p14:xfrm>
            </p:contentPart>
          </mc:Choice>
          <mc:Fallback xmlns="">
            <p:pic>
              <p:nvPicPr>
                <p:cNvPr id="53" name="墨迹 52">
                  <a:extLst>
                    <a:ext uri="{FF2B5EF4-FFF2-40B4-BE49-F238E27FC236}">
                      <a16:creationId xmlns:a16="http://schemas.microsoft.com/office/drawing/2014/main" id="{51979124-A1BB-3E91-C733-7B72130E1B84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58980" y="3232150"/>
                  <a:ext cx="1594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54" name="墨迹 53">
                  <a:extLst>
                    <a:ext uri="{FF2B5EF4-FFF2-40B4-BE49-F238E27FC236}">
                      <a16:creationId xmlns:a16="http://schemas.microsoft.com/office/drawing/2014/main" id="{A3F98C7A-49F0-ACE9-8587-7BD58B1504A1}"/>
                    </a:ext>
                  </a:extLst>
                </p14:cNvPr>
                <p14:cNvContentPartPr/>
                <p14:nvPr/>
              </p14:nvContentPartPr>
              <p14:xfrm>
                <a:off x="1288780" y="2889070"/>
                <a:ext cx="146160" cy="108360"/>
              </p14:xfrm>
            </p:contentPart>
          </mc:Choice>
          <mc:Fallback xmlns="">
            <p:pic>
              <p:nvPicPr>
                <p:cNvPr id="54" name="墨迹 53">
                  <a:extLst>
                    <a:ext uri="{FF2B5EF4-FFF2-40B4-BE49-F238E27FC236}">
                      <a16:creationId xmlns:a16="http://schemas.microsoft.com/office/drawing/2014/main" id="{A3F98C7A-49F0-ACE9-8587-7BD58B1504A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257460" y="2857390"/>
                  <a:ext cx="2091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55" name="墨迹 54">
                  <a:extLst>
                    <a:ext uri="{FF2B5EF4-FFF2-40B4-BE49-F238E27FC236}">
                      <a16:creationId xmlns:a16="http://schemas.microsoft.com/office/drawing/2014/main" id="{7634AC93-EB27-0A28-510C-7DCAE1C89183}"/>
                    </a:ext>
                  </a:extLst>
                </p14:cNvPr>
                <p14:cNvContentPartPr/>
                <p14:nvPr/>
              </p14:nvContentPartPr>
              <p14:xfrm>
                <a:off x="844180" y="2368510"/>
                <a:ext cx="128880" cy="154080"/>
              </p14:xfrm>
            </p:contentPart>
          </mc:Choice>
          <mc:Fallback xmlns="">
            <p:pic>
              <p:nvPicPr>
                <p:cNvPr id="55" name="墨迹 54">
                  <a:extLst>
                    <a:ext uri="{FF2B5EF4-FFF2-40B4-BE49-F238E27FC236}">
                      <a16:creationId xmlns:a16="http://schemas.microsoft.com/office/drawing/2014/main" id="{7634AC93-EB27-0A28-510C-7DCAE1C8918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2860" y="2336830"/>
                  <a:ext cx="1922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56" name="墨迹 55">
                  <a:extLst>
                    <a:ext uri="{FF2B5EF4-FFF2-40B4-BE49-F238E27FC236}">
                      <a16:creationId xmlns:a16="http://schemas.microsoft.com/office/drawing/2014/main" id="{AC69507F-080A-89B1-BAFC-3B45FFB11C5F}"/>
                    </a:ext>
                  </a:extLst>
                </p14:cNvPr>
                <p14:cNvContentPartPr/>
                <p14:nvPr/>
              </p14:nvContentPartPr>
              <p14:xfrm>
                <a:off x="641500" y="1968190"/>
                <a:ext cx="12960" cy="115200"/>
              </p14:xfrm>
            </p:contentPart>
          </mc:Choice>
          <mc:Fallback xmlns="">
            <p:pic>
              <p:nvPicPr>
                <p:cNvPr id="56" name="墨迹 55">
                  <a:extLst>
                    <a:ext uri="{FF2B5EF4-FFF2-40B4-BE49-F238E27FC236}">
                      <a16:creationId xmlns:a16="http://schemas.microsoft.com/office/drawing/2014/main" id="{AC69507F-080A-89B1-BAFC-3B45FFB11C5F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09820" y="1936510"/>
                  <a:ext cx="759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8" name="墨迹 57">
                  <a:extLst>
                    <a:ext uri="{FF2B5EF4-FFF2-40B4-BE49-F238E27FC236}">
                      <a16:creationId xmlns:a16="http://schemas.microsoft.com/office/drawing/2014/main" id="{07DEB648-A066-6BE9-6A24-071FC5F77F8A}"/>
                    </a:ext>
                  </a:extLst>
                </p14:cNvPr>
                <p14:cNvContentPartPr/>
                <p14:nvPr/>
              </p14:nvContentPartPr>
              <p14:xfrm>
                <a:off x="507580" y="2228830"/>
                <a:ext cx="133920" cy="153720"/>
              </p14:xfrm>
            </p:contentPart>
          </mc:Choice>
          <mc:Fallback xmlns="">
            <p:pic>
              <p:nvPicPr>
                <p:cNvPr id="58" name="墨迹 57">
                  <a:extLst>
                    <a:ext uri="{FF2B5EF4-FFF2-40B4-BE49-F238E27FC236}">
                      <a16:creationId xmlns:a16="http://schemas.microsoft.com/office/drawing/2014/main" id="{07DEB648-A066-6BE9-6A24-071FC5F77F8A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6260" y="2197150"/>
                  <a:ext cx="1972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59" name="墨迹 58">
                  <a:extLst>
                    <a:ext uri="{FF2B5EF4-FFF2-40B4-BE49-F238E27FC236}">
                      <a16:creationId xmlns:a16="http://schemas.microsoft.com/office/drawing/2014/main" id="{1EB6F859-48FA-FDFE-4D19-75316F920839}"/>
                    </a:ext>
                  </a:extLst>
                </p14:cNvPr>
                <p14:cNvContentPartPr/>
                <p14:nvPr/>
              </p14:nvContentPartPr>
              <p14:xfrm>
                <a:off x="177460" y="2006350"/>
                <a:ext cx="162360" cy="96480"/>
              </p14:xfrm>
            </p:contentPart>
          </mc:Choice>
          <mc:Fallback xmlns="">
            <p:pic>
              <p:nvPicPr>
                <p:cNvPr id="59" name="墨迹 58">
                  <a:extLst>
                    <a:ext uri="{FF2B5EF4-FFF2-40B4-BE49-F238E27FC236}">
                      <a16:creationId xmlns:a16="http://schemas.microsoft.com/office/drawing/2014/main" id="{1EB6F859-48FA-FDFE-4D19-75316F920839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6140" y="1974670"/>
                  <a:ext cx="2257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60" name="墨迹 59">
                  <a:extLst>
                    <a:ext uri="{FF2B5EF4-FFF2-40B4-BE49-F238E27FC236}">
                      <a16:creationId xmlns:a16="http://schemas.microsoft.com/office/drawing/2014/main" id="{6F826D18-B8BA-DB20-4950-FE913440F46A}"/>
                    </a:ext>
                  </a:extLst>
                </p14:cNvPr>
                <p14:cNvContentPartPr/>
                <p14:nvPr/>
              </p14:nvContentPartPr>
              <p14:xfrm>
                <a:off x="215620" y="2419270"/>
                <a:ext cx="200160" cy="101160"/>
              </p14:xfrm>
            </p:contentPart>
          </mc:Choice>
          <mc:Fallback xmlns="">
            <p:pic>
              <p:nvPicPr>
                <p:cNvPr id="60" name="墨迹 59">
                  <a:extLst>
                    <a:ext uri="{FF2B5EF4-FFF2-40B4-BE49-F238E27FC236}">
                      <a16:creationId xmlns:a16="http://schemas.microsoft.com/office/drawing/2014/main" id="{6F826D18-B8BA-DB20-4950-FE913440F46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84300" y="2387590"/>
                  <a:ext cx="2631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61" name="墨迹 60">
                  <a:extLst>
                    <a:ext uri="{FF2B5EF4-FFF2-40B4-BE49-F238E27FC236}">
                      <a16:creationId xmlns:a16="http://schemas.microsoft.com/office/drawing/2014/main" id="{DC16D985-29F5-0CE2-6AEE-2B76187CFA3B}"/>
                    </a:ext>
                  </a:extLst>
                </p14:cNvPr>
                <p14:cNvContentPartPr/>
                <p14:nvPr/>
              </p14:nvContentPartPr>
              <p14:xfrm>
                <a:off x="1406500" y="2237391"/>
                <a:ext cx="79920" cy="92520"/>
              </p14:xfrm>
            </p:contentPart>
          </mc:Choice>
          <mc:Fallback xmlns="">
            <p:pic>
              <p:nvPicPr>
                <p:cNvPr id="61" name="墨迹 60">
                  <a:extLst>
                    <a:ext uri="{FF2B5EF4-FFF2-40B4-BE49-F238E27FC236}">
                      <a16:creationId xmlns:a16="http://schemas.microsoft.com/office/drawing/2014/main" id="{DC16D985-29F5-0CE2-6AEE-2B76187CFA3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375180" y="2205711"/>
                  <a:ext cx="1429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62" name="墨迹 61">
                  <a:extLst>
                    <a:ext uri="{FF2B5EF4-FFF2-40B4-BE49-F238E27FC236}">
                      <a16:creationId xmlns:a16="http://schemas.microsoft.com/office/drawing/2014/main" id="{EDB4E2AC-2C83-7C7A-0A02-7FDCE88B1B25}"/>
                    </a:ext>
                  </a:extLst>
                </p14:cNvPr>
                <p14:cNvContentPartPr/>
                <p14:nvPr/>
              </p14:nvContentPartPr>
              <p14:xfrm>
                <a:off x="914020" y="2711230"/>
                <a:ext cx="73800" cy="90360"/>
              </p14:xfrm>
            </p:contentPart>
          </mc:Choice>
          <mc:Fallback xmlns="">
            <p:pic>
              <p:nvPicPr>
                <p:cNvPr id="62" name="墨迹 61">
                  <a:extLst>
                    <a:ext uri="{FF2B5EF4-FFF2-40B4-BE49-F238E27FC236}">
                      <a16:creationId xmlns:a16="http://schemas.microsoft.com/office/drawing/2014/main" id="{EDB4E2AC-2C83-7C7A-0A02-7FDCE88B1B25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2700" y="2679550"/>
                  <a:ext cx="137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63" name="墨迹 62">
                  <a:extLst>
                    <a:ext uri="{FF2B5EF4-FFF2-40B4-BE49-F238E27FC236}">
                      <a16:creationId xmlns:a16="http://schemas.microsoft.com/office/drawing/2014/main" id="{1C52BC55-FE7E-16E2-F872-C9CAE36D920E}"/>
                    </a:ext>
                  </a:extLst>
                </p14:cNvPr>
                <p14:cNvContentPartPr/>
                <p14:nvPr/>
              </p14:nvContentPartPr>
              <p14:xfrm>
                <a:off x="1085380" y="3012190"/>
                <a:ext cx="108000" cy="72360"/>
              </p14:xfrm>
            </p:contentPart>
          </mc:Choice>
          <mc:Fallback xmlns="">
            <p:pic>
              <p:nvPicPr>
                <p:cNvPr id="63" name="墨迹 62">
                  <a:extLst>
                    <a:ext uri="{FF2B5EF4-FFF2-40B4-BE49-F238E27FC236}">
                      <a16:creationId xmlns:a16="http://schemas.microsoft.com/office/drawing/2014/main" id="{1C52BC55-FE7E-16E2-F872-C9CAE36D920E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4060" y="2980510"/>
                  <a:ext cx="171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64" name="墨迹 63">
                  <a:extLst>
                    <a:ext uri="{FF2B5EF4-FFF2-40B4-BE49-F238E27FC236}">
                      <a16:creationId xmlns:a16="http://schemas.microsoft.com/office/drawing/2014/main" id="{7C98EF9C-F750-2A8E-7DB4-41A886A0FB41}"/>
                    </a:ext>
                  </a:extLst>
                </p14:cNvPr>
                <p14:cNvContentPartPr/>
                <p14:nvPr/>
              </p14:nvContentPartPr>
              <p14:xfrm>
                <a:off x="1007980" y="3518350"/>
                <a:ext cx="94320" cy="164520"/>
              </p14:xfrm>
            </p:contentPart>
          </mc:Choice>
          <mc:Fallback xmlns="">
            <p:pic>
              <p:nvPicPr>
                <p:cNvPr id="64" name="墨迹 63">
                  <a:extLst>
                    <a:ext uri="{FF2B5EF4-FFF2-40B4-BE49-F238E27FC236}">
                      <a16:creationId xmlns:a16="http://schemas.microsoft.com/office/drawing/2014/main" id="{7C98EF9C-F750-2A8E-7DB4-41A886A0FB41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6660" y="3486670"/>
                  <a:ext cx="1573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66" name="墨迹 65">
                  <a:extLst>
                    <a:ext uri="{FF2B5EF4-FFF2-40B4-BE49-F238E27FC236}">
                      <a16:creationId xmlns:a16="http://schemas.microsoft.com/office/drawing/2014/main" id="{23B58585-5D0A-4ABD-E81D-E21FD6FB2513}"/>
                    </a:ext>
                  </a:extLst>
                </p14:cNvPr>
                <p14:cNvContentPartPr/>
                <p14:nvPr/>
              </p14:nvContentPartPr>
              <p14:xfrm>
                <a:off x="1197904" y="4026777"/>
                <a:ext cx="76680" cy="194400"/>
              </p14:xfrm>
            </p:contentPart>
          </mc:Choice>
          <mc:Fallback xmlns="">
            <p:pic>
              <p:nvPicPr>
                <p:cNvPr id="66" name="墨迹 65">
                  <a:extLst>
                    <a:ext uri="{FF2B5EF4-FFF2-40B4-BE49-F238E27FC236}">
                      <a16:creationId xmlns:a16="http://schemas.microsoft.com/office/drawing/2014/main" id="{23B58585-5D0A-4ABD-E81D-E21FD6FB2513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66584" y="3995097"/>
                  <a:ext cx="1396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7" name="墨迹 66">
                  <a:extLst>
                    <a:ext uri="{FF2B5EF4-FFF2-40B4-BE49-F238E27FC236}">
                      <a16:creationId xmlns:a16="http://schemas.microsoft.com/office/drawing/2014/main" id="{4A3D1FE8-D336-400B-99F4-67231A3062A5}"/>
                    </a:ext>
                  </a:extLst>
                </p14:cNvPr>
                <p14:cNvContentPartPr/>
                <p14:nvPr/>
              </p14:nvContentPartPr>
              <p14:xfrm>
                <a:off x="845116" y="3966297"/>
                <a:ext cx="84960" cy="157680"/>
              </p14:xfrm>
            </p:contentPart>
          </mc:Choice>
          <mc:Fallback xmlns="">
            <p:pic>
              <p:nvPicPr>
                <p:cNvPr id="67" name="墨迹 66">
                  <a:extLst>
                    <a:ext uri="{FF2B5EF4-FFF2-40B4-BE49-F238E27FC236}">
                      <a16:creationId xmlns:a16="http://schemas.microsoft.com/office/drawing/2014/main" id="{4A3D1FE8-D336-400B-99F4-67231A3062A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3796" y="3934617"/>
                  <a:ext cx="1483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9" name="墨迹 68">
                  <a:extLst>
                    <a:ext uri="{FF2B5EF4-FFF2-40B4-BE49-F238E27FC236}">
                      <a16:creationId xmlns:a16="http://schemas.microsoft.com/office/drawing/2014/main" id="{FED71129-42C3-D3A9-4687-0A9183DFA378}"/>
                    </a:ext>
                  </a:extLst>
                </p14:cNvPr>
                <p14:cNvContentPartPr/>
                <p14:nvPr/>
              </p14:nvContentPartPr>
              <p14:xfrm>
                <a:off x="596500" y="4108390"/>
                <a:ext cx="6120" cy="95760"/>
              </p14:xfrm>
            </p:contentPart>
          </mc:Choice>
          <mc:Fallback xmlns="">
            <p:pic>
              <p:nvPicPr>
                <p:cNvPr id="69" name="墨迹 68">
                  <a:extLst>
                    <a:ext uri="{FF2B5EF4-FFF2-40B4-BE49-F238E27FC236}">
                      <a16:creationId xmlns:a16="http://schemas.microsoft.com/office/drawing/2014/main" id="{FED71129-42C3-D3A9-4687-0A9183DFA378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65180" y="4076710"/>
                  <a:ext cx="69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70" name="墨迹 69">
                  <a:extLst>
                    <a:ext uri="{FF2B5EF4-FFF2-40B4-BE49-F238E27FC236}">
                      <a16:creationId xmlns:a16="http://schemas.microsoft.com/office/drawing/2014/main" id="{2086CF7A-739E-0821-E414-370E61527FD9}"/>
                    </a:ext>
                  </a:extLst>
                </p14:cNvPr>
                <p14:cNvContentPartPr/>
                <p14:nvPr/>
              </p14:nvContentPartPr>
              <p14:xfrm>
                <a:off x="164500" y="3968710"/>
                <a:ext cx="18720" cy="186840"/>
              </p14:xfrm>
            </p:contentPart>
          </mc:Choice>
          <mc:Fallback xmlns="">
            <p:pic>
              <p:nvPicPr>
                <p:cNvPr id="70" name="墨迹 69">
                  <a:extLst>
                    <a:ext uri="{FF2B5EF4-FFF2-40B4-BE49-F238E27FC236}">
                      <a16:creationId xmlns:a16="http://schemas.microsoft.com/office/drawing/2014/main" id="{2086CF7A-739E-0821-E414-370E61527FD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33180" y="3937030"/>
                  <a:ext cx="820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71" name="墨迹 70">
                  <a:extLst>
                    <a:ext uri="{FF2B5EF4-FFF2-40B4-BE49-F238E27FC236}">
                      <a16:creationId xmlns:a16="http://schemas.microsoft.com/office/drawing/2014/main" id="{5E01D8D8-C531-D9D8-D3B8-6799B6B114DB}"/>
                    </a:ext>
                  </a:extLst>
                </p14:cNvPr>
                <p14:cNvContentPartPr/>
                <p14:nvPr/>
              </p14:nvContentPartPr>
              <p14:xfrm>
                <a:off x="533140" y="3740110"/>
                <a:ext cx="56880" cy="171360"/>
              </p14:xfrm>
            </p:contentPart>
          </mc:Choice>
          <mc:Fallback xmlns="">
            <p:pic>
              <p:nvPicPr>
                <p:cNvPr id="71" name="墨迹 70">
                  <a:extLst>
                    <a:ext uri="{FF2B5EF4-FFF2-40B4-BE49-F238E27FC236}">
                      <a16:creationId xmlns:a16="http://schemas.microsoft.com/office/drawing/2014/main" id="{5E01D8D8-C531-D9D8-D3B8-6799B6B114D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01820" y="3708430"/>
                  <a:ext cx="1198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72" name="墨迹 71">
                  <a:extLst>
                    <a:ext uri="{FF2B5EF4-FFF2-40B4-BE49-F238E27FC236}">
                      <a16:creationId xmlns:a16="http://schemas.microsoft.com/office/drawing/2014/main" id="{FA94FCF8-F8B5-5670-25A5-5F5271990751}"/>
                    </a:ext>
                  </a:extLst>
                </p14:cNvPr>
                <p14:cNvContentPartPr/>
                <p14:nvPr/>
              </p14:nvContentPartPr>
              <p14:xfrm>
                <a:off x="177460" y="3682870"/>
                <a:ext cx="45720" cy="131760"/>
              </p14:xfrm>
            </p:contentPart>
          </mc:Choice>
          <mc:Fallback xmlns="">
            <p:pic>
              <p:nvPicPr>
                <p:cNvPr id="72" name="墨迹 71">
                  <a:extLst>
                    <a:ext uri="{FF2B5EF4-FFF2-40B4-BE49-F238E27FC236}">
                      <a16:creationId xmlns:a16="http://schemas.microsoft.com/office/drawing/2014/main" id="{FA94FCF8-F8B5-5670-25A5-5F5271990751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46140" y="3651190"/>
                  <a:ext cx="109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73" name="墨迹 72">
                  <a:extLst>
                    <a:ext uri="{FF2B5EF4-FFF2-40B4-BE49-F238E27FC236}">
                      <a16:creationId xmlns:a16="http://schemas.microsoft.com/office/drawing/2014/main" id="{E6094FB7-8CD3-B47C-E582-573153BB028D}"/>
                    </a:ext>
                  </a:extLst>
                </p14:cNvPr>
                <p14:cNvContentPartPr/>
                <p14:nvPr/>
              </p14:nvContentPartPr>
              <p14:xfrm>
                <a:off x="604060" y="3308110"/>
                <a:ext cx="164880" cy="239400"/>
              </p14:xfrm>
            </p:contentPart>
          </mc:Choice>
          <mc:Fallback xmlns="">
            <p:pic>
              <p:nvPicPr>
                <p:cNvPr id="73" name="墨迹 72">
                  <a:extLst>
                    <a:ext uri="{FF2B5EF4-FFF2-40B4-BE49-F238E27FC236}">
                      <a16:creationId xmlns:a16="http://schemas.microsoft.com/office/drawing/2014/main" id="{E6094FB7-8CD3-B47C-E582-573153BB028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72380" y="3276430"/>
                  <a:ext cx="2282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74" name="墨迹 73">
                  <a:extLst>
                    <a:ext uri="{FF2B5EF4-FFF2-40B4-BE49-F238E27FC236}">
                      <a16:creationId xmlns:a16="http://schemas.microsoft.com/office/drawing/2014/main" id="{F48AC593-1DEA-4BCA-37DC-19F69E697F96}"/>
                    </a:ext>
                  </a:extLst>
                </p14:cNvPr>
                <p14:cNvContentPartPr/>
                <p14:nvPr/>
              </p14:nvContentPartPr>
              <p14:xfrm>
                <a:off x="793420" y="2977990"/>
                <a:ext cx="51480" cy="133200"/>
              </p14:xfrm>
            </p:contentPart>
          </mc:Choice>
          <mc:Fallback xmlns="">
            <p:pic>
              <p:nvPicPr>
                <p:cNvPr id="74" name="墨迹 73">
                  <a:extLst>
                    <a:ext uri="{FF2B5EF4-FFF2-40B4-BE49-F238E27FC236}">
                      <a16:creationId xmlns:a16="http://schemas.microsoft.com/office/drawing/2014/main" id="{F48AC593-1DEA-4BCA-37DC-19F69E697F96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2100" y="2946310"/>
                  <a:ext cx="1148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75" name="墨迹 74">
                  <a:extLst>
                    <a:ext uri="{FF2B5EF4-FFF2-40B4-BE49-F238E27FC236}">
                      <a16:creationId xmlns:a16="http://schemas.microsoft.com/office/drawing/2014/main" id="{28A738EA-4D6A-896A-4323-B03777DB5F60}"/>
                    </a:ext>
                  </a:extLst>
                </p14:cNvPr>
                <p14:cNvContentPartPr/>
                <p14:nvPr/>
              </p14:nvContentPartPr>
              <p14:xfrm>
                <a:off x="202660" y="2673070"/>
                <a:ext cx="54360" cy="171360"/>
              </p14:xfrm>
            </p:contentPart>
          </mc:Choice>
          <mc:Fallback xmlns="">
            <p:pic>
              <p:nvPicPr>
                <p:cNvPr id="75" name="墨迹 74">
                  <a:extLst>
                    <a:ext uri="{FF2B5EF4-FFF2-40B4-BE49-F238E27FC236}">
                      <a16:creationId xmlns:a16="http://schemas.microsoft.com/office/drawing/2014/main" id="{28A738EA-4D6A-896A-4323-B03777DB5F60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71340" y="2641390"/>
                  <a:ext cx="1173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76" name="墨迹 75">
                  <a:extLst>
                    <a:ext uri="{FF2B5EF4-FFF2-40B4-BE49-F238E27FC236}">
                      <a16:creationId xmlns:a16="http://schemas.microsoft.com/office/drawing/2014/main" id="{D4F24C10-8BB6-C3DB-17D9-7C6C81831513}"/>
                    </a:ext>
                  </a:extLst>
                </p14:cNvPr>
                <p14:cNvContentPartPr/>
                <p14:nvPr/>
              </p14:nvContentPartPr>
              <p14:xfrm>
                <a:off x="431620" y="3066910"/>
                <a:ext cx="38880" cy="218160"/>
              </p14:xfrm>
            </p:contentPart>
          </mc:Choice>
          <mc:Fallback xmlns="">
            <p:pic>
              <p:nvPicPr>
                <p:cNvPr id="76" name="墨迹 75">
                  <a:extLst>
                    <a:ext uri="{FF2B5EF4-FFF2-40B4-BE49-F238E27FC236}">
                      <a16:creationId xmlns:a16="http://schemas.microsoft.com/office/drawing/2014/main" id="{D4F24C10-8BB6-C3DB-17D9-7C6C81831513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0300" y="3035230"/>
                  <a:ext cx="1018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77" name="墨迹 76">
                  <a:extLst>
                    <a:ext uri="{FF2B5EF4-FFF2-40B4-BE49-F238E27FC236}">
                      <a16:creationId xmlns:a16="http://schemas.microsoft.com/office/drawing/2014/main" id="{8F2A4295-38FC-3ED3-0C70-D0C1C999973D}"/>
                    </a:ext>
                  </a:extLst>
                </p14:cNvPr>
                <p14:cNvContentPartPr/>
                <p14:nvPr/>
              </p14:nvContentPartPr>
              <p14:xfrm>
                <a:off x="120220" y="2990590"/>
                <a:ext cx="92880" cy="187200"/>
              </p14:xfrm>
            </p:contentPart>
          </mc:Choice>
          <mc:Fallback xmlns="">
            <p:pic>
              <p:nvPicPr>
                <p:cNvPr id="77" name="墨迹 76">
                  <a:extLst>
                    <a:ext uri="{FF2B5EF4-FFF2-40B4-BE49-F238E27FC236}">
                      <a16:creationId xmlns:a16="http://schemas.microsoft.com/office/drawing/2014/main" id="{8F2A4295-38FC-3ED3-0C70-D0C1C999973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00" y="2958910"/>
                  <a:ext cx="156240" cy="2502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27032A70-6EF6-F1FA-1FB6-2C70DDE1D871}"/>
              </a:ext>
            </a:extLst>
          </p:cNvPr>
          <p:cNvSpPr txBox="1"/>
          <p:nvPr/>
        </p:nvSpPr>
        <p:spPr>
          <a:xfrm>
            <a:off x="3296718" y="2839027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2E553204-53AE-C03B-5FBA-1F3CC5D985CF}"/>
              </a:ext>
            </a:extLst>
          </p:cNvPr>
          <p:cNvSpPr txBox="1"/>
          <p:nvPr/>
        </p:nvSpPr>
        <p:spPr>
          <a:xfrm>
            <a:off x="1305610" y="4708749"/>
            <a:ext cx="5598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morbi tristique senectus et netus et malesuada fames ac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C669D335-B34D-62C1-0E7E-70A1B10C23E2}"/>
              </a:ext>
            </a:extLst>
          </p:cNvPr>
          <p:cNvSpPr txBox="1"/>
          <p:nvPr/>
        </p:nvSpPr>
        <p:spPr>
          <a:xfrm>
            <a:off x="5086173" y="5519450"/>
            <a:ext cx="5598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turpis egestas. Proin pharetra nonummy pede.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7D01F759-6E96-8301-9D88-E8DF007D0089}"/>
              </a:ext>
            </a:extLst>
          </p:cNvPr>
          <p:cNvSpPr txBox="1"/>
          <p:nvPr/>
        </p:nvSpPr>
        <p:spPr>
          <a:xfrm>
            <a:off x="1187678" y="1469526"/>
            <a:ext cx="440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2400">
                <a:solidFill>
                  <a:schemeClr val="bg1"/>
                </a:solidFill>
                <a:latin typeface="Mistral" panose="03090702030407020403" pitchFamily="66" charset="0"/>
              </a:rPr>
              <a:t>Vivamus a tellus. Pellentesque habitant</a:t>
            </a:r>
            <a:endParaRPr lang="zh-CN" altLang="en-US" sz="24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943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:a16="http://schemas.microsoft.com/office/drawing/2014/main" id="{CF69F415-F2FE-3238-EA50-CEDF566962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F68D83A-90BE-24C7-A850-91E4EA46C46C}"/>
              </a:ext>
            </a:extLst>
          </p:cNvPr>
          <p:cNvSpPr/>
          <p:nvPr/>
        </p:nvSpPr>
        <p:spPr>
          <a:xfrm flipH="1">
            <a:off x="94261" y="-460772"/>
            <a:ext cx="12003479" cy="7779545"/>
          </a:xfrm>
          <a:custGeom>
            <a:avLst/>
            <a:gdLst>
              <a:gd name="connsiteX0" fmla="*/ 2550192 w 12003479"/>
              <a:gd name="connsiteY0" fmla="*/ 0 h 7779545"/>
              <a:gd name="connsiteX1" fmla="*/ 2958754 w 12003479"/>
              <a:gd name="connsiteY1" fmla="*/ 1536970 h 7779545"/>
              <a:gd name="connsiteX2" fmla="*/ 1441239 w 12003479"/>
              <a:gd name="connsiteY2" fmla="*/ 3035030 h 7779545"/>
              <a:gd name="connsiteX3" fmla="*/ 1545 w 12003479"/>
              <a:gd name="connsiteY3" fmla="*/ 4883285 h 7779545"/>
              <a:gd name="connsiteX4" fmla="*/ 1227230 w 12003479"/>
              <a:gd name="connsiteY4" fmla="*/ 7101191 h 7779545"/>
              <a:gd name="connsiteX5" fmla="*/ 4048252 w 12003479"/>
              <a:gd name="connsiteY5" fmla="*/ 7256834 h 7779545"/>
              <a:gd name="connsiteX6" fmla="*/ 5098839 w 12003479"/>
              <a:gd name="connsiteY6" fmla="*/ 5875506 h 7779545"/>
              <a:gd name="connsiteX7" fmla="*/ 2628013 w 12003479"/>
              <a:gd name="connsiteY7" fmla="*/ 4649821 h 7779545"/>
              <a:gd name="connsiteX8" fmla="*/ 2666924 w 12003479"/>
              <a:gd name="connsiteY8" fmla="*/ 3346315 h 7779545"/>
              <a:gd name="connsiteX9" fmla="*/ 4612456 w 12003479"/>
              <a:gd name="connsiteY9" fmla="*/ 3871608 h 7779545"/>
              <a:gd name="connsiteX10" fmla="*/ 5040473 w 12003479"/>
              <a:gd name="connsiteY10" fmla="*/ 3326859 h 7779545"/>
              <a:gd name="connsiteX11" fmla="*/ 3659145 w 12003479"/>
              <a:gd name="connsiteY11" fmla="*/ 1692613 h 7779545"/>
              <a:gd name="connsiteX12" fmla="*/ 3873154 w 12003479"/>
              <a:gd name="connsiteY12" fmla="*/ 214008 h 7779545"/>
              <a:gd name="connsiteX13" fmla="*/ 7336201 w 12003479"/>
              <a:gd name="connsiteY13" fmla="*/ 466928 h 7779545"/>
              <a:gd name="connsiteX14" fmla="*/ 7880950 w 12003479"/>
              <a:gd name="connsiteY14" fmla="*/ 1167319 h 7779545"/>
              <a:gd name="connsiteX15" fmla="*/ 7258379 w 12003479"/>
              <a:gd name="connsiteY15" fmla="*/ 2704289 h 7779545"/>
              <a:gd name="connsiteX16" fmla="*/ 7744762 w 12003479"/>
              <a:gd name="connsiteY16" fmla="*/ 4844374 h 7779545"/>
              <a:gd name="connsiteX17" fmla="*/ 7880950 w 12003479"/>
              <a:gd name="connsiteY17" fmla="*/ 6906638 h 7779545"/>
              <a:gd name="connsiteX18" fmla="*/ 6752541 w 12003479"/>
              <a:gd name="connsiteY18" fmla="*/ 6770451 h 7779545"/>
              <a:gd name="connsiteX19" fmla="*/ 6207792 w 12003479"/>
              <a:gd name="connsiteY19" fmla="*/ 3132306 h 7779545"/>
              <a:gd name="connsiteX20" fmla="*/ 7705852 w 12003479"/>
              <a:gd name="connsiteY20" fmla="*/ 2490281 h 7779545"/>
              <a:gd name="connsiteX21" fmla="*/ 8659162 w 12003479"/>
              <a:gd name="connsiteY21" fmla="*/ 2684834 h 7779545"/>
              <a:gd name="connsiteX22" fmla="*/ 8853716 w 12003479"/>
              <a:gd name="connsiteY22" fmla="*/ 3813242 h 7779545"/>
              <a:gd name="connsiteX23" fmla="*/ 8775894 w 12003479"/>
              <a:gd name="connsiteY23" fmla="*/ 6439711 h 7779545"/>
              <a:gd name="connsiteX24" fmla="*/ 9087179 w 12003479"/>
              <a:gd name="connsiteY24" fmla="*/ 7723762 h 7779545"/>
              <a:gd name="connsiteX25" fmla="*/ 10351775 w 12003479"/>
              <a:gd name="connsiteY25" fmla="*/ 7354111 h 7779545"/>
              <a:gd name="connsiteX26" fmla="*/ 10390686 w 12003479"/>
              <a:gd name="connsiteY26" fmla="*/ 5622587 h 7779545"/>
              <a:gd name="connsiteX27" fmla="*/ 10137767 w 12003479"/>
              <a:gd name="connsiteY27" fmla="*/ 1206230 h 7779545"/>
              <a:gd name="connsiteX28" fmla="*/ 11830379 w 12003479"/>
              <a:gd name="connsiteY28" fmla="*/ 486383 h 7779545"/>
              <a:gd name="connsiteX29" fmla="*/ 11908201 w 12003479"/>
              <a:gd name="connsiteY29" fmla="*/ 1926076 h 7779545"/>
              <a:gd name="connsiteX30" fmla="*/ 11480184 w 12003479"/>
              <a:gd name="connsiteY30" fmla="*/ 2723745 h 7779545"/>
              <a:gd name="connsiteX31" fmla="*/ 10740882 w 12003479"/>
              <a:gd name="connsiteY31" fmla="*/ 2529191 h 777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003479" h="7779545">
                <a:moveTo>
                  <a:pt x="2550192" y="0"/>
                </a:moveTo>
                <a:cubicBezTo>
                  <a:pt x="2846885" y="515566"/>
                  <a:pt x="3143579" y="1031132"/>
                  <a:pt x="2958754" y="1536970"/>
                </a:cubicBezTo>
                <a:cubicBezTo>
                  <a:pt x="2773929" y="2042808"/>
                  <a:pt x="1934107" y="2477311"/>
                  <a:pt x="1441239" y="3035030"/>
                </a:cubicBezTo>
                <a:cubicBezTo>
                  <a:pt x="948371" y="3592749"/>
                  <a:pt x="37213" y="4205591"/>
                  <a:pt x="1545" y="4883285"/>
                </a:cubicBezTo>
                <a:cubicBezTo>
                  <a:pt x="-34123" y="5560979"/>
                  <a:pt x="552779" y="6705600"/>
                  <a:pt x="1227230" y="7101191"/>
                </a:cubicBezTo>
                <a:cubicBezTo>
                  <a:pt x="1901681" y="7496782"/>
                  <a:pt x="3402984" y="7461115"/>
                  <a:pt x="4048252" y="7256834"/>
                </a:cubicBezTo>
                <a:cubicBezTo>
                  <a:pt x="4693520" y="7052553"/>
                  <a:pt x="5335546" y="6310008"/>
                  <a:pt x="5098839" y="5875506"/>
                </a:cubicBezTo>
                <a:cubicBezTo>
                  <a:pt x="4862133" y="5441004"/>
                  <a:pt x="3033332" y="5071353"/>
                  <a:pt x="2628013" y="4649821"/>
                </a:cubicBezTo>
                <a:cubicBezTo>
                  <a:pt x="2222694" y="4228289"/>
                  <a:pt x="2336184" y="3476017"/>
                  <a:pt x="2666924" y="3346315"/>
                </a:cubicBezTo>
                <a:cubicBezTo>
                  <a:pt x="2997664" y="3216613"/>
                  <a:pt x="4216865" y="3874851"/>
                  <a:pt x="4612456" y="3871608"/>
                </a:cubicBezTo>
                <a:cubicBezTo>
                  <a:pt x="5008047" y="3868365"/>
                  <a:pt x="5199358" y="3690025"/>
                  <a:pt x="5040473" y="3326859"/>
                </a:cubicBezTo>
                <a:cubicBezTo>
                  <a:pt x="4881588" y="2963693"/>
                  <a:pt x="3853698" y="2211422"/>
                  <a:pt x="3659145" y="1692613"/>
                </a:cubicBezTo>
                <a:cubicBezTo>
                  <a:pt x="3464592" y="1173804"/>
                  <a:pt x="3260311" y="418289"/>
                  <a:pt x="3873154" y="214008"/>
                </a:cubicBezTo>
                <a:cubicBezTo>
                  <a:pt x="4485997" y="9727"/>
                  <a:pt x="6668235" y="308043"/>
                  <a:pt x="7336201" y="466928"/>
                </a:cubicBezTo>
                <a:cubicBezTo>
                  <a:pt x="8004167" y="625813"/>
                  <a:pt x="7893920" y="794426"/>
                  <a:pt x="7880950" y="1167319"/>
                </a:cubicBezTo>
                <a:cubicBezTo>
                  <a:pt x="7867980" y="1540212"/>
                  <a:pt x="7281077" y="2091446"/>
                  <a:pt x="7258379" y="2704289"/>
                </a:cubicBezTo>
                <a:cubicBezTo>
                  <a:pt x="7235681" y="3317132"/>
                  <a:pt x="7641000" y="4143982"/>
                  <a:pt x="7744762" y="4844374"/>
                </a:cubicBezTo>
                <a:cubicBezTo>
                  <a:pt x="7848524" y="5544766"/>
                  <a:pt x="8046320" y="6585625"/>
                  <a:pt x="7880950" y="6906638"/>
                </a:cubicBezTo>
                <a:cubicBezTo>
                  <a:pt x="7715580" y="7227651"/>
                  <a:pt x="7031401" y="7399506"/>
                  <a:pt x="6752541" y="6770451"/>
                </a:cubicBezTo>
                <a:cubicBezTo>
                  <a:pt x="6473681" y="6141396"/>
                  <a:pt x="6048907" y="3845668"/>
                  <a:pt x="6207792" y="3132306"/>
                </a:cubicBezTo>
                <a:cubicBezTo>
                  <a:pt x="6366677" y="2418944"/>
                  <a:pt x="7297290" y="2564860"/>
                  <a:pt x="7705852" y="2490281"/>
                </a:cubicBezTo>
                <a:cubicBezTo>
                  <a:pt x="8114414" y="2415702"/>
                  <a:pt x="8467851" y="2464341"/>
                  <a:pt x="8659162" y="2684834"/>
                </a:cubicBezTo>
                <a:cubicBezTo>
                  <a:pt x="8850473" y="2905328"/>
                  <a:pt x="8834261" y="3187429"/>
                  <a:pt x="8853716" y="3813242"/>
                </a:cubicBezTo>
                <a:cubicBezTo>
                  <a:pt x="8873171" y="4439055"/>
                  <a:pt x="8736984" y="5787958"/>
                  <a:pt x="8775894" y="6439711"/>
                </a:cubicBezTo>
                <a:cubicBezTo>
                  <a:pt x="8814804" y="7091464"/>
                  <a:pt x="8824532" y="7571362"/>
                  <a:pt x="9087179" y="7723762"/>
                </a:cubicBezTo>
                <a:cubicBezTo>
                  <a:pt x="9349826" y="7876162"/>
                  <a:pt x="10134524" y="7704307"/>
                  <a:pt x="10351775" y="7354111"/>
                </a:cubicBezTo>
                <a:cubicBezTo>
                  <a:pt x="10569026" y="7003915"/>
                  <a:pt x="10426354" y="6647234"/>
                  <a:pt x="10390686" y="5622587"/>
                </a:cubicBezTo>
                <a:cubicBezTo>
                  <a:pt x="10355018" y="4597940"/>
                  <a:pt x="9897818" y="2062264"/>
                  <a:pt x="10137767" y="1206230"/>
                </a:cubicBezTo>
                <a:cubicBezTo>
                  <a:pt x="10377716" y="350196"/>
                  <a:pt x="11535307" y="366409"/>
                  <a:pt x="11830379" y="486383"/>
                </a:cubicBezTo>
                <a:cubicBezTo>
                  <a:pt x="12125451" y="606357"/>
                  <a:pt x="11966567" y="1553182"/>
                  <a:pt x="11908201" y="1926076"/>
                </a:cubicBezTo>
                <a:cubicBezTo>
                  <a:pt x="11849835" y="2298970"/>
                  <a:pt x="11674737" y="2623226"/>
                  <a:pt x="11480184" y="2723745"/>
                </a:cubicBezTo>
                <a:cubicBezTo>
                  <a:pt x="11285631" y="2824264"/>
                  <a:pt x="11013256" y="2676727"/>
                  <a:pt x="10740882" y="2529191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2571B2C-D8B2-5BAC-73A1-8DA2890168A2}"/>
              </a:ext>
            </a:extLst>
          </p:cNvPr>
          <p:cNvSpPr/>
          <p:nvPr/>
        </p:nvSpPr>
        <p:spPr>
          <a:xfrm>
            <a:off x="-829724" y="-292982"/>
            <a:ext cx="3184613" cy="3232084"/>
          </a:xfrm>
          <a:custGeom>
            <a:avLst/>
            <a:gdLst>
              <a:gd name="connsiteX0" fmla="*/ 2378313 w 3184613"/>
              <a:gd name="connsiteY0" fmla="*/ 103833 h 3232084"/>
              <a:gd name="connsiteX1" fmla="*/ 1565513 w 3184613"/>
              <a:gd name="connsiteY1" fmla="*/ 27633 h 3232084"/>
              <a:gd name="connsiteX2" fmla="*/ 1095613 w 3184613"/>
              <a:gd name="connsiteY2" fmla="*/ 268933 h 3232084"/>
              <a:gd name="connsiteX3" fmla="*/ 905113 w 3184613"/>
              <a:gd name="connsiteY3" fmla="*/ 764233 h 3232084"/>
              <a:gd name="connsiteX4" fmla="*/ 778113 w 3184613"/>
              <a:gd name="connsiteY4" fmla="*/ 1691333 h 3232084"/>
              <a:gd name="connsiteX5" fmla="*/ 143113 w 3184613"/>
              <a:gd name="connsiteY5" fmla="*/ 2377133 h 3232084"/>
              <a:gd name="connsiteX6" fmla="*/ 28813 w 3184613"/>
              <a:gd name="connsiteY6" fmla="*/ 2745433 h 3232084"/>
              <a:gd name="connsiteX7" fmla="*/ 549513 w 3184613"/>
              <a:gd name="connsiteY7" fmla="*/ 3164533 h 3232084"/>
              <a:gd name="connsiteX8" fmla="*/ 2784713 w 3184613"/>
              <a:gd name="connsiteY8" fmla="*/ 2986733 h 3232084"/>
              <a:gd name="connsiteX9" fmla="*/ 3153013 w 3184613"/>
              <a:gd name="connsiteY9" fmla="*/ 903933 h 3232084"/>
              <a:gd name="connsiteX10" fmla="*/ 2378313 w 3184613"/>
              <a:gd name="connsiteY10" fmla="*/ 103833 h 323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84613" h="3232084">
                <a:moveTo>
                  <a:pt x="2378313" y="103833"/>
                </a:moveTo>
                <a:cubicBezTo>
                  <a:pt x="2113730" y="-42217"/>
                  <a:pt x="1779296" y="116"/>
                  <a:pt x="1565513" y="27633"/>
                </a:cubicBezTo>
                <a:cubicBezTo>
                  <a:pt x="1351730" y="55150"/>
                  <a:pt x="1205680" y="146166"/>
                  <a:pt x="1095613" y="268933"/>
                </a:cubicBezTo>
                <a:cubicBezTo>
                  <a:pt x="985546" y="391700"/>
                  <a:pt x="958030" y="527166"/>
                  <a:pt x="905113" y="764233"/>
                </a:cubicBezTo>
                <a:cubicBezTo>
                  <a:pt x="852196" y="1001300"/>
                  <a:pt x="905113" y="1422516"/>
                  <a:pt x="778113" y="1691333"/>
                </a:cubicBezTo>
                <a:cubicBezTo>
                  <a:pt x="651113" y="1960150"/>
                  <a:pt x="267996" y="2201450"/>
                  <a:pt x="143113" y="2377133"/>
                </a:cubicBezTo>
                <a:cubicBezTo>
                  <a:pt x="18230" y="2552816"/>
                  <a:pt x="-38920" y="2614200"/>
                  <a:pt x="28813" y="2745433"/>
                </a:cubicBezTo>
                <a:cubicBezTo>
                  <a:pt x="96546" y="2876666"/>
                  <a:pt x="90196" y="3124316"/>
                  <a:pt x="549513" y="3164533"/>
                </a:cubicBezTo>
                <a:cubicBezTo>
                  <a:pt x="1008830" y="3204750"/>
                  <a:pt x="2350796" y="3363500"/>
                  <a:pt x="2784713" y="2986733"/>
                </a:cubicBezTo>
                <a:cubicBezTo>
                  <a:pt x="3218630" y="2609966"/>
                  <a:pt x="3218630" y="1384416"/>
                  <a:pt x="3153013" y="903933"/>
                </a:cubicBezTo>
                <a:cubicBezTo>
                  <a:pt x="3087396" y="423450"/>
                  <a:pt x="2642896" y="249883"/>
                  <a:pt x="2378313" y="103833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9D9B13-B982-2445-BC99-8DD30FC852D6}"/>
              </a:ext>
            </a:extLst>
          </p:cNvPr>
          <p:cNvGrpSpPr/>
          <p:nvPr/>
        </p:nvGrpSpPr>
        <p:grpSpPr>
          <a:xfrm rot="17486786">
            <a:off x="-1296534" y="-709752"/>
            <a:ext cx="3704845" cy="2380986"/>
            <a:chOff x="3898509" y="2119149"/>
            <a:chExt cx="4216792" cy="270999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75CCFAB-F180-F2E3-8CE1-3B7F3F9D7921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6676568-C129-65D3-0535-4B65DBA52DC1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E9076A4-62AF-23AC-E765-E1239FAC9617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322B66A-43DD-143E-64D8-DFD7CCD489DF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0393E4F-2E90-E9F3-A0E2-71573867CDF5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2CE0C8-576F-5D11-3D6F-C542A1841CB9}"/>
              </a:ext>
            </a:extLst>
          </p:cNvPr>
          <p:cNvGrpSpPr/>
          <p:nvPr/>
        </p:nvGrpSpPr>
        <p:grpSpPr>
          <a:xfrm>
            <a:off x="120220" y="1288870"/>
            <a:ext cx="1801540" cy="3049684"/>
            <a:chOff x="120220" y="1288870"/>
            <a:chExt cx="1801540" cy="30496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12" name="墨迹 11">
                  <a:extLst>
                    <a:ext uri="{FF2B5EF4-FFF2-40B4-BE49-F238E27FC236}">
                      <a16:creationId xmlns:a16="http://schemas.microsoft.com/office/drawing/2014/main" id="{2ADE467D-EF4D-4610-CFF3-C6E82FCC8B21}"/>
                    </a:ext>
                  </a:extLst>
                </p14:cNvPr>
                <p14:cNvContentPartPr/>
                <p14:nvPr/>
              </p14:nvContentPartPr>
              <p14:xfrm>
                <a:off x="266380" y="1288870"/>
                <a:ext cx="248400" cy="149760"/>
              </p14:xfrm>
            </p:contentPart>
          </mc:Choice>
          <mc:Fallback xmlns="">
            <p:pic>
              <p:nvPicPr>
                <p:cNvPr id="12" name="墨迹 11">
                  <a:extLst>
                    <a:ext uri="{FF2B5EF4-FFF2-40B4-BE49-F238E27FC236}">
                      <a16:creationId xmlns:a16="http://schemas.microsoft.com/office/drawing/2014/main" id="{2ADE467D-EF4D-4610-CFF3-C6E82FCC8B21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060" y="1257190"/>
                  <a:ext cx="311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3" name="墨迹 12">
                  <a:extLst>
                    <a:ext uri="{FF2B5EF4-FFF2-40B4-BE49-F238E27FC236}">
                      <a16:creationId xmlns:a16="http://schemas.microsoft.com/office/drawing/2014/main" id="{27EE9F58-858F-B67D-DA51-D1FF963BC8A3}"/>
                    </a:ext>
                  </a:extLst>
                </p14:cNvPr>
                <p14:cNvContentPartPr/>
                <p14:nvPr/>
              </p14:nvContentPartPr>
              <p14:xfrm>
                <a:off x="679300" y="1371310"/>
                <a:ext cx="104400" cy="83160"/>
              </p14:xfrm>
            </p:contentPart>
          </mc:Choice>
          <mc:Fallback xmlns="">
            <p:pic>
              <p:nvPicPr>
                <p:cNvPr id="13" name="墨迹 12">
                  <a:extLst>
                    <a:ext uri="{FF2B5EF4-FFF2-40B4-BE49-F238E27FC236}">
                      <a16:creationId xmlns:a16="http://schemas.microsoft.com/office/drawing/2014/main" id="{27EE9F58-858F-B67D-DA51-D1FF963BC8A3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47980" y="1339630"/>
                  <a:ext cx="1677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4" name="墨迹 13">
                  <a:extLst>
                    <a:ext uri="{FF2B5EF4-FFF2-40B4-BE49-F238E27FC236}">
                      <a16:creationId xmlns:a16="http://schemas.microsoft.com/office/drawing/2014/main" id="{DD60379D-BC8F-3F94-B2E8-79F0E0DAFE53}"/>
                    </a:ext>
                  </a:extLst>
                </p14:cNvPr>
                <p14:cNvContentPartPr/>
                <p14:nvPr/>
              </p14:nvContentPartPr>
              <p14:xfrm>
                <a:off x="907900" y="1631590"/>
                <a:ext cx="147240" cy="170640"/>
              </p14:xfrm>
            </p:contentPart>
          </mc:Choice>
          <mc:Fallback xmlns="">
            <p:pic>
              <p:nvPicPr>
                <p:cNvPr id="14" name="墨迹 13">
                  <a:extLst>
                    <a:ext uri="{FF2B5EF4-FFF2-40B4-BE49-F238E27FC236}">
                      <a16:creationId xmlns:a16="http://schemas.microsoft.com/office/drawing/2014/main" id="{DD60379D-BC8F-3F94-B2E8-79F0E0DAFE5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580" y="1599910"/>
                  <a:ext cx="2102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5" name="墨迹 14">
                  <a:extLst>
                    <a:ext uri="{FF2B5EF4-FFF2-40B4-BE49-F238E27FC236}">
                      <a16:creationId xmlns:a16="http://schemas.microsoft.com/office/drawing/2014/main" id="{22FC2F3F-DE35-F4D9-6459-B4F637AFB77D}"/>
                    </a:ext>
                  </a:extLst>
                </p14:cNvPr>
                <p14:cNvContentPartPr/>
                <p14:nvPr/>
              </p14:nvContentPartPr>
              <p14:xfrm>
                <a:off x="196540" y="1726990"/>
                <a:ext cx="176040" cy="96120"/>
              </p14:xfrm>
            </p:contentPart>
          </mc:Choice>
          <mc:Fallback xmlns="">
            <p:pic>
              <p:nvPicPr>
                <p:cNvPr id="15" name="墨迹 14">
                  <a:extLst>
                    <a:ext uri="{FF2B5EF4-FFF2-40B4-BE49-F238E27FC236}">
                      <a16:creationId xmlns:a16="http://schemas.microsoft.com/office/drawing/2014/main" id="{22FC2F3F-DE35-F4D9-6459-B4F637AFB77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220" y="1695310"/>
                  <a:ext cx="239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6" name="墨迹 15">
                  <a:extLst>
                    <a:ext uri="{FF2B5EF4-FFF2-40B4-BE49-F238E27FC236}">
                      <a16:creationId xmlns:a16="http://schemas.microsoft.com/office/drawing/2014/main" id="{92F94AA3-DC5C-3DDF-0B13-37ABFAC421EA}"/>
                    </a:ext>
                  </a:extLst>
                </p14:cNvPr>
                <p14:cNvContentPartPr/>
                <p14:nvPr/>
              </p14:nvContentPartPr>
              <p14:xfrm>
                <a:off x="691900" y="1682710"/>
                <a:ext cx="100080" cy="132480"/>
              </p14:xfrm>
            </p:contentPart>
          </mc:Choice>
          <mc:Fallback xmlns="">
            <p:pic>
              <p:nvPicPr>
                <p:cNvPr id="16" name="墨迹 15">
                  <a:extLst>
                    <a:ext uri="{FF2B5EF4-FFF2-40B4-BE49-F238E27FC236}">
                      <a16:creationId xmlns:a16="http://schemas.microsoft.com/office/drawing/2014/main" id="{92F94AA3-DC5C-3DDF-0B13-37ABFAC421E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60580" y="1651030"/>
                  <a:ext cx="163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7" name="墨迹 16">
                  <a:extLst>
                    <a:ext uri="{FF2B5EF4-FFF2-40B4-BE49-F238E27FC236}">
                      <a16:creationId xmlns:a16="http://schemas.microsoft.com/office/drawing/2014/main" id="{C6B3A5CC-730F-F248-B0B5-6E49305CDDA1}"/>
                    </a:ext>
                  </a:extLst>
                </p14:cNvPr>
                <p14:cNvContentPartPr/>
                <p14:nvPr/>
              </p14:nvContentPartPr>
              <p14:xfrm>
                <a:off x="1085380" y="2088790"/>
                <a:ext cx="87480" cy="90360"/>
              </p14:xfrm>
            </p:contentPart>
          </mc:Choice>
          <mc:Fallback xmlns="">
            <p:pic>
              <p:nvPicPr>
                <p:cNvPr id="17" name="墨迹 16">
                  <a:extLst>
                    <a:ext uri="{FF2B5EF4-FFF2-40B4-BE49-F238E27FC236}">
                      <a16:creationId xmlns:a16="http://schemas.microsoft.com/office/drawing/2014/main" id="{C6B3A5CC-730F-F248-B0B5-6E49305CDDA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4060" y="2057110"/>
                  <a:ext cx="1504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8" name="墨迹 17">
                  <a:extLst>
                    <a:ext uri="{FF2B5EF4-FFF2-40B4-BE49-F238E27FC236}">
                      <a16:creationId xmlns:a16="http://schemas.microsoft.com/office/drawing/2014/main" id="{147D3669-65E0-9488-409D-7CA0F7C10A9A}"/>
                    </a:ext>
                  </a:extLst>
                </p14:cNvPr>
                <p14:cNvContentPartPr/>
                <p14:nvPr/>
              </p14:nvContentPartPr>
              <p14:xfrm>
                <a:off x="1701605" y="3672790"/>
                <a:ext cx="64800" cy="134640"/>
              </p14:xfrm>
            </p:contentPart>
          </mc:Choice>
          <mc:Fallback xmlns="">
            <p:pic>
              <p:nvPicPr>
                <p:cNvPr id="18" name="墨迹 17">
                  <a:extLst>
                    <a:ext uri="{FF2B5EF4-FFF2-40B4-BE49-F238E27FC236}">
                      <a16:creationId xmlns:a16="http://schemas.microsoft.com/office/drawing/2014/main" id="{147D3669-65E0-9488-409D-7CA0F7C10A9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70285" y="3641110"/>
                  <a:ext cx="127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9" name="墨迹 18">
                  <a:extLst>
                    <a:ext uri="{FF2B5EF4-FFF2-40B4-BE49-F238E27FC236}">
                      <a16:creationId xmlns:a16="http://schemas.microsoft.com/office/drawing/2014/main" id="{C6F5E530-1923-55B6-CBDC-E3EFAE769869}"/>
                    </a:ext>
                  </a:extLst>
                </p14:cNvPr>
                <p14:cNvContentPartPr/>
                <p14:nvPr/>
              </p14:nvContentPartPr>
              <p14:xfrm>
                <a:off x="1329219" y="3690213"/>
                <a:ext cx="112320" cy="161640"/>
              </p14:xfrm>
            </p:contentPart>
          </mc:Choice>
          <mc:Fallback xmlns="">
            <p:pic>
              <p:nvPicPr>
                <p:cNvPr id="19" name="墨迹 18">
                  <a:extLst>
                    <a:ext uri="{FF2B5EF4-FFF2-40B4-BE49-F238E27FC236}">
                      <a16:creationId xmlns:a16="http://schemas.microsoft.com/office/drawing/2014/main" id="{C6F5E530-1923-55B6-CBDC-E3EFAE76986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7899" y="3658893"/>
                  <a:ext cx="1753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0" name="墨迹 19">
                  <a:extLst>
                    <a:ext uri="{FF2B5EF4-FFF2-40B4-BE49-F238E27FC236}">
                      <a16:creationId xmlns:a16="http://schemas.microsoft.com/office/drawing/2014/main" id="{CA270184-3180-956E-D62E-9A2BBF5AEA4A}"/>
                    </a:ext>
                  </a:extLst>
                </p14:cNvPr>
                <p14:cNvContentPartPr/>
                <p14:nvPr/>
              </p14:nvContentPartPr>
              <p14:xfrm>
                <a:off x="1517677" y="4224434"/>
                <a:ext cx="116640" cy="114120"/>
              </p14:xfrm>
            </p:contentPart>
          </mc:Choice>
          <mc:Fallback xmlns="">
            <p:pic>
              <p:nvPicPr>
                <p:cNvPr id="20" name="墨迹 19">
                  <a:extLst>
                    <a:ext uri="{FF2B5EF4-FFF2-40B4-BE49-F238E27FC236}">
                      <a16:creationId xmlns:a16="http://schemas.microsoft.com/office/drawing/2014/main" id="{CA270184-3180-956E-D62E-9A2BBF5AEA4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486357" y="4192754"/>
                  <a:ext cx="180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1A5B8008-CB2B-3E53-DA8E-BB687C7B3A27}"/>
                    </a:ext>
                  </a:extLst>
                </p14:cNvPr>
                <p14:cNvContentPartPr/>
                <p14:nvPr/>
              </p14:nvContentPartPr>
              <p14:xfrm>
                <a:off x="1747520" y="3037801"/>
                <a:ext cx="174240" cy="13212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1A5B8008-CB2B-3E53-DA8E-BB687C7B3A2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16200" y="3006121"/>
                  <a:ext cx="237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54881820-D1FA-86B7-7182-89F9CDA2241A}"/>
                    </a:ext>
                  </a:extLst>
                </p14:cNvPr>
                <p14:cNvContentPartPr/>
                <p14:nvPr/>
              </p14:nvContentPartPr>
              <p14:xfrm>
                <a:off x="1193380" y="2438350"/>
                <a:ext cx="51120" cy="14832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54881820-D1FA-86B7-7182-89F9CDA2241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2060" y="2406670"/>
                  <a:ext cx="1141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E2CBA15D-ACDD-9BEC-A546-79B0B489F474}"/>
                    </a:ext>
                  </a:extLst>
                </p14:cNvPr>
                <p14:cNvContentPartPr/>
                <p14:nvPr/>
              </p14:nvContentPartPr>
              <p14:xfrm>
                <a:off x="1532797" y="2692258"/>
                <a:ext cx="43200" cy="16704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E2CBA15D-ACDD-9BEC-A546-79B0B489F47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501477" y="2660578"/>
                  <a:ext cx="106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4" name="墨迹 23">
                  <a:extLst>
                    <a:ext uri="{FF2B5EF4-FFF2-40B4-BE49-F238E27FC236}">
                      <a16:creationId xmlns:a16="http://schemas.microsoft.com/office/drawing/2014/main" id="{3DDA5F12-C99E-5887-F175-BDA883C1DEA8}"/>
                    </a:ext>
                  </a:extLst>
                </p14:cNvPr>
                <p14:cNvContentPartPr/>
                <p14:nvPr/>
              </p14:nvContentPartPr>
              <p14:xfrm>
                <a:off x="1390300" y="3263830"/>
                <a:ext cx="96120" cy="107640"/>
              </p14:xfrm>
            </p:contentPart>
          </mc:Choice>
          <mc:Fallback xmlns="">
            <p:pic>
              <p:nvPicPr>
                <p:cNvPr id="24" name="墨迹 23">
                  <a:extLst>
                    <a:ext uri="{FF2B5EF4-FFF2-40B4-BE49-F238E27FC236}">
                      <a16:creationId xmlns:a16="http://schemas.microsoft.com/office/drawing/2014/main" id="{3DDA5F12-C99E-5887-F175-BDA883C1DEA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58980" y="3232150"/>
                  <a:ext cx="1594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墨迹 24">
                  <a:extLst>
                    <a:ext uri="{FF2B5EF4-FFF2-40B4-BE49-F238E27FC236}">
                      <a16:creationId xmlns:a16="http://schemas.microsoft.com/office/drawing/2014/main" id="{65DE420C-B86D-77AF-0564-C50F260DE7EC}"/>
                    </a:ext>
                  </a:extLst>
                </p14:cNvPr>
                <p14:cNvContentPartPr/>
                <p14:nvPr/>
              </p14:nvContentPartPr>
              <p14:xfrm>
                <a:off x="1288780" y="2889070"/>
                <a:ext cx="146160" cy="108360"/>
              </p14:xfrm>
            </p:contentPart>
          </mc:Choice>
          <mc:Fallback xmlns="">
            <p:pic>
              <p:nvPicPr>
                <p:cNvPr id="25" name="墨迹 24">
                  <a:extLst>
                    <a:ext uri="{FF2B5EF4-FFF2-40B4-BE49-F238E27FC236}">
                      <a16:creationId xmlns:a16="http://schemas.microsoft.com/office/drawing/2014/main" id="{65DE420C-B86D-77AF-0564-C50F260DE7E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257460" y="2857390"/>
                  <a:ext cx="2091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4A2EFE66-FDBD-D112-7DF9-2D577F1B3A2F}"/>
                    </a:ext>
                  </a:extLst>
                </p14:cNvPr>
                <p14:cNvContentPartPr/>
                <p14:nvPr/>
              </p14:nvContentPartPr>
              <p14:xfrm>
                <a:off x="844180" y="2368510"/>
                <a:ext cx="128880" cy="15408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4A2EFE66-FDBD-D112-7DF9-2D577F1B3A2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2860" y="2336830"/>
                  <a:ext cx="1922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EE1540E6-320D-6C36-1FA0-73D550F85495}"/>
                    </a:ext>
                  </a:extLst>
                </p14:cNvPr>
                <p14:cNvContentPartPr/>
                <p14:nvPr/>
              </p14:nvContentPartPr>
              <p14:xfrm>
                <a:off x="641500" y="1968190"/>
                <a:ext cx="12960" cy="11520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EE1540E6-320D-6C36-1FA0-73D550F8549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09820" y="1936510"/>
                  <a:ext cx="759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684AAE20-EDE8-7BA6-9CE5-0ABC8B694B46}"/>
                    </a:ext>
                  </a:extLst>
                </p14:cNvPr>
                <p14:cNvContentPartPr/>
                <p14:nvPr/>
              </p14:nvContentPartPr>
              <p14:xfrm>
                <a:off x="507580" y="2228830"/>
                <a:ext cx="133920" cy="15372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684AAE20-EDE8-7BA6-9CE5-0ABC8B694B4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6260" y="2197150"/>
                  <a:ext cx="1972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9" name="墨迹 28">
                  <a:extLst>
                    <a:ext uri="{FF2B5EF4-FFF2-40B4-BE49-F238E27FC236}">
                      <a16:creationId xmlns:a16="http://schemas.microsoft.com/office/drawing/2014/main" id="{3287644E-1AA5-7CA6-3002-5EE4B01E90EE}"/>
                    </a:ext>
                  </a:extLst>
                </p14:cNvPr>
                <p14:cNvContentPartPr/>
                <p14:nvPr/>
              </p14:nvContentPartPr>
              <p14:xfrm>
                <a:off x="177460" y="2006350"/>
                <a:ext cx="162360" cy="96480"/>
              </p14:xfrm>
            </p:contentPart>
          </mc:Choice>
          <mc:Fallback xmlns="">
            <p:pic>
              <p:nvPicPr>
                <p:cNvPr id="29" name="墨迹 28">
                  <a:extLst>
                    <a:ext uri="{FF2B5EF4-FFF2-40B4-BE49-F238E27FC236}">
                      <a16:creationId xmlns:a16="http://schemas.microsoft.com/office/drawing/2014/main" id="{3287644E-1AA5-7CA6-3002-5EE4B01E90EE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6140" y="1974670"/>
                  <a:ext cx="2257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DF9A2E14-8B07-247A-A03F-9E3F45E15B1C}"/>
                    </a:ext>
                  </a:extLst>
                </p14:cNvPr>
                <p14:cNvContentPartPr/>
                <p14:nvPr/>
              </p14:nvContentPartPr>
              <p14:xfrm>
                <a:off x="215620" y="2419270"/>
                <a:ext cx="200160" cy="101160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DF9A2E14-8B07-247A-A03F-9E3F45E15B1C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84300" y="2387590"/>
                  <a:ext cx="2631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E0A2E1D0-5DC1-7EC5-7E79-69D3734FB343}"/>
                    </a:ext>
                  </a:extLst>
                </p14:cNvPr>
                <p14:cNvContentPartPr/>
                <p14:nvPr/>
              </p14:nvContentPartPr>
              <p14:xfrm>
                <a:off x="1406500" y="2237391"/>
                <a:ext cx="79920" cy="9252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E0A2E1D0-5DC1-7EC5-7E79-69D3734FB34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375180" y="2205711"/>
                  <a:ext cx="1429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13D5FD7D-724A-BE95-45B2-E087CA393514}"/>
                    </a:ext>
                  </a:extLst>
                </p14:cNvPr>
                <p14:cNvContentPartPr/>
                <p14:nvPr/>
              </p14:nvContentPartPr>
              <p14:xfrm>
                <a:off x="914020" y="2711230"/>
                <a:ext cx="73800" cy="9036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13D5FD7D-724A-BE95-45B2-E087CA39351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2700" y="2679550"/>
                  <a:ext cx="137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EDB5635B-3683-660B-E0F3-DB96FA2D62C1}"/>
                    </a:ext>
                  </a:extLst>
                </p14:cNvPr>
                <p14:cNvContentPartPr/>
                <p14:nvPr/>
              </p14:nvContentPartPr>
              <p14:xfrm>
                <a:off x="1085380" y="3012190"/>
                <a:ext cx="108000" cy="723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EDB5635B-3683-660B-E0F3-DB96FA2D62C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4060" y="2980510"/>
                  <a:ext cx="171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墨迹 33">
                  <a:extLst>
                    <a:ext uri="{FF2B5EF4-FFF2-40B4-BE49-F238E27FC236}">
                      <a16:creationId xmlns:a16="http://schemas.microsoft.com/office/drawing/2014/main" id="{1306FFFC-2F6D-560C-FC6D-7B5F761DA76D}"/>
                    </a:ext>
                  </a:extLst>
                </p14:cNvPr>
                <p14:cNvContentPartPr/>
                <p14:nvPr/>
              </p14:nvContentPartPr>
              <p14:xfrm>
                <a:off x="1007980" y="3518350"/>
                <a:ext cx="94320" cy="164520"/>
              </p14:xfrm>
            </p:contentPart>
          </mc:Choice>
          <mc:Fallback xmlns="">
            <p:pic>
              <p:nvPicPr>
                <p:cNvPr id="34" name="墨迹 33">
                  <a:extLst>
                    <a:ext uri="{FF2B5EF4-FFF2-40B4-BE49-F238E27FC236}">
                      <a16:creationId xmlns:a16="http://schemas.microsoft.com/office/drawing/2014/main" id="{1306FFFC-2F6D-560C-FC6D-7B5F761DA76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6660" y="3486670"/>
                  <a:ext cx="1573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5CA12821-2FD8-5D42-9583-E0FC8688701B}"/>
                    </a:ext>
                  </a:extLst>
                </p14:cNvPr>
                <p14:cNvContentPartPr/>
                <p14:nvPr/>
              </p14:nvContentPartPr>
              <p14:xfrm>
                <a:off x="1197904" y="4026777"/>
                <a:ext cx="76680" cy="19440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5CA12821-2FD8-5D42-9583-E0FC8688701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66584" y="3995097"/>
                  <a:ext cx="1396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794DF135-8EDD-4EC9-31CB-8FD411065414}"/>
                    </a:ext>
                  </a:extLst>
                </p14:cNvPr>
                <p14:cNvContentPartPr/>
                <p14:nvPr/>
              </p14:nvContentPartPr>
              <p14:xfrm>
                <a:off x="845116" y="3966297"/>
                <a:ext cx="84960" cy="15768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794DF135-8EDD-4EC9-31CB-8FD41106541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3796" y="3934617"/>
                  <a:ext cx="1483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AB88D2DA-1271-A772-DB43-15D2863CE244}"/>
                    </a:ext>
                  </a:extLst>
                </p14:cNvPr>
                <p14:cNvContentPartPr/>
                <p14:nvPr/>
              </p14:nvContentPartPr>
              <p14:xfrm>
                <a:off x="596500" y="4108390"/>
                <a:ext cx="6120" cy="9576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AB88D2DA-1271-A772-DB43-15D2863CE24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65180" y="4076710"/>
                  <a:ext cx="69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A3ECD426-3A2D-9829-4F5C-4A8710201D0C}"/>
                    </a:ext>
                  </a:extLst>
                </p14:cNvPr>
                <p14:cNvContentPartPr/>
                <p14:nvPr/>
              </p14:nvContentPartPr>
              <p14:xfrm>
                <a:off x="164500" y="3968710"/>
                <a:ext cx="18720" cy="18684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A3ECD426-3A2D-9829-4F5C-4A8710201D0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33180" y="3937030"/>
                  <a:ext cx="820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9" name="墨迹 38">
                  <a:extLst>
                    <a:ext uri="{FF2B5EF4-FFF2-40B4-BE49-F238E27FC236}">
                      <a16:creationId xmlns:a16="http://schemas.microsoft.com/office/drawing/2014/main" id="{EF082711-1B19-5652-BF1E-8382AD89C85B}"/>
                    </a:ext>
                  </a:extLst>
                </p14:cNvPr>
                <p14:cNvContentPartPr/>
                <p14:nvPr/>
              </p14:nvContentPartPr>
              <p14:xfrm>
                <a:off x="533140" y="3740110"/>
                <a:ext cx="56880" cy="171360"/>
              </p14:xfrm>
            </p:contentPart>
          </mc:Choice>
          <mc:Fallback xmlns="">
            <p:pic>
              <p:nvPicPr>
                <p:cNvPr id="39" name="墨迹 38">
                  <a:extLst>
                    <a:ext uri="{FF2B5EF4-FFF2-40B4-BE49-F238E27FC236}">
                      <a16:creationId xmlns:a16="http://schemas.microsoft.com/office/drawing/2014/main" id="{EF082711-1B19-5652-BF1E-8382AD89C85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01820" y="3708430"/>
                  <a:ext cx="1198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0" name="墨迹 39">
                  <a:extLst>
                    <a:ext uri="{FF2B5EF4-FFF2-40B4-BE49-F238E27FC236}">
                      <a16:creationId xmlns:a16="http://schemas.microsoft.com/office/drawing/2014/main" id="{3D578E28-AC4B-314C-8035-5A8E48ACB9A1}"/>
                    </a:ext>
                  </a:extLst>
                </p14:cNvPr>
                <p14:cNvContentPartPr/>
                <p14:nvPr/>
              </p14:nvContentPartPr>
              <p14:xfrm>
                <a:off x="177460" y="3682870"/>
                <a:ext cx="45720" cy="131760"/>
              </p14:xfrm>
            </p:contentPart>
          </mc:Choice>
          <mc:Fallback xmlns="">
            <p:pic>
              <p:nvPicPr>
                <p:cNvPr id="40" name="墨迹 39">
                  <a:extLst>
                    <a:ext uri="{FF2B5EF4-FFF2-40B4-BE49-F238E27FC236}">
                      <a16:creationId xmlns:a16="http://schemas.microsoft.com/office/drawing/2014/main" id="{3D578E28-AC4B-314C-8035-5A8E48ACB9A1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46140" y="3651190"/>
                  <a:ext cx="109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1" name="墨迹 40">
                  <a:extLst>
                    <a:ext uri="{FF2B5EF4-FFF2-40B4-BE49-F238E27FC236}">
                      <a16:creationId xmlns:a16="http://schemas.microsoft.com/office/drawing/2014/main" id="{3EC705DE-F2C3-D6A1-5292-F386A0999EE3}"/>
                    </a:ext>
                  </a:extLst>
                </p14:cNvPr>
                <p14:cNvContentPartPr/>
                <p14:nvPr/>
              </p14:nvContentPartPr>
              <p14:xfrm>
                <a:off x="604060" y="3308110"/>
                <a:ext cx="164880" cy="239400"/>
              </p14:xfrm>
            </p:contentPart>
          </mc:Choice>
          <mc:Fallback xmlns="">
            <p:pic>
              <p:nvPicPr>
                <p:cNvPr id="41" name="墨迹 40">
                  <a:extLst>
                    <a:ext uri="{FF2B5EF4-FFF2-40B4-BE49-F238E27FC236}">
                      <a16:creationId xmlns:a16="http://schemas.microsoft.com/office/drawing/2014/main" id="{3EC705DE-F2C3-D6A1-5292-F386A0999EE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72380" y="3276430"/>
                  <a:ext cx="2282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2" name="墨迹 41">
                  <a:extLst>
                    <a:ext uri="{FF2B5EF4-FFF2-40B4-BE49-F238E27FC236}">
                      <a16:creationId xmlns:a16="http://schemas.microsoft.com/office/drawing/2014/main" id="{F1A6665B-838D-2265-E73B-0F6E42A1B6EA}"/>
                    </a:ext>
                  </a:extLst>
                </p14:cNvPr>
                <p14:cNvContentPartPr/>
                <p14:nvPr/>
              </p14:nvContentPartPr>
              <p14:xfrm>
                <a:off x="793420" y="2977990"/>
                <a:ext cx="51480" cy="133200"/>
              </p14:xfrm>
            </p:contentPart>
          </mc:Choice>
          <mc:Fallback xmlns="">
            <p:pic>
              <p:nvPicPr>
                <p:cNvPr id="42" name="墨迹 41">
                  <a:extLst>
                    <a:ext uri="{FF2B5EF4-FFF2-40B4-BE49-F238E27FC236}">
                      <a16:creationId xmlns:a16="http://schemas.microsoft.com/office/drawing/2014/main" id="{F1A6665B-838D-2265-E73B-0F6E42A1B6EA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2100" y="2946310"/>
                  <a:ext cx="1148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DBAA4619-8EC1-400E-1F33-A9467EE3C414}"/>
                    </a:ext>
                  </a:extLst>
                </p14:cNvPr>
                <p14:cNvContentPartPr/>
                <p14:nvPr/>
              </p14:nvContentPartPr>
              <p14:xfrm>
                <a:off x="202660" y="2673070"/>
                <a:ext cx="54360" cy="171360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DBAA4619-8EC1-400E-1F33-A9467EE3C414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71340" y="2641390"/>
                  <a:ext cx="1173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94505D9A-37D4-8385-A281-69C756F890E0}"/>
                    </a:ext>
                  </a:extLst>
                </p14:cNvPr>
                <p14:cNvContentPartPr/>
                <p14:nvPr/>
              </p14:nvContentPartPr>
              <p14:xfrm>
                <a:off x="431620" y="3066910"/>
                <a:ext cx="38880" cy="218160"/>
              </p14:xfrm>
            </p:contentPart>
          </mc:Choice>
          <mc:Fallback xmlns="">
            <p:pic>
              <p:nvPicPr>
                <p:cNvPr id="44" name="墨迹 43">
                  <a:extLst>
                    <a:ext uri="{FF2B5EF4-FFF2-40B4-BE49-F238E27FC236}">
                      <a16:creationId xmlns:a16="http://schemas.microsoft.com/office/drawing/2014/main" id="{94505D9A-37D4-8385-A281-69C756F890E0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0300" y="3035230"/>
                  <a:ext cx="1018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5EAAA6FB-E357-70B3-0BCC-0D4941BC693D}"/>
                    </a:ext>
                  </a:extLst>
                </p14:cNvPr>
                <p14:cNvContentPartPr/>
                <p14:nvPr/>
              </p14:nvContentPartPr>
              <p14:xfrm>
                <a:off x="120220" y="2990590"/>
                <a:ext cx="92880" cy="18720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5EAAA6FB-E357-70B3-0BCC-0D4941BC693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00" y="2958910"/>
                  <a:ext cx="156240" cy="250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98218EA-5C83-E3B7-84D9-F265C9039F67}"/>
              </a:ext>
            </a:extLst>
          </p:cNvPr>
          <p:cNvGrpSpPr/>
          <p:nvPr/>
        </p:nvGrpSpPr>
        <p:grpSpPr>
          <a:xfrm rot="16200000" flipH="1">
            <a:off x="9825816" y="-2321055"/>
            <a:ext cx="1939111" cy="6522783"/>
            <a:chOff x="641500" y="2025789"/>
            <a:chExt cx="1939111" cy="6522783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54CAADB-F90B-C8CE-C3B6-BF3CE1ED6E77}"/>
                </a:ext>
              </a:extLst>
            </p:cNvPr>
            <p:cNvSpPr/>
            <p:nvPr/>
          </p:nvSpPr>
          <p:spPr>
            <a:xfrm rot="5400000">
              <a:off x="-1801176" y="4468465"/>
              <a:ext cx="6522783" cy="1637432"/>
            </a:xfrm>
            <a:custGeom>
              <a:avLst/>
              <a:gdLst>
                <a:gd name="connsiteX0" fmla="*/ 4218062 w 4709511"/>
                <a:gd name="connsiteY0" fmla="*/ 53574 h 1182242"/>
                <a:gd name="connsiteX1" fmla="*/ 3484158 w 4709511"/>
                <a:gd name="connsiteY1" fmla="*/ 9295 h 1182242"/>
                <a:gd name="connsiteX2" fmla="*/ 3904632 w 4709511"/>
                <a:gd name="connsiteY2" fmla="*/ 680517 h 1182242"/>
                <a:gd name="connsiteX3" fmla="*/ 1144091 w 4709511"/>
                <a:gd name="connsiteY3" fmla="*/ 386104 h 1182242"/>
                <a:gd name="connsiteX4" fmla="*/ 694686 w 4709511"/>
                <a:gd name="connsiteY4" fmla="*/ 26979 h 1182242"/>
                <a:gd name="connsiteX5" fmla="*/ 398822 w 4709511"/>
                <a:gd name="connsiteY5" fmla="*/ 151775 h 1182242"/>
                <a:gd name="connsiteX6" fmla="*/ 323200 w 4709511"/>
                <a:gd name="connsiteY6" fmla="*/ 121504 h 1182242"/>
                <a:gd name="connsiteX7" fmla="*/ 131734 w 4709511"/>
                <a:gd name="connsiteY7" fmla="*/ 0 h 1182242"/>
                <a:gd name="connsiteX8" fmla="*/ 66790 w 4709511"/>
                <a:gd name="connsiteY8" fmla="*/ 22120 h 1182242"/>
                <a:gd name="connsiteX9" fmla="*/ 316460 w 4709511"/>
                <a:gd name="connsiteY9" fmla="*/ 237775 h 1182242"/>
                <a:gd name="connsiteX10" fmla="*/ 316460 w 4709511"/>
                <a:gd name="connsiteY10" fmla="*/ 238272 h 1182242"/>
                <a:gd name="connsiteX11" fmla="*/ 42748 w 4709511"/>
                <a:gd name="connsiteY11" fmla="*/ 22128 h 1182242"/>
                <a:gd name="connsiteX12" fmla="*/ 0 w 4709511"/>
                <a:gd name="connsiteY12" fmla="*/ 44056 h 1182242"/>
                <a:gd name="connsiteX13" fmla="*/ 320974 w 4709511"/>
                <a:gd name="connsiteY13" fmla="*/ 341419 h 1182242"/>
                <a:gd name="connsiteX14" fmla="*/ 322237 w 4709511"/>
                <a:gd name="connsiteY14" fmla="*/ 351064 h 1182242"/>
                <a:gd name="connsiteX15" fmla="*/ 93493 w 4709511"/>
                <a:gd name="connsiteY15" fmla="*/ 132156 h 1182242"/>
                <a:gd name="connsiteX16" fmla="*/ 66780 w 4709511"/>
                <a:gd name="connsiteY16" fmla="*/ 150871 h 1182242"/>
                <a:gd name="connsiteX17" fmla="*/ 351093 w 4709511"/>
                <a:gd name="connsiteY17" fmla="*/ 468171 h 1182242"/>
                <a:gd name="connsiteX18" fmla="*/ 205704 w 4709511"/>
                <a:gd name="connsiteY18" fmla="*/ 331775 h 1182242"/>
                <a:gd name="connsiteX19" fmla="*/ 160277 w 4709511"/>
                <a:gd name="connsiteY19" fmla="*/ 331775 h 1182242"/>
                <a:gd name="connsiteX20" fmla="*/ 348677 w 4709511"/>
                <a:gd name="connsiteY20" fmla="*/ 552554 h 1182242"/>
                <a:gd name="connsiteX21" fmla="*/ 371065 w 4709511"/>
                <a:gd name="connsiteY21" fmla="*/ 578845 h 1182242"/>
                <a:gd name="connsiteX22" fmla="*/ 371180 w 4709511"/>
                <a:gd name="connsiteY22" fmla="*/ 578960 h 1182242"/>
                <a:gd name="connsiteX23" fmla="*/ 371218 w 4709511"/>
                <a:gd name="connsiteY23" fmla="*/ 578922 h 1182242"/>
                <a:gd name="connsiteX24" fmla="*/ 445080 w 4709511"/>
                <a:gd name="connsiteY24" fmla="*/ 609767 h 1182242"/>
                <a:gd name="connsiteX25" fmla="*/ 1027971 w 4709511"/>
                <a:gd name="connsiteY25" fmla="*/ 819181 h 1182242"/>
                <a:gd name="connsiteX26" fmla="*/ 1044963 w 4709511"/>
                <a:gd name="connsiteY26" fmla="*/ 822051 h 1182242"/>
                <a:gd name="connsiteX27" fmla="*/ 1088897 w 4709511"/>
                <a:gd name="connsiteY27" fmla="*/ 826720 h 1182242"/>
                <a:gd name="connsiteX28" fmla="*/ 1157324 w 4709511"/>
                <a:gd name="connsiteY28" fmla="*/ 826491 h 1182242"/>
                <a:gd name="connsiteX29" fmla="*/ 4673813 w 4709511"/>
                <a:gd name="connsiteY29" fmla="*/ 1136364 h 1182242"/>
                <a:gd name="connsiteX30" fmla="*/ 4218050 w 4709511"/>
                <a:gd name="connsiteY30" fmla="*/ 53584 h 1182242"/>
                <a:gd name="connsiteX31" fmla="*/ 482411 w 4709511"/>
                <a:gd name="connsiteY31" fmla="*/ 186031 h 1182242"/>
                <a:gd name="connsiteX32" fmla="*/ 628026 w 4709511"/>
                <a:gd name="connsiteY32" fmla="*/ 164179 h 1182242"/>
                <a:gd name="connsiteX33" fmla="*/ 732317 w 4709511"/>
                <a:gd name="connsiteY33" fmla="*/ 256332 h 1182242"/>
                <a:gd name="connsiteX34" fmla="*/ 482411 w 4709511"/>
                <a:gd name="connsiteY34" fmla="*/ 186030 h 11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09511" h="1182242">
                  <a:moveTo>
                    <a:pt x="4218062" y="53574"/>
                  </a:moveTo>
                  <a:lnTo>
                    <a:pt x="3484158" y="9295"/>
                  </a:lnTo>
                  <a:cubicBezTo>
                    <a:pt x="3484158" y="9295"/>
                    <a:pt x="4196440" y="709145"/>
                    <a:pt x="3904632" y="680517"/>
                  </a:cubicBezTo>
                  <a:cubicBezTo>
                    <a:pt x="3308152" y="394676"/>
                    <a:pt x="1979885" y="722117"/>
                    <a:pt x="1144091" y="386104"/>
                  </a:cubicBezTo>
                  <a:cubicBezTo>
                    <a:pt x="1035137" y="318250"/>
                    <a:pt x="837127" y="184380"/>
                    <a:pt x="694686" y="26979"/>
                  </a:cubicBezTo>
                  <a:cubicBezTo>
                    <a:pt x="669926" y="-384"/>
                    <a:pt x="414282" y="94564"/>
                    <a:pt x="398822" y="151775"/>
                  </a:cubicBezTo>
                  <a:cubicBezTo>
                    <a:pt x="370081" y="139988"/>
                    <a:pt x="343904" y="129387"/>
                    <a:pt x="323200" y="121504"/>
                  </a:cubicBezTo>
                  <a:lnTo>
                    <a:pt x="131734" y="0"/>
                  </a:lnTo>
                  <a:lnTo>
                    <a:pt x="66790" y="22120"/>
                  </a:lnTo>
                  <a:lnTo>
                    <a:pt x="316460" y="237775"/>
                  </a:lnTo>
                  <a:lnTo>
                    <a:pt x="316460" y="238272"/>
                  </a:lnTo>
                  <a:lnTo>
                    <a:pt x="42748" y="22128"/>
                  </a:lnTo>
                  <a:lnTo>
                    <a:pt x="0" y="44056"/>
                  </a:lnTo>
                  <a:lnTo>
                    <a:pt x="320974" y="341419"/>
                  </a:lnTo>
                  <a:cubicBezTo>
                    <a:pt x="321318" y="344672"/>
                    <a:pt x="321854" y="347887"/>
                    <a:pt x="322237" y="351064"/>
                  </a:cubicBezTo>
                  <a:lnTo>
                    <a:pt x="93493" y="132156"/>
                  </a:lnTo>
                  <a:lnTo>
                    <a:pt x="66780" y="150871"/>
                  </a:lnTo>
                  <a:lnTo>
                    <a:pt x="351093" y="468171"/>
                  </a:lnTo>
                  <a:lnTo>
                    <a:pt x="205704" y="331775"/>
                  </a:lnTo>
                  <a:lnTo>
                    <a:pt x="160277" y="331775"/>
                  </a:lnTo>
                  <a:lnTo>
                    <a:pt x="348677" y="552554"/>
                  </a:lnTo>
                  <a:cubicBezTo>
                    <a:pt x="348064" y="559863"/>
                    <a:pt x="353958" y="568512"/>
                    <a:pt x="371065" y="578845"/>
                  </a:cubicBezTo>
                  <a:lnTo>
                    <a:pt x="371180" y="578960"/>
                  </a:lnTo>
                  <a:lnTo>
                    <a:pt x="371218" y="578922"/>
                  </a:lnTo>
                  <a:cubicBezTo>
                    <a:pt x="386297" y="587992"/>
                    <a:pt x="409718" y="598171"/>
                    <a:pt x="445080" y="609767"/>
                  </a:cubicBezTo>
                  <a:cubicBezTo>
                    <a:pt x="564899" y="650754"/>
                    <a:pt x="848987" y="785998"/>
                    <a:pt x="1027971" y="819181"/>
                  </a:cubicBezTo>
                  <a:cubicBezTo>
                    <a:pt x="1033443" y="820559"/>
                    <a:pt x="1039107" y="821477"/>
                    <a:pt x="1044963" y="822051"/>
                  </a:cubicBezTo>
                  <a:cubicBezTo>
                    <a:pt x="1060500" y="824462"/>
                    <a:pt x="1075426" y="826261"/>
                    <a:pt x="1088897" y="826720"/>
                  </a:cubicBezTo>
                  <a:cubicBezTo>
                    <a:pt x="1109295" y="827447"/>
                    <a:pt x="1132410" y="827256"/>
                    <a:pt x="1157324" y="826491"/>
                  </a:cubicBezTo>
                  <a:cubicBezTo>
                    <a:pt x="2457013" y="881063"/>
                    <a:pt x="4486590" y="1323539"/>
                    <a:pt x="4673813" y="1136364"/>
                  </a:cubicBezTo>
                  <a:cubicBezTo>
                    <a:pt x="4866238" y="944017"/>
                    <a:pt x="4218050" y="53584"/>
                    <a:pt x="4218050" y="53584"/>
                  </a:cubicBezTo>
                  <a:close/>
                  <a:moveTo>
                    <a:pt x="482411" y="186031"/>
                  </a:moveTo>
                  <a:cubicBezTo>
                    <a:pt x="524509" y="186796"/>
                    <a:pt x="577054" y="180252"/>
                    <a:pt x="628026" y="164179"/>
                  </a:cubicBezTo>
                  <a:cubicBezTo>
                    <a:pt x="663043" y="153157"/>
                    <a:pt x="704490" y="170378"/>
                    <a:pt x="732317" y="256332"/>
                  </a:cubicBezTo>
                  <a:cubicBezTo>
                    <a:pt x="743033" y="289436"/>
                    <a:pt x="608432" y="237541"/>
                    <a:pt x="482411" y="186030"/>
                  </a:cubicBezTo>
                  <a:close/>
                </a:path>
              </a:pathLst>
            </a:custGeom>
            <a:solidFill>
              <a:srgbClr val="EE8A7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2916D25-83D0-94EF-E13B-C3F087C22B63}"/>
                </a:ext>
              </a:extLst>
            </p:cNvPr>
            <p:cNvGrpSpPr/>
            <p:nvPr/>
          </p:nvGrpSpPr>
          <p:grpSpPr>
            <a:xfrm>
              <a:off x="1940470" y="2600415"/>
              <a:ext cx="640141" cy="840267"/>
              <a:chOff x="-12761749" y="3734257"/>
              <a:chExt cx="4056566" cy="5324760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284D68D-5115-272B-9E78-3CCCF9F6CA2A}"/>
                  </a:ext>
                </a:extLst>
              </p:cNvPr>
              <p:cNvSpPr/>
              <p:nvPr/>
            </p:nvSpPr>
            <p:spPr>
              <a:xfrm>
                <a:off x="-12761749" y="6947537"/>
                <a:ext cx="2111480" cy="2111480"/>
              </a:xfrm>
              <a:custGeom>
                <a:avLst/>
                <a:gdLst>
                  <a:gd name="connsiteX0" fmla="*/ 1055740 w 2111480"/>
                  <a:gd name="connsiteY0" fmla="*/ 0 h 2111480"/>
                  <a:gd name="connsiteX1" fmla="*/ 0 w 2111480"/>
                  <a:gd name="connsiteY1" fmla="*/ 1055740 h 2111480"/>
                  <a:gd name="connsiteX2" fmla="*/ 1055740 w 2111480"/>
                  <a:gd name="connsiteY2" fmla="*/ 2111481 h 2111480"/>
                  <a:gd name="connsiteX3" fmla="*/ 2111480 w 2111480"/>
                  <a:gd name="connsiteY3" fmla="*/ 1055740 h 2111480"/>
                  <a:gd name="connsiteX4" fmla="*/ 1055740 w 2111480"/>
                  <a:gd name="connsiteY4" fmla="*/ 0 h 2111480"/>
                  <a:gd name="connsiteX5" fmla="*/ 1055740 w 2111480"/>
                  <a:gd name="connsiteY5" fmla="*/ 623461 h 2111480"/>
                  <a:gd name="connsiteX6" fmla="*/ 623480 w 2111480"/>
                  <a:gd name="connsiteY6" fmla="*/ 1055721 h 2111480"/>
                  <a:gd name="connsiteX7" fmla="*/ 540358 w 2111480"/>
                  <a:gd name="connsiteY7" fmla="*/ 1138843 h 2111480"/>
                  <a:gd name="connsiteX8" fmla="*/ 457235 w 2111480"/>
                  <a:gd name="connsiteY8" fmla="*/ 1055721 h 2111480"/>
                  <a:gd name="connsiteX9" fmla="*/ 1055742 w 2111480"/>
                  <a:gd name="connsiteY9" fmla="*/ 457213 h 2111480"/>
                  <a:gd name="connsiteX10" fmla="*/ 1138865 w 2111480"/>
                  <a:gd name="connsiteY10" fmla="*/ 540336 h 2111480"/>
                  <a:gd name="connsiteX11" fmla="*/ 1055742 w 2111480"/>
                  <a:gd name="connsiteY11" fmla="*/ 623459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1480" h="2111480">
                    <a:moveTo>
                      <a:pt x="1055740" y="0"/>
                    </a:moveTo>
                    <a:cubicBezTo>
                      <a:pt x="473839" y="0"/>
                      <a:pt x="0" y="473819"/>
                      <a:pt x="0" y="1055740"/>
                    </a:cubicBezTo>
                    <a:cubicBezTo>
                      <a:pt x="0" y="1637641"/>
                      <a:pt x="473819" y="2111481"/>
                      <a:pt x="1055740" y="2111481"/>
                    </a:cubicBezTo>
                    <a:cubicBezTo>
                      <a:pt x="1637641" y="2111481"/>
                      <a:pt x="2111480" y="1637661"/>
                      <a:pt x="2111480" y="1055740"/>
                    </a:cubicBezTo>
                    <a:cubicBezTo>
                      <a:pt x="2111480" y="473839"/>
                      <a:pt x="1637661" y="0"/>
                      <a:pt x="1055740" y="0"/>
                    </a:cubicBezTo>
                    <a:close/>
                    <a:moveTo>
                      <a:pt x="1055740" y="623461"/>
                    </a:moveTo>
                    <a:cubicBezTo>
                      <a:pt x="814681" y="623461"/>
                      <a:pt x="623480" y="814662"/>
                      <a:pt x="623480" y="1055721"/>
                    </a:cubicBezTo>
                    <a:cubicBezTo>
                      <a:pt x="623480" y="1105586"/>
                      <a:pt x="590224" y="1138843"/>
                      <a:pt x="540358" y="1138843"/>
                    </a:cubicBezTo>
                    <a:cubicBezTo>
                      <a:pt x="490491" y="1138843"/>
                      <a:pt x="457235" y="1105587"/>
                      <a:pt x="457235" y="1055721"/>
                    </a:cubicBezTo>
                    <a:cubicBezTo>
                      <a:pt x="457235" y="723225"/>
                      <a:pt x="723247" y="457213"/>
                      <a:pt x="1055742" y="457213"/>
                    </a:cubicBezTo>
                    <a:cubicBezTo>
                      <a:pt x="1105608" y="457213"/>
                      <a:pt x="1138865" y="490469"/>
                      <a:pt x="1138865" y="540336"/>
                    </a:cubicBezTo>
                    <a:cubicBezTo>
                      <a:pt x="1138865" y="581897"/>
                      <a:pt x="1097304" y="623459"/>
                      <a:pt x="1055742" y="623459"/>
                    </a:cubicBezTo>
                    <a:close/>
                  </a:path>
                </a:pathLst>
              </a:custGeom>
              <a:solidFill>
                <a:srgbClr val="E3214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2A5EFAF-6ED4-19B9-6F1C-B11CEB6EECD4}"/>
                  </a:ext>
                </a:extLst>
              </p:cNvPr>
              <p:cNvSpPr/>
              <p:nvPr/>
            </p:nvSpPr>
            <p:spPr>
              <a:xfrm>
                <a:off x="-10691916" y="6772912"/>
                <a:ext cx="1986733" cy="2111480"/>
              </a:xfrm>
              <a:custGeom>
                <a:avLst/>
                <a:gdLst>
                  <a:gd name="connsiteX0" fmla="*/ 931032 w 1986733"/>
                  <a:gd name="connsiteY0" fmla="*/ 39 h 2111480"/>
                  <a:gd name="connsiteX1" fmla="*/ 0 w 1986733"/>
                  <a:gd name="connsiteY1" fmla="*/ 548679 h 2111480"/>
                  <a:gd name="connsiteX2" fmla="*/ 199499 w 1986733"/>
                  <a:gd name="connsiteY2" fmla="*/ 1222008 h 2111480"/>
                  <a:gd name="connsiteX3" fmla="*/ 99725 w 1986733"/>
                  <a:gd name="connsiteY3" fmla="*/ 1712472 h 2111480"/>
                  <a:gd name="connsiteX4" fmla="*/ 930993 w 1986733"/>
                  <a:gd name="connsiteY4" fmla="*/ 2111480 h 2111480"/>
                  <a:gd name="connsiteX5" fmla="*/ 1986733 w 1986733"/>
                  <a:gd name="connsiteY5" fmla="*/ 1055740 h 2111480"/>
                  <a:gd name="connsiteX6" fmla="*/ 931091 w 1986733"/>
                  <a:gd name="connsiteY6" fmla="*/ 0 h 2111480"/>
                  <a:gd name="connsiteX7" fmla="*/ 1446411 w 1986733"/>
                  <a:gd name="connsiteY7" fmla="*/ 1138859 h 2111480"/>
                  <a:gd name="connsiteX8" fmla="*/ 1363288 w 1986733"/>
                  <a:gd name="connsiteY8" fmla="*/ 1055736 h 2111480"/>
                  <a:gd name="connsiteX9" fmla="*/ 931028 w 1986733"/>
                  <a:gd name="connsiteY9" fmla="*/ 623477 h 2111480"/>
                  <a:gd name="connsiteX10" fmla="*/ 847905 w 1986733"/>
                  <a:gd name="connsiteY10" fmla="*/ 540354 h 2111480"/>
                  <a:gd name="connsiteX11" fmla="*/ 931028 w 1986733"/>
                  <a:gd name="connsiteY11" fmla="*/ 457231 h 2111480"/>
                  <a:gd name="connsiteX12" fmla="*/ 1529536 w 1986733"/>
                  <a:gd name="connsiteY12" fmla="*/ 1055738 h 2111480"/>
                  <a:gd name="connsiteX13" fmla="*/ 1446413 w 1986733"/>
                  <a:gd name="connsiteY13" fmla="*/ 1138861 h 211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6733" h="2111480">
                    <a:moveTo>
                      <a:pt x="931032" y="39"/>
                    </a:moveTo>
                    <a:cubicBezTo>
                      <a:pt x="532024" y="39"/>
                      <a:pt x="182893" y="224492"/>
                      <a:pt x="0" y="548679"/>
                    </a:cubicBezTo>
                    <a:cubicBezTo>
                      <a:pt x="124688" y="739880"/>
                      <a:pt x="199499" y="972631"/>
                      <a:pt x="199499" y="1222008"/>
                    </a:cubicBezTo>
                    <a:cubicBezTo>
                      <a:pt x="199499" y="1396553"/>
                      <a:pt x="166243" y="1562840"/>
                      <a:pt x="99725" y="1712472"/>
                    </a:cubicBezTo>
                    <a:cubicBezTo>
                      <a:pt x="290926" y="1953531"/>
                      <a:pt x="590190" y="2111480"/>
                      <a:pt x="930993" y="2111480"/>
                    </a:cubicBezTo>
                    <a:cubicBezTo>
                      <a:pt x="1512894" y="2111480"/>
                      <a:pt x="1986733" y="1637661"/>
                      <a:pt x="1986733" y="1055740"/>
                    </a:cubicBezTo>
                    <a:cubicBezTo>
                      <a:pt x="1986771" y="473839"/>
                      <a:pt x="1512953" y="0"/>
                      <a:pt x="931091" y="0"/>
                    </a:cubicBezTo>
                    <a:close/>
                    <a:moveTo>
                      <a:pt x="1446411" y="1138859"/>
                    </a:moveTo>
                    <a:cubicBezTo>
                      <a:pt x="1404850" y="1138859"/>
                      <a:pt x="1363288" y="1097298"/>
                      <a:pt x="1363288" y="1055736"/>
                    </a:cubicBezTo>
                    <a:cubicBezTo>
                      <a:pt x="1363288" y="814678"/>
                      <a:pt x="1172087" y="623477"/>
                      <a:pt x="931028" y="623477"/>
                    </a:cubicBezTo>
                    <a:cubicBezTo>
                      <a:pt x="889467" y="623477"/>
                      <a:pt x="847905" y="581915"/>
                      <a:pt x="847905" y="540354"/>
                    </a:cubicBezTo>
                    <a:cubicBezTo>
                      <a:pt x="847905" y="490488"/>
                      <a:pt x="889467" y="457231"/>
                      <a:pt x="931028" y="457231"/>
                    </a:cubicBezTo>
                    <a:cubicBezTo>
                      <a:pt x="1263524" y="457231"/>
                      <a:pt x="1529536" y="723243"/>
                      <a:pt x="1529536" y="1055738"/>
                    </a:cubicBezTo>
                    <a:cubicBezTo>
                      <a:pt x="1529536" y="1105604"/>
                      <a:pt x="1496279" y="1138861"/>
                      <a:pt x="1446413" y="1138861"/>
                    </a:cubicBezTo>
                    <a:close/>
                  </a:path>
                </a:pathLst>
              </a:custGeom>
              <a:solidFill>
                <a:srgbClr val="E3214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70805A0-C3D9-337A-0908-38910A198A04}"/>
                  </a:ext>
                </a:extLst>
              </p:cNvPr>
              <p:cNvSpPr/>
              <p:nvPr/>
            </p:nvSpPr>
            <p:spPr>
              <a:xfrm>
                <a:off x="-11976699" y="3734257"/>
                <a:ext cx="2916087" cy="3055303"/>
              </a:xfrm>
              <a:custGeom>
                <a:avLst/>
                <a:gdLst>
                  <a:gd name="connsiteX0" fmla="*/ 844214 w 2916087"/>
                  <a:gd name="connsiteY0" fmla="*/ 1874892 h 3055303"/>
                  <a:gd name="connsiteX1" fmla="*/ 320528 w 2916087"/>
                  <a:gd name="connsiteY1" fmla="*/ 3038695 h 3055303"/>
                  <a:gd name="connsiteX2" fmla="*/ 503421 w 2916087"/>
                  <a:gd name="connsiteY2" fmla="*/ 3055304 h 3055303"/>
                  <a:gd name="connsiteX3" fmla="*/ 943989 w 2916087"/>
                  <a:gd name="connsiteY3" fmla="*/ 2157523 h 3055303"/>
                  <a:gd name="connsiteX4" fmla="*/ 1584056 w 2916087"/>
                  <a:gd name="connsiteY4" fmla="*/ 3046996 h 3055303"/>
                  <a:gd name="connsiteX5" fmla="*/ 1750303 w 2916087"/>
                  <a:gd name="connsiteY5" fmla="*/ 2963873 h 3055303"/>
                  <a:gd name="connsiteX6" fmla="*/ 977211 w 2916087"/>
                  <a:gd name="connsiteY6" fmla="*/ 1716990 h 3055303"/>
                  <a:gd name="connsiteX7" fmla="*/ 894088 w 2916087"/>
                  <a:gd name="connsiteY7" fmla="*/ 1359551 h 3055303"/>
                  <a:gd name="connsiteX8" fmla="*/ 910697 w 2916087"/>
                  <a:gd name="connsiteY8" fmla="*/ 1367856 h 3055303"/>
                  <a:gd name="connsiteX9" fmla="*/ 1999649 w 2916087"/>
                  <a:gd name="connsiteY9" fmla="*/ 1426027 h 3055303"/>
                  <a:gd name="connsiteX10" fmla="*/ 2914036 w 2916087"/>
                  <a:gd name="connsiteY10" fmla="*/ 378614 h 3055303"/>
                  <a:gd name="connsiteX11" fmla="*/ 1534109 w 2916087"/>
                  <a:gd name="connsiteY11" fmla="*/ 237280 h 3055303"/>
                  <a:gd name="connsiteX12" fmla="*/ 785969 w 2916087"/>
                  <a:gd name="connsiteY12" fmla="*/ 1002065 h 3055303"/>
                  <a:gd name="connsiteX13" fmla="*/ 137555 w 2916087"/>
                  <a:gd name="connsiteY13" fmla="*/ 21175 h 3055303"/>
                  <a:gd name="connsiteX14" fmla="*/ 21175 w 2916087"/>
                  <a:gd name="connsiteY14" fmla="*/ 29480 h 3055303"/>
                  <a:gd name="connsiteX15" fmla="*/ 29480 w 2916087"/>
                  <a:gd name="connsiteY15" fmla="*/ 145860 h 3055303"/>
                  <a:gd name="connsiteX16" fmla="*/ 844171 w 2916087"/>
                  <a:gd name="connsiteY16" fmla="*/ 1874958 h 305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6087" h="3055303">
                    <a:moveTo>
                      <a:pt x="844214" y="1874892"/>
                    </a:moveTo>
                    <a:cubicBezTo>
                      <a:pt x="869167" y="1991272"/>
                      <a:pt x="611454" y="2531604"/>
                      <a:pt x="320528" y="3038695"/>
                    </a:cubicBezTo>
                    <a:cubicBezTo>
                      <a:pt x="378698" y="3038695"/>
                      <a:pt x="445216" y="3046999"/>
                      <a:pt x="503421" y="3055304"/>
                    </a:cubicBezTo>
                    <a:cubicBezTo>
                      <a:pt x="644755" y="2797590"/>
                      <a:pt x="844254" y="2431843"/>
                      <a:pt x="943989" y="2157523"/>
                    </a:cubicBezTo>
                    <a:cubicBezTo>
                      <a:pt x="1060369" y="2456796"/>
                      <a:pt x="1301427" y="2830851"/>
                      <a:pt x="1584056" y="3046996"/>
                    </a:cubicBezTo>
                    <a:cubicBezTo>
                      <a:pt x="1633921" y="3013739"/>
                      <a:pt x="1692128" y="2988825"/>
                      <a:pt x="1750303" y="2963873"/>
                    </a:cubicBezTo>
                    <a:cubicBezTo>
                      <a:pt x="1426116" y="2764374"/>
                      <a:pt x="1085283" y="2248985"/>
                      <a:pt x="977211" y="1716990"/>
                    </a:cubicBezTo>
                    <a:cubicBezTo>
                      <a:pt x="952258" y="1600610"/>
                      <a:pt x="927345" y="1484230"/>
                      <a:pt x="894088" y="1359551"/>
                    </a:cubicBezTo>
                    <a:lnTo>
                      <a:pt x="910697" y="1367856"/>
                    </a:lnTo>
                    <a:cubicBezTo>
                      <a:pt x="1259838" y="1525796"/>
                      <a:pt x="1633883" y="1567355"/>
                      <a:pt x="1999649" y="1426027"/>
                    </a:cubicBezTo>
                    <a:cubicBezTo>
                      <a:pt x="2573243" y="1201574"/>
                      <a:pt x="2947298" y="461733"/>
                      <a:pt x="2914036" y="378614"/>
                    </a:cubicBezTo>
                    <a:cubicBezTo>
                      <a:pt x="2872475" y="278840"/>
                      <a:pt x="2107683" y="12867"/>
                      <a:pt x="1534109" y="237280"/>
                    </a:cubicBezTo>
                    <a:cubicBezTo>
                      <a:pt x="1209921" y="361969"/>
                      <a:pt x="960515" y="619673"/>
                      <a:pt x="785969" y="1002065"/>
                    </a:cubicBezTo>
                    <a:cubicBezTo>
                      <a:pt x="644636" y="644626"/>
                      <a:pt x="445137" y="287177"/>
                      <a:pt x="137555" y="21175"/>
                    </a:cubicBezTo>
                    <a:cubicBezTo>
                      <a:pt x="104299" y="-12081"/>
                      <a:pt x="46128" y="-3777"/>
                      <a:pt x="21175" y="29480"/>
                    </a:cubicBezTo>
                    <a:cubicBezTo>
                      <a:pt x="-12081" y="62736"/>
                      <a:pt x="-3777" y="112603"/>
                      <a:pt x="29480" y="145860"/>
                    </a:cubicBezTo>
                    <a:cubicBezTo>
                      <a:pt x="528291" y="586467"/>
                      <a:pt x="719492" y="1259795"/>
                      <a:pt x="844171" y="1874958"/>
                    </a:cubicBezTo>
                    <a:close/>
                  </a:path>
                </a:pathLst>
              </a:custGeom>
              <a:solidFill>
                <a:srgbClr val="4BA23A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8E13427-7AE4-0775-2645-0830C37E27EE}"/>
              </a:ext>
            </a:extLst>
          </p:cNvPr>
          <p:cNvSpPr txBox="1"/>
          <p:nvPr/>
        </p:nvSpPr>
        <p:spPr>
          <a:xfrm>
            <a:off x="2415830" y="1804624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7EAAA5B-ECE4-2778-DAB6-2466BA624CB1}"/>
              </a:ext>
            </a:extLst>
          </p:cNvPr>
          <p:cNvSpPr txBox="1"/>
          <p:nvPr/>
        </p:nvSpPr>
        <p:spPr>
          <a:xfrm>
            <a:off x="2415830" y="2901545"/>
            <a:ext cx="3960402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Lorem ipsum dolor sit amet</a:t>
            </a:r>
          </a:p>
          <a:p>
            <a:pPr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consectetuer adipiscing elit. Maecenas porttitor congue massa. </a:t>
            </a:r>
          </a:p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posuere, magna sed pulvinar ultricies, purus lectus malesuada libero, sit amet </a:t>
            </a:r>
          </a:p>
          <a:p>
            <a:pPr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commodo magna eros quis urna. Nunc viverra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018A83E-46BB-4CA0-19BD-0E92954B164F}"/>
              </a:ext>
            </a:extLst>
          </p:cNvPr>
          <p:cNvSpPr txBox="1"/>
          <p:nvPr/>
        </p:nvSpPr>
        <p:spPr>
          <a:xfrm>
            <a:off x="7084044" y="2901545"/>
            <a:ext cx="3960402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posuere, magna sed pulvinar ultricies, purus lectus malesuada libero, sit amet </a:t>
            </a:r>
          </a:p>
          <a:p>
            <a:pPr algn="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commodo magna eros quis urna. Nunc viverra imperdiet enim.</a:t>
            </a:r>
          </a:p>
          <a:p>
            <a:pPr algn="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est. Vivamus a tellus. Pellentesque habitant morbi tristique senectus et netus et</a:t>
            </a:r>
          </a:p>
        </p:txBody>
      </p:sp>
    </p:spTree>
    <p:extLst>
      <p:ext uri="{BB962C8B-B14F-4D97-AF65-F5344CB8AC3E}">
        <p14:creationId xmlns:p14="http://schemas.microsoft.com/office/powerpoint/2010/main" val="1826531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BF912267-E78C-1705-07BF-924AD8C540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D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7E60BBEE-0AEC-FBB6-6689-5851E651AE67}"/>
              </a:ext>
            </a:extLst>
          </p:cNvPr>
          <p:cNvSpPr/>
          <p:nvPr/>
        </p:nvSpPr>
        <p:spPr>
          <a:xfrm flipH="1" flipV="1">
            <a:off x="94261" y="-460772"/>
            <a:ext cx="12003479" cy="7779545"/>
          </a:xfrm>
          <a:custGeom>
            <a:avLst/>
            <a:gdLst>
              <a:gd name="connsiteX0" fmla="*/ 2550192 w 12003479"/>
              <a:gd name="connsiteY0" fmla="*/ 0 h 7779545"/>
              <a:gd name="connsiteX1" fmla="*/ 2958754 w 12003479"/>
              <a:gd name="connsiteY1" fmla="*/ 1536970 h 7779545"/>
              <a:gd name="connsiteX2" fmla="*/ 1441239 w 12003479"/>
              <a:gd name="connsiteY2" fmla="*/ 3035030 h 7779545"/>
              <a:gd name="connsiteX3" fmla="*/ 1545 w 12003479"/>
              <a:gd name="connsiteY3" fmla="*/ 4883285 h 7779545"/>
              <a:gd name="connsiteX4" fmla="*/ 1227230 w 12003479"/>
              <a:gd name="connsiteY4" fmla="*/ 7101191 h 7779545"/>
              <a:gd name="connsiteX5" fmla="*/ 4048252 w 12003479"/>
              <a:gd name="connsiteY5" fmla="*/ 7256834 h 7779545"/>
              <a:gd name="connsiteX6" fmla="*/ 5098839 w 12003479"/>
              <a:gd name="connsiteY6" fmla="*/ 5875506 h 7779545"/>
              <a:gd name="connsiteX7" fmla="*/ 2628013 w 12003479"/>
              <a:gd name="connsiteY7" fmla="*/ 4649821 h 7779545"/>
              <a:gd name="connsiteX8" fmla="*/ 2666924 w 12003479"/>
              <a:gd name="connsiteY8" fmla="*/ 3346315 h 7779545"/>
              <a:gd name="connsiteX9" fmla="*/ 4612456 w 12003479"/>
              <a:gd name="connsiteY9" fmla="*/ 3871608 h 7779545"/>
              <a:gd name="connsiteX10" fmla="*/ 5040473 w 12003479"/>
              <a:gd name="connsiteY10" fmla="*/ 3326859 h 7779545"/>
              <a:gd name="connsiteX11" fmla="*/ 3659145 w 12003479"/>
              <a:gd name="connsiteY11" fmla="*/ 1692613 h 7779545"/>
              <a:gd name="connsiteX12" fmla="*/ 3873154 w 12003479"/>
              <a:gd name="connsiteY12" fmla="*/ 214008 h 7779545"/>
              <a:gd name="connsiteX13" fmla="*/ 7336201 w 12003479"/>
              <a:gd name="connsiteY13" fmla="*/ 466928 h 7779545"/>
              <a:gd name="connsiteX14" fmla="*/ 7880950 w 12003479"/>
              <a:gd name="connsiteY14" fmla="*/ 1167319 h 7779545"/>
              <a:gd name="connsiteX15" fmla="*/ 7258379 w 12003479"/>
              <a:gd name="connsiteY15" fmla="*/ 2704289 h 7779545"/>
              <a:gd name="connsiteX16" fmla="*/ 7744762 w 12003479"/>
              <a:gd name="connsiteY16" fmla="*/ 4844374 h 7779545"/>
              <a:gd name="connsiteX17" fmla="*/ 7880950 w 12003479"/>
              <a:gd name="connsiteY17" fmla="*/ 6906638 h 7779545"/>
              <a:gd name="connsiteX18" fmla="*/ 6752541 w 12003479"/>
              <a:gd name="connsiteY18" fmla="*/ 6770451 h 7779545"/>
              <a:gd name="connsiteX19" fmla="*/ 6207792 w 12003479"/>
              <a:gd name="connsiteY19" fmla="*/ 3132306 h 7779545"/>
              <a:gd name="connsiteX20" fmla="*/ 7705852 w 12003479"/>
              <a:gd name="connsiteY20" fmla="*/ 2490281 h 7779545"/>
              <a:gd name="connsiteX21" fmla="*/ 8659162 w 12003479"/>
              <a:gd name="connsiteY21" fmla="*/ 2684834 h 7779545"/>
              <a:gd name="connsiteX22" fmla="*/ 8853716 w 12003479"/>
              <a:gd name="connsiteY22" fmla="*/ 3813242 h 7779545"/>
              <a:gd name="connsiteX23" fmla="*/ 8775894 w 12003479"/>
              <a:gd name="connsiteY23" fmla="*/ 6439711 h 7779545"/>
              <a:gd name="connsiteX24" fmla="*/ 9087179 w 12003479"/>
              <a:gd name="connsiteY24" fmla="*/ 7723762 h 7779545"/>
              <a:gd name="connsiteX25" fmla="*/ 10351775 w 12003479"/>
              <a:gd name="connsiteY25" fmla="*/ 7354111 h 7779545"/>
              <a:gd name="connsiteX26" fmla="*/ 10390686 w 12003479"/>
              <a:gd name="connsiteY26" fmla="*/ 5622587 h 7779545"/>
              <a:gd name="connsiteX27" fmla="*/ 10137767 w 12003479"/>
              <a:gd name="connsiteY27" fmla="*/ 1206230 h 7779545"/>
              <a:gd name="connsiteX28" fmla="*/ 11830379 w 12003479"/>
              <a:gd name="connsiteY28" fmla="*/ 486383 h 7779545"/>
              <a:gd name="connsiteX29" fmla="*/ 11908201 w 12003479"/>
              <a:gd name="connsiteY29" fmla="*/ 1926076 h 7779545"/>
              <a:gd name="connsiteX30" fmla="*/ 11480184 w 12003479"/>
              <a:gd name="connsiteY30" fmla="*/ 2723745 h 7779545"/>
              <a:gd name="connsiteX31" fmla="*/ 10740882 w 12003479"/>
              <a:gd name="connsiteY31" fmla="*/ 2529191 h 777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003479" h="7779545">
                <a:moveTo>
                  <a:pt x="2550192" y="0"/>
                </a:moveTo>
                <a:cubicBezTo>
                  <a:pt x="2846885" y="515566"/>
                  <a:pt x="3143579" y="1031132"/>
                  <a:pt x="2958754" y="1536970"/>
                </a:cubicBezTo>
                <a:cubicBezTo>
                  <a:pt x="2773929" y="2042808"/>
                  <a:pt x="1934107" y="2477311"/>
                  <a:pt x="1441239" y="3035030"/>
                </a:cubicBezTo>
                <a:cubicBezTo>
                  <a:pt x="948371" y="3592749"/>
                  <a:pt x="37213" y="4205591"/>
                  <a:pt x="1545" y="4883285"/>
                </a:cubicBezTo>
                <a:cubicBezTo>
                  <a:pt x="-34123" y="5560979"/>
                  <a:pt x="552779" y="6705600"/>
                  <a:pt x="1227230" y="7101191"/>
                </a:cubicBezTo>
                <a:cubicBezTo>
                  <a:pt x="1901681" y="7496782"/>
                  <a:pt x="3402984" y="7461115"/>
                  <a:pt x="4048252" y="7256834"/>
                </a:cubicBezTo>
                <a:cubicBezTo>
                  <a:pt x="4693520" y="7052553"/>
                  <a:pt x="5335546" y="6310008"/>
                  <a:pt x="5098839" y="5875506"/>
                </a:cubicBezTo>
                <a:cubicBezTo>
                  <a:pt x="4862133" y="5441004"/>
                  <a:pt x="3033332" y="5071353"/>
                  <a:pt x="2628013" y="4649821"/>
                </a:cubicBezTo>
                <a:cubicBezTo>
                  <a:pt x="2222694" y="4228289"/>
                  <a:pt x="2336184" y="3476017"/>
                  <a:pt x="2666924" y="3346315"/>
                </a:cubicBezTo>
                <a:cubicBezTo>
                  <a:pt x="2997664" y="3216613"/>
                  <a:pt x="4216865" y="3874851"/>
                  <a:pt x="4612456" y="3871608"/>
                </a:cubicBezTo>
                <a:cubicBezTo>
                  <a:pt x="5008047" y="3868365"/>
                  <a:pt x="5199358" y="3690025"/>
                  <a:pt x="5040473" y="3326859"/>
                </a:cubicBezTo>
                <a:cubicBezTo>
                  <a:pt x="4881588" y="2963693"/>
                  <a:pt x="3853698" y="2211422"/>
                  <a:pt x="3659145" y="1692613"/>
                </a:cubicBezTo>
                <a:cubicBezTo>
                  <a:pt x="3464592" y="1173804"/>
                  <a:pt x="3260311" y="418289"/>
                  <a:pt x="3873154" y="214008"/>
                </a:cubicBezTo>
                <a:cubicBezTo>
                  <a:pt x="4485997" y="9727"/>
                  <a:pt x="6668235" y="308043"/>
                  <a:pt x="7336201" y="466928"/>
                </a:cubicBezTo>
                <a:cubicBezTo>
                  <a:pt x="8004167" y="625813"/>
                  <a:pt x="7893920" y="794426"/>
                  <a:pt x="7880950" y="1167319"/>
                </a:cubicBezTo>
                <a:cubicBezTo>
                  <a:pt x="7867980" y="1540212"/>
                  <a:pt x="7281077" y="2091446"/>
                  <a:pt x="7258379" y="2704289"/>
                </a:cubicBezTo>
                <a:cubicBezTo>
                  <a:pt x="7235681" y="3317132"/>
                  <a:pt x="7641000" y="4143982"/>
                  <a:pt x="7744762" y="4844374"/>
                </a:cubicBezTo>
                <a:cubicBezTo>
                  <a:pt x="7848524" y="5544766"/>
                  <a:pt x="8046320" y="6585625"/>
                  <a:pt x="7880950" y="6906638"/>
                </a:cubicBezTo>
                <a:cubicBezTo>
                  <a:pt x="7715580" y="7227651"/>
                  <a:pt x="7031401" y="7399506"/>
                  <a:pt x="6752541" y="6770451"/>
                </a:cubicBezTo>
                <a:cubicBezTo>
                  <a:pt x="6473681" y="6141396"/>
                  <a:pt x="6048907" y="3845668"/>
                  <a:pt x="6207792" y="3132306"/>
                </a:cubicBezTo>
                <a:cubicBezTo>
                  <a:pt x="6366677" y="2418944"/>
                  <a:pt x="7297290" y="2564860"/>
                  <a:pt x="7705852" y="2490281"/>
                </a:cubicBezTo>
                <a:cubicBezTo>
                  <a:pt x="8114414" y="2415702"/>
                  <a:pt x="8467851" y="2464341"/>
                  <a:pt x="8659162" y="2684834"/>
                </a:cubicBezTo>
                <a:cubicBezTo>
                  <a:pt x="8850473" y="2905328"/>
                  <a:pt x="8834261" y="3187429"/>
                  <a:pt x="8853716" y="3813242"/>
                </a:cubicBezTo>
                <a:cubicBezTo>
                  <a:pt x="8873171" y="4439055"/>
                  <a:pt x="8736984" y="5787958"/>
                  <a:pt x="8775894" y="6439711"/>
                </a:cubicBezTo>
                <a:cubicBezTo>
                  <a:pt x="8814804" y="7091464"/>
                  <a:pt x="8824532" y="7571362"/>
                  <a:pt x="9087179" y="7723762"/>
                </a:cubicBezTo>
                <a:cubicBezTo>
                  <a:pt x="9349826" y="7876162"/>
                  <a:pt x="10134524" y="7704307"/>
                  <a:pt x="10351775" y="7354111"/>
                </a:cubicBezTo>
                <a:cubicBezTo>
                  <a:pt x="10569026" y="7003915"/>
                  <a:pt x="10426354" y="6647234"/>
                  <a:pt x="10390686" y="5622587"/>
                </a:cubicBezTo>
                <a:cubicBezTo>
                  <a:pt x="10355018" y="4597940"/>
                  <a:pt x="9897818" y="2062264"/>
                  <a:pt x="10137767" y="1206230"/>
                </a:cubicBezTo>
                <a:cubicBezTo>
                  <a:pt x="10377716" y="350196"/>
                  <a:pt x="11535307" y="366409"/>
                  <a:pt x="11830379" y="486383"/>
                </a:cubicBezTo>
                <a:cubicBezTo>
                  <a:pt x="12125451" y="606357"/>
                  <a:pt x="11966567" y="1553182"/>
                  <a:pt x="11908201" y="1926076"/>
                </a:cubicBezTo>
                <a:cubicBezTo>
                  <a:pt x="11849835" y="2298970"/>
                  <a:pt x="11674737" y="2623226"/>
                  <a:pt x="11480184" y="2723745"/>
                </a:cubicBezTo>
                <a:cubicBezTo>
                  <a:pt x="11285631" y="2824264"/>
                  <a:pt x="11013256" y="2676727"/>
                  <a:pt x="10740882" y="2529191"/>
                </a:cubicBezTo>
              </a:path>
            </a:pathLst>
          </a:custGeom>
          <a:noFill/>
          <a:ln w="508000" cap="rnd">
            <a:solidFill>
              <a:srgbClr val="94CC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F4DD1A8-DF77-24F1-DECB-C3AAD8C84601}"/>
              </a:ext>
            </a:extLst>
          </p:cNvPr>
          <p:cNvSpPr/>
          <p:nvPr/>
        </p:nvSpPr>
        <p:spPr>
          <a:xfrm>
            <a:off x="-582290" y="-1770434"/>
            <a:ext cx="17858613" cy="9284105"/>
          </a:xfrm>
          <a:custGeom>
            <a:avLst/>
            <a:gdLst>
              <a:gd name="connsiteX0" fmla="*/ 2452432 w 13348553"/>
              <a:gd name="connsiteY0" fmla="*/ 6804191 h 8149310"/>
              <a:gd name="connsiteX1" fmla="*/ 2372179 w 13348553"/>
              <a:gd name="connsiteY1" fmla="*/ 6841885 h 8149310"/>
              <a:gd name="connsiteX2" fmla="*/ 1905252 w 13348553"/>
              <a:gd name="connsiteY2" fmla="*/ 7114259 h 8149310"/>
              <a:gd name="connsiteX3" fmla="*/ 1758729 w 13348553"/>
              <a:gd name="connsiteY3" fmla="*/ 7266254 h 8149310"/>
              <a:gd name="connsiteX4" fmla="*/ 1654898 w 13348553"/>
              <a:gd name="connsiteY4" fmla="*/ 7421704 h 8149310"/>
              <a:gd name="connsiteX5" fmla="*/ 1574511 w 13348553"/>
              <a:gd name="connsiteY5" fmla="*/ 7464455 h 8149310"/>
              <a:gd name="connsiteX6" fmla="*/ 1652333 w 13348553"/>
              <a:gd name="connsiteY6" fmla="*/ 7425544 h 8149310"/>
              <a:gd name="connsiteX7" fmla="*/ 1654898 w 13348553"/>
              <a:gd name="connsiteY7" fmla="*/ 7421704 h 8149310"/>
              <a:gd name="connsiteX8" fmla="*/ 1842022 w 13348553"/>
              <a:gd name="connsiteY8" fmla="*/ 7322188 h 8149310"/>
              <a:gd name="connsiteX9" fmla="*/ 2080350 w 13348553"/>
              <a:gd name="connsiteY9" fmla="*/ 7172625 h 8149310"/>
              <a:gd name="connsiteX10" fmla="*/ 2430545 w 13348553"/>
              <a:gd name="connsiteY10" fmla="*/ 6841885 h 8149310"/>
              <a:gd name="connsiteX11" fmla="*/ 2452432 w 13348553"/>
              <a:gd name="connsiteY11" fmla="*/ 6804191 h 8149310"/>
              <a:gd name="connsiteX12" fmla="*/ 3883945 w 13348553"/>
              <a:gd name="connsiteY12" fmla="*/ 15 h 8149310"/>
              <a:gd name="connsiteX13" fmla="*/ 8675703 w 13348553"/>
              <a:gd name="connsiteY13" fmla="*/ 129800 h 8149310"/>
              <a:gd name="connsiteX14" fmla="*/ 10154307 w 13348553"/>
              <a:gd name="connsiteY14" fmla="*/ 596727 h 8149310"/>
              <a:gd name="connsiteX15" fmla="*/ 10854699 w 13348553"/>
              <a:gd name="connsiteY15" fmla="*/ 771825 h 8149310"/>
              <a:gd name="connsiteX16" fmla="*/ 11165984 w 13348553"/>
              <a:gd name="connsiteY16" fmla="*/ 713459 h 8149310"/>
              <a:gd name="connsiteX17" fmla="*/ 11243805 w 13348553"/>
              <a:gd name="connsiteY17" fmla="*/ 810736 h 8149310"/>
              <a:gd name="connsiteX18" fmla="*/ 11418903 w 13348553"/>
              <a:gd name="connsiteY18" fmla="*/ 1297119 h 8149310"/>
              <a:gd name="connsiteX19" fmla="*/ 12702954 w 13348553"/>
              <a:gd name="connsiteY19" fmla="*/ 2133698 h 8149310"/>
              <a:gd name="connsiteX20" fmla="*/ 13344979 w 13348553"/>
              <a:gd name="connsiteY20" fmla="*/ 3009187 h 8149310"/>
              <a:gd name="connsiteX21" fmla="*/ 12897507 w 13348553"/>
              <a:gd name="connsiteY21" fmla="*/ 6336047 h 8149310"/>
              <a:gd name="connsiteX22" fmla="*/ 11613456 w 13348553"/>
              <a:gd name="connsiteY22" fmla="*/ 4682344 h 8149310"/>
              <a:gd name="connsiteX23" fmla="*/ 10329405 w 13348553"/>
              <a:gd name="connsiteY23" fmla="*/ 3729034 h 8149310"/>
              <a:gd name="connsiteX24" fmla="*/ 8909167 w 13348553"/>
              <a:gd name="connsiteY24" fmla="*/ 3806855 h 8149310"/>
              <a:gd name="connsiteX25" fmla="*/ 8675703 w 13348553"/>
              <a:gd name="connsiteY25" fmla="*/ 4293238 h 8149310"/>
              <a:gd name="connsiteX26" fmla="*/ 7138733 w 13348553"/>
              <a:gd name="connsiteY26" fmla="*/ 5343825 h 8149310"/>
              <a:gd name="connsiteX27" fmla="*/ 5290477 w 13348553"/>
              <a:gd name="connsiteY27" fmla="*/ 6764064 h 8149310"/>
              <a:gd name="connsiteX28" fmla="*/ 4414988 w 13348553"/>
              <a:gd name="connsiteY28" fmla="*/ 7328268 h 8149310"/>
              <a:gd name="connsiteX29" fmla="*/ 3461677 w 13348553"/>
              <a:gd name="connsiteY29" fmla="*/ 8009204 h 8149310"/>
              <a:gd name="connsiteX30" fmla="*/ 2644554 w 13348553"/>
              <a:gd name="connsiteY30" fmla="*/ 8145391 h 8149310"/>
              <a:gd name="connsiteX31" fmla="*/ 173728 w 13348553"/>
              <a:gd name="connsiteY31" fmla="*/ 7950838 h 8149310"/>
              <a:gd name="connsiteX32" fmla="*/ 309916 w 13348553"/>
              <a:gd name="connsiteY32" fmla="*/ 7542276 h 8149310"/>
              <a:gd name="connsiteX33" fmla="*/ 1146494 w 13348553"/>
              <a:gd name="connsiteY33" fmla="*/ 6919706 h 8149310"/>
              <a:gd name="connsiteX34" fmla="*/ 1866341 w 13348553"/>
              <a:gd name="connsiteY34" fmla="*/ 6433323 h 8149310"/>
              <a:gd name="connsiteX35" fmla="*/ 2099805 w 13348553"/>
              <a:gd name="connsiteY35" fmla="*/ 6530600 h 8149310"/>
              <a:gd name="connsiteX36" fmla="*/ 2294358 w 13348553"/>
              <a:gd name="connsiteY36" fmla="*/ 6394412 h 8149310"/>
              <a:gd name="connsiteX37" fmla="*/ 2975294 w 13348553"/>
              <a:gd name="connsiteY37" fmla="*/ 6199859 h 8149310"/>
              <a:gd name="connsiteX38" fmla="*/ 3306035 w 13348553"/>
              <a:gd name="connsiteY38" fmla="*/ 6219315 h 8149310"/>
              <a:gd name="connsiteX39" fmla="*/ 3753507 w 13348553"/>
              <a:gd name="connsiteY39" fmla="*/ 5888574 h 8149310"/>
              <a:gd name="connsiteX40" fmla="*/ 4103703 w 13348553"/>
              <a:gd name="connsiteY40" fmla="*/ 5518923 h 8149310"/>
              <a:gd name="connsiteX41" fmla="*/ 4667907 w 13348553"/>
              <a:gd name="connsiteY41" fmla="*/ 5266004 h 8149310"/>
              <a:gd name="connsiteX42" fmla="*/ 5057013 w 13348553"/>
              <a:gd name="connsiteY42" fmla="*/ 5032540 h 8149310"/>
              <a:gd name="connsiteX43" fmla="*/ 5737950 w 13348553"/>
              <a:gd name="connsiteY43" fmla="*/ 4546157 h 8149310"/>
              <a:gd name="connsiteX44" fmla="*/ 6593984 w 13348553"/>
              <a:gd name="connsiteY44" fmla="*/ 4215417 h 8149310"/>
              <a:gd name="connsiteX45" fmla="*/ 8481150 w 13348553"/>
              <a:gd name="connsiteY45" fmla="*/ 3262106 h 8149310"/>
              <a:gd name="connsiteX46" fmla="*/ 8267141 w 13348553"/>
              <a:gd name="connsiteY46" fmla="*/ 2970276 h 8149310"/>
              <a:gd name="connsiteX47" fmla="*/ 6691260 w 13348553"/>
              <a:gd name="connsiteY47" fmla="*/ 2328251 h 8149310"/>
              <a:gd name="connsiteX48" fmla="*/ 3714596 w 13348553"/>
              <a:gd name="connsiteY48" fmla="*/ 1316574 h 8149310"/>
              <a:gd name="connsiteX49" fmla="*/ 2352724 w 13348553"/>
              <a:gd name="connsiteY49" fmla="*/ 830191 h 8149310"/>
              <a:gd name="connsiteX50" fmla="*/ 2177626 w 13348553"/>
              <a:gd name="connsiteY50" fmla="*/ 51978 h 8149310"/>
              <a:gd name="connsiteX51" fmla="*/ 3883945 w 13348553"/>
              <a:gd name="connsiteY51" fmla="*/ 15 h 814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3348553" h="8149310">
                <a:moveTo>
                  <a:pt x="2452432" y="6804191"/>
                </a:moveTo>
                <a:cubicBezTo>
                  <a:pt x="2442705" y="6805407"/>
                  <a:pt x="2415954" y="6819187"/>
                  <a:pt x="2372179" y="6841885"/>
                </a:cubicBezTo>
                <a:cubicBezTo>
                  <a:pt x="2284630" y="6887281"/>
                  <a:pt x="2025226" y="7016982"/>
                  <a:pt x="1905252" y="7114259"/>
                </a:cubicBezTo>
                <a:cubicBezTo>
                  <a:pt x="1845265" y="7162898"/>
                  <a:pt x="1798654" y="7213968"/>
                  <a:pt x="1758729" y="7266254"/>
                </a:cubicBezTo>
                <a:lnTo>
                  <a:pt x="1654898" y="7421704"/>
                </a:lnTo>
                <a:lnTo>
                  <a:pt x="1574511" y="7464455"/>
                </a:lnTo>
                <a:lnTo>
                  <a:pt x="1652333" y="7425544"/>
                </a:lnTo>
                <a:lnTo>
                  <a:pt x="1654898" y="7421704"/>
                </a:lnTo>
                <a:lnTo>
                  <a:pt x="1842022" y="7322188"/>
                </a:lnTo>
                <a:cubicBezTo>
                  <a:pt x="1927950" y="7273955"/>
                  <a:pt x="2009014" y="7224506"/>
                  <a:pt x="2080350" y="7172625"/>
                </a:cubicBezTo>
                <a:cubicBezTo>
                  <a:pt x="2223022" y="7068863"/>
                  <a:pt x="2430545" y="6841885"/>
                  <a:pt x="2430545" y="6841885"/>
                </a:cubicBezTo>
                <a:cubicBezTo>
                  <a:pt x="2454864" y="6814324"/>
                  <a:pt x="2462160" y="6802975"/>
                  <a:pt x="2452432" y="6804191"/>
                </a:cubicBezTo>
                <a:close/>
                <a:moveTo>
                  <a:pt x="3883945" y="15"/>
                </a:moveTo>
                <a:cubicBezTo>
                  <a:pt x="5531199" y="-1169"/>
                  <a:pt x="7761708" y="67381"/>
                  <a:pt x="8675703" y="129800"/>
                </a:cubicBezTo>
                <a:cubicBezTo>
                  <a:pt x="10005150" y="220591"/>
                  <a:pt x="9791141" y="489723"/>
                  <a:pt x="10154307" y="596727"/>
                </a:cubicBezTo>
                <a:cubicBezTo>
                  <a:pt x="10517473" y="703731"/>
                  <a:pt x="10686086" y="752370"/>
                  <a:pt x="10854699" y="771825"/>
                </a:cubicBezTo>
                <a:cubicBezTo>
                  <a:pt x="11023312" y="791280"/>
                  <a:pt x="11101133" y="706974"/>
                  <a:pt x="11165984" y="713459"/>
                </a:cubicBezTo>
                <a:cubicBezTo>
                  <a:pt x="11230835" y="719944"/>
                  <a:pt x="11201652" y="713459"/>
                  <a:pt x="11243805" y="810736"/>
                </a:cubicBezTo>
                <a:cubicBezTo>
                  <a:pt x="11285958" y="908013"/>
                  <a:pt x="11175712" y="1076625"/>
                  <a:pt x="11418903" y="1297119"/>
                </a:cubicBezTo>
                <a:cubicBezTo>
                  <a:pt x="11662094" y="1517613"/>
                  <a:pt x="12381941" y="1848353"/>
                  <a:pt x="12702954" y="2133698"/>
                </a:cubicBezTo>
                <a:cubicBezTo>
                  <a:pt x="13023967" y="2419043"/>
                  <a:pt x="13312554" y="2308796"/>
                  <a:pt x="13344979" y="3009187"/>
                </a:cubicBezTo>
                <a:cubicBezTo>
                  <a:pt x="13377404" y="3709578"/>
                  <a:pt x="13186094" y="6057188"/>
                  <a:pt x="12897507" y="6336047"/>
                </a:cubicBezTo>
                <a:cubicBezTo>
                  <a:pt x="12608920" y="6614906"/>
                  <a:pt x="12041473" y="5116846"/>
                  <a:pt x="11613456" y="4682344"/>
                </a:cubicBezTo>
                <a:cubicBezTo>
                  <a:pt x="11185439" y="4247842"/>
                  <a:pt x="10780120" y="3874949"/>
                  <a:pt x="10329405" y="3729034"/>
                </a:cubicBezTo>
                <a:cubicBezTo>
                  <a:pt x="9878690" y="3583119"/>
                  <a:pt x="9184784" y="3712821"/>
                  <a:pt x="8909167" y="3806855"/>
                </a:cubicBezTo>
                <a:cubicBezTo>
                  <a:pt x="8633550" y="3900889"/>
                  <a:pt x="8970775" y="4037076"/>
                  <a:pt x="8675703" y="4293238"/>
                </a:cubicBezTo>
                <a:cubicBezTo>
                  <a:pt x="8380631" y="4549400"/>
                  <a:pt x="7702937" y="4932021"/>
                  <a:pt x="7138733" y="5343825"/>
                </a:cubicBezTo>
                <a:cubicBezTo>
                  <a:pt x="6574529" y="5755629"/>
                  <a:pt x="5744434" y="6433324"/>
                  <a:pt x="5290477" y="6764064"/>
                </a:cubicBezTo>
                <a:cubicBezTo>
                  <a:pt x="4836520" y="7094804"/>
                  <a:pt x="4719788" y="7120745"/>
                  <a:pt x="4414988" y="7328268"/>
                </a:cubicBezTo>
                <a:cubicBezTo>
                  <a:pt x="4110188" y="7535791"/>
                  <a:pt x="3756749" y="7873017"/>
                  <a:pt x="3461677" y="8009204"/>
                </a:cubicBezTo>
                <a:cubicBezTo>
                  <a:pt x="3166605" y="8145391"/>
                  <a:pt x="3186060" y="8158361"/>
                  <a:pt x="2644554" y="8145391"/>
                </a:cubicBezTo>
                <a:cubicBezTo>
                  <a:pt x="2103048" y="8132421"/>
                  <a:pt x="562834" y="8051357"/>
                  <a:pt x="173728" y="7950838"/>
                </a:cubicBezTo>
                <a:cubicBezTo>
                  <a:pt x="-215378" y="7850319"/>
                  <a:pt x="147788" y="7714131"/>
                  <a:pt x="309916" y="7542276"/>
                </a:cubicBezTo>
                <a:cubicBezTo>
                  <a:pt x="472044" y="7370421"/>
                  <a:pt x="887090" y="7104531"/>
                  <a:pt x="1146494" y="6919706"/>
                </a:cubicBezTo>
                <a:cubicBezTo>
                  <a:pt x="1405898" y="6734880"/>
                  <a:pt x="1707456" y="6498174"/>
                  <a:pt x="1866341" y="6433323"/>
                </a:cubicBezTo>
                <a:cubicBezTo>
                  <a:pt x="2025226" y="6368472"/>
                  <a:pt x="2028469" y="6537085"/>
                  <a:pt x="2099805" y="6530600"/>
                </a:cubicBezTo>
                <a:cubicBezTo>
                  <a:pt x="2171141" y="6524115"/>
                  <a:pt x="2148443" y="6449535"/>
                  <a:pt x="2294358" y="6394412"/>
                </a:cubicBezTo>
                <a:cubicBezTo>
                  <a:pt x="2440273" y="6339288"/>
                  <a:pt x="2806681" y="6229042"/>
                  <a:pt x="2975294" y="6199859"/>
                </a:cubicBezTo>
                <a:cubicBezTo>
                  <a:pt x="3143907" y="6170676"/>
                  <a:pt x="3176333" y="6271196"/>
                  <a:pt x="3306035" y="6219315"/>
                </a:cubicBezTo>
                <a:cubicBezTo>
                  <a:pt x="3435737" y="6167434"/>
                  <a:pt x="3620562" y="6005306"/>
                  <a:pt x="3753507" y="5888574"/>
                </a:cubicBezTo>
                <a:cubicBezTo>
                  <a:pt x="3886452" y="5771842"/>
                  <a:pt x="3951303" y="5622685"/>
                  <a:pt x="4103703" y="5518923"/>
                </a:cubicBezTo>
                <a:cubicBezTo>
                  <a:pt x="4256103" y="5415161"/>
                  <a:pt x="4509022" y="5347068"/>
                  <a:pt x="4667907" y="5266004"/>
                </a:cubicBezTo>
                <a:cubicBezTo>
                  <a:pt x="4826792" y="5184940"/>
                  <a:pt x="4878673" y="5152514"/>
                  <a:pt x="5057013" y="5032540"/>
                </a:cubicBezTo>
                <a:cubicBezTo>
                  <a:pt x="5235353" y="4912566"/>
                  <a:pt x="5481788" y="4682344"/>
                  <a:pt x="5737950" y="4546157"/>
                </a:cubicBezTo>
                <a:cubicBezTo>
                  <a:pt x="5994112" y="4409970"/>
                  <a:pt x="6136785" y="4429425"/>
                  <a:pt x="6593984" y="4215417"/>
                </a:cubicBezTo>
                <a:cubicBezTo>
                  <a:pt x="7051184" y="4001408"/>
                  <a:pt x="8202291" y="3469629"/>
                  <a:pt x="8481150" y="3262106"/>
                </a:cubicBezTo>
                <a:cubicBezTo>
                  <a:pt x="8760010" y="3054582"/>
                  <a:pt x="8565456" y="3125918"/>
                  <a:pt x="8267141" y="2970276"/>
                </a:cubicBezTo>
                <a:cubicBezTo>
                  <a:pt x="7968826" y="2814634"/>
                  <a:pt x="7450017" y="2603868"/>
                  <a:pt x="6691260" y="2328251"/>
                </a:cubicBezTo>
                <a:lnTo>
                  <a:pt x="3714596" y="1316574"/>
                </a:lnTo>
                <a:cubicBezTo>
                  <a:pt x="3714596" y="1316574"/>
                  <a:pt x="2608886" y="1040957"/>
                  <a:pt x="2352724" y="830191"/>
                </a:cubicBezTo>
                <a:cubicBezTo>
                  <a:pt x="2096562" y="619425"/>
                  <a:pt x="1123796" y="168710"/>
                  <a:pt x="2177626" y="51978"/>
                </a:cubicBezTo>
                <a:cubicBezTo>
                  <a:pt x="2506948" y="15499"/>
                  <a:pt x="3135193" y="553"/>
                  <a:pt x="3883945" y="15"/>
                </a:cubicBezTo>
                <a:close/>
              </a:path>
            </a:pathLst>
          </a:custGeom>
          <a:solidFill>
            <a:srgbClr val="E32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940C16C-4AD3-2BEE-03D6-D77A4C0B7C22}"/>
              </a:ext>
            </a:extLst>
          </p:cNvPr>
          <p:cNvSpPr/>
          <p:nvPr/>
        </p:nvSpPr>
        <p:spPr>
          <a:xfrm>
            <a:off x="9138846" y="5836696"/>
            <a:ext cx="3184613" cy="3232084"/>
          </a:xfrm>
          <a:custGeom>
            <a:avLst/>
            <a:gdLst>
              <a:gd name="connsiteX0" fmla="*/ 2378313 w 3184613"/>
              <a:gd name="connsiteY0" fmla="*/ 103833 h 3232084"/>
              <a:gd name="connsiteX1" fmla="*/ 1565513 w 3184613"/>
              <a:gd name="connsiteY1" fmla="*/ 27633 h 3232084"/>
              <a:gd name="connsiteX2" fmla="*/ 1095613 w 3184613"/>
              <a:gd name="connsiteY2" fmla="*/ 268933 h 3232084"/>
              <a:gd name="connsiteX3" fmla="*/ 905113 w 3184613"/>
              <a:gd name="connsiteY3" fmla="*/ 764233 h 3232084"/>
              <a:gd name="connsiteX4" fmla="*/ 778113 w 3184613"/>
              <a:gd name="connsiteY4" fmla="*/ 1691333 h 3232084"/>
              <a:gd name="connsiteX5" fmla="*/ 143113 w 3184613"/>
              <a:gd name="connsiteY5" fmla="*/ 2377133 h 3232084"/>
              <a:gd name="connsiteX6" fmla="*/ 28813 w 3184613"/>
              <a:gd name="connsiteY6" fmla="*/ 2745433 h 3232084"/>
              <a:gd name="connsiteX7" fmla="*/ 549513 w 3184613"/>
              <a:gd name="connsiteY7" fmla="*/ 3164533 h 3232084"/>
              <a:gd name="connsiteX8" fmla="*/ 2784713 w 3184613"/>
              <a:gd name="connsiteY8" fmla="*/ 2986733 h 3232084"/>
              <a:gd name="connsiteX9" fmla="*/ 3153013 w 3184613"/>
              <a:gd name="connsiteY9" fmla="*/ 903933 h 3232084"/>
              <a:gd name="connsiteX10" fmla="*/ 2378313 w 3184613"/>
              <a:gd name="connsiteY10" fmla="*/ 103833 h 323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84613" h="3232084">
                <a:moveTo>
                  <a:pt x="2378313" y="103833"/>
                </a:moveTo>
                <a:cubicBezTo>
                  <a:pt x="2113730" y="-42217"/>
                  <a:pt x="1779296" y="116"/>
                  <a:pt x="1565513" y="27633"/>
                </a:cubicBezTo>
                <a:cubicBezTo>
                  <a:pt x="1351730" y="55150"/>
                  <a:pt x="1205680" y="146166"/>
                  <a:pt x="1095613" y="268933"/>
                </a:cubicBezTo>
                <a:cubicBezTo>
                  <a:pt x="985546" y="391700"/>
                  <a:pt x="958030" y="527166"/>
                  <a:pt x="905113" y="764233"/>
                </a:cubicBezTo>
                <a:cubicBezTo>
                  <a:pt x="852196" y="1001300"/>
                  <a:pt x="905113" y="1422516"/>
                  <a:pt x="778113" y="1691333"/>
                </a:cubicBezTo>
                <a:cubicBezTo>
                  <a:pt x="651113" y="1960150"/>
                  <a:pt x="267996" y="2201450"/>
                  <a:pt x="143113" y="2377133"/>
                </a:cubicBezTo>
                <a:cubicBezTo>
                  <a:pt x="18230" y="2552816"/>
                  <a:pt x="-38920" y="2614200"/>
                  <a:pt x="28813" y="2745433"/>
                </a:cubicBezTo>
                <a:cubicBezTo>
                  <a:pt x="96546" y="2876666"/>
                  <a:pt x="90196" y="3124316"/>
                  <a:pt x="549513" y="3164533"/>
                </a:cubicBezTo>
                <a:cubicBezTo>
                  <a:pt x="1008830" y="3204750"/>
                  <a:pt x="2350796" y="3363500"/>
                  <a:pt x="2784713" y="2986733"/>
                </a:cubicBezTo>
                <a:cubicBezTo>
                  <a:pt x="3218630" y="2609966"/>
                  <a:pt x="3218630" y="1384416"/>
                  <a:pt x="3153013" y="903933"/>
                </a:cubicBezTo>
                <a:cubicBezTo>
                  <a:pt x="3087396" y="423450"/>
                  <a:pt x="2642896" y="249883"/>
                  <a:pt x="2378313" y="103833"/>
                </a:cubicBezTo>
                <a:close/>
              </a:path>
            </a:pathLst>
          </a:custGeom>
          <a:solidFill>
            <a:srgbClr val="116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AC50FD4-97A2-261F-EE70-730707FAB206}"/>
              </a:ext>
            </a:extLst>
          </p:cNvPr>
          <p:cNvGrpSpPr/>
          <p:nvPr/>
        </p:nvGrpSpPr>
        <p:grpSpPr>
          <a:xfrm rot="17486786">
            <a:off x="8672036" y="5419926"/>
            <a:ext cx="3704845" cy="2380986"/>
            <a:chOff x="3898509" y="2119149"/>
            <a:chExt cx="4216792" cy="27099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D852A21-68DA-99C4-873D-2EEB5CDDDEAA}"/>
                </a:ext>
              </a:extLst>
            </p:cNvPr>
            <p:cNvSpPr/>
            <p:nvPr/>
          </p:nvSpPr>
          <p:spPr>
            <a:xfrm>
              <a:off x="5333616" y="3218815"/>
              <a:ext cx="1196592" cy="411830"/>
            </a:xfrm>
            <a:custGeom>
              <a:avLst/>
              <a:gdLst>
                <a:gd name="connsiteX0" fmla="*/ 89682 w 397288"/>
                <a:gd name="connsiteY0" fmla="*/ 15487 h 136734"/>
                <a:gd name="connsiteX1" fmla="*/ 308757 w 397288"/>
                <a:gd name="connsiteY1" fmla="*/ 5962 h 136734"/>
                <a:gd name="connsiteX2" fmla="*/ 394482 w 397288"/>
                <a:gd name="connsiteY2" fmla="*/ 78987 h 136734"/>
                <a:gd name="connsiteX3" fmla="*/ 216682 w 397288"/>
                <a:gd name="connsiteY3" fmla="*/ 136137 h 136734"/>
                <a:gd name="connsiteX4" fmla="*/ 7132 w 397288"/>
                <a:gd name="connsiteY4" fmla="*/ 104387 h 136734"/>
                <a:gd name="connsiteX5" fmla="*/ 89682 w 397288"/>
                <a:gd name="connsiteY5" fmla="*/ 15487 h 13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288" h="136734">
                  <a:moveTo>
                    <a:pt x="89682" y="15487"/>
                  </a:moveTo>
                  <a:cubicBezTo>
                    <a:pt x="139953" y="-917"/>
                    <a:pt x="257957" y="-4621"/>
                    <a:pt x="308757" y="5962"/>
                  </a:cubicBezTo>
                  <a:cubicBezTo>
                    <a:pt x="359557" y="16545"/>
                    <a:pt x="409828" y="57291"/>
                    <a:pt x="394482" y="78987"/>
                  </a:cubicBezTo>
                  <a:cubicBezTo>
                    <a:pt x="379136" y="100683"/>
                    <a:pt x="281240" y="131904"/>
                    <a:pt x="216682" y="136137"/>
                  </a:cubicBezTo>
                  <a:cubicBezTo>
                    <a:pt x="152124" y="140370"/>
                    <a:pt x="35178" y="121320"/>
                    <a:pt x="7132" y="104387"/>
                  </a:cubicBezTo>
                  <a:cubicBezTo>
                    <a:pt x="-20914" y="87454"/>
                    <a:pt x="39411" y="31891"/>
                    <a:pt x="89682" y="1548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AFA7E91-13A4-8795-B758-67C7D530C3B0}"/>
                </a:ext>
              </a:extLst>
            </p:cNvPr>
            <p:cNvSpPr/>
            <p:nvPr/>
          </p:nvSpPr>
          <p:spPr>
            <a:xfrm>
              <a:off x="4954703" y="2955464"/>
              <a:ext cx="2033810" cy="937568"/>
            </a:xfrm>
            <a:custGeom>
              <a:avLst/>
              <a:gdLst>
                <a:gd name="connsiteX0" fmla="*/ 354071 w 675258"/>
                <a:gd name="connsiteY0" fmla="*/ 1646 h 311287"/>
                <a:gd name="connsiteX1" fmla="*/ 611246 w 675258"/>
                <a:gd name="connsiteY1" fmla="*/ 58796 h 311287"/>
                <a:gd name="connsiteX2" fmla="*/ 671571 w 675258"/>
                <a:gd name="connsiteY2" fmla="*/ 185796 h 311287"/>
                <a:gd name="connsiteX3" fmla="*/ 535046 w 675258"/>
                <a:gd name="connsiteY3" fmla="*/ 300096 h 311287"/>
                <a:gd name="connsiteX4" fmla="*/ 176271 w 675258"/>
                <a:gd name="connsiteY4" fmla="*/ 296921 h 311287"/>
                <a:gd name="connsiteX5" fmla="*/ 11171 w 675258"/>
                <a:gd name="connsiteY5" fmla="*/ 211196 h 311287"/>
                <a:gd name="connsiteX6" fmla="*/ 36571 w 675258"/>
                <a:gd name="connsiteY6" fmla="*/ 68321 h 311287"/>
                <a:gd name="connsiteX7" fmla="*/ 211196 w 675258"/>
                <a:gd name="connsiteY7" fmla="*/ 20696 h 311287"/>
                <a:gd name="connsiteX8" fmla="*/ 354071 w 675258"/>
                <a:gd name="connsiteY8" fmla="*/ 1646 h 3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258" h="311287">
                  <a:moveTo>
                    <a:pt x="354071" y="1646"/>
                  </a:moveTo>
                  <a:cubicBezTo>
                    <a:pt x="420746" y="7996"/>
                    <a:pt x="558329" y="28104"/>
                    <a:pt x="611246" y="58796"/>
                  </a:cubicBezTo>
                  <a:cubicBezTo>
                    <a:pt x="664163" y="89488"/>
                    <a:pt x="684271" y="145579"/>
                    <a:pt x="671571" y="185796"/>
                  </a:cubicBezTo>
                  <a:cubicBezTo>
                    <a:pt x="658871" y="226013"/>
                    <a:pt x="617596" y="281575"/>
                    <a:pt x="535046" y="300096"/>
                  </a:cubicBezTo>
                  <a:cubicBezTo>
                    <a:pt x="452496" y="318617"/>
                    <a:pt x="263583" y="311738"/>
                    <a:pt x="176271" y="296921"/>
                  </a:cubicBezTo>
                  <a:cubicBezTo>
                    <a:pt x="88959" y="282104"/>
                    <a:pt x="34454" y="249296"/>
                    <a:pt x="11171" y="211196"/>
                  </a:cubicBezTo>
                  <a:cubicBezTo>
                    <a:pt x="-12112" y="173096"/>
                    <a:pt x="3234" y="100071"/>
                    <a:pt x="36571" y="68321"/>
                  </a:cubicBezTo>
                  <a:cubicBezTo>
                    <a:pt x="69908" y="36571"/>
                    <a:pt x="158279" y="32867"/>
                    <a:pt x="211196" y="20696"/>
                  </a:cubicBezTo>
                  <a:cubicBezTo>
                    <a:pt x="264113" y="8525"/>
                    <a:pt x="287396" y="-4704"/>
                    <a:pt x="354071" y="1646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B4AB6-B412-9ECF-4FC4-FB5633BCBE08}"/>
                </a:ext>
              </a:extLst>
            </p:cNvPr>
            <p:cNvSpPr/>
            <p:nvPr/>
          </p:nvSpPr>
          <p:spPr>
            <a:xfrm>
              <a:off x="4501596" y="2676075"/>
              <a:ext cx="2968692" cy="1553604"/>
            </a:xfrm>
            <a:custGeom>
              <a:avLst/>
              <a:gdLst>
                <a:gd name="connsiteX0" fmla="*/ 580660 w 985654"/>
                <a:gd name="connsiteY0" fmla="*/ 11784 h 515821"/>
                <a:gd name="connsiteX1" fmla="*/ 787035 w 985654"/>
                <a:gd name="connsiteY1" fmla="*/ 43534 h 515821"/>
                <a:gd name="connsiteX2" fmla="*/ 977535 w 985654"/>
                <a:gd name="connsiteY2" fmla="*/ 189584 h 515821"/>
                <a:gd name="connsiteX3" fmla="*/ 939435 w 985654"/>
                <a:gd name="connsiteY3" fmla="*/ 367384 h 515821"/>
                <a:gd name="connsiteX4" fmla="*/ 837835 w 985654"/>
                <a:gd name="connsiteY4" fmla="*/ 446759 h 515821"/>
                <a:gd name="connsiteX5" fmla="*/ 599710 w 985654"/>
                <a:gd name="connsiteY5" fmla="*/ 510259 h 515821"/>
                <a:gd name="connsiteX6" fmla="*/ 199660 w 985654"/>
                <a:gd name="connsiteY6" fmla="*/ 500734 h 515821"/>
                <a:gd name="connsiteX7" fmla="*/ 82185 w 985654"/>
                <a:gd name="connsiteY7" fmla="*/ 405484 h 515821"/>
                <a:gd name="connsiteX8" fmla="*/ 9160 w 985654"/>
                <a:gd name="connsiteY8" fmla="*/ 249909 h 515821"/>
                <a:gd name="connsiteX9" fmla="*/ 47260 w 985654"/>
                <a:gd name="connsiteY9" fmla="*/ 81634 h 515821"/>
                <a:gd name="connsiteX10" fmla="*/ 421910 w 985654"/>
                <a:gd name="connsiteY10" fmla="*/ 5434 h 515821"/>
                <a:gd name="connsiteX11" fmla="*/ 580660 w 985654"/>
                <a:gd name="connsiteY11" fmla="*/ 11784 h 5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54" h="515821">
                  <a:moveTo>
                    <a:pt x="580660" y="11784"/>
                  </a:moveTo>
                  <a:cubicBezTo>
                    <a:pt x="641514" y="18134"/>
                    <a:pt x="720889" y="13901"/>
                    <a:pt x="787035" y="43534"/>
                  </a:cubicBezTo>
                  <a:cubicBezTo>
                    <a:pt x="853181" y="73167"/>
                    <a:pt x="952135" y="135609"/>
                    <a:pt x="977535" y="189584"/>
                  </a:cubicBezTo>
                  <a:cubicBezTo>
                    <a:pt x="1002935" y="243559"/>
                    <a:pt x="962718" y="324522"/>
                    <a:pt x="939435" y="367384"/>
                  </a:cubicBezTo>
                  <a:cubicBezTo>
                    <a:pt x="916152" y="410246"/>
                    <a:pt x="894456" y="422946"/>
                    <a:pt x="837835" y="446759"/>
                  </a:cubicBezTo>
                  <a:cubicBezTo>
                    <a:pt x="781214" y="470572"/>
                    <a:pt x="706073" y="501263"/>
                    <a:pt x="599710" y="510259"/>
                  </a:cubicBezTo>
                  <a:cubicBezTo>
                    <a:pt x="493347" y="519255"/>
                    <a:pt x="285914" y="518196"/>
                    <a:pt x="199660" y="500734"/>
                  </a:cubicBezTo>
                  <a:cubicBezTo>
                    <a:pt x="113406" y="483272"/>
                    <a:pt x="113935" y="447288"/>
                    <a:pt x="82185" y="405484"/>
                  </a:cubicBezTo>
                  <a:cubicBezTo>
                    <a:pt x="50435" y="363680"/>
                    <a:pt x="14981" y="303884"/>
                    <a:pt x="9160" y="249909"/>
                  </a:cubicBezTo>
                  <a:cubicBezTo>
                    <a:pt x="3339" y="195934"/>
                    <a:pt x="-21532" y="122380"/>
                    <a:pt x="47260" y="81634"/>
                  </a:cubicBezTo>
                  <a:cubicBezTo>
                    <a:pt x="116052" y="40888"/>
                    <a:pt x="331423" y="18134"/>
                    <a:pt x="421910" y="5434"/>
                  </a:cubicBezTo>
                  <a:cubicBezTo>
                    <a:pt x="512397" y="-7266"/>
                    <a:pt x="519806" y="5434"/>
                    <a:pt x="580660" y="117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F600124-DA4E-97AD-8CCF-437487A40985}"/>
                </a:ext>
              </a:extLst>
            </p:cNvPr>
            <p:cNvSpPr/>
            <p:nvPr/>
          </p:nvSpPr>
          <p:spPr>
            <a:xfrm>
              <a:off x="4200471" y="2450414"/>
              <a:ext cx="3579018" cy="2012606"/>
            </a:xfrm>
            <a:custGeom>
              <a:avLst/>
              <a:gdLst>
                <a:gd name="connsiteX0" fmla="*/ 731916 w 1188292"/>
                <a:gd name="connsiteY0" fmla="*/ 11117 h 668218"/>
                <a:gd name="connsiteX1" fmla="*/ 989091 w 1188292"/>
                <a:gd name="connsiteY1" fmla="*/ 61917 h 668218"/>
                <a:gd name="connsiteX2" fmla="*/ 1144666 w 1188292"/>
                <a:gd name="connsiteY2" fmla="*/ 268292 h 668218"/>
                <a:gd name="connsiteX3" fmla="*/ 1185941 w 1188292"/>
                <a:gd name="connsiteY3" fmla="*/ 461967 h 668218"/>
                <a:gd name="connsiteX4" fmla="*/ 1090691 w 1188292"/>
                <a:gd name="connsiteY4" fmla="*/ 595317 h 668218"/>
                <a:gd name="connsiteX5" fmla="*/ 795416 w 1188292"/>
                <a:gd name="connsiteY5" fmla="*/ 665167 h 668218"/>
                <a:gd name="connsiteX6" fmla="*/ 265191 w 1188292"/>
                <a:gd name="connsiteY6" fmla="*/ 646117 h 668218"/>
                <a:gd name="connsiteX7" fmla="*/ 96916 w 1188292"/>
                <a:gd name="connsiteY7" fmla="*/ 560392 h 668218"/>
                <a:gd name="connsiteX8" fmla="*/ 1666 w 1188292"/>
                <a:gd name="connsiteY8" fmla="*/ 328617 h 668218"/>
                <a:gd name="connsiteX9" fmla="*/ 49291 w 1188292"/>
                <a:gd name="connsiteY9" fmla="*/ 100017 h 668218"/>
                <a:gd name="connsiteX10" fmla="*/ 208041 w 1188292"/>
                <a:gd name="connsiteY10" fmla="*/ 4767 h 668218"/>
                <a:gd name="connsiteX11" fmla="*/ 589041 w 1188292"/>
                <a:gd name="connsiteY11" fmla="*/ 14292 h 668218"/>
                <a:gd name="connsiteX12" fmla="*/ 731916 w 1188292"/>
                <a:gd name="connsiteY12" fmla="*/ 11117 h 66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292" h="668218">
                  <a:moveTo>
                    <a:pt x="731916" y="11117"/>
                  </a:moveTo>
                  <a:cubicBezTo>
                    <a:pt x="798591" y="19054"/>
                    <a:pt x="920299" y="19054"/>
                    <a:pt x="989091" y="61917"/>
                  </a:cubicBezTo>
                  <a:cubicBezTo>
                    <a:pt x="1057883" y="104780"/>
                    <a:pt x="1111858" y="201617"/>
                    <a:pt x="1144666" y="268292"/>
                  </a:cubicBezTo>
                  <a:cubicBezTo>
                    <a:pt x="1177474" y="334967"/>
                    <a:pt x="1194937" y="407463"/>
                    <a:pt x="1185941" y="461967"/>
                  </a:cubicBezTo>
                  <a:cubicBezTo>
                    <a:pt x="1176945" y="516471"/>
                    <a:pt x="1155778" y="561450"/>
                    <a:pt x="1090691" y="595317"/>
                  </a:cubicBezTo>
                  <a:cubicBezTo>
                    <a:pt x="1025604" y="629184"/>
                    <a:pt x="932999" y="656700"/>
                    <a:pt x="795416" y="665167"/>
                  </a:cubicBezTo>
                  <a:cubicBezTo>
                    <a:pt x="657833" y="673634"/>
                    <a:pt x="381608" y="663579"/>
                    <a:pt x="265191" y="646117"/>
                  </a:cubicBezTo>
                  <a:cubicBezTo>
                    <a:pt x="148774" y="628655"/>
                    <a:pt x="140837" y="613309"/>
                    <a:pt x="96916" y="560392"/>
                  </a:cubicBezTo>
                  <a:cubicBezTo>
                    <a:pt x="52995" y="507475"/>
                    <a:pt x="9603" y="405346"/>
                    <a:pt x="1666" y="328617"/>
                  </a:cubicBezTo>
                  <a:cubicBezTo>
                    <a:pt x="-6271" y="251888"/>
                    <a:pt x="14895" y="153992"/>
                    <a:pt x="49291" y="100017"/>
                  </a:cubicBezTo>
                  <a:cubicBezTo>
                    <a:pt x="83687" y="46042"/>
                    <a:pt x="118083" y="19055"/>
                    <a:pt x="208041" y="4767"/>
                  </a:cubicBezTo>
                  <a:cubicBezTo>
                    <a:pt x="297999" y="-9521"/>
                    <a:pt x="501729" y="12705"/>
                    <a:pt x="589041" y="14292"/>
                  </a:cubicBezTo>
                  <a:cubicBezTo>
                    <a:pt x="676353" y="15879"/>
                    <a:pt x="665241" y="3180"/>
                    <a:pt x="731916" y="11117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5DC5E5B-8B36-AEB5-E0F2-FB08E2E2E84D}"/>
                </a:ext>
              </a:extLst>
            </p:cNvPr>
            <p:cNvSpPr/>
            <p:nvPr/>
          </p:nvSpPr>
          <p:spPr>
            <a:xfrm>
              <a:off x="3898509" y="2119149"/>
              <a:ext cx="4216792" cy="2709998"/>
            </a:xfrm>
            <a:custGeom>
              <a:avLst/>
              <a:gdLst>
                <a:gd name="connsiteX0" fmla="*/ 1122492 w 1400043"/>
                <a:gd name="connsiteY0" fmla="*/ 131684 h 899764"/>
                <a:gd name="connsiteX1" fmla="*/ 1332042 w 1400043"/>
                <a:gd name="connsiteY1" fmla="*/ 331709 h 899764"/>
                <a:gd name="connsiteX2" fmla="*/ 1386017 w 1400043"/>
                <a:gd name="connsiteY2" fmla="*/ 557134 h 899764"/>
                <a:gd name="connsiteX3" fmla="*/ 1373317 w 1400043"/>
                <a:gd name="connsiteY3" fmla="*/ 779384 h 899764"/>
                <a:gd name="connsiteX4" fmla="*/ 1106617 w 1400043"/>
                <a:gd name="connsiteY4" fmla="*/ 890509 h 899764"/>
                <a:gd name="connsiteX5" fmla="*/ 785942 w 1400043"/>
                <a:gd name="connsiteY5" fmla="*/ 890509 h 899764"/>
                <a:gd name="connsiteX6" fmla="*/ 404942 w 1400043"/>
                <a:gd name="connsiteY6" fmla="*/ 865109 h 899764"/>
                <a:gd name="connsiteX7" fmla="*/ 87442 w 1400043"/>
                <a:gd name="connsiteY7" fmla="*/ 734934 h 899764"/>
                <a:gd name="connsiteX8" fmla="*/ 4892 w 1400043"/>
                <a:gd name="connsiteY8" fmla="*/ 452359 h 899764"/>
                <a:gd name="connsiteX9" fmla="*/ 17592 w 1400043"/>
                <a:gd name="connsiteY9" fmla="*/ 198359 h 899764"/>
                <a:gd name="connsiteX10" fmla="*/ 84267 w 1400043"/>
                <a:gd name="connsiteY10" fmla="*/ 80884 h 899764"/>
                <a:gd name="connsiteX11" fmla="*/ 455742 w 1400043"/>
                <a:gd name="connsiteY11" fmla="*/ 1509 h 899764"/>
                <a:gd name="connsiteX12" fmla="*/ 897067 w 1400043"/>
                <a:gd name="connsiteY12" fmla="*/ 36434 h 899764"/>
                <a:gd name="connsiteX13" fmla="*/ 1122492 w 1400043"/>
                <a:gd name="connsiteY13" fmla="*/ 131684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0043" h="899764">
                  <a:moveTo>
                    <a:pt x="1122492" y="131684"/>
                  </a:moveTo>
                  <a:cubicBezTo>
                    <a:pt x="1194988" y="180897"/>
                    <a:pt x="1288121" y="260801"/>
                    <a:pt x="1332042" y="331709"/>
                  </a:cubicBezTo>
                  <a:cubicBezTo>
                    <a:pt x="1375963" y="402617"/>
                    <a:pt x="1379138" y="482522"/>
                    <a:pt x="1386017" y="557134"/>
                  </a:cubicBezTo>
                  <a:cubicBezTo>
                    <a:pt x="1392896" y="631747"/>
                    <a:pt x="1419884" y="723822"/>
                    <a:pt x="1373317" y="779384"/>
                  </a:cubicBezTo>
                  <a:cubicBezTo>
                    <a:pt x="1326750" y="834946"/>
                    <a:pt x="1204513" y="871988"/>
                    <a:pt x="1106617" y="890509"/>
                  </a:cubicBezTo>
                  <a:cubicBezTo>
                    <a:pt x="1008721" y="909030"/>
                    <a:pt x="902888" y="894742"/>
                    <a:pt x="785942" y="890509"/>
                  </a:cubicBezTo>
                  <a:cubicBezTo>
                    <a:pt x="668996" y="886276"/>
                    <a:pt x="521359" y="891038"/>
                    <a:pt x="404942" y="865109"/>
                  </a:cubicBezTo>
                  <a:cubicBezTo>
                    <a:pt x="288525" y="839180"/>
                    <a:pt x="154117" y="803726"/>
                    <a:pt x="87442" y="734934"/>
                  </a:cubicBezTo>
                  <a:cubicBezTo>
                    <a:pt x="20767" y="666142"/>
                    <a:pt x="16534" y="541788"/>
                    <a:pt x="4892" y="452359"/>
                  </a:cubicBezTo>
                  <a:cubicBezTo>
                    <a:pt x="-6750" y="362930"/>
                    <a:pt x="4363" y="260271"/>
                    <a:pt x="17592" y="198359"/>
                  </a:cubicBezTo>
                  <a:cubicBezTo>
                    <a:pt x="30821" y="136447"/>
                    <a:pt x="11242" y="113692"/>
                    <a:pt x="84267" y="80884"/>
                  </a:cubicBezTo>
                  <a:cubicBezTo>
                    <a:pt x="157292" y="48076"/>
                    <a:pt x="320275" y="8917"/>
                    <a:pt x="455742" y="1509"/>
                  </a:cubicBezTo>
                  <a:cubicBezTo>
                    <a:pt x="591209" y="-5899"/>
                    <a:pt x="789117" y="15267"/>
                    <a:pt x="897067" y="36434"/>
                  </a:cubicBezTo>
                  <a:cubicBezTo>
                    <a:pt x="1005017" y="57601"/>
                    <a:pt x="1049996" y="82471"/>
                    <a:pt x="1122492" y="131684"/>
                  </a:cubicBezTo>
                  <a:close/>
                </a:path>
              </a:pathLst>
            </a:custGeom>
            <a:noFill/>
            <a:ln w="1079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9D3411E-C365-DFAA-954C-0FEE1723126B}"/>
              </a:ext>
            </a:extLst>
          </p:cNvPr>
          <p:cNvGrpSpPr/>
          <p:nvPr/>
        </p:nvGrpSpPr>
        <p:grpSpPr>
          <a:xfrm>
            <a:off x="120220" y="1288870"/>
            <a:ext cx="1801540" cy="3049684"/>
            <a:chOff x="120220" y="1288870"/>
            <a:chExt cx="1801540" cy="30496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16" name="墨迹 15">
                  <a:extLst>
                    <a:ext uri="{FF2B5EF4-FFF2-40B4-BE49-F238E27FC236}">
                      <a16:creationId xmlns:a16="http://schemas.microsoft.com/office/drawing/2014/main" id="{E29572BC-94A8-C79F-6BB5-B006FEF1291D}"/>
                    </a:ext>
                  </a:extLst>
                </p14:cNvPr>
                <p14:cNvContentPartPr/>
                <p14:nvPr/>
              </p14:nvContentPartPr>
              <p14:xfrm>
                <a:off x="266380" y="1288870"/>
                <a:ext cx="248400" cy="149760"/>
              </p14:xfrm>
            </p:contentPart>
          </mc:Choice>
          <mc:Fallback xmlns="">
            <p:pic>
              <p:nvPicPr>
                <p:cNvPr id="16" name="墨迹 15">
                  <a:extLst>
                    <a:ext uri="{FF2B5EF4-FFF2-40B4-BE49-F238E27FC236}">
                      <a16:creationId xmlns:a16="http://schemas.microsoft.com/office/drawing/2014/main" id="{E29572BC-94A8-C79F-6BB5-B006FEF1291D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5060" y="1257190"/>
                  <a:ext cx="311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7" name="墨迹 16">
                  <a:extLst>
                    <a:ext uri="{FF2B5EF4-FFF2-40B4-BE49-F238E27FC236}">
                      <a16:creationId xmlns:a16="http://schemas.microsoft.com/office/drawing/2014/main" id="{51C836C8-6236-4685-01BC-7969247D731C}"/>
                    </a:ext>
                  </a:extLst>
                </p14:cNvPr>
                <p14:cNvContentPartPr/>
                <p14:nvPr/>
              </p14:nvContentPartPr>
              <p14:xfrm>
                <a:off x="679300" y="1371310"/>
                <a:ext cx="104400" cy="83160"/>
              </p14:xfrm>
            </p:contentPart>
          </mc:Choice>
          <mc:Fallback xmlns="">
            <p:pic>
              <p:nvPicPr>
                <p:cNvPr id="17" name="墨迹 16">
                  <a:extLst>
                    <a:ext uri="{FF2B5EF4-FFF2-40B4-BE49-F238E27FC236}">
                      <a16:creationId xmlns:a16="http://schemas.microsoft.com/office/drawing/2014/main" id="{51C836C8-6236-4685-01BC-7969247D731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47980" y="1339630"/>
                  <a:ext cx="1677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8" name="墨迹 17">
                  <a:extLst>
                    <a:ext uri="{FF2B5EF4-FFF2-40B4-BE49-F238E27FC236}">
                      <a16:creationId xmlns:a16="http://schemas.microsoft.com/office/drawing/2014/main" id="{2D50BB8C-383E-1FCD-8654-B2549DFDCF5D}"/>
                    </a:ext>
                  </a:extLst>
                </p14:cNvPr>
                <p14:cNvContentPartPr/>
                <p14:nvPr/>
              </p14:nvContentPartPr>
              <p14:xfrm>
                <a:off x="907900" y="1631590"/>
                <a:ext cx="147240" cy="170640"/>
              </p14:xfrm>
            </p:contentPart>
          </mc:Choice>
          <mc:Fallback xmlns="">
            <p:pic>
              <p:nvPicPr>
                <p:cNvPr id="18" name="墨迹 17">
                  <a:extLst>
                    <a:ext uri="{FF2B5EF4-FFF2-40B4-BE49-F238E27FC236}">
                      <a16:creationId xmlns:a16="http://schemas.microsoft.com/office/drawing/2014/main" id="{2D50BB8C-383E-1FCD-8654-B2549DFDCF5D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6580" y="1599910"/>
                  <a:ext cx="2102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9" name="墨迹 18">
                  <a:extLst>
                    <a:ext uri="{FF2B5EF4-FFF2-40B4-BE49-F238E27FC236}">
                      <a16:creationId xmlns:a16="http://schemas.microsoft.com/office/drawing/2014/main" id="{B1F625D1-4859-074D-5090-EB3921F1061C}"/>
                    </a:ext>
                  </a:extLst>
                </p14:cNvPr>
                <p14:cNvContentPartPr/>
                <p14:nvPr/>
              </p14:nvContentPartPr>
              <p14:xfrm>
                <a:off x="196540" y="1726990"/>
                <a:ext cx="176040" cy="96120"/>
              </p14:xfrm>
            </p:contentPart>
          </mc:Choice>
          <mc:Fallback xmlns="">
            <p:pic>
              <p:nvPicPr>
                <p:cNvPr id="19" name="墨迹 18">
                  <a:extLst>
                    <a:ext uri="{FF2B5EF4-FFF2-40B4-BE49-F238E27FC236}">
                      <a16:creationId xmlns:a16="http://schemas.microsoft.com/office/drawing/2014/main" id="{B1F625D1-4859-074D-5090-EB3921F1061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5220" y="1695310"/>
                  <a:ext cx="239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0" name="墨迹 19">
                  <a:extLst>
                    <a:ext uri="{FF2B5EF4-FFF2-40B4-BE49-F238E27FC236}">
                      <a16:creationId xmlns:a16="http://schemas.microsoft.com/office/drawing/2014/main" id="{A5E4BE43-4015-2C0D-279E-B5ABE31C40F4}"/>
                    </a:ext>
                  </a:extLst>
                </p14:cNvPr>
                <p14:cNvContentPartPr/>
                <p14:nvPr/>
              </p14:nvContentPartPr>
              <p14:xfrm>
                <a:off x="691900" y="1682710"/>
                <a:ext cx="100080" cy="132480"/>
              </p14:xfrm>
            </p:contentPart>
          </mc:Choice>
          <mc:Fallback xmlns="">
            <p:pic>
              <p:nvPicPr>
                <p:cNvPr id="20" name="墨迹 19">
                  <a:extLst>
                    <a:ext uri="{FF2B5EF4-FFF2-40B4-BE49-F238E27FC236}">
                      <a16:creationId xmlns:a16="http://schemas.microsoft.com/office/drawing/2014/main" id="{A5E4BE43-4015-2C0D-279E-B5ABE31C40F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60580" y="1651030"/>
                  <a:ext cx="163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7B4F95A5-5F57-FE7D-39A1-DB1943DF4D46}"/>
                    </a:ext>
                  </a:extLst>
                </p14:cNvPr>
                <p14:cNvContentPartPr/>
                <p14:nvPr/>
              </p14:nvContentPartPr>
              <p14:xfrm>
                <a:off x="1085380" y="2088790"/>
                <a:ext cx="87480" cy="9036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7B4F95A5-5F57-FE7D-39A1-DB1943DF4D4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4060" y="2057110"/>
                  <a:ext cx="1504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76C2233E-07F9-07E5-9D86-5A6AD9726498}"/>
                    </a:ext>
                  </a:extLst>
                </p14:cNvPr>
                <p14:cNvContentPartPr/>
                <p14:nvPr/>
              </p14:nvContentPartPr>
              <p14:xfrm>
                <a:off x="1701605" y="3672790"/>
                <a:ext cx="64800" cy="13464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76C2233E-07F9-07E5-9D86-5A6AD972649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70285" y="3641110"/>
                  <a:ext cx="127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ADF3447E-9E09-D43E-0E6C-C1031C4D3DDC}"/>
                    </a:ext>
                  </a:extLst>
                </p14:cNvPr>
                <p14:cNvContentPartPr/>
                <p14:nvPr/>
              </p14:nvContentPartPr>
              <p14:xfrm>
                <a:off x="1329219" y="3690213"/>
                <a:ext cx="112320" cy="16164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ADF3447E-9E09-D43E-0E6C-C1031C4D3DD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7899" y="3658893"/>
                  <a:ext cx="1753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4" name="墨迹 23">
                  <a:extLst>
                    <a:ext uri="{FF2B5EF4-FFF2-40B4-BE49-F238E27FC236}">
                      <a16:creationId xmlns:a16="http://schemas.microsoft.com/office/drawing/2014/main" id="{89FEA66D-EA75-5E87-B358-C4257F294FB1}"/>
                    </a:ext>
                  </a:extLst>
                </p14:cNvPr>
                <p14:cNvContentPartPr/>
                <p14:nvPr/>
              </p14:nvContentPartPr>
              <p14:xfrm>
                <a:off x="1517677" y="4224434"/>
                <a:ext cx="116640" cy="114120"/>
              </p14:xfrm>
            </p:contentPart>
          </mc:Choice>
          <mc:Fallback xmlns="">
            <p:pic>
              <p:nvPicPr>
                <p:cNvPr id="24" name="墨迹 23">
                  <a:extLst>
                    <a:ext uri="{FF2B5EF4-FFF2-40B4-BE49-F238E27FC236}">
                      <a16:creationId xmlns:a16="http://schemas.microsoft.com/office/drawing/2014/main" id="{89FEA66D-EA75-5E87-B358-C4257F294FB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486357" y="4192754"/>
                  <a:ext cx="180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5" name="墨迹 24">
                  <a:extLst>
                    <a:ext uri="{FF2B5EF4-FFF2-40B4-BE49-F238E27FC236}">
                      <a16:creationId xmlns:a16="http://schemas.microsoft.com/office/drawing/2014/main" id="{186A8741-227D-630A-C438-767C9A66A490}"/>
                    </a:ext>
                  </a:extLst>
                </p14:cNvPr>
                <p14:cNvContentPartPr/>
                <p14:nvPr/>
              </p14:nvContentPartPr>
              <p14:xfrm>
                <a:off x="1747520" y="3037801"/>
                <a:ext cx="174240" cy="132120"/>
              </p14:xfrm>
            </p:contentPart>
          </mc:Choice>
          <mc:Fallback xmlns="">
            <p:pic>
              <p:nvPicPr>
                <p:cNvPr id="25" name="墨迹 24">
                  <a:extLst>
                    <a:ext uri="{FF2B5EF4-FFF2-40B4-BE49-F238E27FC236}">
                      <a16:creationId xmlns:a16="http://schemas.microsoft.com/office/drawing/2014/main" id="{186A8741-227D-630A-C438-767C9A66A49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716200" y="3006121"/>
                  <a:ext cx="237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FA164196-A20A-5C20-CAEE-BCBADC4BA6F9}"/>
                    </a:ext>
                  </a:extLst>
                </p14:cNvPr>
                <p14:cNvContentPartPr/>
                <p14:nvPr/>
              </p14:nvContentPartPr>
              <p14:xfrm>
                <a:off x="1193380" y="2438350"/>
                <a:ext cx="51120" cy="14832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FA164196-A20A-5C20-CAEE-BCBADC4BA6F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162060" y="2406670"/>
                  <a:ext cx="1141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CC930D2F-FA03-C4F6-3532-710919501CC3}"/>
                    </a:ext>
                  </a:extLst>
                </p14:cNvPr>
                <p14:cNvContentPartPr/>
                <p14:nvPr/>
              </p14:nvContentPartPr>
              <p14:xfrm>
                <a:off x="1532797" y="2692258"/>
                <a:ext cx="43200" cy="16704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CC930D2F-FA03-C4F6-3532-710919501CC3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501477" y="2660578"/>
                  <a:ext cx="1065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2E69E3F0-07DC-E089-1C8E-27D71FEE8458}"/>
                    </a:ext>
                  </a:extLst>
                </p14:cNvPr>
                <p14:cNvContentPartPr/>
                <p14:nvPr/>
              </p14:nvContentPartPr>
              <p14:xfrm>
                <a:off x="1390300" y="3263830"/>
                <a:ext cx="96120" cy="10764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2E69E3F0-07DC-E089-1C8E-27D71FEE845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358980" y="3232150"/>
                  <a:ext cx="1594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9" name="墨迹 28">
                  <a:extLst>
                    <a:ext uri="{FF2B5EF4-FFF2-40B4-BE49-F238E27FC236}">
                      <a16:creationId xmlns:a16="http://schemas.microsoft.com/office/drawing/2014/main" id="{EFAE8672-7B38-9096-9DB5-0DF9DAEA0AA3}"/>
                    </a:ext>
                  </a:extLst>
                </p14:cNvPr>
                <p14:cNvContentPartPr/>
                <p14:nvPr/>
              </p14:nvContentPartPr>
              <p14:xfrm>
                <a:off x="1288780" y="2889070"/>
                <a:ext cx="146160" cy="108360"/>
              </p14:xfrm>
            </p:contentPart>
          </mc:Choice>
          <mc:Fallback xmlns="">
            <p:pic>
              <p:nvPicPr>
                <p:cNvPr id="29" name="墨迹 28">
                  <a:extLst>
                    <a:ext uri="{FF2B5EF4-FFF2-40B4-BE49-F238E27FC236}">
                      <a16:creationId xmlns:a16="http://schemas.microsoft.com/office/drawing/2014/main" id="{EFAE8672-7B38-9096-9DB5-0DF9DAEA0AA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257460" y="2857390"/>
                  <a:ext cx="2091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919F8CCE-7453-3985-F879-949A17427B13}"/>
                    </a:ext>
                  </a:extLst>
                </p14:cNvPr>
                <p14:cNvContentPartPr/>
                <p14:nvPr/>
              </p14:nvContentPartPr>
              <p14:xfrm>
                <a:off x="844180" y="2368510"/>
                <a:ext cx="128880" cy="154080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919F8CCE-7453-3985-F879-949A17427B1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12860" y="2336830"/>
                  <a:ext cx="1922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3FFFD46B-4F0E-7EA1-E257-21E442C1F49B}"/>
                    </a:ext>
                  </a:extLst>
                </p14:cNvPr>
                <p14:cNvContentPartPr/>
                <p14:nvPr/>
              </p14:nvContentPartPr>
              <p14:xfrm>
                <a:off x="641500" y="1968190"/>
                <a:ext cx="12960" cy="11520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3FFFD46B-4F0E-7EA1-E257-21E442C1F49B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09820" y="1936510"/>
                  <a:ext cx="759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75B48DF0-D116-48C5-AC5D-EDB11EF67EBB}"/>
                    </a:ext>
                  </a:extLst>
                </p14:cNvPr>
                <p14:cNvContentPartPr/>
                <p14:nvPr/>
              </p14:nvContentPartPr>
              <p14:xfrm>
                <a:off x="507580" y="2228830"/>
                <a:ext cx="133920" cy="15372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75B48DF0-D116-48C5-AC5D-EDB11EF67EB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6260" y="2197150"/>
                  <a:ext cx="19728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4174006A-3AFD-9E5D-01F2-6E9C4F5AD01F}"/>
                    </a:ext>
                  </a:extLst>
                </p14:cNvPr>
                <p14:cNvContentPartPr/>
                <p14:nvPr/>
              </p14:nvContentPartPr>
              <p14:xfrm>
                <a:off x="177460" y="2006350"/>
                <a:ext cx="162360" cy="9648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4174006A-3AFD-9E5D-01F2-6E9C4F5AD01F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46140" y="1974670"/>
                  <a:ext cx="2257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4" name="墨迹 33">
                  <a:extLst>
                    <a:ext uri="{FF2B5EF4-FFF2-40B4-BE49-F238E27FC236}">
                      <a16:creationId xmlns:a16="http://schemas.microsoft.com/office/drawing/2014/main" id="{F91ECD1B-B8B7-0660-38E2-58EF1AB49062}"/>
                    </a:ext>
                  </a:extLst>
                </p14:cNvPr>
                <p14:cNvContentPartPr/>
                <p14:nvPr/>
              </p14:nvContentPartPr>
              <p14:xfrm>
                <a:off x="215620" y="2419270"/>
                <a:ext cx="200160" cy="101160"/>
              </p14:xfrm>
            </p:contentPart>
          </mc:Choice>
          <mc:Fallback xmlns="">
            <p:pic>
              <p:nvPicPr>
                <p:cNvPr id="34" name="墨迹 33">
                  <a:extLst>
                    <a:ext uri="{FF2B5EF4-FFF2-40B4-BE49-F238E27FC236}">
                      <a16:creationId xmlns:a16="http://schemas.microsoft.com/office/drawing/2014/main" id="{F91ECD1B-B8B7-0660-38E2-58EF1AB49062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84300" y="2387590"/>
                  <a:ext cx="2631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8B1389AC-4B8D-B7C1-59E7-91D4B8FA84FE}"/>
                    </a:ext>
                  </a:extLst>
                </p14:cNvPr>
                <p14:cNvContentPartPr/>
                <p14:nvPr/>
              </p14:nvContentPartPr>
              <p14:xfrm>
                <a:off x="1406500" y="2237391"/>
                <a:ext cx="79920" cy="92520"/>
              </p14:xfrm>
            </p:contentPart>
          </mc:Choice>
          <mc:Fallback xmlns="">
            <p:pic>
              <p:nvPicPr>
                <p:cNvPr id="35" name="墨迹 34">
                  <a:extLst>
                    <a:ext uri="{FF2B5EF4-FFF2-40B4-BE49-F238E27FC236}">
                      <a16:creationId xmlns:a16="http://schemas.microsoft.com/office/drawing/2014/main" id="{8B1389AC-4B8D-B7C1-59E7-91D4B8FA84FE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375180" y="2205711"/>
                  <a:ext cx="1429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CBACBDED-8EC5-6EE6-F490-C733DE7233C3}"/>
                    </a:ext>
                  </a:extLst>
                </p14:cNvPr>
                <p14:cNvContentPartPr/>
                <p14:nvPr/>
              </p14:nvContentPartPr>
              <p14:xfrm>
                <a:off x="914020" y="2711230"/>
                <a:ext cx="73800" cy="9036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CBACBDED-8EC5-6EE6-F490-C733DE7233C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2700" y="2679550"/>
                  <a:ext cx="137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00CE0CAC-261E-1C52-A0AE-CCCA51388680}"/>
                    </a:ext>
                  </a:extLst>
                </p14:cNvPr>
                <p14:cNvContentPartPr/>
                <p14:nvPr/>
              </p14:nvContentPartPr>
              <p14:xfrm>
                <a:off x="1085380" y="3012190"/>
                <a:ext cx="108000" cy="7236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00CE0CAC-261E-1C52-A0AE-CCCA51388680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4060" y="2980510"/>
                  <a:ext cx="171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981E1C00-C1FA-83C8-E4C3-D5CF2E33C8FC}"/>
                    </a:ext>
                  </a:extLst>
                </p14:cNvPr>
                <p14:cNvContentPartPr/>
                <p14:nvPr/>
              </p14:nvContentPartPr>
              <p14:xfrm>
                <a:off x="1007980" y="3518350"/>
                <a:ext cx="94320" cy="16452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981E1C00-C1FA-83C8-E4C3-D5CF2E33C8FC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6660" y="3486670"/>
                  <a:ext cx="1573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9" name="墨迹 38">
                  <a:extLst>
                    <a:ext uri="{FF2B5EF4-FFF2-40B4-BE49-F238E27FC236}">
                      <a16:creationId xmlns:a16="http://schemas.microsoft.com/office/drawing/2014/main" id="{CD4791B3-BA58-7A52-F209-839BC245C7B2}"/>
                    </a:ext>
                  </a:extLst>
                </p14:cNvPr>
                <p14:cNvContentPartPr/>
                <p14:nvPr/>
              </p14:nvContentPartPr>
              <p14:xfrm>
                <a:off x="1197904" y="4026777"/>
                <a:ext cx="76680" cy="194400"/>
              </p14:xfrm>
            </p:contentPart>
          </mc:Choice>
          <mc:Fallback xmlns="">
            <p:pic>
              <p:nvPicPr>
                <p:cNvPr id="39" name="墨迹 38">
                  <a:extLst>
                    <a:ext uri="{FF2B5EF4-FFF2-40B4-BE49-F238E27FC236}">
                      <a16:creationId xmlns:a16="http://schemas.microsoft.com/office/drawing/2014/main" id="{CD4791B3-BA58-7A52-F209-839BC245C7B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166584" y="3995097"/>
                  <a:ext cx="13968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0" name="墨迹 39">
                  <a:extLst>
                    <a:ext uri="{FF2B5EF4-FFF2-40B4-BE49-F238E27FC236}">
                      <a16:creationId xmlns:a16="http://schemas.microsoft.com/office/drawing/2014/main" id="{163C56FE-AC11-8A7C-BD01-1DC9AA556D3D}"/>
                    </a:ext>
                  </a:extLst>
                </p14:cNvPr>
                <p14:cNvContentPartPr/>
                <p14:nvPr/>
              </p14:nvContentPartPr>
              <p14:xfrm>
                <a:off x="845116" y="3966297"/>
                <a:ext cx="84960" cy="157680"/>
              </p14:xfrm>
            </p:contentPart>
          </mc:Choice>
          <mc:Fallback xmlns="">
            <p:pic>
              <p:nvPicPr>
                <p:cNvPr id="40" name="墨迹 39">
                  <a:extLst>
                    <a:ext uri="{FF2B5EF4-FFF2-40B4-BE49-F238E27FC236}">
                      <a16:creationId xmlns:a16="http://schemas.microsoft.com/office/drawing/2014/main" id="{163C56FE-AC11-8A7C-BD01-1DC9AA556D3D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13796" y="3934617"/>
                  <a:ext cx="1483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1" name="墨迹 40">
                  <a:extLst>
                    <a:ext uri="{FF2B5EF4-FFF2-40B4-BE49-F238E27FC236}">
                      <a16:creationId xmlns:a16="http://schemas.microsoft.com/office/drawing/2014/main" id="{DC15C827-E33D-D789-EFEC-CA9978BF34C9}"/>
                    </a:ext>
                  </a:extLst>
                </p14:cNvPr>
                <p14:cNvContentPartPr/>
                <p14:nvPr/>
              </p14:nvContentPartPr>
              <p14:xfrm>
                <a:off x="596500" y="4108390"/>
                <a:ext cx="6120" cy="95760"/>
              </p14:xfrm>
            </p:contentPart>
          </mc:Choice>
          <mc:Fallback xmlns="">
            <p:pic>
              <p:nvPicPr>
                <p:cNvPr id="41" name="墨迹 40">
                  <a:extLst>
                    <a:ext uri="{FF2B5EF4-FFF2-40B4-BE49-F238E27FC236}">
                      <a16:creationId xmlns:a16="http://schemas.microsoft.com/office/drawing/2014/main" id="{DC15C827-E33D-D789-EFEC-CA9978BF34C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65180" y="4076710"/>
                  <a:ext cx="69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2" name="墨迹 41">
                  <a:extLst>
                    <a:ext uri="{FF2B5EF4-FFF2-40B4-BE49-F238E27FC236}">
                      <a16:creationId xmlns:a16="http://schemas.microsoft.com/office/drawing/2014/main" id="{06C7B711-FE8A-3172-0345-DD42FE27A121}"/>
                    </a:ext>
                  </a:extLst>
                </p14:cNvPr>
                <p14:cNvContentPartPr/>
                <p14:nvPr/>
              </p14:nvContentPartPr>
              <p14:xfrm>
                <a:off x="164500" y="3968710"/>
                <a:ext cx="18720" cy="186840"/>
              </p14:xfrm>
            </p:contentPart>
          </mc:Choice>
          <mc:Fallback xmlns="">
            <p:pic>
              <p:nvPicPr>
                <p:cNvPr id="42" name="墨迹 41">
                  <a:extLst>
                    <a:ext uri="{FF2B5EF4-FFF2-40B4-BE49-F238E27FC236}">
                      <a16:creationId xmlns:a16="http://schemas.microsoft.com/office/drawing/2014/main" id="{06C7B711-FE8A-3172-0345-DD42FE27A12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33180" y="3937030"/>
                  <a:ext cx="8208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1B56A004-CF74-54C4-639A-BB5DA69E0DA2}"/>
                    </a:ext>
                  </a:extLst>
                </p14:cNvPr>
                <p14:cNvContentPartPr/>
                <p14:nvPr/>
              </p14:nvContentPartPr>
              <p14:xfrm>
                <a:off x="533140" y="3740110"/>
                <a:ext cx="56880" cy="171360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1B56A004-CF74-54C4-639A-BB5DA69E0DA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01820" y="3708430"/>
                  <a:ext cx="11988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47E4BFFF-0484-8067-77E8-7CECAD70028B}"/>
                    </a:ext>
                  </a:extLst>
                </p14:cNvPr>
                <p14:cNvContentPartPr/>
                <p14:nvPr/>
              </p14:nvContentPartPr>
              <p14:xfrm>
                <a:off x="177460" y="3682870"/>
                <a:ext cx="45720" cy="131760"/>
              </p14:xfrm>
            </p:contentPart>
          </mc:Choice>
          <mc:Fallback xmlns="">
            <p:pic>
              <p:nvPicPr>
                <p:cNvPr id="44" name="墨迹 43">
                  <a:extLst>
                    <a:ext uri="{FF2B5EF4-FFF2-40B4-BE49-F238E27FC236}">
                      <a16:creationId xmlns:a16="http://schemas.microsoft.com/office/drawing/2014/main" id="{47E4BFFF-0484-8067-77E8-7CECAD70028B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46140" y="3651190"/>
                  <a:ext cx="109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墨迹 44">
                  <a:extLst>
                    <a:ext uri="{FF2B5EF4-FFF2-40B4-BE49-F238E27FC236}">
                      <a16:creationId xmlns:a16="http://schemas.microsoft.com/office/drawing/2014/main" id="{40526765-8CFC-DF88-15EC-18054EDE6EBB}"/>
                    </a:ext>
                  </a:extLst>
                </p14:cNvPr>
                <p14:cNvContentPartPr/>
                <p14:nvPr/>
              </p14:nvContentPartPr>
              <p14:xfrm>
                <a:off x="604060" y="3308110"/>
                <a:ext cx="164880" cy="239400"/>
              </p14:xfrm>
            </p:contentPart>
          </mc:Choice>
          <mc:Fallback xmlns="">
            <p:pic>
              <p:nvPicPr>
                <p:cNvPr id="45" name="墨迹 44">
                  <a:extLst>
                    <a:ext uri="{FF2B5EF4-FFF2-40B4-BE49-F238E27FC236}">
                      <a16:creationId xmlns:a16="http://schemas.microsoft.com/office/drawing/2014/main" id="{40526765-8CFC-DF88-15EC-18054EDE6EB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72380" y="3276430"/>
                  <a:ext cx="2282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9388368F-D991-1BB5-607C-DDF21517BB89}"/>
                    </a:ext>
                  </a:extLst>
                </p14:cNvPr>
                <p14:cNvContentPartPr/>
                <p14:nvPr/>
              </p14:nvContentPartPr>
              <p14:xfrm>
                <a:off x="793420" y="2977990"/>
                <a:ext cx="51480" cy="13320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9388368F-D991-1BB5-607C-DDF21517BB89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62100" y="2946310"/>
                  <a:ext cx="1148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77FB0560-6AB1-FA4E-9037-2F8B08FEAB32}"/>
                    </a:ext>
                  </a:extLst>
                </p14:cNvPr>
                <p14:cNvContentPartPr/>
                <p14:nvPr/>
              </p14:nvContentPartPr>
              <p14:xfrm>
                <a:off x="202660" y="2673070"/>
                <a:ext cx="54360" cy="17136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77FB0560-6AB1-FA4E-9037-2F8B08FEAB3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71340" y="2641390"/>
                  <a:ext cx="11736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8" name="墨迹 47">
                  <a:extLst>
                    <a:ext uri="{FF2B5EF4-FFF2-40B4-BE49-F238E27FC236}">
                      <a16:creationId xmlns:a16="http://schemas.microsoft.com/office/drawing/2014/main" id="{09F7F7FF-147A-D812-21D3-553648945909}"/>
                    </a:ext>
                  </a:extLst>
                </p14:cNvPr>
                <p14:cNvContentPartPr/>
                <p14:nvPr/>
              </p14:nvContentPartPr>
              <p14:xfrm>
                <a:off x="431620" y="3066910"/>
                <a:ext cx="38880" cy="218160"/>
              </p14:xfrm>
            </p:contentPart>
          </mc:Choice>
          <mc:Fallback xmlns="">
            <p:pic>
              <p:nvPicPr>
                <p:cNvPr id="48" name="墨迹 47">
                  <a:extLst>
                    <a:ext uri="{FF2B5EF4-FFF2-40B4-BE49-F238E27FC236}">
                      <a16:creationId xmlns:a16="http://schemas.microsoft.com/office/drawing/2014/main" id="{09F7F7FF-147A-D812-21D3-553648945909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0300" y="3035230"/>
                  <a:ext cx="10188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9" name="墨迹 48">
                  <a:extLst>
                    <a:ext uri="{FF2B5EF4-FFF2-40B4-BE49-F238E27FC236}">
                      <a16:creationId xmlns:a16="http://schemas.microsoft.com/office/drawing/2014/main" id="{8325644C-6FD5-0E03-C571-4AB842762B96}"/>
                    </a:ext>
                  </a:extLst>
                </p14:cNvPr>
                <p14:cNvContentPartPr/>
                <p14:nvPr/>
              </p14:nvContentPartPr>
              <p14:xfrm>
                <a:off x="120220" y="2990590"/>
                <a:ext cx="92880" cy="187200"/>
              </p14:xfrm>
            </p:contentPart>
          </mc:Choice>
          <mc:Fallback xmlns="">
            <p:pic>
              <p:nvPicPr>
                <p:cNvPr id="49" name="墨迹 48">
                  <a:extLst>
                    <a:ext uri="{FF2B5EF4-FFF2-40B4-BE49-F238E27FC236}">
                      <a16:creationId xmlns:a16="http://schemas.microsoft.com/office/drawing/2014/main" id="{8325644C-6FD5-0E03-C571-4AB842762B9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00" y="2958910"/>
                  <a:ext cx="156240" cy="2502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659464A-E732-930B-2CB8-04CC7C2999E2}"/>
              </a:ext>
            </a:extLst>
          </p:cNvPr>
          <p:cNvSpPr/>
          <p:nvPr/>
        </p:nvSpPr>
        <p:spPr>
          <a:xfrm rot="5400000">
            <a:off x="-1801176" y="4468465"/>
            <a:ext cx="6522783" cy="1637432"/>
          </a:xfrm>
          <a:custGeom>
            <a:avLst/>
            <a:gdLst>
              <a:gd name="connsiteX0" fmla="*/ 4218062 w 4709511"/>
              <a:gd name="connsiteY0" fmla="*/ 53574 h 1182242"/>
              <a:gd name="connsiteX1" fmla="*/ 3484158 w 4709511"/>
              <a:gd name="connsiteY1" fmla="*/ 9295 h 1182242"/>
              <a:gd name="connsiteX2" fmla="*/ 3904632 w 4709511"/>
              <a:gd name="connsiteY2" fmla="*/ 680517 h 1182242"/>
              <a:gd name="connsiteX3" fmla="*/ 1144091 w 4709511"/>
              <a:gd name="connsiteY3" fmla="*/ 386104 h 1182242"/>
              <a:gd name="connsiteX4" fmla="*/ 694686 w 4709511"/>
              <a:gd name="connsiteY4" fmla="*/ 26979 h 1182242"/>
              <a:gd name="connsiteX5" fmla="*/ 398822 w 4709511"/>
              <a:gd name="connsiteY5" fmla="*/ 151775 h 1182242"/>
              <a:gd name="connsiteX6" fmla="*/ 323200 w 4709511"/>
              <a:gd name="connsiteY6" fmla="*/ 121504 h 1182242"/>
              <a:gd name="connsiteX7" fmla="*/ 131734 w 4709511"/>
              <a:gd name="connsiteY7" fmla="*/ 0 h 1182242"/>
              <a:gd name="connsiteX8" fmla="*/ 66790 w 4709511"/>
              <a:gd name="connsiteY8" fmla="*/ 22120 h 1182242"/>
              <a:gd name="connsiteX9" fmla="*/ 316460 w 4709511"/>
              <a:gd name="connsiteY9" fmla="*/ 237775 h 1182242"/>
              <a:gd name="connsiteX10" fmla="*/ 316460 w 4709511"/>
              <a:gd name="connsiteY10" fmla="*/ 238272 h 1182242"/>
              <a:gd name="connsiteX11" fmla="*/ 42748 w 4709511"/>
              <a:gd name="connsiteY11" fmla="*/ 22128 h 1182242"/>
              <a:gd name="connsiteX12" fmla="*/ 0 w 4709511"/>
              <a:gd name="connsiteY12" fmla="*/ 44056 h 1182242"/>
              <a:gd name="connsiteX13" fmla="*/ 320974 w 4709511"/>
              <a:gd name="connsiteY13" fmla="*/ 341419 h 1182242"/>
              <a:gd name="connsiteX14" fmla="*/ 322237 w 4709511"/>
              <a:gd name="connsiteY14" fmla="*/ 351064 h 1182242"/>
              <a:gd name="connsiteX15" fmla="*/ 93493 w 4709511"/>
              <a:gd name="connsiteY15" fmla="*/ 132156 h 1182242"/>
              <a:gd name="connsiteX16" fmla="*/ 66780 w 4709511"/>
              <a:gd name="connsiteY16" fmla="*/ 150871 h 1182242"/>
              <a:gd name="connsiteX17" fmla="*/ 351093 w 4709511"/>
              <a:gd name="connsiteY17" fmla="*/ 468171 h 1182242"/>
              <a:gd name="connsiteX18" fmla="*/ 205704 w 4709511"/>
              <a:gd name="connsiteY18" fmla="*/ 331775 h 1182242"/>
              <a:gd name="connsiteX19" fmla="*/ 160277 w 4709511"/>
              <a:gd name="connsiteY19" fmla="*/ 331775 h 1182242"/>
              <a:gd name="connsiteX20" fmla="*/ 348677 w 4709511"/>
              <a:gd name="connsiteY20" fmla="*/ 552554 h 1182242"/>
              <a:gd name="connsiteX21" fmla="*/ 371065 w 4709511"/>
              <a:gd name="connsiteY21" fmla="*/ 578845 h 1182242"/>
              <a:gd name="connsiteX22" fmla="*/ 371180 w 4709511"/>
              <a:gd name="connsiteY22" fmla="*/ 578960 h 1182242"/>
              <a:gd name="connsiteX23" fmla="*/ 371218 w 4709511"/>
              <a:gd name="connsiteY23" fmla="*/ 578922 h 1182242"/>
              <a:gd name="connsiteX24" fmla="*/ 445080 w 4709511"/>
              <a:gd name="connsiteY24" fmla="*/ 609767 h 1182242"/>
              <a:gd name="connsiteX25" fmla="*/ 1027971 w 4709511"/>
              <a:gd name="connsiteY25" fmla="*/ 819181 h 1182242"/>
              <a:gd name="connsiteX26" fmla="*/ 1044963 w 4709511"/>
              <a:gd name="connsiteY26" fmla="*/ 822051 h 1182242"/>
              <a:gd name="connsiteX27" fmla="*/ 1088897 w 4709511"/>
              <a:gd name="connsiteY27" fmla="*/ 826720 h 1182242"/>
              <a:gd name="connsiteX28" fmla="*/ 1157324 w 4709511"/>
              <a:gd name="connsiteY28" fmla="*/ 826491 h 1182242"/>
              <a:gd name="connsiteX29" fmla="*/ 4673813 w 4709511"/>
              <a:gd name="connsiteY29" fmla="*/ 1136364 h 1182242"/>
              <a:gd name="connsiteX30" fmla="*/ 4218050 w 4709511"/>
              <a:gd name="connsiteY30" fmla="*/ 53584 h 1182242"/>
              <a:gd name="connsiteX31" fmla="*/ 482411 w 4709511"/>
              <a:gd name="connsiteY31" fmla="*/ 186031 h 1182242"/>
              <a:gd name="connsiteX32" fmla="*/ 628026 w 4709511"/>
              <a:gd name="connsiteY32" fmla="*/ 164179 h 1182242"/>
              <a:gd name="connsiteX33" fmla="*/ 732317 w 4709511"/>
              <a:gd name="connsiteY33" fmla="*/ 256332 h 1182242"/>
              <a:gd name="connsiteX34" fmla="*/ 482411 w 4709511"/>
              <a:gd name="connsiteY34" fmla="*/ 186030 h 118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709511" h="1182242">
                <a:moveTo>
                  <a:pt x="4218062" y="53574"/>
                </a:moveTo>
                <a:lnTo>
                  <a:pt x="3484158" y="9295"/>
                </a:lnTo>
                <a:cubicBezTo>
                  <a:pt x="3484158" y="9295"/>
                  <a:pt x="4196440" y="709145"/>
                  <a:pt x="3904632" y="680517"/>
                </a:cubicBezTo>
                <a:cubicBezTo>
                  <a:pt x="3308152" y="394676"/>
                  <a:pt x="1979885" y="722117"/>
                  <a:pt x="1144091" y="386104"/>
                </a:cubicBezTo>
                <a:cubicBezTo>
                  <a:pt x="1035137" y="318250"/>
                  <a:pt x="837127" y="184380"/>
                  <a:pt x="694686" y="26979"/>
                </a:cubicBezTo>
                <a:cubicBezTo>
                  <a:pt x="669926" y="-384"/>
                  <a:pt x="414282" y="94564"/>
                  <a:pt x="398822" y="151775"/>
                </a:cubicBezTo>
                <a:cubicBezTo>
                  <a:pt x="370081" y="139988"/>
                  <a:pt x="343904" y="129387"/>
                  <a:pt x="323200" y="121504"/>
                </a:cubicBezTo>
                <a:lnTo>
                  <a:pt x="131734" y="0"/>
                </a:lnTo>
                <a:lnTo>
                  <a:pt x="66790" y="22120"/>
                </a:lnTo>
                <a:lnTo>
                  <a:pt x="316460" y="237775"/>
                </a:lnTo>
                <a:lnTo>
                  <a:pt x="316460" y="238272"/>
                </a:lnTo>
                <a:lnTo>
                  <a:pt x="42748" y="22128"/>
                </a:lnTo>
                <a:lnTo>
                  <a:pt x="0" y="44056"/>
                </a:lnTo>
                <a:lnTo>
                  <a:pt x="320974" y="341419"/>
                </a:lnTo>
                <a:cubicBezTo>
                  <a:pt x="321318" y="344672"/>
                  <a:pt x="321854" y="347887"/>
                  <a:pt x="322237" y="351064"/>
                </a:cubicBezTo>
                <a:lnTo>
                  <a:pt x="93493" y="132156"/>
                </a:lnTo>
                <a:lnTo>
                  <a:pt x="66780" y="150871"/>
                </a:lnTo>
                <a:lnTo>
                  <a:pt x="351093" y="468171"/>
                </a:lnTo>
                <a:lnTo>
                  <a:pt x="205704" y="331775"/>
                </a:lnTo>
                <a:lnTo>
                  <a:pt x="160277" y="331775"/>
                </a:lnTo>
                <a:lnTo>
                  <a:pt x="348677" y="552554"/>
                </a:lnTo>
                <a:cubicBezTo>
                  <a:pt x="348064" y="559863"/>
                  <a:pt x="353958" y="568512"/>
                  <a:pt x="371065" y="578845"/>
                </a:cubicBezTo>
                <a:lnTo>
                  <a:pt x="371180" y="578960"/>
                </a:lnTo>
                <a:lnTo>
                  <a:pt x="371218" y="578922"/>
                </a:lnTo>
                <a:cubicBezTo>
                  <a:pt x="386297" y="587992"/>
                  <a:pt x="409718" y="598171"/>
                  <a:pt x="445080" y="609767"/>
                </a:cubicBezTo>
                <a:cubicBezTo>
                  <a:pt x="564899" y="650754"/>
                  <a:pt x="848987" y="785998"/>
                  <a:pt x="1027971" y="819181"/>
                </a:cubicBezTo>
                <a:cubicBezTo>
                  <a:pt x="1033443" y="820559"/>
                  <a:pt x="1039107" y="821477"/>
                  <a:pt x="1044963" y="822051"/>
                </a:cubicBezTo>
                <a:cubicBezTo>
                  <a:pt x="1060500" y="824462"/>
                  <a:pt x="1075426" y="826261"/>
                  <a:pt x="1088897" y="826720"/>
                </a:cubicBezTo>
                <a:cubicBezTo>
                  <a:pt x="1109295" y="827447"/>
                  <a:pt x="1132410" y="827256"/>
                  <a:pt x="1157324" y="826491"/>
                </a:cubicBezTo>
                <a:cubicBezTo>
                  <a:pt x="2457013" y="881063"/>
                  <a:pt x="4486590" y="1323539"/>
                  <a:pt x="4673813" y="1136364"/>
                </a:cubicBezTo>
                <a:cubicBezTo>
                  <a:pt x="4866238" y="944017"/>
                  <a:pt x="4218050" y="53584"/>
                  <a:pt x="4218050" y="53584"/>
                </a:cubicBezTo>
                <a:close/>
                <a:moveTo>
                  <a:pt x="482411" y="186031"/>
                </a:moveTo>
                <a:cubicBezTo>
                  <a:pt x="524509" y="186796"/>
                  <a:pt x="577054" y="180252"/>
                  <a:pt x="628026" y="164179"/>
                </a:cubicBezTo>
                <a:cubicBezTo>
                  <a:pt x="663043" y="153157"/>
                  <a:pt x="704490" y="170378"/>
                  <a:pt x="732317" y="256332"/>
                </a:cubicBezTo>
                <a:cubicBezTo>
                  <a:pt x="743033" y="289436"/>
                  <a:pt x="608432" y="237541"/>
                  <a:pt x="482411" y="186030"/>
                </a:cubicBezTo>
                <a:close/>
              </a:path>
            </a:pathLst>
          </a:custGeom>
          <a:solidFill>
            <a:srgbClr val="EE8A7B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2B7A4A9-D387-2DBE-8187-F2CC32B79AC9}"/>
              </a:ext>
            </a:extLst>
          </p:cNvPr>
          <p:cNvGrpSpPr/>
          <p:nvPr/>
        </p:nvGrpSpPr>
        <p:grpSpPr>
          <a:xfrm>
            <a:off x="1940470" y="2600415"/>
            <a:ext cx="640141" cy="840267"/>
            <a:chOff x="-12761749" y="3734257"/>
            <a:chExt cx="4056566" cy="532476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81CAD68-8CB6-24DD-7618-9CD42E63240C}"/>
                </a:ext>
              </a:extLst>
            </p:cNvPr>
            <p:cNvSpPr/>
            <p:nvPr/>
          </p:nvSpPr>
          <p:spPr>
            <a:xfrm>
              <a:off x="-12761749" y="6947537"/>
              <a:ext cx="2111480" cy="2111480"/>
            </a:xfrm>
            <a:custGeom>
              <a:avLst/>
              <a:gdLst>
                <a:gd name="connsiteX0" fmla="*/ 1055740 w 2111480"/>
                <a:gd name="connsiteY0" fmla="*/ 0 h 2111480"/>
                <a:gd name="connsiteX1" fmla="*/ 0 w 2111480"/>
                <a:gd name="connsiteY1" fmla="*/ 1055740 h 2111480"/>
                <a:gd name="connsiteX2" fmla="*/ 1055740 w 2111480"/>
                <a:gd name="connsiteY2" fmla="*/ 2111481 h 2111480"/>
                <a:gd name="connsiteX3" fmla="*/ 2111480 w 2111480"/>
                <a:gd name="connsiteY3" fmla="*/ 1055740 h 2111480"/>
                <a:gd name="connsiteX4" fmla="*/ 1055740 w 2111480"/>
                <a:gd name="connsiteY4" fmla="*/ 0 h 2111480"/>
                <a:gd name="connsiteX5" fmla="*/ 1055740 w 2111480"/>
                <a:gd name="connsiteY5" fmla="*/ 623461 h 2111480"/>
                <a:gd name="connsiteX6" fmla="*/ 623480 w 2111480"/>
                <a:gd name="connsiteY6" fmla="*/ 1055721 h 2111480"/>
                <a:gd name="connsiteX7" fmla="*/ 540358 w 2111480"/>
                <a:gd name="connsiteY7" fmla="*/ 1138843 h 2111480"/>
                <a:gd name="connsiteX8" fmla="*/ 457235 w 2111480"/>
                <a:gd name="connsiteY8" fmla="*/ 1055721 h 2111480"/>
                <a:gd name="connsiteX9" fmla="*/ 1055742 w 2111480"/>
                <a:gd name="connsiteY9" fmla="*/ 457213 h 2111480"/>
                <a:gd name="connsiteX10" fmla="*/ 1138865 w 2111480"/>
                <a:gd name="connsiteY10" fmla="*/ 540336 h 2111480"/>
                <a:gd name="connsiteX11" fmla="*/ 1055742 w 2111480"/>
                <a:gd name="connsiteY11" fmla="*/ 623459 h 21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1480" h="2111480">
                  <a:moveTo>
                    <a:pt x="1055740" y="0"/>
                  </a:moveTo>
                  <a:cubicBezTo>
                    <a:pt x="473839" y="0"/>
                    <a:pt x="0" y="473819"/>
                    <a:pt x="0" y="1055740"/>
                  </a:cubicBezTo>
                  <a:cubicBezTo>
                    <a:pt x="0" y="1637641"/>
                    <a:pt x="473819" y="2111481"/>
                    <a:pt x="1055740" y="2111481"/>
                  </a:cubicBezTo>
                  <a:cubicBezTo>
                    <a:pt x="1637641" y="2111481"/>
                    <a:pt x="2111480" y="1637661"/>
                    <a:pt x="2111480" y="1055740"/>
                  </a:cubicBezTo>
                  <a:cubicBezTo>
                    <a:pt x="2111480" y="473839"/>
                    <a:pt x="1637661" y="0"/>
                    <a:pt x="1055740" y="0"/>
                  </a:cubicBezTo>
                  <a:close/>
                  <a:moveTo>
                    <a:pt x="1055740" y="623461"/>
                  </a:moveTo>
                  <a:cubicBezTo>
                    <a:pt x="814681" y="623461"/>
                    <a:pt x="623480" y="814662"/>
                    <a:pt x="623480" y="1055721"/>
                  </a:cubicBezTo>
                  <a:cubicBezTo>
                    <a:pt x="623480" y="1105586"/>
                    <a:pt x="590224" y="1138843"/>
                    <a:pt x="540358" y="1138843"/>
                  </a:cubicBezTo>
                  <a:cubicBezTo>
                    <a:pt x="490491" y="1138843"/>
                    <a:pt x="457235" y="1105587"/>
                    <a:pt x="457235" y="1055721"/>
                  </a:cubicBezTo>
                  <a:cubicBezTo>
                    <a:pt x="457235" y="723225"/>
                    <a:pt x="723247" y="457213"/>
                    <a:pt x="1055742" y="457213"/>
                  </a:cubicBezTo>
                  <a:cubicBezTo>
                    <a:pt x="1105608" y="457213"/>
                    <a:pt x="1138865" y="490469"/>
                    <a:pt x="1138865" y="540336"/>
                  </a:cubicBezTo>
                  <a:cubicBezTo>
                    <a:pt x="1138865" y="581897"/>
                    <a:pt x="1097304" y="623459"/>
                    <a:pt x="1055742" y="623459"/>
                  </a:cubicBezTo>
                  <a:close/>
                </a:path>
              </a:pathLst>
            </a:custGeom>
            <a:solidFill>
              <a:srgbClr val="E321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B0AC861-CF76-1409-7911-096FA8FC1E9D}"/>
                </a:ext>
              </a:extLst>
            </p:cNvPr>
            <p:cNvSpPr/>
            <p:nvPr/>
          </p:nvSpPr>
          <p:spPr>
            <a:xfrm>
              <a:off x="-10691916" y="6772912"/>
              <a:ext cx="1986733" cy="2111480"/>
            </a:xfrm>
            <a:custGeom>
              <a:avLst/>
              <a:gdLst>
                <a:gd name="connsiteX0" fmla="*/ 931032 w 1986733"/>
                <a:gd name="connsiteY0" fmla="*/ 39 h 2111480"/>
                <a:gd name="connsiteX1" fmla="*/ 0 w 1986733"/>
                <a:gd name="connsiteY1" fmla="*/ 548679 h 2111480"/>
                <a:gd name="connsiteX2" fmla="*/ 199499 w 1986733"/>
                <a:gd name="connsiteY2" fmla="*/ 1222008 h 2111480"/>
                <a:gd name="connsiteX3" fmla="*/ 99725 w 1986733"/>
                <a:gd name="connsiteY3" fmla="*/ 1712472 h 2111480"/>
                <a:gd name="connsiteX4" fmla="*/ 930993 w 1986733"/>
                <a:gd name="connsiteY4" fmla="*/ 2111480 h 2111480"/>
                <a:gd name="connsiteX5" fmla="*/ 1986733 w 1986733"/>
                <a:gd name="connsiteY5" fmla="*/ 1055740 h 2111480"/>
                <a:gd name="connsiteX6" fmla="*/ 931091 w 1986733"/>
                <a:gd name="connsiteY6" fmla="*/ 0 h 2111480"/>
                <a:gd name="connsiteX7" fmla="*/ 1446411 w 1986733"/>
                <a:gd name="connsiteY7" fmla="*/ 1138859 h 2111480"/>
                <a:gd name="connsiteX8" fmla="*/ 1363288 w 1986733"/>
                <a:gd name="connsiteY8" fmla="*/ 1055736 h 2111480"/>
                <a:gd name="connsiteX9" fmla="*/ 931028 w 1986733"/>
                <a:gd name="connsiteY9" fmla="*/ 623477 h 2111480"/>
                <a:gd name="connsiteX10" fmla="*/ 847905 w 1986733"/>
                <a:gd name="connsiteY10" fmla="*/ 540354 h 2111480"/>
                <a:gd name="connsiteX11" fmla="*/ 931028 w 1986733"/>
                <a:gd name="connsiteY11" fmla="*/ 457231 h 2111480"/>
                <a:gd name="connsiteX12" fmla="*/ 1529536 w 1986733"/>
                <a:gd name="connsiteY12" fmla="*/ 1055738 h 2111480"/>
                <a:gd name="connsiteX13" fmla="*/ 1446413 w 1986733"/>
                <a:gd name="connsiteY13" fmla="*/ 1138861 h 21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6733" h="2111480">
                  <a:moveTo>
                    <a:pt x="931032" y="39"/>
                  </a:moveTo>
                  <a:cubicBezTo>
                    <a:pt x="532024" y="39"/>
                    <a:pt x="182893" y="224492"/>
                    <a:pt x="0" y="548679"/>
                  </a:cubicBezTo>
                  <a:cubicBezTo>
                    <a:pt x="124688" y="739880"/>
                    <a:pt x="199499" y="972631"/>
                    <a:pt x="199499" y="1222008"/>
                  </a:cubicBezTo>
                  <a:cubicBezTo>
                    <a:pt x="199499" y="1396553"/>
                    <a:pt x="166243" y="1562840"/>
                    <a:pt x="99725" y="1712472"/>
                  </a:cubicBezTo>
                  <a:cubicBezTo>
                    <a:pt x="290926" y="1953531"/>
                    <a:pt x="590190" y="2111480"/>
                    <a:pt x="930993" y="2111480"/>
                  </a:cubicBezTo>
                  <a:cubicBezTo>
                    <a:pt x="1512894" y="2111480"/>
                    <a:pt x="1986733" y="1637661"/>
                    <a:pt x="1986733" y="1055740"/>
                  </a:cubicBezTo>
                  <a:cubicBezTo>
                    <a:pt x="1986771" y="473839"/>
                    <a:pt x="1512953" y="0"/>
                    <a:pt x="931091" y="0"/>
                  </a:cubicBezTo>
                  <a:close/>
                  <a:moveTo>
                    <a:pt x="1446411" y="1138859"/>
                  </a:moveTo>
                  <a:cubicBezTo>
                    <a:pt x="1404850" y="1138859"/>
                    <a:pt x="1363288" y="1097298"/>
                    <a:pt x="1363288" y="1055736"/>
                  </a:cubicBezTo>
                  <a:cubicBezTo>
                    <a:pt x="1363288" y="814678"/>
                    <a:pt x="1172087" y="623477"/>
                    <a:pt x="931028" y="623477"/>
                  </a:cubicBezTo>
                  <a:cubicBezTo>
                    <a:pt x="889467" y="623477"/>
                    <a:pt x="847905" y="581915"/>
                    <a:pt x="847905" y="540354"/>
                  </a:cubicBezTo>
                  <a:cubicBezTo>
                    <a:pt x="847905" y="490488"/>
                    <a:pt x="889467" y="457231"/>
                    <a:pt x="931028" y="457231"/>
                  </a:cubicBezTo>
                  <a:cubicBezTo>
                    <a:pt x="1263524" y="457231"/>
                    <a:pt x="1529536" y="723243"/>
                    <a:pt x="1529536" y="1055738"/>
                  </a:cubicBezTo>
                  <a:cubicBezTo>
                    <a:pt x="1529536" y="1105604"/>
                    <a:pt x="1496279" y="1138861"/>
                    <a:pt x="1446413" y="1138861"/>
                  </a:cubicBezTo>
                  <a:close/>
                </a:path>
              </a:pathLst>
            </a:custGeom>
            <a:solidFill>
              <a:srgbClr val="E321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D2FAD14-B392-A6B8-F927-B1CE3F6C5277}"/>
                </a:ext>
              </a:extLst>
            </p:cNvPr>
            <p:cNvSpPr/>
            <p:nvPr/>
          </p:nvSpPr>
          <p:spPr>
            <a:xfrm>
              <a:off x="-11976699" y="3734257"/>
              <a:ext cx="2916087" cy="3055303"/>
            </a:xfrm>
            <a:custGeom>
              <a:avLst/>
              <a:gdLst>
                <a:gd name="connsiteX0" fmla="*/ 844214 w 2916087"/>
                <a:gd name="connsiteY0" fmla="*/ 1874892 h 3055303"/>
                <a:gd name="connsiteX1" fmla="*/ 320528 w 2916087"/>
                <a:gd name="connsiteY1" fmla="*/ 3038695 h 3055303"/>
                <a:gd name="connsiteX2" fmla="*/ 503421 w 2916087"/>
                <a:gd name="connsiteY2" fmla="*/ 3055304 h 3055303"/>
                <a:gd name="connsiteX3" fmla="*/ 943989 w 2916087"/>
                <a:gd name="connsiteY3" fmla="*/ 2157523 h 3055303"/>
                <a:gd name="connsiteX4" fmla="*/ 1584056 w 2916087"/>
                <a:gd name="connsiteY4" fmla="*/ 3046996 h 3055303"/>
                <a:gd name="connsiteX5" fmla="*/ 1750303 w 2916087"/>
                <a:gd name="connsiteY5" fmla="*/ 2963873 h 3055303"/>
                <a:gd name="connsiteX6" fmla="*/ 977211 w 2916087"/>
                <a:gd name="connsiteY6" fmla="*/ 1716990 h 3055303"/>
                <a:gd name="connsiteX7" fmla="*/ 894088 w 2916087"/>
                <a:gd name="connsiteY7" fmla="*/ 1359551 h 3055303"/>
                <a:gd name="connsiteX8" fmla="*/ 910697 w 2916087"/>
                <a:gd name="connsiteY8" fmla="*/ 1367856 h 3055303"/>
                <a:gd name="connsiteX9" fmla="*/ 1999649 w 2916087"/>
                <a:gd name="connsiteY9" fmla="*/ 1426027 h 3055303"/>
                <a:gd name="connsiteX10" fmla="*/ 2914036 w 2916087"/>
                <a:gd name="connsiteY10" fmla="*/ 378614 h 3055303"/>
                <a:gd name="connsiteX11" fmla="*/ 1534109 w 2916087"/>
                <a:gd name="connsiteY11" fmla="*/ 237280 h 3055303"/>
                <a:gd name="connsiteX12" fmla="*/ 785969 w 2916087"/>
                <a:gd name="connsiteY12" fmla="*/ 1002065 h 3055303"/>
                <a:gd name="connsiteX13" fmla="*/ 137555 w 2916087"/>
                <a:gd name="connsiteY13" fmla="*/ 21175 h 3055303"/>
                <a:gd name="connsiteX14" fmla="*/ 21175 w 2916087"/>
                <a:gd name="connsiteY14" fmla="*/ 29480 h 3055303"/>
                <a:gd name="connsiteX15" fmla="*/ 29480 w 2916087"/>
                <a:gd name="connsiteY15" fmla="*/ 145860 h 3055303"/>
                <a:gd name="connsiteX16" fmla="*/ 844171 w 2916087"/>
                <a:gd name="connsiteY16" fmla="*/ 1874958 h 305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6087" h="3055303">
                  <a:moveTo>
                    <a:pt x="844214" y="1874892"/>
                  </a:moveTo>
                  <a:cubicBezTo>
                    <a:pt x="869167" y="1991272"/>
                    <a:pt x="611454" y="2531604"/>
                    <a:pt x="320528" y="3038695"/>
                  </a:cubicBezTo>
                  <a:cubicBezTo>
                    <a:pt x="378698" y="3038695"/>
                    <a:pt x="445216" y="3046999"/>
                    <a:pt x="503421" y="3055304"/>
                  </a:cubicBezTo>
                  <a:cubicBezTo>
                    <a:pt x="644755" y="2797590"/>
                    <a:pt x="844254" y="2431843"/>
                    <a:pt x="943989" y="2157523"/>
                  </a:cubicBezTo>
                  <a:cubicBezTo>
                    <a:pt x="1060369" y="2456796"/>
                    <a:pt x="1301427" y="2830851"/>
                    <a:pt x="1584056" y="3046996"/>
                  </a:cubicBezTo>
                  <a:cubicBezTo>
                    <a:pt x="1633921" y="3013739"/>
                    <a:pt x="1692128" y="2988825"/>
                    <a:pt x="1750303" y="2963873"/>
                  </a:cubicBezTo>
                  <a:cubicBezTo>
                    <a:pt x="1426116" y="2764374"/>
                    <a:pt x="1085283" y="2248985"/>
                    <a:pt x="977211" y="1716990"/>
                  </a:cubicBezTo>
                  <a:cubicBezTo>
                    <a:pt x="952258" y="1600610"/>
                    <a:pt x="927345" y="1484230"/>
                    <a:pt x="894088" y="1359551"/>
                  </a:cubicBezTo>
                  <a:lnTo>
                    <a:pt x="910697" y="1367856"/>
                  </a:lnTo>
                  <a:cubicBezTo>
                    <a:pt x="1259838" y="1525796"/>
                    <a:pt x="1633883" y="1567355"/>
                    <a:pt x="1999649" y="1426027"/>
                  </a:cubicBezTo>
                  <a:cubicBezTo>
                    <a:pt x="2573243" y="1201574"/>
                    <a:pt x="2947298" y="461733"/>
                    <a:pt x="2914036" y="378614"/>
                  </a:cubicBezTo>
                  <a:cubicBezTo>
                    <a:pt x="2872475" y="278840"/>
                    <a:pt x="2107683" y="12867"/>
                    <a:pt x="1534109" y="237280"/>
                  </a:cubicBezTo>
                  <a:cubicBezTo>
                    <a:pt x="1209921" y="361969"/>
                    <a:pt x="960515" y="619673"/>
                    <a:pt x="785969" y="1002065"/>
                  </a:cubicBezTo>
                  <a:cubicBezTo>
                    <a:pt x="644636" y="644626"/>
                    <a:pt x="445137" y="287177"/>
                    <a:pt x="137555" y="21175"/>
                  </a:cubicBezTo>
                  <a:cubicBezTo>
                    <a:pt x="104299" y="-12081"/>
                    <a:pt x="46128" y="-3777"/>
                    <a:pt x="21175" y="29480"/>
                  </a:cubicBezTo>
                  <a:cubicBezTo>
                    <a:pt x="-12081" y="62736"/>
                    <a:pt x="-3777" y="112603"/>
                    <a:pt x="29480" y="145860"/>
                  </a:cubicBezTo>
                  <a:cubicBezTo>
                    <a:pt x="528291" y="586467"/>
                    <a:pt x="719492" y="1259795"/>
                    <a:pt x="844171" y="1874958"/>
                  </a:cubicBezTo>
                  <a:close/>
                </a:path>
              </a:pathLst>
            </a:custGeom>
            <a:solidFill>
              <a:srgbClr val="4BA23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78FAB878-F8F3-A1D0-8C1D-63979BF22DA4}"/>
              </a:ext>
            </a:extLst>
          </p:cNvPr>
          <p:cNvSpPr txBox="1"/>
          <p:nvPr/>
        </p:nvSpPr>
        <p:spPr>
          <a:xfrm>
            <a:off x="3296718" y="1197966"/>
            <a:ext cx="5598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Mystical Woods Rough Script" panose="02000500000000000000" pitchFamily="2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Mystical Woods Rough Script" panose="02000500000000000000" pitchFamily="2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58FD236-9574-D7F2-FCF9-01D255F99039}"/>
              </a:ext>
            </a:extLst>
          </p:cNvPr>
          <p:cNvSpPr txBox="1"/>
          <p:nvPr/>
        </p:nvSpPr>
        <p:spPr>
          <a:xfrm>
            <a:off x="2220097" y="2259104"/>
            <a:ext cx="7751806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Fusce est. Vivamus a tellus.</a:t>
            </a:r>
          </a:p>
          <a:p>
            <a:pPr algn="ctr">
              <a:lnSpc>
                <a:spcPct val="120000"/>
              </a:lnSpc>
            </a:pPr>
            <a:endParaRPr lang="fr-FR" altLang="zh-CN" sz="2000">
              <a:solidFill>
                <a:schemeClr val="bg1"/>
              </a:solidFill>
              <a:latin typeface="Mistral" panose="03090702030407020403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7DE3583-086D-7185-DFE6-2CD998837894}"/>
              </a:ext>
            </a:extLst>
          </p:cNvPr>
          <p:cNvSpPr txBox="1"/>
          <p:nvPr/>
        </p:nvSpPr>
        <p:spPr>
          <a:xfrm>
            <a:off x="4719267" y="6360848"/>
            <a:ext cx="2753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2023</a:t>
            </a:r>
            <a:r>
              <a:rPr lang="en-US" altLang="zh-CN" sz="2000">
                <a:solidFill>
                  <a:schemeClr val="bg1"/>
                </a:solidFill>
                <a:latin typeface="Mistral" panose="03090702030407020403" pitchFamily="66" charset="0"/>
              </a:rPr>
              <a:t>/05/26</a:t>
            </a:r>
            <a:endParaRPr lang="zh-CN" altLang="en-US" sz="2000">
              <a:solidFill>
                <a:schemeClr val="bg1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600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465</Words>
  <Application>Microsoft Office PowerPoint</Application>
  <PresentationFormat>宽屏</PresentationFormat>
  <Paragraphs>66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Mystical Woods Rough Script</vt:lpstr>
      <vt:lpstr>等线</vt:lpstr>
      <vt:lpstr>Mistral</vt:lpstr>
      <vt:lpstr>阿里巴巴普惠体 2.0 55 Regular</vt:lpstr>
      <vt:lpstr>微软雅黑</vt:lpstr>
      <vt:lpstr>阿里巴巴普惠体 2.0 65 Medium</vt:lpstr>
      <vt:lpstr>HarmonyOS Sans SC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文艺气质拉满ppt模板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13</cp:revision>
  <dcterms:created xsi:type="dcterms:W3CDTF">2023-05-25T00:01:48Z</dcterms:created>
  <dcterms:modified xsi:type="dcterms:W3CDTF">2023-05-28T15:12:12Z</dcterms:modified>
</cp:coreProperties>
</file>